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FC362-0A08-522F-8E1B-B3BD686D0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00ADB3-416E-5D7A-6594-5339A2B29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B872-5E89-508E-B20D-23D34A4B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27788-80B6-717E-BEEA-A6745A41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5DAE8C-D077-7478-EC05-8B5D9585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761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A52A6-1221-7E3D-1685-12F21BF5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7853AE-8EF2-B4D1-29FA-9E8AC5673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ED71B-7C5E-1C18-F1D2-07D1AFBA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23668-616C-A556-24B2-7D2E16ED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095FA1-FE29-E3C9-F15F-30B3C3BB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66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4D06D-1EB5-9B9A-13E8-4CC4E5F6D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F0A889-1EF8-E891-E79B-7D3E65E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342B0-1432-60A8-9B17-303F94E2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27668-53CE-B90E-D541-A28D320F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32989-17A9-EE2A-BC95-0F10758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401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5893F-FB4D-F1E8-1245-32B0D622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D3AFB-7B44-8104-DF14-369704ED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DB9C7-F019-BE7E-09C1-C1BD04B5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C6430-645C-C590-4559-5BD14F6F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4D8AA-1C93-9C0E-40C4-82150DC2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76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52FD1-94B5-E0C4-3C35-FAE57924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E0BF26-0768-6B98-3F1B-0887F45B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85CE1-F44B-B343-7F7B-0AF55EFD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09483-0F00-088F-BFFA-798A52D8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E3B25-0305-B071-801C-04420166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118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7EB36-DE94-19C9-1C90-EC88950A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B3314-5863-863F-5B9F-E4E73425F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640D1-E04C-90CA-2E6D-F797039BA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5E7F58-79A0-D59F-6B17-B322A77E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119DAF-FD79-F08D-88DD-3640A2BA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2C4472-7623-A69E-B5AE-481CFEE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86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CDBA6-2AC7-5BC0-A7EC-DFA872D1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E82C0-D653-7F3C-7F4A-B7EFBFA9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E01CC1-98F7-52C5-FD11-8E65F8F4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0DC82C-D9A9-BB97-6CAE-7FF10E10E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148290-FDD4-3174-DB37-BB51AC5EA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36070A-9D3F-B2D4-985A-C801AFA8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5C5571-3EE6-B7C0-E481-0FB89DAB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FD3D76-7604-23BF-9E43-EC79525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97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770A8-87A4-FBBC-C8AE-453F6DDF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37AE7C-6C47-892E-0463-4DF59AE7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C3EA15-F43D-3907-E984-61A70F53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F1FC3D-983B-5CBC-1C36-3889692B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29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4E91E8-2C59-044C-5CEC-76A2780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6118FC-51EA-0A2D-8879-31D34E4D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8BBF2C-2E1F-2ED2-999D-299C4827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597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B8343-B9D6-F225-A691-265C4FB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14978E-C5F2-9702-2F42-DF309EF9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566AC3-40E2-A164-4808-591080890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AF045-ABFE-76A6-1F16-59043921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BB99E4-568A-B4F5-36B0-33A838E4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588F0F-BA7E-66AD-712B-3780585D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88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64EC1-1C08-2A3A-2F5C-0B09DC4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52907C-5B7D-238D-9CA9-7E27DF42B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54409E-EDBA-891E-9CE5-3DB60E03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369552-96D9-10E0-16EB-55DBE02B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724F37-BD93-EB20-71D3-57713F2E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E3C15-78A6-54B7-078E-FFDBC41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867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2AA758-EB37-B267-8F80-730372C3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2A388D-0EAA-FC46-EE3B-BE2716DE1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E4A8D-FF6C-5679-AEA3-0DB5D48C0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E57A-A5AC-4F03-9B11-9C0118AD7894}" type="datetimeFigureOut">
              <a:rPr lang="es-MX" smtClean="0"/>
              <a:t>04/04/2023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0BAB7-3E0E-A7AC-23ED-366B0A525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D8428-8D6D-8C01-0976-BA79775A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F16B-E12A-40D7-947C-CA170E6D80A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29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Fondos Para Presentaciones - Descarga gratuita en Freepik">
            <a:extLst>
              <a:ext uri="{FF2B5EF4-FFF2-40B4-BE49-F238E27FC236}">
                <a16:creationId xmlns:a16="http://schemas.microsoft.com/office/drawing/2014/main" id="{34F3F52C-8410-2366-2725-CCEC4238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85FBA5-B31E-33AB-6CF5-4E881AFE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42" y="2026823"/>
            <a:ext cx="3536816" cy="44383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F73BB9-946C-F5DD-9F02-1FA7352A60E5}"/>
              </a:ext>
            </a:extLst>
          </p:cNvPr>
          <p:cNvSpPr txBox="1"/>
          <p:nvPr/>
        </p:nvSpPr>
        <p:spPr>
          <a:xfrm>
            <a:off x="4274820" y="351692"/>
            <a:ext cx="768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7030A0"/>
                </a:solidFill>
              </a:rPr>
              <a:t>EXPERIENCIA EDUCATIVA</a:t>
            </a:r>
          </a:p>
          <a:p>
            <a:pPr algn="ctr"/>
            <a:r>
              <a:rPr lang="es-MX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OLIMPIADAS 2022 - 2023 </a:t>
            </a:r>
          </a:p>
        </p:txBody>
      </p:sp>
    </p:spTree>
    <p:extLst>
      <p:ext uri="{BB962C8B-B14F-4D97-AF65-F5344CB8AC3E}">
        <p14:creationId xmlns:p14="http://schemas.microsoft.com/office/powerpoint/2010/main" val="278768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Fondos Para Presentaciones - Descarga gratuita en Freepik">
            <a:extLst>
              <a:ext uri="{FF2B5EF4-FFF2-40B4-BE49-F238E27FC236}">
                <a16:creationId xmlns:a16="http://schemas.microsoft.com/office/drawing/2014/main" id="{34F3F52C-8410-2366-2725-CCEC4238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F73BB9-946C-F5DD-9F02-1FA7352A60E5}"/>
              </a:ext>
            </a:extLst>
          </p:cNvPr>
          <p:cNvSpPr txBox="1"/>
          <p:nvPr/>
        </p:nvSpPr>
        <p:spPr>
          <a:xfrm>
            <a:off x="4923692" y="351692"/>
            <a:ext cx="647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ANTES DE LAS OLIMPIADAS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11A3D4-1D65-1451-C207-FA41913B06CF}"/>
              </a:ext>
            </a:extLst>
          </p:cNvPr>
          <p:cNvSpPr txBox="1"/>
          <p:nvPr/>
        </p:nvSpPr>
        <p:spPr>
          <a:xfrm>
            <a:off x="3249638" y="1404423"/>
            <a:ext cx="87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Preparación de los alumnos y padres de familia.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B9755F-6315-0CA0-8B19-99026082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2" y="2402243"/>
            <a:ext cx="2000250" cy="11245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B399BC-88C8-94AE-EA43-C3E0229D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88" y="2165549"/>
            <a:ext cx="2368334" cy="17762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E489F4E-1E4F-7B98-DE79-1D4FBB089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9" y="4192766"/>
            <a:ext cx="995564" cy="13274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A2AF2E-48ED-22FA-0F95-898837BFB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63" y="2007892"/>
            <a:ext cx="1727916" cy="12959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1A859F-9857-BFF4-6A26-9EC39D587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42" y="4366923"/>
            <a:ext cx="1117517" cy="14900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70BCF8-D981-15C0-4679-D6840040E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67" y="1134288"/>
            <a:ext cx="1686889" cy="11245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5EC63B5-536C-192E-C37C-E13D8A360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96" y="2165549"/>
            <a:ext cx="1467729" cy="195697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EC8C5D0-5EEE-7B6D-4763-19C08E5E76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07" y="4588235"/>
            <a:ext cx="2000250" cy="150018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81DC501-34D5-D5EF-9429-91725D67991E}"/>
              </a:ext>
            </a:extLst>
          </p:cNvPr>
          <p:cNvSpPr txBox="1"/>
          <p:nvPr/>
        </p:nvSpPr>
        <p:spPr>
          <a:xfrm>
            <a:off x="8701871" y="4192766"/>
            <a:ext cx="236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latin typeface="Bradley Hand ITC" panose="03070402050302030203" pitchFamily="66" charset="0"/>
              </a:rPr>
              <a:t>Ensayo acto cívico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F68330-F810-09C1-AA9A-E818655B87BF}"/>
              </a:ext>
            </a:extLst>
          </p:cNvPr>
          <p:cNvSpPr txBox="1"/>
          <p:nvPr/>
        </p:nvSpPr>
        <p:spPr>
          <a:xfrm>
            <a:off x="420740" y="3598550"/>
            <a:ext cx="466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Prácticas de las diferentes competencias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D30565B-47CF-CC97-C2A5-C98E535B7781}"/>
              </a:ext>
            </a:extLst>
          </p:cNvPr>
          <p:cNvSpPr txBox="1"/>
          <p:nvPr/>
        </p:nvSpPr>
        <p:spPr>
          <a:xfrm>
            <a:off x="0" y="5892192"/>
            <a:ext cx="4661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2060"/>
                </a:solidFill>
                <a:latin typeface="Bradley Hand ITC" panose="03070402050302030203" pitchFamily="66" charset="0"/>
              </a:rPr>
              <a:t>Talleres con padres de familia para la elaboración de banderines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071F888-1FD0-EB97-D225-2CBECFB075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02" y="4772579"/>
            <a:ext cx="1796112" cy="13442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2D66E80-C269-C290-9378-F6F36E348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00" y="4808108"/>
            <a:ext cx="1097960" cy="195192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D1B31C2-8AB2-3816-4B10-B88D6B4FF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03" y="4663121"/>
            <a:ext cx="1097960" cy="1463947"/>
          </a:xfrm>
          <a:prstGeom prst="rect">
            <a:avLst/>
          </a:prstGeom>
        </p:spPr>
      </p:pic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7312A21B-820C-15B2-19BE-CE2BC8870156}"/>
              </a:ext>
            </a:extLst>
          </p:cNvPr>
          <p:cNvSpPr txBox="1"/>
          <p:nvPr/>
        </p:nvSpPr>
        <p:spPr>
          <a:xfrm>
            <a:off x="8468544" y="6185237"/>
            <a:ext cx="349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C000"/>
                </a:solidFill>
                <a:latin typeface="Bradley Hand ITC" panose="03070402050302030203" pitchFamily="66" charset="0"/>
              </a:rPr>
              <a:t>Mini olimpiadas internas por jardín de niños</a:t>
            </a:r>
          </a:p>
        </p:txBody>
      </p:sp>
    </p:spTree>
    <p:extLst>
      <p:ext uri="{BB962C8B-B14F-4D97-AF65-F5344CB8AC3E}">
        <p14:creationId xmlns:p14="http://schemas.microsoft.com/office/powerpoint/2010/main" val="8634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Fondos Para Presentaciones - Descarga gratuita en Freepik">
            <a:extLst>
              <a:ext uri="{FF2B5EF4-FFF2-40B4-BE49-F238E27FC236}">
                <a16:creationId xmlns:a16="http://schemas.microsoft.com/office/drawing/2014/main" id="{34F3F52C-8410-2366-2725-CCEC4238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F73BB9-946C-F5DD-9F02-1FA7352A60E5}"/>
              </a:ext>
            </a:extLst>
          </p:cNvPr>
          <p:cNvSpPr txBox="1"/>
          <p:nvPr/>
        </p:nvSpPr>
        <p:spPr>
          <a:xfrm>
            <a:off x="4923692" y="351692"/>
            <a:ext cx="647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DURANTE LAS OLIMPIADAS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11A3D4-1D65-1451-C207-FA41913B06CF}"/>
              </a:ext>
            </a:extLst>
          </p:cNvPr>
          <p:cNvSpPr txBox="1"/>
          <p:nvPr/>
        </p:nvSpPr>
        <p:spPr>
          <a:xfrm>
            <a:off x="3220308" y="1166920"/>
            <a:ext cx="87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Participación de 9 jardines de la Zona n° 34 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1DC501-34D5-D5EF-9429-91725D67991E}"/>
              </a:ext>
            </a:extLst>
          </p:cNvPr>
          <p:cNvSpPr txBox="1"/>
          <p:nvPr/>
        </p:nvSpPr>
        <p:spPr>
          <a:xfrm>
            <a:off x="8268309" y="3860448"/>
            <a:ext cx="236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latin typeface="Bradley Hand ITC" panose="03070402050302030203" pitchFamily="66" charset="0"/>
              </a:rPr>
              <a:t>Competencias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F68330-F810-09C1-AA9A-E818655B87BF}"/>
              </a:ext>
            </a:extLst>
          </p:cNvPr>
          <p:cNvSpPr txBox="1"/>
          <p:nvPr/>
        </p:nvSpPr>
        <p:spPr>
          <a:xfrm>
            <a:off x="-124309" y="4021547"/>
            <a:ext cx="466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Acto  Cívico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AC034C-2242-A7CF-98CB-A58554588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1" b="27860"/>
          <a:stretch/>
        </p:blipFill>
        <p:spPr>
          <a:xfrm>
            <a:off x="6965411" y="4534860"/>
            <a:ext cx="1864672" cy="19714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AE4044-4E22-CC5F-38C5-D8AFCD4A7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07" y="4398672"/>
            <a:ext cx="2401133" cy="1800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9589ED-DC1D-4C07-8AB1-73D3F1CA9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75" y="1954918"/>
            <a:ext cx="1737096" cy="1302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378A5AE-686C-8C9E-BD52-10EFD972C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7" y="2036768"/>
            <a:ext cx="2291899" cy="17189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A600554-450C-DDC4-FA76-33ABBAFD0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09" y="2338943"/>
            <a:ext cx="1889001" cy="14167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B75B3CE-FE4C-2C57-8E29-6411EEC7D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8" y="4318215"/>
            <a:ext cx="2555416" cy="1916562"/>
          </a:xfrm>
          <a:prstGeom prst="rect">
            <a:avLst/>
          </a:prstGeom>
        </p:spPr>
      </p:pic>
      <p:pic>
        <p:nvPicPr>
          <p:cNvPr id="1027" name="Imagen 1026">
            <a:extLst>
              <a:ext uri="{FF2B5EF4-FFF2-40B4-BE49-F238E27FC236}">
                <a16:creationId xmlns:a16="http://schemas.microsoft.com/office/drawing/2014/main" id="{09B40EA6-5E78-42AF-38EA-300A18ACE1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14" y="2079748"/>
            <a:ext cx="976117" cy="1735320"/>
          </a:xfrm>
          <a:prstGeom prst="rect">
            <a:avLst/>
          </a:prstGeom>
        </p:spPr>
      </p:pic>
      <p:pic>
        <p:nvPicPr>
          <p:cNvPr id="1029" name="Imagen 1028">
            <a:extLst>
              <a:ext uri="{FF2B5EF4-FFF2-40B4-BE49-F238E27FC236}">
                <a16:creationId xmlns:a16="http://schemas.microsoft.com/office/drawing/2014/main" id="{E0FB1EF1-60AA-2468-B45B-FF5CFB19EE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71"/>
          <a:stretch/>
        </p:blipFill>
        <p:spPr>
          <a:xfrm>
            <a:off x="3220308" y="1954918"/>
            <a:ext cx="1703384" cy="2097443"/>
          </a:xfrm>
          <a:prstGeom prst="rect">
            <a:avLst/>
          </a:prstGeom>
        </p:spPr>
      </p:pic>
      <p:sp>
        <p:nvSpPr>
          <p:cNvPr id="1030" name="CuadroTexto 1029">
            <a:extLst>
              <a:ext uri="{FF2B5EF4-FFF2-40B4-BE49-F238E27FC236}">
                <a16:creationId xmlns:a16="http://schemas.microsoft.com/office/drawing/2014/main" id="{AC13D177-E1BA-19E4-636E-37332E327977}"/>
              </a:ext>
            </a:extLst>
          </p:cNvPr>
          <p:cNvSpPr txBox="1"/>
          <p:nvPr/>
        </p:nvSpPr>
        <p:spPr>
          <a:xfrm>
            <a:off x="3499574" y="6380500"/>
            <a:ext cx="466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FFC000"/>
                </a:solidFill>
                <a:latin typeface="Bradley Hand ITC" panose="03070402050302030203" pitchFamily="66" charset="0"/>
              </a:rPr>
              <a:t>Premiación</a:t>
            </a:r>
          </a:p>
        </p:txBody>
      </p:sp>
    </p:spTree>
    <p:extLst>
      <p:ext uri="{BB962C8B-B14F-4D97-AF65-F5344CB8AC3E}">
        <p14:creationId xmlns:p14="http://schemas.microsoft.com/office/powerpoint/2010/main" val="107316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Fondos Para Presentaciones - Descarga gratuita en Freepik">
            <a:extLst>
              <a:ext uri="{FF2B5EF4-FFF2-40B4-BE49-F238E27FC236}">
                <a16:creationId xmlns:a16="http://schemas.microsoft.com/office/drawing/2014/main" id="{34F3F52C-8410-2366-2725-CCEC4238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F73BB9-946C-F5DD-9F02-1FA7352A60E5}"/>
              </a:ext>
            </a:extLst>
          </p:cNvPr>
          <p:cNvSpPr txBox="1"/>
          <p:nvPr/>
        </p:nvSpPr>
        <p:spPr>
          <a:xfrm>
            <a:off x="4923692" y="351692"/>
            <a:ext cx="647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DESPUÉS DE LAS OLIMPIADAS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11A3D4-1D65-1451-C207-FA41913B06CF}"/>
              </a:ext>
            </a:extLst>
          </p:cNvPr>
          <p:cNvSpPr txBox="1"/>
          <p:nvPr/>
        </p:nvSpPr>
        <p:spPr>
          <a:xfrm>
            <a:off x="3249638" y="1404423"/>
            <a:ext cx="872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Reconocimientos a los alumnos y padres de familia  participantes. </a:t>
            </a:r>
          </a:p>
        </p:txBody>
      </p:sp>
      <p:pic>
        <p:nvPicPr>
          <p:cNvPr id="1027" name="Imagen 1026">
            <a:extLst>
              <a:ext uri="{FF2B5EF4-FFF2-40B4-BE49-F238E27FC236}">
                <a16:creationId xmlns:a16="http://schemas.microsoft.com/office/drawing/2014/main" id="{7AED4E1D-DD3F-1EF9-17CD-4EADF09DF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71" y="2516515"/>
            <a:ext cx="1869656" cy="2492875"/>
          </a:xfrm>
          <a:prstGeom prst="rect">
            <a:avLst/>
          </a:prstGeom>
        </p:spPr>
      </p:pic>
      <p:pic>
        <p:nvPicPr>
          <p:cNvPr id="1029" name="Imagen 1028">
            <a:extLst>
              <a:ext uri="{FF2B5EF4-FFF2-40B4-BE49-F238E27FC236}">
                <a16:creationId xmlns:a16="http://schemas.microsoft.com/office/drawing/2014/main" id="{CF19A87C-E4A6-99D4-C378-2CA438C23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3" y="4116632"/>
            <a:ext cx="3287151" cy="2465363"/>
          </a:xfrm>
          <a:prstGeom prst="rect">
            <a:avLst/>
          </a:prstGeom>
        </p:spPr>
      </p:pic>
      <p:pic>
        <p:nvPicPr>
          <p:cNvPr id="1031" name="Imagen 1030">
            <a:extLst>
              <a:ext uri="{FF2B5EF4-FFF2-40B4-BE49-F238E27FC236}">
                <a16:creationId xmlns:a16="http://schemas.microsoft.com/office/drawing/2014/main" id="{7ADA4498-012F-4A56-4875-D4825517C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2" y="2989726"/>
            <a:ext cx="1869656" cy="2492875"/>
          </a:xfrm>
          <a:prstGeom prst="rect">
            <a:avLst/>
          </a:prstGeom>
        </p:spPr>
      </p:pic>
      <p:pic>
        <p:nvPicPr>
          <p:cNvPr id="1033" name="Imagen 1032">
            <a:extLst>
              <a:ext uri="{FF2B5EF4-FFF2-40B4-BE49-F238E27FC236}">
                <a16:creationId xmlns:a16="http://schemas.microsoft.com/office/drawing/2014/main" id="{24282022-FB56-8F7D-7B12-3AF46A028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4" y="2196898"/>
            <a:ext cx="2766646" cy="20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6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76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Bernard MT Condensed</vt:lpstr>
      <vt:lpstr>Bradley Hand ITC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LIZBETH ORTEGA MEDRANO</dc:creator>
  <cp:lastModifiedBy>LIZBETH ORTEGA MEDRANO</cp:lastModifiedBy>
  <cp:revision>1</cp:revision>
  <dcterms:created xsi:type="dcterms:W3CDTF">2023-04-05T01:35:31Z</dcterms:created>
  <dcterms:modified xsi:type="dcterms:W3CDTF">2023-04-05T02:50:04Z</dcterms:modified>
</cp:coreProperties>
</file>