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Mansalva"/>
      <p:regular r:id="rId31"/>
    </p:embeddedFont>
    <p:embeddedFont>
      <p:font typeface="Lato"/>
      <p:regular r:id="rId32"/>
      <p:bold r:id="rId33"/>
      <p:italic r:id="rId34"/>
      <p:boldItalic r:id="rId35"/>
    </p:embeddedFont>
    <p:embeddedFont>
      <p:font typeface="Londrina Solid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7F0EC57-B5D9-4299-8A26-5868B470F83C}">
  <a:tblStyle styleId="{B7F0EC57-B5D9-4299-8A26-5868B470F8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nsalva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Lato-bold.fntdata"/><Relationship Id="rId10" Type="http://schemas.openxmlformats.org/officeDocument/2006/relationships/slide" Target="slides/slide5.xml"/><Relationship Id="rId32" Type="http://schemas.openxmlformats.org/officeDocument/2006/relationships/font" Target="fonts/Lato-regular.fntdata"/><Relationship Id="rId13" Type="http://schemas.openxmlformats.org/officeDocument/2006/relationships/slide" Target="slides/slide8.xml"/><Relationship Id="rId35" Type="http://schemas.openxmlformats.org/officeDocument/2006/relationships/font" Target="fonts/Lato-boldItalic.fntdata"/><Relationship Id="rId12" Type="http://schemas.openxmlformats.org/officeDocument/2006/relationships/slide" Target="slides/slide7.xml"/><Relationship Id="rId34" Type="http://schemas.openxmlformats.org/officeDocument/2006/relationships/font" Target="fonts/Lato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LondrinaSolid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e294d657c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e294d657c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e4a2c02adf_0_18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e4a2c02adf_0_18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1df7dc6223b_0_4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1df7dc6223b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1df7dc6223b_0_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1df7dc6223b_0_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1df7dc6223b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8" name="Google Shape;2398;g1df7dc6223b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g1df7dc6223b_0_7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9" name="Google Shape;2499;g1df7dc6223b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8" name="Shape 2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9" name="Google Shape;2599;ge4a2c02adf_0_186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0" name="Google Shape;2600;ge4a2c02adf_0_18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e4a2c02adf_0_18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0" name="Google Shape;2700;ge4a2c02adf_0_18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4" name="Shape 2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5" name="Google Shape;2915;ge4a2c02adf_0_186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6" name="Google Shape;2916;ge4a2c02adf_0_186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9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ge4a2c02adf_0_18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1" name="Google Shape;3041;ge4a2c02adf_0_18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3" name="Shape 3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Google Shape;3344;ge4a2c02adf_0_186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5" name="Google Shape;3345;ge4a2c02adf_0_18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e36ae29b03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e36ae29b03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9" name="Shape 3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0" name="Google Shape;3580;ge4a2c02adf_0_18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1" name="Google Shape;3581;ge4a2c02adf_0_18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4" name="Shape 3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5" name="Google Shape;3755;ge4a2c02adf_0_18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6" name="Google Shape;3756;ge4a2c02adf_0_18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8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Google Shape;3929;g20f025f426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0" name="Google Shape;3930;g20f025f426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3" name="Shape 4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Google Shape;4104;g1df7dc6223b_0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5" name="Google Shape;4105;g1df7dc6223b_0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7" name="Shape 4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8" name="Google Shape;4278;ge4a2c02adf_0_18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9" name="Google Shape;4279;ge4a2c02adf_0_18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7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ge4a2c02adf_0_18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9" name="Google Shape;4409;ge4a2c02adf_0_18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ge3a9fc65f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1" name="Google Shape;1111;ge3a9fc65f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4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1df7dc6223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6" name="Google Shape;1306;g1df7dc6223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ge3a9fc65f6_0_3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4" name="Google Shape;1514;ge3a9fc65f6_0_3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g20f025f4261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8" name="Google Shape;1628;g20f025f4261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ge3a9fc65f6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Google Shape;1635;ge3a9fc65f6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df7dc6223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1df7dc6223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e4a2c02adf_0_18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e4a2c02adf_0_18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1" name="Google Shape;31;p2"/>
          <p:cNvSpPr txBox="1"/>
          <p:nvPr>
            <p:ph type="ctrTitle"/>
          </p:nvPr>
        </p:nvSpPr>
        <p:spPr>
          <a:xfrm>
            <a:off x="4467475" y="1579293"/>
            <a:ext cx="3425700" cy="15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2"/>
          <p:cNvSpPr txBox="1"/>
          <p:nvPr>
            <p:ph idx="1" type="subTitle"/>
          </p:nvPr>
        </p:nvSpPr>
        <p:spPr>
          <a:xfrm>
            <a:off x="4883275" y="3230907"/>
            <a:ext cx="25941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2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35" name="Google Shape;235;p11"/>
          <p:cNvSpPr txBox="1"/>
          <p:nvPr>
            <p:ph hasCustomPrompt="1" type="title"/>
          </p:nvPr>
        </p:nvSpPr>
        <p:spPr>
          <a:xfrm>
            <a:off x="891600" y="1656413"/>
            <a:ext cx="7360500" cy="13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/>
          <p:nvPr>
            <p:ph idx="1" type="body"/>
          </p:nvPr>
        </p:nvSpPr>
        <p:spPr>
          <a:xfrm>
            <a:off x="891600" y="3062288"/>
            <a:ext cx="7360800" cy="42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61" name="Google Shape;261;p13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2" name="Google Shape;262;p13"/>
          <p:cNvSpPr txBox="1"/>
          <p:nvPr>
            <p:ph idx="2" type="title"/>
          </p:nvPr>
        </p:nvSpPr>
        <p:spPr>
          <a:xfrm>
            <a:off x="720000" y="1895175"/>
            <a:ext cx="258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3" name="Google Shape;263;p13"/>
          <p:cNvSpPr txBox="1"/>
          <p:nvPr>
            <p:ph hasCustomPrompt="1" idx="3" type="title"/>
          </p:nvPr>
        </p:nvSpPr>
        <p:spPr>
          <a:xfrm>
            <a:off x="720000" y="1458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/>
          <p:nvPr>
            <p:ph idx="1" type="subTitle"/>
          </p:nvPr>
        </p:nvSpPr>
        <p:spPr>
          <a:xfrm>
            <a:off x="720000" y="2329300"/>
            <a:ext cx="258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5" name="Google Shape;265;p13"/>
          <p:cNvSpPr txBox="1"/>
          <p:nvPr>
            <p:ph idx="4" type="title"/>
          </p:nvPr>
        </p:nvSpPr>
        <p:spPr>
          <a:xfrm>
            <a:off x="3708600" y="1895175"/>
            <a:ext cx="255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" name="Google Shape;266;p13"/>
          <p:cNvSpPr txBox="1"/>
          <p:nvPr>
            <p:ph hasCustomPrompt="1" idx="5" type="title"/>
          </p:nvPr>
        </p:nvSpPr>
        <p:spPr>
          <a:xfrm>
            <a:off x="3708600" y="14586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/>
          <p:nvPr>
            <p:ph idx="6" type="subTitle"/>
          </p:nvPr>
        </p:nvSpPr>
        <p:spPr>
          <a:xfrm>
            <a:off x="3708600" y="2329300"/>
            <a:ext cx="255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68" name="Google Shape;268;p13"/>
          <p:cNvSpPr txBox="1"/>
          <p:nvPr>
            <p:ph idx="7" type="title"/>
          </p:nvPr>
        </p:nvSpPr>
        <p:spPr>
          <a:xfrm>
            <a:off x="720000" y="3532175"/>
            <a:ext cx="258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9" name="Google Shape;269;p13"/>
          <p:cNvSpPr txBox="1"/>
          <p:nvPr>
            <p:ph hasCustomPrompt="1" idx="8" type="title"/>
          </p:nvPr>
        </p:nvSpPr>
        <p:spPr>
          <a:xfrm>
            <a:off x="720000" y="3093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/>
          <p:nvPr>
            <p:ph idx="9" type="subTitle"/>
          </p:nvPr>
        </p:nvSpPr>
        <p:spPr>
          <a:xfrm>
            <a:off x="720000" y="3966300"/>
            <a:ext cx="258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1" name="Google Shape;271;p13"/>
          <p:cNvSpPr txBox="1"/>
          <p:nvPr>
            <p:ph idx="13" type="title"/>
          </p:nvPr>
        </p:nvSpPr>
        <p:spPr>
          <a:xfrm>
            <a:off x="3708600" y="3532175"/>
            <a:ext cx="255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2" name="Google Shape;272;p13"/>
          <p:cNvSpPr txBox="1"/>
          <p:nvPr>
            <p:ph hasCustomPrompt="1" idx="14" type="title"/>
          </p:nvPr>
        </p:nvSpPr>
        <p:spPr>
          <a:xfrm>
            <a:off x="3708600" y="3093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/>
          <p:nvPr>
            <p:ph idx="15" type="subTitle"/>
          </p:nvPr>
        </p:nvSpPr>
        <p:spPr>
          <a:xfrm>
            <a:off x="3708600" y="3966300"/>
            <a:ext cx="255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5">
    <p:bg>
      <p:bgPr>
        <a:solidFill>
          <a:schemeClr val="accent2"/>
        </a:solid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1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276" name="Google Shape;276;p1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" name="Google Shape;277;p1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" name="Google Shape;278;p1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" name="Google Shape;279;p1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" name="Google Shape;280;p1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" name="Google Shape;281;p1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" name="Google Shape;282;p1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" name="Google Shape;283;p1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Google Shape;284;p1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5" name="Google Shape;285;p1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6" name="Google Shape;286;p1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7" name="Google Shape;287;p1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8" name="Google Shape;288;p1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9" name="Google Shape;289;p1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0" name="Google Shape;290;p1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1" name="Google Shape;291;p1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2" name="Google Shape;292;p1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3" name="Google Shape;293;p1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4" name="Google Shape;294;p1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5" name="Google Shape;295;p1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6" name="Google Shape;296;p1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97" name="Google Shape;297;p14"/>
          <p:cNvSpPr txBox="1"/>
          <p:nvPr>
            <p:ph type="title"/>
          </p:nvPr>
        </p:nvSpPr>
        <p:spPr>
          <a:xfrm>
            <a:off x="2755150" y="2978328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98" name="Google Shape;298;p14"/>
          <p:cNvSpPr txBox="1"/>
          <p:nvPr>
            <p:ph idx="1" type="subTitle"/>
          </p:nvPr>
        </p:nvSpPr>
        <p:spPr>
          <a:xfrm>
            <a:off x="1824900" y="1633275"/>
            <a:ext cx="5494200" cy="13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8">
    <p:bg>
      <p:bgPr>
        <a:solidFill>
          <a:schemeClr val="accent2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2" name="Google Shape;322;p15"/>
          <p:cNvSpPr txBox="1"/>
          <p:nvPr>
            <p:ph idx="1" type="subTitle"/>
          </p:nvPr>
        </p:nvSpPr>
        <p:spPr>
          <a:xfrm>
            <a:off x="761750" y="2646338"/>
            <a:ext cx="3955500" cy="10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323" name="Google Shape;323;p15"/>
          <p:cNvSpPr txBox="1"/>
          <p:nvPr>
            <p:ph type="title"/>
          </p:nvPr>
        </p:nvSpPr>
        <p:spPr>
          <a:xfrm>
            <a:off x="767125" y="1468463"/>
            <a:ext cx="3955500" cy="11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6">
    <p:bg>
      <p:bgPr>
        <a:solidFill>
          <a:schemeClr val="dk2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47" name="Google Shape;347;p16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oogle Shape;349;p17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50" name="Google Shape;350;p17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17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17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17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17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17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17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17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17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17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17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17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17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17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17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17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17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17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17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17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17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1" name="Google Shape;371;p17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95" name="Google Shape;395;p18"/>
          <p:cNvSpPr txBox="1"/>
          <p:nvPr>
            <p:ph type="title"/>
          </p:nvPr>
        </p:nvSpPr>
        <p:spPr>
          <a:xfrm>
            <a:off x="5067600" y="635863"/>
            <a:ext cx="3048900" cy="6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96" name="Google Shape;396;p18"/>
          <p:cNvSpPr txBox="1"/>
          <p:nvPr>
            <p:ph idx="1" type="subTitle"/>
          </p:nvPr>
        </p:nvSpPr>
        <p:spPr>
          <a:xfrm>
            <a:off x="5067600" y="1427837"/>
            <a:ext cx="3048900" cy="307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bg>
      <p:bgPr>
        <a:solidFill>
          <a:schemeClr val="dk2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19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99" name="Google Shape;399;p1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1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1" name="Google Shape;401;p1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2" name="Google Shape;402;p1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3" name="Google Shape;403;p1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4" name="Google Shape;404;p1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5" name="Google Shape;405;p1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6" name="Google Shape;406;p1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Google Shape;407;p1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8" name="Google Shape;408;p1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9" name="Google Shape;409;p1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1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1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1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1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1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1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1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7" name="Google Shape;417;p1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Google Shape;418;p1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1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20" name="Google Shape;420;p19"/>
          <p:cNvSpPr txBox="1"/>
          <p:nvPr>
            <p:ph idx="1" type="body"/>
          </p:nvPr>
        </p:nvSpPr>
        <p:spPr>
          <a:xfrm>
            <a:off x="4557388" y="1737519"/>
            <a:ext cx="3218100" cy="24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272727"/>
              </a:buClr>
              <a:buSzPts val="1400"/>
              <a:buFont typeface="Hind Medium"/>
              <a:buChar char="■"/>
              <a:defRPr/>
            </a:lvl9pPr>
          </a:lstStyle>
          <a:p/>
        </p:txBody>
      </p:sp>
      <p:sp>
        <p:nvSpPr>
          <p:cNvPr id="421" name="Google Shape;421;p19"/>
          <p:cNvSpPr txBox="1"/>
          <p:nvPr>
            <p:ph type="title"/>
          </p:nvPr>
        </p:nvSpPr>
        <p:spPr>
          <a:xfrm>
            <a:off x="4557400" y="952281"/>
            <a:ext cx="3048900" cy="6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3">
    <p:bg>
      <p:bgPr>
        <a:solidFill>
          <a:schemeClr val="accent2"/>
        </a:solidFill>
      </p:bgPr>
    </p:bg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45" name="Google Shape;445;p20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46" name="Google Shape;446;p20"/>
          <p:cNvSpPr txBox="1"/>
          <p:nvPr>
            <p:ph idx="2" type="title"/>
          </p:nvPr>
        </p:nvSpPr>
        <p:spPr>
          <a:xfrm>
            <a:off x="1832251" y="3157224"/>
            <a:ext cx="2346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7" name="Google Shape;447;p20"/>
          <p:cNvSpPr txBox="1"/>
          <p:nvPr>
            <p:ph idx="1" type="subTitle"/>
          </p:nvPr>
        </p:nvSpPr>
        <p:spPr>
          <a:xfrm>
            <a:off x="1988100" y="3418225"/>
            <a:ext cx="20352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48" name="Google Shape;448;p20"/>
          <p:cNvSpPr txBox="1"/>
          <p:nvPr>
            <p:ph idx="3" type="title"/>
          </p:nvPr>
        </p:nvSpPr>
        <p:spPr>
          <a:xfrm>
            <a:off x="4965856" y="3157224"/>
            <a:ext cx="2346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9" name="Google Shape;449;p20"/>
          <p:cNvSpPr txBox="1"/>
          <p:nvPr>
            <p:ph idx="4" type="subTitle"/>
          </p:nvPr>
        </p:nvSpPr>
        <p:spPr>
          <a:xfrm>
            <a:off x="5121699" y="3418225"/>
            <a:ext cx="2035200" cy="91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2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6" name="Google Shape;56;p3"/>
          <p:cNvSpPr txBox="1"/>
          <p:nvPr>
            <p:ph type="title"/>
          </p:nvPr>
        </p:nvSpPr>
        <p:spPr>
          <a:xfrm>
            <a:off x="1668600" y="2215050"/>
            <a:ext cx="5814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57" name="Google Shape;57;p3"/>
          <p:cNvSpPr txBox="1"/>
          <p:nvPr>
            <p:ph hasCustomPrompt="1" idx="2" type="title"/>
          </p:nvPr>
        </p:nvSpPr>
        <p:spPr>
          <a:xfrm>
            <a:off x="2996550" y="1373250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2996550" y="3056850"/>
            <a:ext cx="3150900" cy="71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2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452" name="Google Shape;452;p2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3" name="Google Shape;453;p2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4" name="Google Shape;454;p2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5" name="Google Shape;455;p2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6" name="Google Shape;456;p2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7" name="Google Shape;457;p2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8" name="Google Shape;458;p2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9" name="Google Shape;459;p2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0" name="Google Shape;460;p2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1" name="Google Shape;461;p2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2" name="Google Shape;462;p2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3" name="Google Shape;463;p2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4" name="Google Shape;464;p2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Google Shape;465;p2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6" name="Google Shape;466;p2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7" name="Google Shape;467;p2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8" name="Google Shape;468;p2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9" name="Google Shape;469;p2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0" name="Google Shape;470;p2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1" name="Google Shape;471;p2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2" name="Google Shape;472;p2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73" name="Google Shape;473;p21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74" name="Google Shape;474;p21"/>
          <p:cNvSpPr txBox="1"/>
          <p:nvPr>
            <p:ph idx="1" type="subTitle"/>
          </p:nvPr>
        </p:nvSpPr>
        <p:spPr>
          <a:xfrm>
            <a:off x="707100" y="1076125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75" name="Google Shape;475;p21"/>
          <p:cNvSpPr txBox="1"/>
          <p:nvPr>
            <p:ph idx="2" type="subTitle"/>
          </p:nvPr>
        </p:nvSpPr>
        <p:spPr>
          <a:xfrm>
            <a:off x="4572100" y="1076000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5">
    <p:bg>
      <p:bgPr>
        <a:solidFill>
          <a:schemeClr val="accent2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2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478" name="Google Shape;478;p2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2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2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2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2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2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2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2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2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2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2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2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2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2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2" name="Google Shape;492;p2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3" name="Google Shape;493;p2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4" name="Google Shape;494;p2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5" name="Google Shape;495;p2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6" name="Google Shape;496;p2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7" name="Google Shape;497;p2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8" name="Google Shape;498;p2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99" name="Google Shape;499;p22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00" name="Google Shape;500;p22"/>
          <p:cNvSpPr txBox="1"/>
          <p:nvPr>
            <p:ph idx="1" type="subTitle"/>
          </p:nvPr>
        </p:nvSpPr>
        <p:spPr>
          <a:xfrm>
            <a:off x="707100" y="1076125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1" name="Google Shape;501;p22"/>
          <p:cNvSpPr txBox="1"/>
          <p:nvPr>
            <p:ph idx="2" type="subTitle"/>
          </p:nvPr>
        </p:nvSpPr>
        <p:spPr>
          <a:xfrm>
            <a:off x="4572100" y="1076000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25" name="Google Shape;525;p23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26" name="Google Shape;526;p23"/>
          <p:cNvSpPr txBox="1"/>
          <p:nvPr>
            <p:ph idx="2" type="title"/>
          </p:nvPr>
        </p:nvSpPr>
        <p:spPr>
          <a:xfrm>
            <a:off x="861375" y="28043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7" name="Google Shape;527;p23"/>
          <p:cNvSpPr txBox="1"/>
          <p:nvPr>
            <p:ph idx="1" type="subTitle"/>
          </p:nvPr>
        </p:nvSpPr>
        <p:spPr>
          <a:xfrm>
            <a:off x="861375" y="33908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8" name="Google Shape;528;p23"/>
          <p:cNvSpPr txBox="1"/>
          <p:nvPr>
            <p:ph idx="3" type="title"/>
          </p:nvPr>
        </p:nvSpPr>
        <p:spPr>
          <a:xfrm>
            <a:off x="3402400" y="28043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9" name="Google Shape;529;p23"/>
          <p:cNvSpPr txBox="1"/>
          <p:nvPr>
            <p:ph idx="4" type="subTitle"/>
          </p:nvPr>
        </p:nvSpPr>
        <p:spPr>
          <a:xfrm>
            <a:off x="3402400" y="33908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0" name="Google Shape;530;p23"/>
          <p:cNvSpPr txBox="1"/>
          <p:nvPr>
            <p:ph idx="5" type="title"/>
          </p:nvPr>
        </p:nvSpPr>
        <p:spPr>
          <a:xfrm>
            <a:off x="5946225" y="2804313"/>
            <a:ext cx="23364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1" name="Google Shape;531;p23"/>
          <p:cNvSpPr txBox="1"/>
          <p:nvPr>
            <p:ph idx="6" type="subTitle"/>
          </p:nvPr>
        </p:nvSpPr>
        <p:spPr>
          <a:xfrm>
            <a:off x="5946225" y="3390838"/>
            <a:ext cx="23364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bg>
      <p:bgPr>
        <a:solidFill>
          <a:schemeClr val="dk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2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534" name="Google Shape;534;p2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2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2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2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2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2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2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2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2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2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2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2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2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2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2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2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2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2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2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2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2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5" name="Google Shape;555;p24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56" name="Google Shape;556;p24"/>
          <p:cNvSpPr txBox="1"/>
          <p:nvPr>
            <p:ph idx="2" type="title"/>
          </p:nvPr>
        </p:nvSpPr>
        <p:spPr>
          <a:xfrm>
            <a:off x="1281495" y="2098075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7" name="Google Shape;557;p24"/>
          <p:cNvSpPr txBox="1"/>
          <p:nvPr>
            <p:ph idx="1" type="subTitle"/>
          </p:nvPr>
        </p:nvSpPr>
        <p:spPr>
          <a:xfrm>
            <a:off x="1281250" y="24352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58" name="Google Shape;558;p24"/>
          <p:cNvSpPr txBox="1"/>
          <p:nvPr>
            <p:ph idx="3" type="title"/>
          </p:nvPr>
        </p:nvSpPr>
        <p:spPr>
          <a:xfrm>
            <a:off x="4483669" y="2098075"/>
            <a:ext cx="17223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59" name="Google Shape;559;p24"/>
          <p:cNvSpPr txBox="1"/>
          <p:nvPr>
            <p:ph idx="4" type="subTitle"/>
          </p:nvPr>
        </p:nvSpPr>
        <p:spPr>
          <a:xfrm>
            <a:off x="4482875" y="24352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0" name="Google Shape;560;p24"/>
          <p:cNvSpPr txBox="1"/>
          <p:nvPr>
            <p:ph idx="5" type="title"/>
          </p:nvPr>
        </p:nvSpPr>
        <p:spPr>
          <a:xfrm>
            <a:off x="2826466" y="3375125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1" name="Google Shape;561;p24"/>
          <p:cNvSpPr txBox="1"/>
          <p:nvPr>
            <p:ph idx="6" type="subTitle"/>
          </p:nvPr>
        </p:nvSpPr>
        <p:spPr>
          <a:xfrm>
            <a:off x="2825863" y="3712328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2" name="Google Shape;562;p24"/>
          <p:cNvSpPr txBox="1"/>
          <p:nvPr>
            <p:ph idx="7" type="title"/>
          </p:nvPr>
        </p:nvSpPr>
        <p:spPr>
          <a:xfrm>
            <a:off x="6139989" y="3375125"/>
            <a:ext cx="17223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3" name="Google Shape;563;p24"/>
          <p:cNvSpPr txBox="1"/>
          <p:nvPr>
            <p:ph idx="8" type="subTitle"/>
          </p:nvPr>
        </p:nvSpPr>
        <p:spPr>
          <a:xfrm>
            <a:off x="6139250" y="3712328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3">
    <p:bg>
      <p:bgPr>
        <a:solidFill>
          <a:schemeClr val="dk2"/>
        </a:solidFill>
      </p:bgPr>
    </p:bg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25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566" name="Google Shape;566;p2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2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2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2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2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2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2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2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2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2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2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2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2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2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2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2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2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2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2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2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2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87" name="Google Shape;587;p25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88" name="Google Shape;588;p25"/>
          <p:cNvSpPr txBox="1"/>
          <p:nvPr>
            <p:ph idx="2" type="title"/>
          </p:nvPr>
        </p:nvSpPr>
        <p:spPr>
          <a:xfrm>
            <a:off x="912250" y="202187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9" name="Google Shape;589;p25"/>
          <p:cNvSpPr txBox="1"/>
          <p:nvPr>
            <p:ph idx="1" type="subTitle"/>
          </p:nvPr>
        </p:nvSpPr>
        <p:spPr>
          <a:xfrm>
            <a:off x="912268" y="23590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0" name="Google Shape;590;p25"/>
          <p:cNvSpPr txBox="1"/>
          <p:nvPr>
            <p:ph idx="3" type="title"/>
          </p:nvPr>
        </p:nvSpPr>
        <p:spPr>
          <a:xfrm>
            <a:off x="3557100" y="202187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1" name="Google Shape;591;p25"/>
          <p:cNvSpPr txBox="1"/>
          <p:nvPr>
            <p:ph idx="4" type="subTitle"/>
          </p:nvPr>
        </p:nvSpPr>
        <p:spPr>
          <a:xfrm>
            <a:off x="3557106" y="23590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2" name="Google Shape;592;p25"/>
          <p:cNvSpPr txBox="1"/>
          <p:nvPr>
            <p:ph idx="5" type="title"/>
          </p:nvPr>
        </p:nvSpPr>
        <p:spPr>
          <a:xfrm>
            <a:off x="6505425" y="202187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3" name="Google Shape;593;p25"/>
          <p:cNvSpPr txBox="1"/>
          <p:nvPr>
            <p:ph idx="6" type="subTitle"/>
          </p:nvPr>
        </p:nvSpPr>
        <p:spPr>
          <a:xfrm>
            <a:off x="6505431" y="23590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4" name="Google Shape;594;p25"/>
          <p:cNvSpPr txBox="1"/>
          <p:nvPr>
            <p:ph idx="7" type="title"/>
          </p:nvPr>
        </p:nvSpPr>
        <p:spPr>
          <a:xfrm>
            <a:off x="2222725" y="3536500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5" name="Google Shape;595;p25"/>
          <p:cNvSpPr txBox="1"/>
          <p:nvPr>
            <p:ph idx="8" type="subTitle"/>
          </p:nvPr>
        </p:nvSpPr>
        <p:spPr>
          <a:xfrm>
            <a:off x="2222718" y="3873703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6" name="Google Shape;596;p25"/>
          <p:cNvSpPr txBox="1"/>
          <p:nvPr>
            <p:ph idx="9" type="title"/>
          </p:nvPr>
        </p:nvSpPr>
        <p:spPr>
          <a:xfrm>
            <a:off x="4969950" y="3536500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7" name="Google Shape;597;p25"/>
          <p:cNvSpPr txBox="1"/>
          <p:nvPr>
            <p:ph idx="13" type="subTitle"/>
          </p:nvPr>
        </p:nvSpPr>
        <p:spPr>
          <a:xfrm>
            <a:off x="4969956" y="3873703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4">
    <p:bg>
      <p:bgPr>
        <a:solidFill>
          <a:schemeClr val="accent2"/>
        </a:solidFill>
      </p:bgPr>
    </p:bg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6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00" name="Google Shape;600;p2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2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2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2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2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2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2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2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2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2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2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2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2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2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2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2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2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2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2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2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2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21" name="Google Shape;621;p26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22" name="Google Shape;622;p26"/>
          <p:cNvSpPr txBox="1"/>
          <p:nvPr>
            <p:ph idx="2" type="title"/>
          </p:nvPr>
        </p:nvSpPr>
        <p:spPr>
          <a:xfrm>
            <a:off x="1395826" y="2021873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3" name="Google Shape;623;p26"/>
          <p:cNvSpPr txBox="1"/>
          <p:nvPr>
            <p:ph idx="1" type="subTitle"/>
          </p:nvPr>
        </p:nvSpPr>
        <p:spPr>
          <a:xfrm>
            <a:off x="1395568" y="2359065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4" name="Google Shape;624;p26"/>
          <p:cNvSpPr txBox="1"/>
          <p:nvPr>
            <p:ph idx="3" type="title"/>
          </p:nvPr>
        </p:nvSpPr>
        <p:spPr>
          <a:xfrm>
            <a:off x="3709526" y="2021873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5" name="Google Shape;625;p26"/>
          <p:cNvSpPr txBox="1"/>
          <p:nvPr>
            <p:ph idx="4" type="subTitle"/>
          </p:nvPr>
        </p:nvSpPr>
        <p:spPr>
          <a:xfrm>
            <a:off x="3708856" y="2359065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6" name="Google Shape;626;p26"/>
          <p:cNvSpPr txBox="1"/>
          <p:nvPr>
            <p:ph idx="5" type="title"/>
          </p:nvPr>
        </p:nvSpPr>
        <p:spPr>
          <a:xfrm>
            <a:off x="1396571" y="3805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7" name="Google Shape;627;p26"/>
          <p:cNvSpPr txBox="1"/>
          <p:nvPr>
            <p:ph idx="6" type="subTitle"/>
          </p:nvPr>
        </p:nvSpPr>
        <p:spPr>
          <a:xfrm>
            <a:off x="1395956" y="4142401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8" name="Google Shape;628;p26"/>
          <p:cNvSpPr txBox="1"/>
          <p:nvPr>
            <p:ph idx="7" type="title"/>
          </p:nvPr>
        </p:nvSpPr>
        <p:spPr>
          <a:xfrm>
            <a:off x="3710271" y="3805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9" name="Google Shape;629;p26"/>
          <p:cNvSpPr txBox="1"/>
          <p:nvPr>
            <p:ph idx="8" type="subTitle"/>
          </p:nvPr>
        </p:nvSpPr>
        <p:spPr>
          <a:xfrm>
            <a:off x="3709656" y="4142401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0" name="Google Shape;630;p26"/>
          <p:cNvSpPr txBox="1"/>
          <p:nvPr>
            <p:ph idx="9" type="title"/>
          </p:nvPr>
        </p:nvSpPr>
        <p:spPr>
          <a:xfrm>
            <a:off x="6024925" y="2021873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1" name="Google Shape;631;p26"/>
          <p:cNvSpPr txBox="1"/>
          <p:nvPr>
            <p:ph idx="13" type="subTitle"/>
          </p:nvPr>
        </p:nvSpPr>
        <p:spPr>
          <a:xfrm>
            <a:off x="6024131" y="2359065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2" name="Google Shape;632;p26"/>
          <p:cNvSpPr txBox="1"/>
          <p:nvPr>
            <p:ph idx="14" type="title"/>
          </p:nvPr>
        </p:nvSpPr>
        <p:spPr>
          <a:xfrm>
            <a:off x="6025671" y="3805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33" name="Google Shape;633;p26"/>
          <p:cNvSpPr txBox="1"/>
          <p:nvPr>
            <p:ph idx="15" type="subTitle"/>
          </p:nvPr>
        </p:nvSpPr>
        <p:spPr>
          <a:xfrm>
            <a:off x="6024931" y="4142401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6">
    <p:bg>
      <p:bgPr>
        <a:solidFill>
          <a:schemeClr val="accent2"/>
        </a:solidFill>
      </p:bgPr>
    </p:bg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7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36" name="Google Shape;636;p27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27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27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27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27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27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27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27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27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27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27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27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27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27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27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27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27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27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27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27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27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57" name="Google Shape;657;p27"/>
          <p:cNvSpPr txBox="1"/>
          <p:nvPr>
            <p:ph type="title"/>
          </p:nvPr>
        </p:nvSpPr>
        <p:spPr>
          <a:xfrm>
            <a:off x="1036350" y="337462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8" name="Google Shape;658;p27"/>
          <p:cNvSpPr txBox="1"/>
          <p:nvPr>
            <p:ph idx="1" type="subTitle"/>
          </p:nvPr>
        </p:nvSpPr>
        <p:spPr>
          <a:xfrm>
            <a:off x="1036343" y="371181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9" name="Google Shape;659;p27"/>
          <p:cNvSpPr txBox="1"/>
          <p:nvPr>
            <p:ph hasCustomPrompt="1" idx="2" type="title"/>
          </p:nvPr>
        </p:nvSpPr>
        <p:spPr>
          <a:xfrm>
            <a:off x="1259200" y="2835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60" name="Google Shape;660;p27"/>
          <p:cNvSpPr txBox="1"/>
          <p:nvPr>
            <p:ph idx="3"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61" name="Google Shape;661;p27"/>
          <p:cNvSpPr txBox="1"/>
          <p:nvPr>
            <p:ph idx="4" type="title"/>
          </p:nvPr>
        </p:nvSpPr>
        <p:spPr>
          <a:xfrm>
            <a:off x="3708850" y="336407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2" name="Google Shape;662;p27"/>
          <p:cNvSpPr txBox="1"/>
          <p:nvPr>
            <p:ph idx="5" type="subTitle"/>
          </p:nvPr>
        </p:nvSpPr>
        <p:spPr>
          <a:xfrm>
            <a:off x="3708856" y="37012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3" name="Google Shape;663;p27"/>
          <p:cNvSpPr txBox="1"/>
          <p:nvPr>
            <p:ph idx="6" type="title"/>
          </p:nvPr>
        </p:nvSpPr>
        <p:spPr>
          <a:xfrm>
            <a:off x="6384150" y="3374625"/>
            <a:ext cx="17235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4" name="Google Shape;664;p27"/>
          <p:cNvSpPr txBox="1"/>
          <p:nvPr>
            <p:ph idx="7" type="subTitle"/>
          </p:nvPr>
        </p:nvSpPr>
        <p:spPr>
          <a:xfrm>
            <a:off x="6384156" y="371181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65" name="Google Shape;665;p27"/>
          <p:cNvSpPr txBox="1"/>
          <p:nvPr>
            <p:ph hasCustomPrompt="1" idx="8" type="title"/>
          </p:nvPr>
        </p:nvSpPr>
        <p:spPr>
          <a:xfrm>
            <a:off x="3934350" y="2835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66" name="Google Shape;666;p27"/>
          <p:cNvSpPr txBox="1"/>
          <p:nvPr>
            <p:ph hasCustomPrompt="1" idx="9" type="title"/>
          </p:nvPr>
        </p:nvSpPr>
        <p:spPr>
          <a:xfrm>
            <a:off x="6609525" y="283550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17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8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69" name="Google Shape;669;p2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2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2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2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2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2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2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2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2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2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2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2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2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2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2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2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2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2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2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2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2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90" name="Google Shape;690;p28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91" name="Google Shape;691;p28"/>
          <p:cNvSpPr txBox="1"/>
          <p:nvPr>
            <p:ph hasCustomPrompt="1" idx="2" type="title"/>
          </p:nvPr>
        </p:nvSpPr>
        <p:spPr>
          <a:xfrm flipH="1">
            <a:off x="2220063" y="1875304"/>
            <a:ext cx="14640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92" name="Google Shape;692;p28"/>
          <p:cNvSpPr txBox="1"/>
          <p:nvPr>
            <p:ph idx="3" type="title"/>
          </p:nvPr>
        </p:nvSpPr>
        <p:spPr>
          <a:xfrm>
            <a:off x="1669263" y="2974650"/>
            <a:ext cx="2565600" cy="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3" name="Google Shape;693;p28"/>
          <p:cNvSpPr txBox="1"/>
          <p:nvPr>
            <p:ph idx="1" type="subTitle"/>
          </p:nvPr>
        </p:nvSpPr>
        <p:spPr>
          <a:xfrm>
            <a:off x="1669263" y="3392270"/>
            <a:ext cx="2565600" cy="7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4" name="Google Shape;694;p28"/>
          <p:cNvSpPr txBox="1"/>
          <p:nvPr>
            <p:ph hasCustomPrompt="1" idx="4" type="title"/>
          </p:nvPr>
        </p:nvSpPr>
        <p:spPr>
          <a:xfrm flipH="1">
            <a:off x="5459925" y="1875304"/>
            <a:ext cx="1464000" cy="51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r>
              <a:t>xx%</a:t>
            </a:r>
          </a:p>
        </p:txBody>
      </p:sp>
      <p:sp>
        <p:nvSpPr>
          <p:cNvPr id="695" name="Google Shape;695;p28"/>
          <p:cNvSpPr txBox="1"/>
          <p:nvPr>
            <p:ph idx="5" type="title"/>
          </p:nvPr>
        </p:nvSpPr>
        <p:spPr>
          <a:xfrm>
            <a:off x="4909138" y="2974650"/>
            <a:ext cx="2565600" cy="57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96" name="Google Shape;696;p28"/>
          <p:cNvSpPr txBox="1"/>
          <p:nvPr>
            <p:ph idx="6" type="subTitle"/>
          </p:nvPr>
        </p:nvSpPr>
        <p:spPr>
          <a:xfrm>
            <a:off x="4909138" y="3392270"/>
            <a:ext cx="2565600" cy="73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bg>
      <p:bgPr>
        <a:solidFill>
          <a:schemeClr val="dk2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9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99" name="Google Shape;699;p2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2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2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2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2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4" name="Google Shape;704;p2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5" name="Google Shape;705;p2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6" name="Google Shape;706;p2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7" name="Google Shape;707;p2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8" name="Google Shape;708;p2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9" name="Google Shape;709;p2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0" name="Google Shape;710;p2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1" name="Google Shape;711;p2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2" name="Google Shape;712;p2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3" name="Google Shape;713;p2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4" name="Google Shape;714;p2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5" name="Google Shape;715;p2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6" name="Google Shape;716;p2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7" name="Google Shape;717;p2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8" name="Google Shape;718;p2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9" name="Google Shape;719;p2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20" name="Google Shape;720;p29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29"/>
          <p:cNvSpPr txBox="1"/>
          <p:nvPr>
            <p:ph idx="1" type="subTitle"/>
          </p:nvPr>
        </p:nvSpPr>
        <p:spPr>
          <a:xfrm>
            <a:off x="1617750" y="4218759"/>
            <a:ext cx="59085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722" name="Google Shape;722;p29"/>
          <p:cNvSpPr txBox="1"/>
          <p:nvPr>
            <p:ph idx="2" type="subTitle"/>
          </p:nvPr>
        </p:nvSpPr>
        <p:spPr>
          <a:xfrm>
            <a:off x="1617750" y="2317450"/>
            <a:ext cx="5908500" cy="13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723" name="Google Shape;723;p29"/>
          <p:cNvSpPr txBox="1"/>
          <p:nvPr>
            <p:ph type="title"/>
          </p:nvPr>
        </p:nvSpPr>
        <p:spPr>
          <a:xfrm>
            <a:off x="1475700" y="334827"/>
            <a:ext cx="6192600" cy="15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724" name="Google Shape;724;p29"/>
          <p:cNvSpPr txBox="1"/>
          <p:nvPr/>
        </p:nvSpPr>
        <p:spPr>
          <a:xfrm>
            <a:off x="2851500" y="3473300"/>
            <a:ext cx="3441000" cy="6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8">
    <p:bg>
      <p:bgPr>
        <a:solidFill>
          <a:schemeClr val="lt2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29603E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4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84" name="Google Shape;84;p4"/>
          <p:cNvSpPr txBox="1"/>
          <p:nvPr>
            <p:ph idx="1" type="body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9">
    <p:bg>
      <p:bgPr>
        <a:solidFill>
          <a:schemeClr val="accent3"/>
        </a:solid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84303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08" name="Google Shape;108;p5"/>
          <p:cNvSpPr txBox="1"/>
          <p:nvPr>
            <p:ph type="title"/>
          </p:nvPr>
        </p:nvSpPr>
        <p:spPr>
          <a:xfrm>
            <a:off x="1412045" y="1087250"/>
            <a:ext cx="234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" name="Google Shape;109;p5"/>
          <p:cNvSpPr txBox="1"/>
          <p:nvPr>
            <p:ph idx="2" type="title"/>
          </p:nvPr>
        </p:nvSpPr>
        <p:spPr>
          <a:xfrm>
            <a:off x="5382046" y="2658250"/>
            <a:ext cx="234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5"/>
          <p:cNvSpPr txBox="1"/>
          <p:nvPr>
            <p:ph idx="1" type="subTitle"/>
          </p:nvPr>
        </p:nvSpPr>
        <p:spPr>
          <a:xfrm>
            <a:off x="1412045" y="1507550"/>
            <a:ext cx="23499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1" name="Google Shape;111;p5"/>
          <p:cNvSpPr txBox="1"/>
          <p:nvPr>
            <p:ph idx="3" type="subTitle"/>
          </p:nvPr>
        </p:nvSpPr>
        <p:spPr>
          <a:xfrm>
            <a:off x="5382055" y="3078550"/>
            <a:ext cx="23499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35" name="Google Shape;135;p6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oogle Shape;137;p7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38" name="Google Shape;138;p7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9" name="Google Shape;139;p7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" name="Google Shape;140;p7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7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3" name="Google Shape;143;p7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7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" name="Google Shape;145;p7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" name="Google Shape;146;p7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7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8" name="Google Shape;148;p7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9" name="Google Shape;149;p7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0" name="Google Shape;150;p7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" name="Google Shape;151;p7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" name="Google Shape;152;p7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Google Shape;153;p7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" name="Google Shape;154;p7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5" name="Google Shape;155;p7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" name="Google Shape;156;p7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" name="Google Shape;157;p7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8" name="Google Shape;158;p7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BEA575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9" name="Google Shape;159;p7"/>
          <p:cNvSpPr txBox="1"/>
          <p:nvPr>
            <p:ph idx="1" type="subTitle"/>
          </p:nvPr>
        </p:nvSpPr>
        <p:spPr>
          <a:xfrm>
            <a:off x="5184000" y="2173513"/>
            <a:ext cx="2871000" cy="14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  <a:defRPr sz="1600"/>
            </a:lvl9pPr>
          </a:lstStyle>
          <a:p/>
        </p:txBody>
      </p:sp>
      <p:sp>
        <p:nvSpPr>
          <p:cNvPr id="160" name="Google Shape;160;p7"/>
          <p:cNvSpPr txBox="1"/>
          <p:nvPr>
            <p:ph type="title"/>
          </p:nvPr>
        </p:nvSpPr>
        <p:spPr>
          <a:xfrm>
            <a:off x="5187900" y="1550088"/>
            <a:ext cx="2871000" cy="6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8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63" name="Google Shape;163;p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5" name="Google Shape;165;p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6" name="Google Shape;166;p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Google Shape;168;p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" name="Google Shape;169;p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1" name="Google Shape;171;p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Google Shape;172;p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" name="Google Shape;174;p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" name="Google Shape;175;p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6" name="Google Shape;176;p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7" name="Google Shape;177;p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8" name="Google Shape;178;p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" name="Google Shape;180;p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" name="Google Shape;181;p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" name="Google Shape;183;p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3C7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4" name="Google Shape;184;p8"/>
          <p:cNvSpPr txBox="1"/>
          <p:nvPr>
            <p:ph type="title"/>
          </p:nvPr>
        </p:nvSpPr>
        <p:spPr>
          <a:xfrm>
            <a:off x="13284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accen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242700" y="174800"/>
            <a:ext cx="962940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cap="flat" cmpd="sng" w="9525">
              <a:solidFill>
                <a:srgbClr val="A64D79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8" name="Google Shape;208;p9"/>
          <p:cNvSpPr txBox="1"/>
          <p:nvPr>
            <p:ph type="title"/>
          </p:nvPr>
        </p:nvSpPr>
        <p:spPr>
          <a:xfrm>
            <a:off x="2572325" y="1847700"/>
            <a:ext cx="39996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09" name="Google Shape;209;p9"/>
          <p:cNvSpPr txBox="1"/>
          <p:nvPr>
            <p:ph idx="1" type="body"/>
          </p:nvPr>
        </p:nvSpPr>
        <p:spPr>
          <a:xfrm>
            <a:off x="3047575" y="2391900"/>
            <a:ext cx="30489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716175" y="42882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g"/><Relationship Id="rId4" Type="http://schemas.openxmlformats.org/officeDocument/2006/relationships/image" Target="../media/image2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jpg"/><Relationship Id="rId4" Type="http://schemas.openxmlformats.org/officeDocument/2006/relationships/image" Target="../media/image31.jpg"/><Relationship Id="rId5" Type="http://schemas.openxmlformats.org/officeDocument/2006/relationships/image" Target="../media/image28.png"/><Relationship Id="rId6" Type="http://schemas.openxmlformats.org/officeDocument/2006/relationships/image" Target="../media/image3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Relationship Id="rId4" Type="http://schemas.openxmlformats.org/officeDocument/2006/relationships/image" Target="../media/image32.png"/><Relationship Id="rId5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19.jpg"/><Relationship Id="rId5" Type="http://schemas.openxmlformats.org/officeDocument/2006/relationships/image" Target="../media/image4.jpg"/><Relationship Id="rId6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2"/>
          <p:cNvPicPr preferRelativeResize="0"/>
          <p:nvPr/>
        </p:nvPicPr>
        <p:blipFill rotWithShape="1">
          <a:blip r:embed="rId3">
            <a:alphaModFix/>
          </a:blip>
          <a:srcRect b="0" l="9679" r="32322" t="18420"/>
          <a:stretch/>
        </p:blipFill>
        <p:spPr>
          <a:xfrm>
            <a:off x="819200" y="1226797"/>
            <a:ext cx="2959401" cy="33293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76" name="Google Shape;776;p32"/>
          <p:cNvSpPr/>
          <p:nvPr/>
        </p:nvSpPr>
        <p:spPr>
          <a:xfrm>
            <a:off x="4369964" y="1215300"/>
            <a:ext cx="3620700" cy="2712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32"/>
          <p:cNvGrpSpPr/>
          <p:nvPr/>
        </p:nvGrpSpPr>
        <p:grpSpPr>
          <a:xfrm rot="899975">
            <a:off x="7602633" y="2922913"/>
            <a:ext cx="882207" cy="1914637"/>
            <a:chOff x="5639503" y="0"/>
            <a:chExt cx="2231922" cy="4843900"/>
          </a:xfrm>
        </p:grpSpPr>
        <p:grpSp>
          <p:nvGrpSpPr>
            <p:cNvPr id="778" name="Google Shape;778;p32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79" name="Google Shape;779;p32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rect b="b" l="l" r="r" t="t"/>
                <a:pathLst>
                  <a:path extrusionOk="0" fill="none" h="10832" w="14893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cap="rnd" cmpd="sng" w="47000">
                <a:solidFill>
                  <a:schemeClr val="dk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2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rect b="b" l="l" r="r" t="t"/>
                <a:pathLst>
                  <a:path extrusionOk="0" h="149454" w="88379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2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rect b="b" l="l" r="r" t="t"/>
                <a:pathLst>
                  <a:path extrusionOk="0" h="31968" w="88379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2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rect b="b" l="l" r="r" t="t"/>
                <a:pathLst>
                  <a:path extrusionOk="0" h="15495" w="88379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2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rect b="b" l="l" r="r" t="t"/>
                <a:pathLst>
                  <a:path extrusionOk="0" h="21887" w="26627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32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rect b="b" l="l" r="r" t="t"/>
                <a:pathLst>
                  <a:path extrusionOk="0" fill="none" h="59045" w="27379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cap="rnd" cmpd="sng" w="47000">
                <a:solidFill>
                  <a:schemeClr val="dk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2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rect b="b" l="l" r="r" t="t"/>
                <a:pathLst>
                  <a:path extrusionOk="0" fill="none" h="65814" w="65814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2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rect b="b" l="l" r="r" t="t"/>
                <a:pathLst>
                  <a:path extrusionOk="0" h="10982" w="15044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2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rect b="b" l="l" r="r" t="t"/>
                <a:pathLst>
                  <a:path extrusionOk="0" fill="none" h="10982" w="15044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2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rect b="b" l="l" r="r" t="t"/>
                <a:pathLst>
                  <a:path extrusionOk="0" h="10982" w="15044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2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rect b="b" l="l" r="r" t="t"/>
                <a:pathLst>
                  <a:path extrusionOk="0" fill="none" h="10982" w="15044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2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rect b="b" l="l" r="r" t="t"/>
                <a:pathLst>
                  <a:path extrusionOk="0" h="6101" w="7071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91" name="Google Shape;791;p32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2" name="Google Shape;792;p32"/>
            <p:cNvSpPr txBox="1"/>
            <p:nvPr/>
          </p:nvSpPr>
          <p:spPr>
            <a:xfrm>
              <a:off x="5639503" y="3302729"/>
              <a:ext cx="19260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Quetza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3" name="Google Shape;793;p32"/>
          <p:cNvSpPr txBox="1"/>
          <p:nvPr>
            <p:ph type="ctrTitle"/>
          </p:nvPr>
        </p:nvSpPr>
        <p:spPr>
          <a:xfrm>
            <a:off x="4467475" y="1288868"/>
            <a:ext cx="3425700" cy="15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3200">
                <a:solidFill>
                  <a:srgbClr val="4C2252"/>
                </a:solidFill>
              </a:rPr>
              <a:t>2do.</a:t>
            </a:r>
            <a:r>
              <a:rPr lang="en" sz="320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3200">
                <a:solidFill>
                  <a:srgbClr val="4C2252"/>
                </a:solidFill>
              </a:rPr>
              <a:t>Informe de actividades APF</a:t>
            </a:r>
            <a:r>
              <a:rPr lang="en" sz="3200">
                <a:solidFill>
                  <a:srgbClr val="4C2252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</a:t>
            </a:r>
            <a:r>
              <a:rPr lang="en" sz="3200">
                <a:solidFill>
                  <a:schemeClr val="accent2"/>
                </a:solidFill>
              </a:rPr>
              <a:t>Informe financiero</a:t>
            </a:r>
            <a:endParaRPr sz="3200">
              <a:solidFill>
                <a:schemeClr val="accent2"/>
              </a:solidFill>
            </a:endParaRPr>
          </a:p>
        </p:txBody>
      </p:sp>
      <p:sp>
        <p:nvSpPr>
          <p:cNvPr id="794" name="Google Shape;794;p32"/>
          <p:cNvSpPr txBox="1"/>
          <p:nvPr>
            <p:ph idx="1" type="subTitle"/>
          </p:nvPr>
        </p:nvSpPr>
        <p:spPr>
          <a:xfrm>
            <a:off x="4517975" y="2793018"/>
            <a:ext cx="2959500" cy="84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Jardín de niños Quetzalcóatl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21 de marzo de 2023</a:t>
            </a:r>
            <a:endParaRPr/>
          </a:p>
        </p:txBody>
      </p:sp>
      <p:pic>
        <p:nvPicPr>
          <p:cNvPr id="795" name="Google Shape;795;p32"/>
          <p:cNvPicPr preferRelativeResize="0"/>
          <p:nvPr/>
        </p:nvPicPr>
        <p:blipFill rotWithShape="1">
          <a:blip r:embed="rId4">
            <a:alphaModFix/>
          </a:blip>
          <a:srcRect b="9796" l="19937" r="19937" t="0"/>
          <a:stretch/>
        </p:blipFill>
        <p:spPr>
          <a:xfrm rot="-542997">
            <a:off x="2433398" y="695199"/>
            <a:ext cx="1451707" cy="145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796" name="Google Shape;796;p32"/>
          <p:cNvGrpSpPr/>
          <p:nvPr/>
        </p:nvGrpSpPr>
        <p:grpSpPr>
          <a:xfrm rot="2122364">
            <a:off x="2982354" y="543771"/>
            <a:ext cx="1230690" cy="400751"/>
            <a:chOff x="275" y="1558900"/>
            <a:chExt cx="7619656" cy="2481200"/>
          </a:xfrm>
        </p:grpSpPr>
        <p:sp>
          <p:nvSpPr>
            <p:cNvPr id="797" name="Google Shape;797;p32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4" name="Google Shape;904;p32"/>
          <p:cNvGrpSpPr/>
          <p:nvPr/>
        </p:nvGrpSpPr>
        <p:grpSpPr>
          <a:xfrm rot="-1754080">
            <a:off x="500340" y="1209505"/>
            <a:ext cx="1507133" cy="398989"/>
            <a:chOff x="0" y="1186625"/>
            <a:chExt cx="7619725" cy="3240625"/>
          </a:xfrm>
        </p:grpSpPr>
        <p:sp>
          <p:nvSpPr>
            <p:cNvPr id="905" name="Google Shape;905;p32"/>
            <p:cNvSpPr/>
            <p:nvPr/>
          </p:nvSpPr>
          <p:spPr>
            <a:xfrm>
              <a:off x="0" y="1186625"/>
              <a:ext cx="7619725" cy="3240563"/>
            </a:xfrm>
            <a:custGeom>
              <a:rect b="b" l="l" r="r" t="t"/>
              <a:pathLst>
                <a:path extrusionOk="0" h="98080" w="250032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1126200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467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916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5588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4323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1065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06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1855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5527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262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1004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345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1794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5466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201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43225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284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1733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5405250" y="1228675"/>
              <a:ext cx="1478925" cy="818850"/>
            </a:xfrm>
            <a:custGeom>
              <a:rect b="b" l="l" r="r" t="t"/>
              <a:pathLst>
                <a:path extrusionOk="0" h="32754" w="59157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4140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6" name="Google Shape;926;p32"/>
          <p:cNvGrpSpPr/>
          <p:nvPr/>
        </p:nvGrpSpPr>
        <p:grpSpPr>
          <a:xfrm rot="-1951033">
            <a:off x="2787647" y="4164651"/>
            <a:ext cx="1432381" cy="400729"/>
            <a:chOff x="376100" y="1855725"/>
            <a:chExt cx="6820025" cy="1908000"/>
          </a:xfrm>
        </p:grpSpPr>
        <p:sp>
          <p:nvSpPr>
            <p:cNvPr id="927" name="Google Shape;927;p32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1" name="Google Shape;1001;p32"/>
          <p:cNvGrpSpPr/>
          <p:nvPr/>
        </p:nvGrpSpPr>
        <p:grpSpPr>
          <a:xfrm rot="-7200341">
            <a:off x="8027840" y="179819"/>
            <a:ext cx="951707" cy="929242"/>
            <a:chOff x="1098125" y="238225"/>
            <a:chExt cx="5212875" cy="5089825"/>
          </a:xfrm>
        </p:grpSpPr>
        <p:sp>
          <p:nvSpPr>
            <p:cNvPr id="1002" name="Google Shape;1002;p32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32"/>
          <p:cNvGrpSpPr/>
          <p:nvPr/>
        </p:nvGrpSpPr>
        <p:grpSpPr>
          <a:xfrm rot="-2441324">
            <a:off x="4026135" y="1160924"/>
            <a:ext cx="904637" cy="339731"/>
            <a:chOff x="202075" y="1493875"/>
            <a:chExt cx="7071675" cy="2655725"/>
          </a:xfrm>
        </p:grpSpPr>
        <p:sp>
          <p:nvSpPr>
            <p:cNvPr id="1010" name="Google Shape;1010;p32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41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41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</a:t>
            </a:r>
            <a:r>
              <a:rPr lang="en"/>
              <a:t> y egresos noviembre</a:t>
            </a:r>
            <a:endParaRPr/>
          </a:p>
        </p:txBody>
      </p:sp>
      <p:grpSp>
        <p:nvGrpSpPr>
          <p:cNvPr id="2099" name="Google Shape;2099;p41"/>
          <p:cNvGrpSpPr/>
          <p:nvPr/>
        </p:nvGrpSpPr>
        <p:grpSpPr>
          <a:xfrm rot="899960">
            <a:off x="8176222" y="3105277"/>
            <a:ext cx="880891" cy="1931205"/>
            <a:chOff x="2618750" y="360325"/>
            <a:chExt cx="2209475" cy="4843900"/>
          </a:xfrm>
        </p:grpSpPr>
        <p:sp>
          <p:nvSpPr>
            <p:cNvPr id="2100" name="Google Shape;2100;p41"/>
            <p:cNvSpPr/>
            <p:nvPr/>
          </p:nvSpPr>
          <p:spPr>
            <a:xfrm>
              <a:off x="3504425" y="1398300"/>
              <a:ext cx="372325" cy="272700"/>
            </a:xfrm>
            <a:custGeom>
              <a:rect b="b" l="l" r="r" t="t"/>
              <a:pathLst>
                <a:path extrusionOk="0" fill="none" h="10908" w="14893">
                  <a:moveTo>
                    <a:pt x="3686" y="10907"/>
                  </a:moveTo>
                  <a:cubicBezTo>
                    <a:pt x="3686" y="10907"/>
                    <a:pt x="0" y="1280"/>
                    <a:pt x="7597" y="603"/>
                  </a:cubicBezTo>
                  <a:cubicBezTo>
                    <a:pt x="14893" y="1"/>
                    <a:pt x="14216" y="8049"/>
                    <a:pt x="13012" y="9779"/>
                  </a:cubicBezTo>
                </a:path>
              </a:pathLst>
            </a:custGeom>
            <a:noFill/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2618750" y="1466000"/>
              <a:ext cx="2209475" cy="3738225"/>
            </a:xfrm>
            <a:custGeom>
              <a:rect b="b" l="l" r="r" t="t"/>
              <a:pathLst>
                <a:path extrusionOk="0" h="149529" w="88379">
                  <a:moveTo>
                    <a:pt x="44242" y="13295"/>
                  </a:moveTo>
                  <a:cubicBezTo>
                    <a:pt x="47373" y="13295"/>
                    <a:pt x="50371" y="15707"/>
                    <a:pt x="50320" y="19331"/>
                  </a:cubicBezTo>
                  <a:cubicBezTo>
                    <a:pt x="50320" y="22716"/>
                    <a:pt x="47612" y="25423"/>
                    <a:pt x="44302" y="25423"/>
                  </a:cubicBezTo>
                  <a:cubicBezTo>
                    <a:pt x="38887" y="25423"/>
                    <a:pt x="36254" y="18880"/>
                    <a:pt x="40015" y="15044"/>
                  </a:cubicBezTo>
                  <a:cubicBezTo>
                    <a:pt x="41248" y="13835"/>
                    <a:pt x="42760" y="13295"/>
                    <a:pt x="44242" y="13295"/>
                  </a:cubicBezTo>
                  <a:close/>
                  <a:moveTo>
                    <a:pt x="23468" y="1"/>
                  </a:moveTo>
                  <a:lnTo>
                    <a:pt x="1" y="23017"/>
                  </a:lnTo>
                  <a:lnTo>
                    <a:pt x="1" y="149529"/>
                  </a:lnTo>
                  <a:lnTo>
                    <a:pt x="88378" y="149529"/>
                  </a:lnTo>
                  <a:lnTo>
                    <a:pt x="88378" y="23017"/>
                  </a:lnTo>
                  <a:lnTo>
                    <a:pt x="67318" y="1"/>
                  </a:lnTo>
                  <a:close/>
                </a:path>
              </a:pathLst>
            </a:custGeom>
            <a:solidFill>
              <a:srgbClr val="5BF495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2882025" y="2396937"/>
              <a:ext cx="910350" cy="496250"/>
            </a:xfrm>
            <a:custGeom>
              <a:rect b="b" l="l" r="r" t="t"/>
              <a:pathLst>
                <a:path extrusionOk="0" h="19850" w="36414">
                  <a:moveTo>
                    <a:pt x="27153" y="1"/>
                  </a:moveTo>
                  <a:cubicBezTo>
                    <a:pt x="21211" y="1"/>
                    <a:pt x="14893" y="11509"/>
                    <a:pt x="10154" y="11509"/>
                  </a:cubicBezTo>
                  <a:cubicBezTo>
                    <a:pt x="5415" y="11509"/>
                    <a:pt x="2106" y="7673"/>
                    <a:pt x="2106" y="4965"/>
                  </a:cubicBezTo>
                  <a:lnTo>
                    <a:pt x="2106" y="4965"/>
                  </a:lnTo>
                  <a:cubicBezTo>
                    <a:pt x="2106" y="4966"/>
                    <a:pt x="0" y="17601"/>
                    <a:pt x="10831" y="19482"/>
                  </a:cubicBezTo>
                  <a:cubicBezTo>
                    <a:pt x="12225" y="19726"/>
                    <a:pt x="13718" y="19849"/>
                    <a:pt x="15249" y="19849"/>
                  </a:cubicBezTo>
                  <a:cubicBezTo>
                    <a:pt x="25033" y="19849"/>
                    <a:pt x="36414" y="14824"/>
                    <a:pt x="34072" y="4288"/>
                  </a:cubicBezTo>
                  <a:cubicBezTo>
                    <a:pt x="33771" y="2784"/>
                    <a:pt x="32117" y="1"/>
                    <a:pt x="27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3675275" y="2396937"/>
              <a:ext cx="912250" cy="496250"/>
            </a:xfrm>
            <a:custGeom>
              <a:rect b="b" l="l" r="r" t="t"/>
              <a:pathLst>
                <a:path extrusionOk="0" h="19850" w="36490">
                  <a:moveTo>
                    <a:pt x="9337" y="1"/>
                  </a:moveTo>
                  <a:cubicBezTo>
                    <a:pt x="4373" y="1"/>
                    <a:pt x="2718" y="2784"/>
                    <a:pt x="2342" y="4288"/>
                  </a:cubicBezTo>
                  <a:cubicBezTo>
                    <a:pt x="1" y="14824"/>
                    <a:pt x="11381" y="19849"/>
                    <a:pt x="21214" y="19849"/>
                  </a:cubicBezTo>
                  <a:cubicBezTo>
                    <a:pt x="22753" y="19849"/>
                    <a:pt x="24254" y="19726"/>
                    <a:pt x="25659" y="19482"/>
                  </a:cubicBezTo>
                  <a:cubicBezTo>
                    <a:pt x="36489" y="17601"/>
                    <a:pt x="34384" y="4966"/>
                    <a:pt x="34384" y="4965"/>
                  </a:cubicBezTo>
                  <a:lnTo>
                    <a:pt x="34384" y="4965"/>
                  </a:lnTo>
                  <a:cubicBezTo>
                    <a:pt x="34384" y="7673"/>
                    <a:pt x="31074" y="11509"/>
                    <a:pt x="26336" y="11509"/>
                  </a:cubicBezTo>
                  <a:cubicBezTo>
                    <a:pt x="21597" y="11509"/>
                    <a:pt x="15279" y="1"/>
                    <a:pt x="9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3282525" y="360325"/>
              <a:ext cx="684475" cy="1474250"/>
            </a:xfrm>
            <a:custGeom>
              <a:rect b="b" l="l" r="r" t="t"/>
              <a:pathLst>
                <a:path extrusionOk="0" fill="none" h="58970" w="27379">
                  <a:moveTo>
                    <a:pt x="18428" y="58970"/>
                  </a:moveTo>
                  <a:cubicBezTo>
                    <a:pt x="18428" y="58970"/>
                    <a:pt x="16849" y="49869"/>
                    <a:pt x="18955" y="41821"/>
                  </a:cubicBezTo>
                  <a:cubicBezTo>
                    <a:pt x="19782" y="38662"/>
                    <a:pt x="22039" y="32795"/>
                    <a:pt x="23769" y="25198"/>
                  </a:cubicBezTo>
                  <a:cubicBezTo>
                    <a:pt x="26401" y="13690"/>
                    <a:pt x="27379" y="1"/>
                    <a:pt x="17075" y="1"/>
                  </a:cubicBezTo>
                  <a:cubicBezTo>
                    <a:pt x="1" y="1"/>
                    <a:pt x="8199" y="25424"/>
                    <a:pt x="14893" y="41821"/>
                  </a:cubicBezTo>
                  <a:cubicBezTo>
                    <a:pt x="18880" y="51599"/>
                    <a:pt x="16022" y="58142"/>
                    <a:pt x="16022" y="58142"/>
                  </a:cubicBezTo>
                </a:path>
              </a:pathLst>
            </a:custGeom>
            <a:noFill/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5" name="Google Shape;2105;p41"/>
          <p:cNvGrpSpPr/>
          <p:nvPr/>
        </p:nvGrpSpPr>
        <p:grpSpPr>
          <a:xfrm rot="9794963">
            <a:off x="5488739" y="7779"/>
            <a:ext cx="779562" cy="761160"/>
            <a:chOff x="1098125" y="238225"/>
            <a:chExt cx="5212875" cy="5089825"/>
          </a:xfrm>
        </p:grpSpPr>
        <p:sp>
          <p:nvSpPr>
            <p:cNvPr id="2106" name="Google Shape;2106;p41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3" name="Google Shape;2113;p41"/>
          <p:cNvGrpSpPr/>
          <p:nvPr/>
        </p:nvGrpSpPr>
        <p:grpSpPr>
          <a:xfrm rot="2849822">
            <a:off x="7753892" y="394644"/>
            <a:ext cx="1280004" cy="400689"/>
            <a:chOff x="405300" y="1999648"/>
            <a:chExt cx="6798800" cy="2128275"/>
          </a:xfrm>
        </p:grpSpPr>
        <p:sp>
          <p:nvSpPr>
            <p:cNvPr id="2114" name="Google Shape;2114;p41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4" name="Google Shape;2154;p41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5" name="Google Shape;2155;p41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72" name="Google Shape;21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1075" y="1017725"/>
            <a:ext cx="7439025" cy="3695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173" name="Google Shape;2173;p41"/>
          <p:cNvGrpSpPr/>
          <p:nvPr/>
        </p:nvGrpSpPr>
        <p:grpSpPr>
          <a:xfrm rot="2275072">
            <a:off x="-8749" y="4400909"/>
            <a:ext cx="1249844" cy="400862"/>
            <a:chOff x="0" y="1591500"/>
            <a:chExt cx="7619725" cy="2443871"/>
          </a:xfrm>
        </p:grpSpPr>
        <p:sp>
          <p:nvSpPr>
            <p:cNvPr id="2174" name="Google Shape;2174;p41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7CBB"/>
        </a:solidFill>
      </p:bgPr>
    </p:bg>
    <p:spTree>
      <p:nvGrpSpPr>
        <p:cNvPr id="2197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42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42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 y egresos diciembre</a:t>
            </a:r>
            <a:endParaRPr/>
          </a:p>
        </p:txBody>
      </p:sp>
      <p:grpSp>
        <p:nvGrpSpPr>
          <p:cNvPr id="2200" name="Google Shape;2200;p42"/>
          <p:cNvGrpSpPr/>
          <p:nvPr/>
        </p:nvGrpSpPr>
        <p:grpSpPr>
          <a:xfrm rot="9794963">
            <a:off x="5488739" y="7779"/>
            <a:ext cx="779562" cy="761160"/>
            <a:chOff x="1098125" y="238225"/>
            <a:chExt cx="5212875" cy="5089825"/>
          </a:xfrm>
        </p:grpSpPr>
        <p:sp>
          <p:nvSpPr>
            <p:cNvPr id="2201" name="Google Shape;2201;p42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 rot="2849822">
            <a:off x="7753892" y="394644"/>
            <a:ext cx="1280004" cy="400689"/>
            <a:chOff x="405300" y="1999648"/>
            <a:chExt cx="6798800" cy="2128275"/>
          </a:xfrm>
        </p:grpSpPr>
        <p:sp>
          <p:nvSpPr>
            <p:cNvPr id="2209" name="Google Shape;2209;p42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2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42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42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2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2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2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2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2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2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2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2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2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42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42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42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42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42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42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3" name="Google Shape;2243;p42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4" name="Google Shape;2244;p42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5" name="Google Shape;2245;p42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6" name="Google Shape;2246;p42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7" name="Google Shape;2247;p42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8" name="Google Shape;2248;p42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9" name="Google Shape;2249;p42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0" name="Google Shape;2250;p42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42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42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42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42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42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42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2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2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2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2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2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2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42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42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42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42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67" name="Google Shape;2267;p42"/>
          <p:cNvGrpSpPr/>
          <p:nvPr/>
        </p:nvGrpSpPr>
        <p:grpSpPr>
          <a:xfrm rot="2275072">
            <a:off x="-8749" y="4400909"/>
            <a:ext cx="1249844" cy="400862"/>
            <a:chOff x="0" y="1591500"/>
            <a:chExt cx="7619725" cy="2443871"/>
          </a:xfrm>
        </p:grpSpPr>
        <p:sp>
          <p:nvSpPr>
            <p:cNvPr id="2268" name="Google Shape;2268;p42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42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42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42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42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2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2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2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2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2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2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42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42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2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2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2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2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2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2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42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288" name="Google Shape;228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75" y="1017736"/>
            <a:ext cx="8248250" cy="34748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289" name="Google Shape;2289;p42"/>
          <p:cNvGrpSpPr/>
          <p:nvPr/>
        </p:nvGrpSpPr>
        <p:grpSpPr>
          <a:xfrm rot="899834">
            <a:off x="8481904" y="3615522"/>
            <a:ext cx="508029" cy="1461330"/>
            <a:chOff x="2618750" y="360325"/>
            <a:chExt cx="2209475" cy="4843900"/>
          </a:xfrm>
        </p:grpSpPr>
        <p:sp>
          <p:nvSpPr>
            <p:cNvPr id="2290" name="Google Shape;2290;p42"/>
            <p:cNvSpPr/>
            <p:nvPr/>
          </p:nvSpPr>
          <p:spPr>
            <a:xfrm>
              <a:off x="3504425" y="1398300"/>
              <a:ext cx="372325" cy="272700"/>
            </a:xfrm>
            <a:custGeom>
              <a:rect b="b" l="l" r="r" t="t"/>
              <a:pathLst>
                <a:path extrusionOk="0" fill="none" h="10908" w="14893">
                  <a:moveTo>
                    <a:pt x="3686" y="10907"/>
                  </a:moveTo>
                  <a:cubicBezTo>
                    <a:pt x="3686" y="10907"/>
                    <a:pt x="0" y="1280"/>
                    <a:pt x="7597" y="603"/>
                  </a:cubicBezTo>
                  <a:cubicBezTo>
                    <a:pt x="14893" y="1"/>
                    <a:pt x="14216" y="8049"/>
                    <a:pt x="13012" y="9779"/>
                  </a:cubicBezTo>
                </a:path>
              </a:pathLst>
            </a:custGeom>
            <a:solidFill>
              <a:schemeClr val="lt2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618750" y="1466000"/>
              <a:ext cx="2209475" cy="3738225"/>
            </a:xfrm>
            <a:custGeom>
              <a:rect b="b" l="l" r="r" t="t"/>
              <a:pathLst>
                <a:path extrusionOk="0" h="149529" w="88379">
                  <a:moveTo>
                    <a:pt x="44242" y="13295"/>
                  </a:moveTo>
                  <a:cubicBezTo>
                    <a:pt x="47373" y="13295"/>
                    <a:pt x="50371" y="15707"/>
                    <a:pt x="50320" y="19331"/>
                  </a:cubicBezTo>
                  <a:cubicBezTo>
                    <a:pt x="50320" y="22716"/>
                    <a:pt x="47612" y="25423"/>
                    <a:pt x="44302" y="25423"/>
                  </a:cubicBezTo>
                  <a:cubicBezTo>
                    <a:pt x="38887" y="25423"/>
                    <a:pt x="36254" y="18880"/>
                    <a:pt x="40015" y="15044"/>
                  </a:cubicBezTo>
                  <a:cubicBezTo>
                    <a:pt x="41248" y="13835"/>
                    <a:pt x="42760" y="13295"/>
                    <a:pt x="44242" y="13295"/>
                  </a:cubicBezTo>
                  <a:close/>
                  <a:moveTo>
                    <a:pt x="23468" y="1"/>
                  </a:moveTo>
                  <a:lnTo>
                    <a:pt x="1" y="23017"/>
                  </a:lnTo>
                  <a:lnTo>
                    <a:pt x="1" y="149529"/>
                  </a:lnTo>
                  <a:lnTo>
                    <a:pt x="88378" y="149529"/>
                  </a:lnTo>
                  <a:lnTo>
                    <a:pt x="88378" y="23017"/>
                  </a:lnTo>
                  <a:lnTo>
                    <a:pt x="67318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2" name="Google Shape;2292;p42"/>
            <p:cNvSpPr/>
            <p:nvPr/>
          </p:nvSpPr>
          <p:spPr>
            <a:xfrm>
              <a:off x="2882025" y="2396937"/>
              <a:ext cx="910350" cy="496250"/>
            </a:xfrm>
            <a:custGeom>
              <a:rect b="b" l="l" r="r" t="t"/>
              <a:pathLst>
                <a:path extrusionOk="0" h="19850" w="36414">
                  <a:moveTo>
                    <a:pt x="27153" y="1"/>
                  </a:moveTo>
                  <a:cubicBezTo>
                    <a:pt x="21211" y="1"/>
                    <a:pt x="14893" y="11509"/>
                    <a:pt x="10154" y="11509"/>
                  </a:cubicBezTo>
                  <a:cubicBezTo>
                    <a:pt x="5415" y="11509"/>
                    <a:pt x="2106" y="7673"/>
                    <a:pt x="2106" y="4965"/>
                  </a:cubicBezTo>
                  <a:lnTo>
                    <a:pt x="2106" y="4965"/>
                  </a:lnTo>
                  <a:cubicBezTo>
                    <a:pt x="2106" y="4966"/>
                    <a:pt x="0" y="17601"/>
                    <a:pt x="10831" y="19482"/>
                  </a:cubicBezTo>
                  <a:cubicBezTo>
                    <a:pt x="12225" y="19726"/>
                    <a:pt x="13718" y="19849"/>
                    <a:pt x="15249" y="19849"/>
                  </a:cubicBezTo>
                  <a:cubicBezTo>
                    <a:pt x="25033" y="19849"/>
                    <a:pt x="36414" y="14824"/>
                    <a:pt x="34072" y="4288"/>
                  </a:cubicBezTo>
                  <a:cubicBezTo>
                    <a:pt x="33771" y="2784"/>
                    <a:pt x="32117" y="1"/>
                    <a:pt x="27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3" name="Google Shape;2293;p42"/>
            <p:cNvSpPr/>
            <p:nvPr/>
          </p:nvSpPr>
          <p:spPr>
            <a:xfrm>
              <a:off x="3675275" y="2396937"/>
              <a:ext cx="912250" cy="496250"/>
            </a:xfrm>
            <a:custGeom>
              <a:rect b="b" l="l" r="r" t="t"/>
              <a:pathLst>
                <a:path extrusionOk="0" h="19850" w="36490">
                  <a:moveTo>
                    <a:pt x="9337" y="1"/>
                  </a:moveTo>
                  <a:cubicBezTo>
                    <a:pt x="4373" y="1"/>
                    <a:pt x="2718" y="2784"/>
                    <a:pt x="2342" y="4288"/>
                  </a:cubicBezTo>
                  <a:cubicBezTo>
                    <a:pt x="1" y="14824"/>
                    <a:pt x="11381" y="19849"/>
                    <a:pt x="21214" y="19849"/>
                  </a:cubicBezTo>
                  <a:cubicBezTo>
                    <a:pt x="22753" y="19849"/>
                    <a:pt x="24254" y="19726"/>
                    <a:pt x="25659" y="19482"/>
                  </a:cubicBezTo>
                  <a:cubicBezTo>
                    <a:pt x="36489" y="17601"/>
                    <a:pt x="34384" y="4966"/>
                    <a:pt x="34384" y="4965"/>
                  </a:cubicBezTo>
                  <a:lnTo>
                    <a:pt x="34384" y="4965"/>
                  </a:lnTo>
                  <a:cubicBezTo>
                    <a:pt x="34384" y="7673"/>
                    <a:pt x="31074" y="11509"/>
                    <a:pt x="26336" y="11509"/>
                  </a:cubicBezTo>
                  <a:cubicBezTo>
                    <a:pt x="21597" y="11509"/>
                    <a:pt x="15279" y="1"/>
                    <a:pt x="9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4" name="Google Shape;2294;p42"/>
            <p:cNvSpPr/>
            <p:nvPr/>
          </p:nvSpPr>
          <p:spPr>
            <a:xfrm>
              <a:off x="3282525" y="360325"/>
              <a:ext cx="684475" cy="1474250"/>
            </a:xfrm>
            <a:custGeom>
              <a:rect b="b" l="l" r="r" t="t"/>
              <a:pathLst>
                <a:path extrusionOk="0" fill="none" h="58970" w="27379">
                  <a:moveTo>
                    <a:pt x="18428" y="58970"/>
                  </a:moveTo>
                  <a:cubicBezTo>
                    <a:pt x="18428" y="58970"/>
                    <a:pt x="16849" y="49869"/>
                    <a:pt x="18955" y="41821"/>
                  </a:cubicBezTo>
                  <a:cubicBezTo>
                    <a:pt x="19782" y="38662"/>
                    <a:pt x="22039" y="32795"/>
                    <a:pt x="23769" y="25198"/>
                  </a:cubicBezTo>
                  <a:cubicBezTo>
                    <a:pt x="26401" y="13690"/>
                    <a:pt x="27379" y="1"/>
                    <a:pt x="17075" y="1"/>
                  </a:cubicBezTo>
                  <a:cubicBezTo>
                    <a:pt x="1" y="1"/>
                    <a:pt x="8199" y="25424"/>
                    <a:pt x="14893" y="41821"/>
                  </a:cubicBezTo>
                  <a:cubicBezTo>
                    <a:pt x="18880" y="51599"/>
                    <a:pt x="16022" y="58142"/>
                    <a:pt x="16022" y="58142"/>
                  </a:cubicBezTo>
                </a:path>
              </a:pathLst>
            </a:custGeom>
            <a:solidFill>
              <a:schemeClr val="lt2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298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p43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43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 y egresos Enero</a:t>
            </a:r>
            <a:endParaRPr/>
          </a:p>
        </p:txBody>
      </p:sp>
      <p:grpSp>
        <p:nvGrpSpPr>
          <p:cNvPr id="2301" name="Google Shape;2301;p43"/>
          <p:cNvGrpSpPr/>
          <p:nvPr/>
        </p:nvGrpSpPr>
        <p:grpSpPr>
          <a:xfrm rot="9794963">
            <a:off x="5488739" y="7779"/>
            <a:ext cx="779562" cy="761160"/>
            <a:chOff x="1098125" y="238225"/>
            <a:chExt cx="5212875" cy="5089825"/>
          </a:xfrm>
        </p:grpSpPr>
        <p:sp>
          <p:nvSpPr>
            <p:cNvPr id="2302" name="Google Shape;2302;p43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9" name="Google Shape;2309;p43"/>
          <p:cNvGrpSpPr/>
          <p:nvPr/>
        </p:nvGrpSpPr>
        <p:grpSpPr>
          <a:xfrm rot="2849822">
            <a:off x="7753892" y="394644"/>
            <a:ext cx="1280004" cy="400689"/>
            <a:chOff x="405300" y="1999648"/>
            <a:chExt cx="6798800" cy="2128275"/>
          </a:xfrm>
        </p:grpSpPr>
        <p:sp>
          <p:nvSpPr>
            <p:cNvPr id="2310" name="Google Shape;2310;p43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3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3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3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3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3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43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43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43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43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43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43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43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43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43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43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43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43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43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43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43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2" name="Google Shape;2362;p43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3" name="Google Shape;2363;p43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43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43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43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43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68" name="Google Shape;23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12" y="1017725"/>
            <a:ext cx="8689976" cy="3660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9" name="Google Shape;2369;p43"/>
          <p:cNvGrpSpPr/>
          <p:nvPr/>
        </p:nvGrpSpPr>
        <p:grpSpPr>
          <a:xfrm rot="2275072">
            <a:off x="-8749" y="4490909"/>
            <a:ext cx="1249844" cy="400862"/>
            <a:chOff x="0" y="1591500"/>
            <a:chExt cx="7619725" cy="2443871"/>
          </a:xfrm>
        </p:grpSpPr>
        <p:sp>
          <p:nvSpPr>
            <p:cNvPr id="2370" name="Google Shape;2370;p43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43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43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43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43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43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43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43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43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43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43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43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43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43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43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43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6" name="Google Shape;2386;p43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7" name="Google Shape;2387;p43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8" name="Google Shape;2388;p43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9" name="Google Shape;2389;p43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90" name="Google Shape;2390;p43"/>
          <p:cNvGrpSpPr/>
          <p:nvPr/>
        </p:nvGrpSpPr>
        <p:grpSpPr>
          <a:xfrm rot="900106">
            <a:off x="8176160" y="3105326"/>
            <a:ext cx="880892" cy="1931206"/>
            <a:chOff x="2618750" y="360325"/>
            <a:chExt cx="2209475" cy="4843900"/>
          </a:xfrm>
        </p:grpSpPr>
        <p:sp>
          <p:nvSpPr>
            <p:cNvPr id="2391" name="Google Shape;2391;p43"/>
            <p:cNvSpPr/>
            <p:nvPr/>
          </p:nvSpPr>
          <p:spPr>
            <a:xfrm>
              <a:off x="3504425" y="1398300"/>
              <a:ext cx="372325" cy="272700"/>
            </a:xfrm>
            <a:custGeom>
              <a:rect b="b" l="l" r="r" t="t"/>
              <a:pathLst>
                <a:path extrusionOk="0" fill="none" h="10908" w="14893">
                  <a:moveTo>
                    <a:pt x="3686" y="10907"/>
                  </a:moveTo>
                  <a:cubicBezTo>
                    <a:pt x="3686" y="10907"/>
                    <a:pt x="0" y="1280"/>
                    <a:pt x="7597" y="603"/>
                  </a:cubicBezTo>
                  <a:cubicBezTo>
                    <a:pt x="14893" y="1"/>
                    <a:pt x="14216" y="8049"/>
                    <a:pt x="13012" y="9779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2" name="Google Shape;2392;p43"/>
            <p:cNvSpPr/>
            <p:nvPr/>
          </p:nvSpPr>
          <p:spPr>
            <a:xfrm>
              <a:off x="2618750" y="1466000"/>
              <a:ext cx="2209475" cy="3738225"/>
            </a:xfrm>
            <a:custGeom>
              <a:rect b="b" l="l" r="r" t="t"/>
              <a:pathLst>
                <a:path extrusionOk="0" h="149529" w="88379">
                  <a:moveTo>
                    <a:pt x="44242" y="13295"/>
                  </a:moveTo>
                  <a:cubicBezTo>
                    <a:pt x="47373" y="13295"/>
                    <a:pt x="50371" y="15707"/>
                    <a:pt x="50320" y="19331"/>
                  </a:cubicBezTo>
                  <a:cubicBezTo>
                    <a:pt x="50320" y="22716"/>
                    <a:pt x="47612" y="25423"/>
                    <a:pt x="44302" y="25423"/>
                  </a:cubicBezTo>
                  <a:cubicBezTo>
                    <a:pt x="38887" y="25423"/>
                    <a:pt x="36254" y="18880"/>
                    <a:pt x="40015" y="15044"/>
                  </a:cubicBezTo>
                  <a:cubicBezTo>
                    <a:pt x="41248" y="13835"/>
                    <a:pt x="42760" y="13295"/>
                    <a:pt x="44242" y="13295"/>
                  </a:cubicBezTo>
                  <a:close/>
                  <a:moveTo>
                    <a:pt x="23468" y="1"/>
                  </a:moveTo>
                  <a:lnTo>
                    <a:pt x="1" y="23017"/>
                  </a:lnTo>
                  <a:lnTo>
                    <a:pt x="1" y="149529"/>
                  </a:lnTo>
                  <a:lnTo>
                    <a:pt x="88378" y="149529"/>
                  </a:lnTo>
                  <a:lnTo>
                    <a:pt x="88378" y="23017"/>
                  </a:lnTo>
                  <a:lnTo>
                    <a:pt x="67318" y="1"/>
                  </a:lnTo>
                  <a:close/>
                </a:path>
              </a:pathLst>
            </a:custGeom>
            <a:solidFill>
              <a:srgbClr val="5BF495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3" name="Google Shape;2393;p43"/>
            <p:cNvSpPr/>
            <p:nvPr/>
          </p:nvSpPr>
          <p:spPr>
            <a:xfrm>
              <a:off x="2882025" y="2396937"/>
              <a:ext cx="910350" cy="496250"/>
            </a:xfrm>
            <a:custGeom>
              <a:rect b="b" l="l" r="r" t="t"/>
              <a:pathLst>
                <a:path extrusionOk="0" h="19850" w="36414">
                  <a:moveTo>
                    <a:pt x="27153" y="1"/>
                  </a:moveTo>
                  <a:cubicBezTo>
                    <a:pt x="21211" y="1"/>
                    <a:pt x="14893" y="11509"/>
                    <a:pt x="10154" y="11509"/>
                  </a:cubicBezTo>
                  <a:cubicBezTo>
                    <a:pt x="5415" y="11509"/>
                    <a:pt x="2106" y="7673"/>
                    <a:pt x="2106" y="4965"/>
                  </a:cubicBezTo>
                  <a:lnTo>
                    <a:pt x="2106" y="4965"/>
                  </a:lnTo>
                  <a:cubicBezTo>
                    <a:pt x="2106" y="4966"/>
                    <a:pt x="0" y="17601"/>
                    <a:pt x="10831" y="19482"/>
                  </a:cubicBezTo>
                  <a:cubicBezTo>
                    <a:pt x="12225" y="19726"/>
                    <a:pt x="13718" y="19849"/>
                    <a:pt x="15249" y="19849"/>
                  </a:cubicBezTo>
                  <a:cubicBezTo>
                    <a:pt x="25033" y="19849"/>
                    <a:pt x="36414" y="14824"/>
                    <a:pt x="34072" y="4288"/>
                  </a:cubicBezTo>
                  <a:cubicBezTo>
                    <a:pt x="33771" y="2784"/>
                    <a:pt x="32117" y="1"/>
                    <a:pt x="27153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4" name="Google Shape;2394;p43"/>
            <p:cNvSpPr/>
            <p:nvPr/>
          </p:nvSpPr>
          <p:spPr>
            <a:xfrm>
              <a:off x="3675275" y="2396937"/>
              <a:ext cx="912250" cy="496250"/>
            </a:xfrm>
            <a:custGeom>
              <a:rect b="b" l="l" r="r" t="t"/>
              <a:pathLst>
                <a:path extrusionOk="0" h="19850" w="36490">
                  <a:moveTo>
                    <a:pt x="9337" y="1"/>
                  </a:moveTo>
                  <a:cubicBezTo>
                    <a:pt x="4373" y="1"/>
                    <a:pt x="2718" y="2784"/>
                    <a:pt x="2342" y="4288"/>
                  </a:cubicBezTo>
                  <a:cubicBezTo>
                    <a:pt x="1" y="14824"/>
                    <a:pt x="11381" y="19849"/>
                    <a:pt x="21214" y="19849"/>
                  </a:cubicBezTo>
                  <a:cubicBezTo>
                    <a:pt x="22753" y="19849"/>
                    <a:pt x="24254" y="19726"/>
                    <a:pt x="25659" y="19482"/>
                  </a:cubicBezTo>
                  <a:cubicBezTo>
                    <a:pt x="36489" y="17601"/>
                    <a:pt x="34384" y="4966"/>
                    <a:pt x="34384" y="4965"/>
                  </a:cubicBezTo>
                  <a:lnTo>
                    <a:pt x="34384" y="4965"/>
                  </a:lnTo>
                  <a:cubicBezTo>
                    <a:pt x="34384" y="7673"/>
                    <a:pt x="31074" y="11509"/>
                    <a:pt x="26336" y="11509"/>
                  </a:cubicBezTo>
                  <a:cubicBezTo>
                    <a:pt x="21597" y="11509"/>
                    <a:pt x="15279" y="1"/>
                    <a:pt x="9337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3282525" y="360325"/>
              <a:ext cx="684475" cy="1474250"/>
            </a:xfrm>
            <a:custGeom>
              <a:rect b="b" l="l" r="r" t="t"/>
              <a:pathLst>
                <a:path extrusionOk="0" fill="none" h="58970" w="27379">
                  <a:moveTo>
                    <a:pt x="18428" y="58970"/>
                  </a:moveTo>
                  <a:cubicBezTo>
                    <a:pt x="18428" y="58970"/>
                    <a:pt x="16849" y="49869"/>
                    <a:pt x="18955" y="41821"/>
                  </a:cubicBezTo>
                  <a:cubicBezTo>
                    <a:pt x="19782" y="38662"/>
                    <a:pt x="22039" y="32795"/>
                    <a:pt x="23769" y="25198"/>
                  </a:cubicBezTo>
                  <a:cubicBezTo>
                    <a:pt x="26401" y="13690"/>
                    <a:pt x="27379" y="1"/>
                    <a:pt x="17075" y="1"/>
                  </a:cubicBezTo>
                  <a:cubicBezTo>
                    <a:pt x="1" y="1"/>
                    <a:pt x="8199" y="25424"/>
                    <a:pt x="14893" y="41821"/>
                  </a:cubicBezTo>
                  <a:cubicBezTo>
                    <a:pt x="18880" y="51599"/>
                    <a:pt x="16022" y="58142"/>
                    <a:pt x="16022" y="58142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399" name="Shape 2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" name="Google Shape;2400;p44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44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 y egresos febrero</a:t>
            </a:r>
            <a:endParaRPr/>
          </a:p>
        </p:txBody>
      </p:sp>
      <p:grpSp>
        <p:nvGrpSpPr>
          <p:cNvPr id="2402" name="Google Shape;2402;p44"/>
          <p:cNvGrpSpPr/>
          <p:nvPr/>
        </p:nvGrpSpPr>
        <p:grpSpPr>
          <a:xfrm rot="9794963">
            <a:off x="5488739" y="7779"/>
            <a:ext cx="779562" cy="761160"/>
            <a:chOff x="1098125" y="238225"/>
            <a:chExt cx="5212875" cy="5089825"/>
          </a:xfrm>
        </p:grpSpPr>
        <p:sp>
          <p:nvSpPr>
            <p:cNvPr id="2403" name="Google Shape;2403;p44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4" name="Google Shape;2404;p44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5" name="Google Shape;2405;p44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6" name="Google Shape;2406;p44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7" name="Google Shape;2407;p44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8" name="Google Shape;2408;p44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9" name="Google Shape;2409;p44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0" name="Google Shape;2410;p44"/>
          <p:cNvGrpSpPr/>
          <p:nvPr/>
        </p:nvGrpSpPr>
        <p:grpSpPr>
          <a:xfrm rot="2849822">
            <a:off x="7753892" y="394644"/>
            <a:ext cx="1280004" cy="400689"/>
            <a:chOff x="405300" y="1999648"/>
            <a:chExt cx="6798800" cy="2128275"/>
          </a:xfrm>
        </p:grpSpPr>
        <p:sp>
          <p:nvSpPr>
            <p:cNvPr id="2411" name="Google Shape;2411;p44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2" name="Google Shape;2412;p44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3" name="Google Shape;2413;p44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4" name="Google Shape;2414;p44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5" name="Google Shape;2415;p44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6" name="Google Shape;2416;p44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7" name="Google Shape;2417;p44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44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44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44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44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44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44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44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44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44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44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44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44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44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44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44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44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44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44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44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44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44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44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44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44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44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44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44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44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44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44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44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44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4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44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44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4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44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44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4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4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44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44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4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4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4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3" name="Google Shape;2463;p44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4" name="Google Shape;2464;p44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5" name="Google Shape;2465;p44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6" name="Google Shape;2466;p44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7" name="Google Shape;2467;p44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8" name="Google Shape;2468;p44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9" name="Google Shape;2469;p44"/>
          <p:cNvGrpSpPr/>
          <p:nvPr/>
        </p:nvGrpSpPr>
        <p:grpSpPr>
          <a:xfrm rot="2275072">
            <a:off x="-8749" y="4490909"/>
            <a:ext cx="1249844" cy="400862"/>
            <a:chOff x="0" y="1591500"/>
            <a:chExt cx="7619725" cy="2443871"/>
          </a:xfrm>
        </p:grpSpPr>
        <p:sp>
          <p:nvSpPr>
            <p:cNvPr id="2470" name="Google Shape;2470;p44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1" name="Google Shape;2471;p44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2" name="Google Shape;2472;p44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3" name="Google Shape;2473;p44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4" name="Google Shape;2474;p44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5" name="Google Shape;2475;p44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6" name="Google Shape;2476;p44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7" name="Google Shape;2477;p44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44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9" name="Google Shape;2479;p44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0" name="Google Shape;2480;p44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1" name="Google Shape;2481;p44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2" name="Google Shape;2482;p44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3" name="Google Shape;2483;p44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4" name="Google Shape;2484;p44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5" name="Google Shape;2485;p44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6" name="Google Shape;2486;p44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7" name="Google Shape;2487;p44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8" name="Google Shape;2488;p44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44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0" name="Google Shape;2490;p44"/>
          <p:cNvGrpSpPr/>
          <p:nvPr/>
        </p:nvGrpSpPr>
        <p:grpSpPr>
          <a:xfrm rot="900106">
            <a:off x="8176160" y="3105326"/>
            <a:ext cx="880892" cy="1931206"/>
            <a:chOff x="2618750" y="360325"/>
            <a:chExt cx="2209475" cy="4843900"/>
          </a:xfrm>
        </p:grpSpPr>
        <p:sp>
          <p:nvSpPr>
            <p:cNvPr id="2491" name="Google Shape;2491;p44"/>
            <p:cNvSpPr/>
            <p:nvPr/>
          </p:nvSpPr>
          <p:spPr>
            <a:xfrm>
              <a:off x="3504425" y="1398300"/>
              <a:ext cx="372325" cy="272700"/>
            </a:xfrm>
            <a:custGeom>
              <a:rect b="b" l="l" r="r" t="t"/>
              <a:pathLst>
                <a:path extrusionOk="0" fill="none" h="10908" w="14893">
                  <a:moveTo>
                    <a:pt x="3686" y="10907"/>
                  </a:moveTo>
                  <a:cubicBezTo>
                    <a:pt x="3686" y="10907"/>
                    <a:pt x="0" y="1280"/>
                    <a:pt x="7597" y="603"/>
                  </a:cubicBezTo>
                  <a:cubicBezTo>
                    <a:pt x="14893" y="1"/>
                    <a:pt x="14216" y="8049"/>
                    <a:pt x="13012" y="9779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44"/>
            <p:cNvSpPr/>
            <p:nvPr/>
          </p:nvSpPr>
          <p:spPr>
            <a:xfrm>
              <a:off x="2618750" y="1466000"/>
              <a:ext cx="2209475" cy="3738225"/>
            </a:xfrm>
            <a:custGeom>
              <a:rect b="b" l="l" r="r" t="t"/>
              <a:pathLst>
                <a:path extrusionOk="0" h="149529" w="88379">
                  <a:moveTo>
                    <a:pt x="44242" y="13295"/>
                  </a:moveTo>
                  <a:cubicBezTo>
                    <a:pt x="47373" y="13295"/>
                    <a:pt x="50371" y="15707"/>
                    <a:pt x="50320" y="19331"/>
                  </a:cubicBezTo>
                  <a:cubicBezTo>
                    <a:pt x="50320" y="22716"/>
                    <a:pt x="47612" y="25423"/>
                    <a:pt x="44302" y="25423"/>
                  </a:cubicBezTo>
                  <a:cubicBezTo>
                    <a:pt x="38887" y="25423"/>
                    <a:pt x="36254" y="18880"/>
                    <a:pt x="40015" y="15044"/>
                  </a:cubicBezTo>
                  <a:cubicBezTo>
                    <a:pt x="41248" y="13835"/>
                    <a:pt x="42760" y="13295"/>
                    <a:pt x="44242" y="13295"/>
                  </a:cubicBezTo>
                  <a:close/>
                  <a:moveTo>
                    <a:pt x="23468" y="1"/>
                  </a:moveTo>
                  <a:lnTo>
                    <a:pt x="1" y="23017"/>
                  </a:lnTo>
                  <a:lnTo>
                    <a:pt x="1" y="149529"/>
                  </a:lnTo>
                  <a:lnTo>
                    <a:pt x="88378" y="149529"/>
                  </a:lnTo>
                  <a:lnTo>
                    <a:pt x="88378" y="23017"/>
                  </a:lnTo>
                  <a:lnTo>
                    <a:pt x="67318" y="1"/>
                  </a:lnTo>
                  <a:close/>
                </a:path>
              </a:pathLst>
            </a:custGeom>
            <a:solidFill>
              <a:srgbClr val="5BF495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3" name="Google Shape;2493;p44"/>
            <p:cNvSpPr/>
            <p:nvPr/>
          </p:nvSpPr>
          <p:spPr>
            <a:xfrm>
              <a:off x="2882025" y="2396937"/>
              <a:ext cx="910350" cy="496250"/>
            </a:xfrm>
            <a:custGeom>
              <a:rect b="b" l="l" r="r" t="t"/>
              <a:pathLst>
                <a:path extrusionOk="0" h="19850" w="36414">
                  <a:moveTo>
                    <a:pt x="27153" y="1"/>
                  </a:moveTo>
                  <a:cubicBezTo>
                    <a:pt x="21211" y="1"/>
                    <a:pt x="14893" y="11509"/>
                    <a:pt x="10154" y="11509"/>
                  </a:cubicBezTo>
                  <a:cubicBezTo>
                    <a:pt x="5415" y="11509"/>
                    <a:pt x="2106" y="7673"/>
                    <a:pt x="2106" y="4965"/>
                  </a:cubicBezTo>
                  <a:lnTo>
                    <a:pt x="2106" y="4965"/>
                  </a:lnTo>
                  <a:cubicBezTo>
                    <a:pt x="2106" y="4966"/>
                    <a:pt x="0" y="17601"/>
                    <a:pt x="10831" y="19482"/>
                  </a:cubicBezTo>
                  <a:cubicBezTo>
                    <a:pt x="12225" y="19726"/>
                    <a:pt x="13718" y="19849"/>
                    <a:pt x="15249" y="19849"/>
                  </a:cubicBezTo>
                  <a:cubicBezTo>
                    <a:pt x="25033" y="19849"/>
                    <a:pt x="36414" y="14824"/>
                    <a:pt x="34072" y="4288"/>
                  </a:cubicBezTo>
                  <a:cubicBezTo>
                    <a:pt x="33771" y="2784"/>
                    <a:pt x="32117" y="1"/>
                    <a:pt x="27153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4" name="Google Shape;2494;p44"/>
            <p:cNvSpPr/>
            <p:nvPr/>
          </p:nvSpPr>
          <p:spPr>
            <a:xfrm>
              <a:off x="3675275" y="2396937"/>
              <a:ext cx="912250" cy="496250"/>
            </a:xfrm>
            <a:custGeom>
              <a:rect b="b" l="l" r="r" t="t"/>
              <a:pathLst>
                <a:path extrusionOk="0" h="19850" w="36490">
                  <a:moveTo>
                    <a:pt x="9337" y="1"/>
                  </a:moveTo>
                  <a:cubicBezTo>
                    <a:pt x="4373" y="1"/>
                    <a:pt x="2718" y="2784"/>
                    <a:pt x="2342" y="4288"/>
                  </a:cubicBezTo>
                  <a:cubicBezTo>
                    <a:pt x="1" y="14824"/>
                    <a:pt x="11381" y="19849"/>
                    <a:pt x="21214" y="19849"/>
                  </a:cubicBezTo>
                  <a:cubicBezTo>
                    <a:pt x="22753" y="19849"/>
                    <a:pt x="24254" y="19726"/>
                    <a:pt x="25659" y="19482"/>
                  </a:cubicBezTo>
                  <a:cubicBezTo>
                    <a:pt x="36489" y="17601"/>
                    <a:pt x="34384" y="4966"/>
                    <a:pt x="34384" y="4965"/>
                  </a:cubicBezTo>
                  <a:lnTo>
                    <a:pt x="34384" y="4965"/>
                  </a:lnTo>
                  <a:cubicBezTo>
                    <a:pt x="34384" y="7673"/>
                    <a:pt x="31074" y="11509"/>
                    <a:pt x="26336" y="11509"/>
                  </a:cubicBezTo>
                  <a:cubicBezTo>
                    <a:pt x="21597" y="11509"/>
                    <a:pt x="15279" y="1"/>
                    <a:pt x="9337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5" name="Google Shape;2495;p44"/>
            <p:cNvSpPr/>
            <p:nvPr/>
          </p:nvSpPr>
          <p:spPr>
            <a:xfrm>
              <a:off x="3282525" y="360325"/>
              <a:ext cx="684475" cy="1474250"/>
            </a:xfrm>
            <a:custGeom>
              <a:rect b="b" l="l" r="r" t="t"/>
              <a:pathLst>
                <a:path extrusionOk="0" fill="none" h="58970" w="27379">
                  <a:moveTo>
                    <a:pt x="18428" y="58970"/>
                  </a:moveTo>
                  <a:cubicBezTo>
                    <a:pt x="18428" y="58970"/>
                    <a:pt x="16849" y="49869"/>
                    <a:pt x="18955" y="41821"/>
                  </a:cubicBezTo>
                  <a:cubicBezTo>
                    <a:pt x="19782" y="38662"/>
                    <a:pt x="22039" y="32795"/>
                    <a:pt x="23769" y="25198"/>
                  </a:cubicBezTo>
                  <a:cubicBezTo>
                    <a:pt x="26401" y="13690"/>
                    <a:pt x="27379" y="1"/>
                    <a:pt x="17075" y="1"/>
                  </a:cubicBezTo>
                  <a:cubicBezTo>
                    <a:pt x="1" y="1"/>
                    <a:pt x="8199" y="25424"/>
                    <a:pt x="14893" y="41821"/>
                  </a:cubicBezTo>
                  <a:cubicBezTo>
                    <a:pt x="18880" y="51599"/>
                    <a:pt x="16022" y="58142"/>
                    <a:pt x="16022" y="58142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96" name="Google Shape;24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349" y="1017737"/>
            <a:ext cx="8080499" cy="340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F5EC4"/>
        </a:solidFill>
      </p:bgPr>
    </p:bg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45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45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 y egresos marzo ( 7 de marzo) </a:t>
            </a:r>
            <a:endParaRPr/>
          </a:p>
        </p:txBody>
      </p:sp>
      <p:grpSp>
        <p:nvGrpSpPr>
          <p:cNvPr id="2503" name="Google Shape;2503;p45"/>
          <p:cNvGrpSpPr/>
          <p:nvPr/>
        </p:nvGrpSpPr>
        <p:grpSpPr>
          <a:xfrm rot="9794963">
            <a:off x="6993214" y="350791"/>
            <a:ext cx="779562" cy="761160"/>
            <a:chOff x="1098125" y="238225"/>
            <a:chExt cx="5212875" cy="5089825"/>
          </a:xfrm>
        </p:grpSpPr>
        <p:sp>
          <p:nvSpPr>
            <p:cNvPr id="2504" name="Google Shape;2504;p45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5" name="Google Shape;2505;p45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6" name="Google Shape;2506;p45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45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45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45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0" name="Google Shape;2510;p45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1" name="Google Shape;2511;p45"/>
          <p:cNvGrpSpPr/>
          <p:nvPr/>
        </p:nvGrpSpPr>
        <p:grpSpPr>
          <a:xfrm rot="2849822">
            <a:off x="7753892" y="394644"/>
            <a:ext cx="1280004" cy="400689"/>
            <a:chOff x="405300" y="1999648"/>
            <a:chExt cx="6798800" cy="2128275"/>
          </a:xfrm>
        </p:grpSpPr>
        <p:sp>
          <p:nvSpPr>
            <p:cNvPr id="2512" name="Google Shape;2512;p45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3" name="Google Shape;2513;p45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4" name="Google Shape;2514;p45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5" name="Google Shape;2515;p45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6" name="Google Shape;2516;p45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7" name="Google Shape;2517;p45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45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45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45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45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45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45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45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45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45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45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45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45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45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45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45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45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45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45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45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45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45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45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45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45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2" name="Google Shape;2542;p45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3" name="Google Shape;2543;p45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45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45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6" name="Google Shape;2546;p45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7" name="Google Shape;2547;p45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45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9" name="Google Shape;2549;p45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0" name="Google Shape;2550;p45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45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45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45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45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45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45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45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8" name="Google Shape;2558;p45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9" name="Google Shape;2559;p45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45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45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45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45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45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5" name="Google Shape;2565;p45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6" name="Google Shape;2566;p45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45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45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45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0" name="Google Shape;2570;p45"/>
          <p:cNvGrpSpPr/>
          <p:nvPr/>
        </p:nvGrpSpPr>
        <p:grpSpPr>
          <a:xfrm rot="2275072">
            <a:off x="-8749" y="4490909"/>
            <a:ext cx="1249844" cy="400862"/>
            <a:chOff x="0" y="1591500"/>
            <a:chExt cx="7619725" cy="2443871"/>
          </a:xfrm>
        </p:grpSpPr>
        <p:sp>
          <p:nvSpPr>
            <p:cNvPr id="2571" name="Google Shape;2571;p45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2" name="Google Shape;2572;p45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45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45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5" name="Google Shape;2575;p45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6" name="Google Shape;2576;p45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45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45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9" name="Google Shape;2579;p45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0" name="Google Shape;2580;p45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45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45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45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45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45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6" name="Google Shape;2586;p45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7" name="Google Shape;2587;p45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45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45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45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1" name="Google Shape;2591;p45"/>
          <p:cNvGrpSpPr/>
          <p:nvPr/>
        </p:nvGrpSpPr>
        <p:grpSpPr>
          <a:xfrm rot="900106">
            <a:off x="8176160" y="3105326"/>
            <a:ext cx="880892" cy="1931206"/>
            <a:chOff x="2618750" y="360325"/>
            <a:chExt cx="2209475" cy="4843900"/>
          </a:xfrm>
        </p:grpSpPr>
        <p:sp>
          <p:nvSpPr>
            <p:cNvPr id="2592" name="Google Shape;2592;p45"/>
            <p:cNvSpPr/>
            <p:nvPr/>
          </p:nvSpPr>
          <p:spPr>
            <a:xfrm>
              <a:off x="3504425" y="1398300"/>
              <a:ext cx="372325" cy="272700"/>
            </a:xfrm>
            <a:custGeom>
              <a:rect b="b" l="l" r="r" t="t"/>
              <a:pathLst>
                <a:path extrusionOk="0" fill="none" h="10908" w="14893">
                  <a:moveTo>
                    <a:pt x="3686" y="10907"/>
                  </a:moveTo>
                  <a:cubicBezTo>
                    <a:pt x="3686" y="10907"/>
                    <a:pt x="0" y="1280"/>
                    <a:pt x="7597" y="603"/>
                  </a:cubicBezTo>
                  <a:cubicBezTo>
                    <a:pt x="14893" y="1"/>
                    <a:pt x="14216" y="8049"/>
                    <a:pt x="13012" y="9779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3" name="Google Shape;2593;p45"/>
            <p:cNvSpPr/>
            <p:nvPr/>
          </p:nvSpPr>
          <p:spPr>
            <a:xfrm>
              <a:off x="2618750" y="1466000"/>
              <a:ext cx="2209475" cy="3738225"/>
            </a:xfrm>
            <a:custGeom>
              <a:rect b="b" l="l" r="r" t="t"/>
              <a:pathLst>
                <a:path extrusionOk="0" h="149529" w="88379">
                  <a:moveTo>
                    <a:pt x="44242" y="13295"/>
                  </a:moveTo>
                  <a:cubicBezTo>
                    <a:pt x="47373" y="13295"/>
                    <a:pt x="50371" y="15707"/>
                    <a:pt x="50320" y="19331"/>
                  </a:cubicBezTo>
                  <a:cubicBezTo>
                    <a:pt x="50320" y="22716"/>
                    <a:pt x="47612" y="25423"/>
                    <a:pt x="44302" y="25423"/>
                  </a:cubicBezTo>
                  <a:cubicBezTo>
                    <a:pt x="38887" y="25423"/>
                    <a:pt x="36254" y="18880"/>
                    <a:pt x="40015" y="15044"/>
                  </a:cubicBezTo>
                  <a:cubicBezTo>
                    <a:pt x="41248" y="13835"/>
                    <a:pt x="42760" y="13295"/>
                    <a:pt x="44242" y="13295"/>
                  </a:cubicBezTo>
                  <a:close/>
                  <a:moveTo>
                    <a:pt x="23468" y="1"/>
                  </a:moveTo>
                  <a:lnTo>
                    <a:pt x="1" y="23017"/>
                  </a:lnTo>
                  <a:lnTo>
                    <a:pt x="1" y="149529"/>
                  </a:lnTo>
                  <a:lnTo>
                    <a:pt x="88378" y="149529"/>
                  </a:lnTo>
                  <a:lnTo>
                    <a:pt x="88378" y="23017"/>
                  </a:lnTo>
                  <a:lnTo>
                    <a:pt x="67318" y="1"/>
                  </a:lnTo>
                  <a:close/>
                </a:path>
              </a:pathLst>
            </a:custGeom>
            <a:solidFill>
              <a:srgbClr val="5BF495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45"/>
            <p:cNvSpPr/>
            <p:nvPr/>
          </p:nvSpPr>
          <p:spPr>
            <a:xfrm>
              <a:off x="2882025" y="2396937"/>
              <a:ext cx="910350" cy="496250"/>
            </a:xfrm>
            <a:custGeom>
              <a:rect b="b" l="l" r="r" t="t"/>
              <a:pathLst>
                <a:path extrusionOk="0" h="19850" w="36414">
                  <a:moveTo>
                    <a:pt x="27153" y="1"/>
                  </a:moveTo>
                  <a:cubicBezTo>
                    <a:pt x="21211" y="1"/>
                    <a:pt x="14893" y="11509"/>
                    <a:pt x="10154" y="11509"/>
                  </a:cubicBezTo>
                  <a:cubicBezTo>
                    <a:pt x="5415" y="11509"/>
                    <a:pt x="2106" y="7673"/>
                    <a:pt x="2106" y="4965"/>
                  </a:cubicBezTo>
                  <a:lnTo>
                    <a:pt x="2106" y="4965"/>
                  </a:lnTo>
                  <a:cubicBezTo>
                    <a:pt x="2106" y="4966"/>
                    <a:pt x="0" y="17601"/>
                    <a:pt x="10831" y="19482"/>
                  </a:cubicBezTo>
                  <a:cubicBezTo>
                    <a:pt x="12225" y="19726"/>
                    <a:pt x="13718" y="19849"/>
                    <a:pt x="15249" y="19849"/>
                  </a:cubicBezTo>
                  <a:cubicBezTo>
                    <a:pt x="25033" y="19849"/>
                    <a:pt x="36414" y="14824"/>
                    <a:pt x="34072" y="4288"/>
                  </a:cubicBezTo>
                  <a:cubicBezTo>
                    <a:pt x="33771" y="2784"/>
                    <a:pt x="32117" y="1"/>
                    <a:pt x="27153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45"/>
            <p:cNvSpPr/>
            <p:nvPr/>
          </p:nvSpPr>
          <p:spPr>
            <a:xfrm>
              <a:off x="3675275" y="2396937"/>
              <a:ext cx="912250" cy="496250"/>
            </a:xfrm>
            <a:custGeom>
              <a:rect b="b" l="l" r="r" t="t"/>
              <a:pathLst>
                <a:path extrusionOk="0" h="19850" w="36490">
                  <a:moveTo>
                    <a:pt x="9337" y="1"/>
                  </a:moveTo>
                  <a:cubicBezTo>
                    <a:pt x="4373" y="1"/>
                    <a:pt x="2718" y="2784"/>
                    <a:pt x="2342" y="4288"/>
                  </a:cubicBezTo>
                  <a:cubicBezTo>
                    <a:pt x="1" y="14824"/>
                    <a:pt x="11381" y="19849"/>
                    <a:pt x="21214" y="19849"/>
                  </a:cubicBezTo>
                  <a:cubicBezTo>
                    <a:pt x="22753" y="19849"/>
                    <a:pt x="24254" y="19726"/>
                    <a:pt x="25659" y="19482"/>
                  </a:cubicBezTo>
                  <a:cubicBezTo>
                    <a:pt x="36489" y="17601"/>
                    <a:pt x="34384" y="4966"/>
                    <a:pt x="34384" y="4965"/>
                  </a:cubicBezTo>
                  <a:lnTo>
                    <a:pt x="34384" y="4965"/>
                  </a:lnTo>
                  <a:cubicBezTo>
                    <a:pt x="34384" y="7673"/>
                    <a:pt x="31074" y="11509"/>
                    <a:pt x="26336" y="11509"/>
                  </a:cubicBezTo>
                  <a:cubicBezTo>
                    <a:pt x="21597" y="11509"/>
                    <a:pt x="15279" y="1"/>
                    <a:pt x="9337" y="1"/>
                  </a:cubicBezTo>
                  <a:close/>
                </a:path>
              </a:pathLst>
            </a:custGeom>
            <a:solidFill>
              <a:srgbClr val="5BF4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45"/>
            <p:cNvSpPr/>
            <p:nvPr/>
          </p:nvSpPr>
          <p:spPr>
            <a:xfrm>
              <a:off x="3282525" y="360325"/>
              <a:ext cx="684475" cy="1474250"/>
            </a:xfrm>
            <a:custGeom>
              <a:rect b="b" l="l" r="r" t="t"/>
              <a:pathLst>
                <a:path extrusionOk="0" fill="none" h="58970" w="27379">
                  <a:moveTo>
                    <a:pt x="18428" y="58970"/>
                  </a:moveTo>
                  <a:cubicBezTo>
                    <a:pt x="18428" y="58970"/>
                    <a:pt x="16849" y="49869"/>
                    <a:pt x="18955" y="41821"/>
                  </a:cubicBezTo>
                  <a:cubicBezTo>
                    <a:pt x="19782" y="38662"/>
                    <a:pt x="22039" y="32795"/>
                    <a:pt x="23769" y="25198"/>
                  </a:cubicBezTo>
                  <a:cubicBezTo>
                    <a:pt x="26401" y="13690"/>
                    <a:pt x="27379" y="1"/>
                    <a:pt x="17075" y="1"/>
                  </a:cubicBezTo>
                  <a:cubicBezTo>
                    <a:pt x="1" y="1"/>
                    <a:pt x="8199" y="25424"/>
                    <a:pt x="14893" y="41821"/>
                  </a:cubicBezTo>
                  <a:cubicBezTo>
                    <a:pt x="18880" y="51599"/>
                    <a:pt x="16022" y="58142"/>
                    <a:pt x="16022" y="58142"/>
                  </a:cubicBezTo>
                </a:path>
              </a:pathLst>
            </a:custGeom>
            <a:solidFill>
              <a:srgbClr val="5BF495"/>
            </a:solidFill>
            <a:ln cap="rnd" cmpd="sng" w="47000">
              <a:solidFill>
                <a:schemeClr val="dk2"/>
              </a:solidFill>
              <a:prstDash val="solid"/>
              <a:miter lim="75214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97" name="Google Shape;259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775" y="1090940"/>
            <a:ext cx="8433999" cy="3149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46"/>
          <p:cNvSpPr/>
          <p:nvPr/>
        </p:nvSpPr>
        <p:spPr>
          <a:xfrm>
            <a:off x="465350" y="274425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46"/>
          <p:cNvSpPr/>
          <p:nvPr/>
        </p:nvSpPr>
        <p:spPr>
          <a:xfrm>
            <a:off x="616550" y="1017725"/>
            <a:ext cx="7239000" cy="548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4" name="Google Shape;2604;p46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grandes rasgos podemos resumirlo en</a:t>
            </a:r>
            <a:endParaRPr/>
          </a:p>
        </p:txBody>
      </p:sp>
      <p:graphicFrame>
        <p:nvGraphicFramePr>
          <p:cNvPr id="2605" name="Google Shape;2605;p46"/>
          <p:cNvGraphicFramePr/>
          <p:nvPr/>
        </p:nvGraphicFramePr>
        <p:xfrm>
          <a:off x="707200" y="10589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{B7F0EC57-B5D9-4299-8A26-5868B470F83C}</a:tableStyleId>
              </a:tblPr>
              <a:tblGrid>
                <a:gridCol w="1628125"/>
                <a:gridCol w="1628125"/>
                <a:gridCol w="1628125"/>
                <a:gridCol w="1628125"/>
              </a:tblGrid>
              <a:tr h="297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noviembre</a:t>
                      </a:r>
                      <a:endParaRPr sz="2200">
                        <a:solidFill>
                          <a:schemeClr val="accent4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diciembre</a:t>
                      </a:r>
                      <a:endParaRPr sz="2200">
                        <a:solidFill>
                          <a:schemeClr val="accent4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enero</a:t>
                      </a:r>
                      <a:endParaRPr sz="2200">
                        <a:solidFill>
                          <a:schemeClr val="accent4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accent4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febrero</a:t>
                      </a:r>
                      <a:endParaRPr sz="2200">
                        <a:solidFill>
                          <a:schemeClr val="accent4"/>
                        </a:solidFill>
                        <a:latin typeface="Londrina Solid"/>
                        <a:ea typeface="Londrina Solid"/>
                        <a:cs typeface="Londrina Solid"/>
                        <a:sym typeface="Londrina Solid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3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Internet</a:t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Pendientes kermess</a:t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Faena de pintura</a:t>
                      </a:r>
                      <a:endParaRPr sz="12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Reparación de marco 2a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Roscas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Cables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Recolección de </a:t>
                      </a: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basura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       Reparación      puerta puerta,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 rejilla cisterna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Etiquetas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Bolsas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Tintas (necesitamos nueva impresora)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3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papelería</a:t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Posada</a:t>
                      </a:r>
                      <a:endParaRPr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Aguinaldos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Sanitización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fumigación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internet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Hojas, insecticida 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Bomba para fumigación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Dulces para tiendita</a:t>
                      </a:r>
                      <a:endParaRPr sz="11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internet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internet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06" name="Google Shape;2606;p46"/>
          <p:cNvSpPr/>
          <p:nvPr/>
        </p:nvSpPr>
        <p:spPr>
          <a:xfrm>
            <a:off x="759600" y="4090925"/>
            <a:ext cx="7095767" cy="109034"/>
          </a:xfrm>
          <a:custGeom>
            <a:rect b="b" l="l" r="r" t="t"/>
            <a:pathLst>
              <a:path extrusionOk="0" fill="none" h="7351" w="208026">
                <a:moveTo>
                  <a:pt x="208025" y="6241"/>
                </a:moveTo>
                <a:cubicBezTo>
                  <a:pt x="183201" y="7351"/>
                  <a:pt x="162953" y="7073"/>
                  <a:pt x="149085" y="6796"/>
                </a:cubicBezTo>
                <a:cubicBezTo>
                  <a:pt x="111363" y="5825"/>
                  <a:pt x="92780" y="2913"/>
                  <a:pt x="46459" y="1110"/>
                </a:cubicBezTo>
                <a:cubicBezTo>
                  <a:pt x="26628" y="278"/>
                  <a:pt x="10402" y="139"/>
                  <a:pt x="1" y="0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3868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7" name="Google Shape;2607;p46"/>
          <p:cNvSpPr/>
          <p:nvPr/>
        </p:nvSpPr>
        <p:spPr>
          <a:xfrm flipH="1" rot="10800000">
            <a:off x="928950" y="3086082"/>
            <a:ext cx="6926746" cy="34432"/>
          </a:xfrm>
          <a:custGeom>
            <a:rect b="b" l="l" r="r" t="t"/>
            <a:pathLst>
              <a:path extrusionOk="0" fill="none" h="6935" w="208026">
                <a:moveTo>
                  <a:pt x="208025" y="6934"/>
                </a:moveTo>
                <a:cubicBezTo>
                  <a:pt x="172938" y="4577"/>
                  <a:pt x="136881" y="2913"/>
                  <a:pt x="99714" y="1664"/>
                </a:cubicBezTo>
                <a:cubicBezTo>
                  <a:pt x="65736" y="694"/>
                  <a:pt x="32453" y="0"/>
                  <a:pt x="1" y="0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3868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8" name="Google Shape;2608;p46"/>
          <p:cNvSpPr/>
          <p:nvPr/>
        </p:nvSpPr>
        <p:spPr>
          <a:xfrm>
            <a:off x="2253026" y="2013675"/>
            <a:ext cx="82304" cy="2806051"/>
          </a:xfrm>
          <a:custGeom>
            <a:rect b="b" l="l" r="r" t="t"/>
            <a:pathLst>
              <a:path extrusionOk="0" fill="none" h="208164" w="4162">
                <a:moveTo>
                  <a:pt x="2220" y="1"/>
                </a:moveTo>
                <a:cubicBezTo>
                  <a:pt x="3052" y="16227"/>
                  <a:pt x="3884" y="38416"/>
                  <a:pt x="4022" y="64627"/>
                </a:cubicBezTo>
                <a:cubicBezTo>
                  <a:pt x="4022" y="69758"/>
                  <a:pt x="4161" y="86539"/>
                  <a:pt x="3468" y="116217"/>
                </a:cubicBezTo>
                <a:cubicBezTo>
                  <a:pt x="2913" y="139516"/>
                  <a:pt x="1942" y="170719"/>
                  <a:pt x="1" y="208164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3868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9" name="Google Shape;2609;p46"/>
          <p:cNvSpPr/>
          <p:nvPr/>
        </p:nvSpPr>
        <p:spPr>
          <a:xfrm>
            <a:off x="4194902" y="1566175"/>
            <a:ext cx="82307" cy="3063133"/>
          </a:xfrm>
          <a:custGeom>
            <a:rect b="b" l="l" r="r" t="t"/>
            <a:pathLst>
              <a:path extrusionOk="0" fill="none" h="208164" w="5825">
                <a:moveTo>
                  <a:pt x="1664" y="1"/>
                </a:moveTo>
                <a:cubicBezTo>
                  <a:pt x="4993" y="30511"/>
                  <a:pt x="5825" y="61299"/>
                  <a:pt x="4577" y="91948"/>
                </a:cubicBezTo>
                <a:cubicBezTo>
                  <a:pt x="3883" y="106648"/>
                  <a:pt x="2774" y="116494"/>
                  <a:pt x="1664" y="140071"/>
                </a:cubicBezTo>
                <a:cubicBezTo>
                  <a:pt x="278" y="168778"/>
                  <a:pt x="0" y="192354"/>
                  <a:pt x="0" y="208164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3868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46"/>
          <p:cNvSpPr/>
          <p:nvPr/>
        </p:nvSpPr>
        <p:spPr>
          <a:xfrm>
            <a:off x="5579349" y="1504250"/>
            <a:ext cx="82307" cy="3125062"/>
          </a:xfrm>
          <a:custGeom>
            <a:rect b="b" l="l" r="r" t="t"/>
            <a:pathLst>
              <a:path extrusionOk="0" fill="none" h="208164" w="5825">
                <a:moveTo>
                  <a:pt x="1664" y="1"/>
                </a:moveTo>
                <a:cubicBezTo>
                  <a:pt x="4993" y="30511"/>
                  <a:pt x="5825" y="61299"/>
                  <a:pt x="4577" y="91948"/>
                </a:cubicBezTo>
                <a:cubicBezTo>
                  <a:pt x="3883" y="106648"/>
                  <a:pt x="2774" y="116494"/>
                  <a:pt x="1664" y="140071"/>
                </a:cubicBezTo>
                <a:cubicBezTo>
                  <a:pt x="278" y="168778"/>
                  <a:pt x="0" y="192354"/>
                  <a:pt x="0" y="208164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miter lim="138683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11" name="Google Shape;2611;p46"/>
          <p:cNvGrpSpPr/>
          <p:nvPr/>
        </p:nvGrpSpPr>
        <p:grpSpPr>
          <a:xfrm rot="-1951033">
            <a:off x="7662947" y="4444504"/>
            <a:ext cx="1432381" cy="400729"/>
            <a:chOff x="376100" y="1855725"/>
            <a:chExt cx="6820025" cy="1908000"/>
          </a:xfrm>
        </p:grpSpPr>
        <p:sp>
          <p:nvSpPr>
            <p:cNvPr id="2612" name="Google Shape;2612;p46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4" name="Google Shape;2614;p46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5" name="Google Shape;2615;p46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6" name="Google Shape;2616;p46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7" name="Google Shape;2617;p46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8" name="Google Shape;2618;p46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9" name="Google Shape;2619;p46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0" name="Google Shape;2620;p46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1" name="Google Shape;2621;p46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2" name="Google Shape;2622;p46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3" name="Google Shape;2623;p46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4" name="Google Shape;2624;p46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5" name="Google Shape;2625;p46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6" name="Google Shape;2626;p46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7" name="Google Shape;2627;p46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8" name="Google Shape;2628;p46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9" name="Google Shape;2629;p46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0" name="Google Shape;2630;p46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1" name="Google Shape;2631;p46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2" name="Google Shape;2632;p46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3" name="Google Shape;2633;p46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4" name="Google Shape;2634;p46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5" name="Google Shape;2635;p46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6" name="Google Shape;2636;p46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7" name="Google Shape;2637;p46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8" name="Google Shape;2638;p46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9" name="Google Shape;2639;p46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0" name="Google Shape;2640;p46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1" name="Google Shape;2641;p46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2" name="Google Shape;2642;p46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3" name="Google Shape;2643;p46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46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46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46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46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46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46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46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46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46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46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46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5" name="Google Shape;2655;p46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6" name="Google Shape;2656;p46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46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46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46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46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46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46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46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46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46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46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46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8" name="Google Shape;2668;p46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9" name="Google Shape;2669;p46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46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46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46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46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46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46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46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46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46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46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46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46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46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46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46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46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6" name="Google Shape;2686;p46"/>
          <p:cNvGrpSpPr/>
          <p:nvPr/>
        </p:nvGrpSpPr>
        <p:grpSpPr>
          <a:xfrm rot="6430865">
            <a:off x="54109" y="4260708"/>
            <a:ext cx="508312" cy="488185"/>
            <a:chOff x="8191126" y="4468511"/>
            <a:chExt cx="508299" cy="488173"/>
          </a:xfrm>
        </p:grpSpPr>
        <p:sp>
          <p:nvSpPr>
            <p:cNvPr id="2687" name="Google Shape;2687;p46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46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46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46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1" name="Google Shape;2691;p46"/>
          <p:cNvGrpSpPr/>
          <p:nvPr/>
        </p:nvGrpSpPr>
        <p:grpSpPr>
          <a:xfrm rot="3031286">
            <a:off x="7741579" y="561577"/>
            <a:ext cx="904273" cy="339594"/>
            <a:chOff x="202075" y="1493875"/>
            <a:chExt cx="7071675" cy="2655725"/>
          </a:xfrm>
        </p:grpSpPr>
        <p:sp>
          <p:nvSpPr>
            <p:cNvPr id="2692" name="Google Shape;2692;p46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46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46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46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46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46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1" name="Shape 2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2" name="Google Shape;2702;p47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3" name="Google Shape;2703;p47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Presentación de necesidades más próximas:</a:t>
            </a:r>
            <a:endParaRPr/>
          </a:p>
        </p:txBody>
      </p:sp>
      <p:sp>
        <p:nvSpPr>
          <p:cNvPr id="2704" name="Google Shape;2704;p47"/>
          <p:cNvSpPr txBox="1"/>
          <p:nvPr>
            <p:ph idx="2" type="title"/>
          </p:nvPr>
        </p:nvSpPr>
        <p:spPr>
          <a:xfrm>
            <a:off x="843025" y="2110488"/>
            <a:ext cx="28290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Rehabilitación de pintura de </a:t>
            </a:r>
            <a:r>
              <a:rPr lang="en"/>
              <a:t>herrería</a:t>
            </a:r>
            <a:endParaRPr/>
          </a:p>
        </p:txBody>
      </p:sp>
      <p:sp>
        <p:nvSpPr>
          <p:cNvPr id="2705" name="Google Shape;2705;p47"/>
          <p:cNvSpPr txBox="1"/>
          <p:nvPr>
            <p:ph idx="1" type="subTitle"/>
          </p:nvPr>
        </p:nvSpPr>
        <p:spPr>
          <a:xfrm>
            <a:off x="1015825" y="2597988"/>
            <a:ext cx="23661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Pintura, lijas, thinner,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fijar fecha</a:t>
            </a:r>
            <a:endParaRPr/>
          </a:p>
        </p:txBody>
      </p:sp>
      <p:sp>
        <p:nvSpPr>
          <p:cNvPr id="2706" name="Google Shape;2706;p47"/>
          <p:cNvSpPr txBox="1"/>
          <p:nvPr>
            <p:ph idx="3" type="title"/>
          </p:nvPr>
        </p:nvSpPr>
        <p:spPr>
          <a:xfrm>
            <a:off x="3709564" y="2021873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Festejos del día del niñ@</a:t>
            </a:r>
            <a:endParaRPr/>
          </a:p>
        </p:txBody>
      </p:sp>
      <p:sp>
        <p:nvSpPr>
          <p:cNvPr id="2707" name="Google Shape;2707;p47"/>
          <p:cNvSpPr txBox="1"/>
          <p:nvPr>
            <p:ph idx="4" type="subTitle"/>
          </p:nvPr>
        </p:nvSpPr>
        <p:spPr>
          <a:xfrm>
            <a:off x="3742329" y="2499800"/>
            <a:ext cx="2282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granja interactiva, refrigerio, detalle</a:t>
            </a:r>
            <a:endParaRPr/>
          </a:p>
        </p:txBody>
      </p:sp>
      <p:sp>
        <p:nvSpPr>
          <p:cNvPr id="2708" name="Google Shape;2708;p47"/>
          <p:cNvSpPr txBox="1"/>
          <p:nvPr>
            <p:ph idx="5" type="title"/>
          </p:nvPr>
        </p:nvSpPr>
        <p:spPr>
          <a:xfrm>
            <a:off x="1394545" y="4009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del maestro</a:t>
            </a:r>
            <a:endParaRPr/>
          </a:p>
        </p:txBody>
      </p:sp>
      <p:sp>
        <p:nvSpPr>
          <p:cNvPr id="2709" name="Google Shape;2709;p47"/>
          <p:cNvSpPr txBox="1"/>
          <p:nvPr>
            <p:ph idx="6" type="subTitle"/>
          </p:nvPr>
        </p:nvSpPr>
        <p:spPr>
          <a:xfrm>
            <a:off x="1393945" y="4346401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 definir aún</a:t>
            </a:r>
            <a:endParaRPr/>
          </a:p>
        </p:txBody>
      </p:sp>
      <p:sp>
        <p:nvSpPr>
          <p:cNvPr id="2710" name="Google Shape;2710;p47"/>
          <p:cNvSpPr txBox="1"/>
          <p:nvPr>
            <p:ph idx="7" type="title"/>
          </p:nvPr>
        </p:nvSpPr>
        <p:spPr>
          <a:xfrm>
            <a:off x="3709564" y="3805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Rehabilitación de USAER</a:t>
            </a:r>
            <a:endParaRPr/>
          </a:p>
        </p:txBody>
      </p:sp>
      <p:sp>
        <p:nvSpPr>
          <p:cNvPr id="2711" name="Google Shape;2711;p47"/>
          <p:cNvSpPr txBox="1"/>
          <p:nvPr>
            <p:ph idx="8" type="subTitle"/>
          </p:nvPr>
        </p:nvSpPr>
        <p:spPr>
          <a:xfrm>
            <a:off x="3709278" y="4287500"/>
            <a:ext cx="21930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último esfuerzo a </a:t>
            </a:r>
            <a:r>
              <a:rPr lang="en"/>
              <a:t>través</a:t>
            </a:r>
            <a:r>
              <a:rPr lang="en"/>
              <a:t> de gestion</a:t>
            </a:r>
            <a:endParaRPr/>
          </a:p>
        </p:txBody>
      </p:sp>
      <p:sp>
        <p:nvSpPr>
          <p:cNvPr id="2712" name="Google Shape;2712;p47"/>
          <p:cNvSpPr txBox="1"/>
          <p:nvPr>
            <p:ph idx="9" type="title"/>
          </p:nvPr>
        </p:nvSpPr>
        <p:spPr>
          <a:xfrm>
            <a:off x="5259225" y="2021875"/>
            <a:ext cx="32790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Festejos día de la madre</a:t>
            </a:r>
            <a:endParaRPr/>
          </a:p>
        </p:txBody>
      </p:sp>
      <p:sp>
        <p:nvSpPr>
          <p:cNvPr id="2713" name="Google Shape;2713;p47"/>
          <p:cNvSpPr txBox="1"/>
          <p:nvPr>
            <p:ph idx="13" type="subTitle"/>
          </p:nvPr>
        </p:nvSpPr>
        <p:spPr>
          <a:xfrm>
            <a:off x="6024601" y="2359065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 definir aún</a:t>
            </a:r>
            <a:endParaRPr/>
          </a:p>
        </p:txBody>
      </p:sp>
      <p:sp>
        <p:nvSpPr>
          <p:cNvPr id="2714" name="Google Shape;2714;p47"/>
          <p:cNvSpPr txBox="1"/>
          <p:nvPr>
            <p:ph idx="14" type="title"/>
          </p:nvPr>
        </p:nvSpPr>
        <p:spPr>
          <a:xfrm>
            <a:off x="6024901" y="3805198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Pago de internet</a:t>
            </a:r>
            <a:endParaRPr/>
          </a:p>
        </p:txBody>
      </p:sp>
      <p:sp>
        <p:nvSpPr>
          <p:cNvPr id="2715" name="Google Shape;2715;p47"/>
          <p:cNvSpPr txBox="1"/>
          <p:nvPr>
            <p:ph idx="15" type="subTitle"/>
          </p:nvPr>
        </p:nvSpPr>
        <p:spPr>
          <a:xfrm>
            <a:off x="6036976" y="4269826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Cada mes</a:t>
            </a:r>
            <a:endParaRPr/>
          </a:p>
        </p:txBody>
      </p:sp>
      <p:grpSp>
        <p:nvGrpSpPr>
          <p:cNvPr id="2716" name="Google Shape;2716;p47"/>
          <p:cNvGrpSpPr/>
          <p:nvPr/>
        </p:nvGrpSpPr>
        <p:grpSpPr>
          <a:xfrm rot="899998">
            <a:off x="96255" y="4682663"/>
            <a:ext cx="1230598" cy="400721"/>
            <a:chOff x="275" y="1558900"/>
            <a:chExt cx="7619656" cy="2481200"/>
          </a:xfrm>
        </p:grpSpPr>
        <p:sp>
          <p:nvSpPr>
            <p:cNvPr id="2717" name="Google Shape;2717;p47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7" name="Google Shape;2807;p47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47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47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47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47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47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3" name="Google Shape;2813;p47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4" name="Google Shape;2814;p47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47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47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47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47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47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47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47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47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47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4" name="Google Shape;2824;p47"/>
          <p:cNvGrpSpPr/>
          <p:nvPr/>
        </p:nvGrpSpPr>
        <p:grpSpPr>
          <a:xfrm rot="2700000">
            <a:off x="7592609" y="317170"/>
            <a:ext cx="1280712" cy="400910"/>
            <a:chOff x="405300" y="1999648"/>
            <a:chExt cx="6798800" cy="2128275"/>
          </a:xfrm>
        </p:grpSpPr>
        <p:sp>
          <p:nvSpPr>
            <p:cNvPr id="2825" name="Google Shape;2825;p47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6" name="Google Shape;2826;p47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7" name="Google Shape;2827;p47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47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47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47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47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47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47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4" name="Google Shape;2834;p47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5" name="Google Shape;2835;p47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47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47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47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47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0" name="Google Shape;2840;p47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47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47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47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47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47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47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47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47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47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47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47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47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47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47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47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47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47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47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47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47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47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47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47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47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47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47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47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47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47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47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47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47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47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47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5" name="Google Shape;2875;p47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6" name="Google Shape;2876;p47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47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47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47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47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1" name="Google Shape;2881;p47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2" name="Google Shape;2882;p47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3" name="Google Shape;2883;p47"/>
          <p:cNvGrpSpPr/>
          <p:nvPr/>
        </p:nvGrpSpPr>
        <p:grpSpPr>
          <a:xfrm rot="10800000">
            <a:off x="8059826" y="4191721"/>
            <a:ext cx="779325" cy="760929"/>
            <a:chOff x="1098125" y="238225"/>
            <a:chExt cx="5212875" cy="5089825"/>
          </a:xfrm>
        </p:grpSpPr>
        <p:sp>
          <p:nvSpPr>
            <p:cNvPr id="2884" name="Google Shape;2884;p47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47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47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47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1" name="Google Shape;2891;p47"/>
          <p:cNvSpPr/>
          <p:nvPr/>
        </p:nvSpPr>
        <p:spPr>
          <a:xfrm>
            <a:off x="4156592" y="1164721"/>
            <a:ext cx="730893" cy="710149"/>
          </a:xfrm>
          <a:custGeom>
            <a:rect b="b" l="l" r="r" t="t"/>
            <a:pathLst>
              <a:path extrusionOk="0" h="209175" w="215285">
                <a:moveTo>
                  <a:pt x="86842" y="17997"/>
                </a:moveTo>
                <a:lnTo>
                  <a:pt x="86842" y="17997"/>
                </a:lnTo>
                <a:cubicBezTo>
                  <a:pt x="78263" y="32980"/>
                  <a:pt x="66879" y="56919"/>
                  <a:pt x="61983" y="85461"/>
                </a:cubicBezTo>
                <a:cubicBezTo>
                  <a:pt x="50390" y="77175"/>
                  <a:pt x="37207" y="62108"/>
                  <a:pt x="46749" y="39550"/>
                </a:cubicBezTo>
                <a:cubicBezTo>
                  <a:pt x="57923" y="29129"/>
                  <a:pt x="71901" y="21638"/>
                  <a:pt x="86842" y="17997"/>
                </a:cubicBezTo>
                <a:close/>
                <a:moveTo>
                  <a:pt x="107810" y="15486"/>
                </a:moveTo>
                <a:cubicBezTo>
                  <a:pt x="120282" y="15486"/>
                  <a:pt x="132419" y="18081"/>
                  <a:pt x="143844" y="23187"/>
                </a:cubicBezTo>
                <a:cubicBezTo>
                  <a:pt x="145727" y="24024"/>
                  <a:pt x="147652" y="24944"/>
                  <a:pt x="149536" y="25949"/>
                </a:cubicBezTo>
                <a:cubicBezTo>
                  <a:pt x="134930" y="36830"/>
                  <a:pt x="125513" y="50432"/>
                  <a:pt x="117101" y="62527"/>
                </a:cubicBezTo>
                <a:cubicBezTo>
                  <a:pt x="105383" y="79435"/>
                  <a:pt x="96887" y="91614"/>
                  <a:pt x="79937" y="91614"/>
                </a:cubicBezTo>
                <a:cubicBezTo>
                  <a:pt x="78891" y="91614"/>
                  <a:pt x="77802" y="91572"/>
                  <a:pt x="76672" y="91488"/>
                </a:cubicBezTo>
                <a:cubicBezTo>
                  <a:pt x="82239" y="54115"/>
                  <a:pt x="100695" y="24275"/>
                  <a:pt x="106596" y="15486"/>
                </a:cubicBezTo>
                <a:close/>
                <a:moveTo>
                  <a:pt x="163430" y="35114"/>
                </a:moveTo>
                <a:cubicBezTo>
                  <a:pt x="178790" y="47460"/>
                  <a:pt x="189629" y="64619"/>
                  <a:pt x="194233" y="83871"/>
                </a:cubicBezTo>
                <a:cubicBezTo>
                  <a:pt x="180548" y="91321"/>
                  <a:pt x="133632" y="114506"/>
                  <a:pt x="75124" y="117310"/>
                </a:cubicBezTo>
                <a:cubicBezTo>
                  <a:pt x="75040" y="113879"/>
                  <a:pt x="75040" y="110405"/>
                  <a:pt x="75208" y="106931"/>
                </a:cubicBezTo>
                <a:cubicBezTo>
                  <a:pt x="76798" y="107057"/>
                  <a:pt x="78347" y="107140"/>
                  <a:pt x="79853" y="107140"/>
                </a:cubicBezTo>
                <a:cubicBezTo>
                  <a:pt x="105006" y="107140"/>
                  <a:pt x="117603" y="88935"/>
                  <a:pt x="129824" y="71358"/>
                </a:cubicBezTo>
                <a:cubicBezTo>
                  <a:pt x="138445" y="58928"/>
                  <a:pt x="148197" y="44907"/>
                  <a:pt x="163430" y="35114"/>
                </a:cubicBezTo>
                <a:close/>
                <a:moveTo>
                  <a:pt x="28794" y="63113"/>
                </a:moveTo>
                <a:cubicBezTo>
                  <a:pt x="29255" y="65624"/>
                  <a:pt x="29966" y="68093"/>
                  <a:pt x="30845" y="70479"/>
                </a:cubicBezTo>
                <a:cubicBezTo>
                  <a:pt x="37165" y="87428"/>
                  <a:pt x="51980" y="97891"/>
                  <a:pt x="59932" y="102537"/>
                </a:cubicBezTo>
                <a:cubicBezTo>
                  <a:pt x="59597" y="107601"/>
                  <a:pt x="59513" y="112623"/>
                  <a:pt x="59639" y="117561"/>
                </a:cubicBezTo>
                <a:cubicBezTo>
                  <a:pt x="45786" y="117352"/>
                  <a:pt x="32143" y="115887"/>
                  <a:pt x="18959" y="113251"/>
                </a:cubicBezTo>
                <a:cubicBezTo>
                  <a:pt x="17453" y="97933"/>
                  <a:pt x="19922" y="82490"/>
                  <a:pt x="26200" y="68386"/>
                </a:cubicBezTo>
                <a:cubicBezTo>
                  <a:pt x="26995" y="66586"/>
                  <a:pt x="27874" y="64829"/>
                  <a:pt x="28794" y="63113"/>
                </a:cubicBezTo>
                <a:close/>
                <a:moveTo>
                  <a:pt x="196619" y="100109"/>
                </a:moveTo>
                <a:lnTo>
                  <a:pt x="196619" y="100109"/>
                </a:lnTo>
                <a:cubicBezTo>
                  <a:pt x="197330" y="114046"/>
                  <a:pt x="194735" y="128024"/>
                  <a:pt x="189085" y="140789"/>
                </a:cubicBezTo>
                <a:cubicBezTo>
                  <a:pt x="187286" y="144849"/>
                  <a:pt x="185151" y="148783"/>
                  <a:pt x="182682" y="152591"/>
                </a:cubicBezTo>
                <a:cubicBezTo>
                  <a:pt x="174605" y="154600"/>
                  <a:pt x="167030" y="155563"/>
                  <a:pt x="159622" y="155563"/>
                </a:cubicBezTo>
                <a:cubicBezTo>
                  <a:pt x="144053" y="155563"/>
                  <a:pt x="131623" y="151210"/>
                  <a:pt x="119654" y="146983"/>
                </a:cubicBezTo>
                <a:cubicBezTo>
                  <a:pt x="107098" y="142589"/>
                  <a:pt x="94083" y="138027"/>
                  <a:pt x="77970" y="138027"/>
                </a:cubicBezTo>
                <a:lnTo>
                  <a:pt x="77551" y="138027"/>
                </a:lnTo>
                <a:cubicBezTo>
                  <a:pt x="77175" y="136269"/>
                  <a:pt x="76882" y="134511"/>
                  <a:pt x="76589" y="132754"/>
                </a:cubicBezTo>
                <a:cubicBezTo>
                  <a:pt x="102327" y="131414"/>
                  <a:pt x="128568" y="126350"/>
                  <a:pt x="154725" y="117603"/>
                </a:cubicBezTo>
                <a:cubicBezTo>
                  <a:pt x="173182" y="111451"/>
                  <a:pt x="187662" y="104713"/>
                  <a:pt x="196619" y="100109"/>
                </a:cubicBezTo>
                <a:close/>
                <a:moveTo>
                  <a:pt x="22140" y="129573"/>
                </a:moveTo>
                <a:lnTo>
                  <a:pt x="22140" y="129573"/>
                </a:lnTo>
                <a:cubicBezTo>
                  <a:pt x="34821" y="131749"/>
                  <a:pt x="47837" y="132921"/>
                  <a:pt x="60978" y="133046"/>
                </a:cubicBezTo>
                <a:cubicBezTo>
                  <a:pt x="61271" y="135139"/>
                  <a:pt x="61606" y="137190"/>
                  <a:pt x="61983" y="139240"/>
                </a:cubicBezTo>
                <a:cubicBezTo>
                  <a:pt x="55119" y="140538"/>
                  <a:pt x="45702" y="143635"/>
                  <a:pt x="39550" y="151084"/>
                </a:cubicBezTo>
                <a:cubicBezTo>
                  <a:pt x="38002" y="152968"/>
                  <a:pt x="36746" y="155018"/>
                  <a:pt x="35784" y="157237"/>
                </a:cubicBezTo>
                <a:cubicBezTo>
                  <a:pt x="29715" y="148866"/>
                  <a:pt x="25070" y="139492"/>
                  <a:pt x="22140" y="129573"/>
                </a:cubicBezTo>
                <a:close/>
                <a:moveTo>
                  <a:pt x="65707" y="154307"/>
                </a:moveTo>
                <a:cubicBezTo>
                  <a:pt x="69516" y="166779"/>
                  <a:pt x="75166" y="178790"/>
                  <a:pt x="82574" y="190090"/>
                </a:cubicBezTo>
                <a:cubicBezTo>
                  <a:pt x="78765" y="189002"/>
                  <a:pt x="75040" y="187621"/>
                  <a:pt x="71441" y="186030"/>
                </a:cubicBezTo>
                <a:cubicBezTo>
                  <a:pt x="63322" y="182389"/>
                  <a:pt x="55789" y="177618"/>
                  <a:pt x="49092" y="171759"/>
                </a:cubicBezTo>
                <a:cubicBezTo>
                  <a:pt x="48548" y="167197"/>
                  <a:pt x="49344" y="163556"/>
                  <a:pt x="51478" y="160961"/>
                </a:cubicBezTo>
                <a:cubicBezTo>
                  <a:pt x="54910" y="156734"/>
                  <a:pt x="61313" y="155018"/>
                  <a:pt x="65707" y="154307"/>
                </a:cubicBezTo>
                <a:close/>
                <a:moveTo>
                  <a:pt x="81778" y="153637"/>
                </a:moveTo>
                <a:cubicBezTo>
                  <a:pt x="93622" y="154265"/>
                  <a:pt x="103792" y="157864"/>
                  <a:pt x="114506" y="161589"/>
                </a:cubicBezTo>
                <a:cubicBezTo>
                  <a:pt x="127857" y="166277"/>
                  <a:pt x="141626" y="171089"/>
                  <a:pt x="159496" y="171089"/>
                </a:cubicBezTo>
                <a:cubicBezTo>
                  <a:pt x="162091" y="171089"/>
                  <a:pt x="164686" y="171006"/>
                  <a:pt x="167281" y="170796"/>
                </a:cubicBezTo>
                <a:lnTo>
                  <a:pt x="167281" y="170796"/>
                </a:lnTo>
                <a:cubicBezTo>
                  <a:pt x="150993" y="185448"/>
                  <a:pt x="129754" y="193663"/>
                  <a:pt x="107561" y="193663"/>
                </a:cubicBezTo>
                <a:cubicBezTo>
                  <a:pt x="106488" y="193663"/>
                  <a:pt x="105413" y="193644"/>
                  <a:pt x="104336" y="193605"/>
                </a:cubicBezTo>
                <a:cubicBezTo>
                  <a:pt x="94208" y="181176"/>
                  <a:pt x="86633" y="167741"/>
                  <a:pt x="81778" y="153637"/>
                </a:cubicBezTo>
                <a:close/>
                <a:moveTo>
                  <a:pt x="107810" y="1"/>
                </a:moveTo>
                <a:cubicBezTo>
                  <a:pt x="66419" y="1"/>
                  <a:pt x="28836" y="24358"/>
                  <a:pt x="12054" y="62066"/>
                </a:cubicBezTo>
                <a:cubicBezTo>
                  <a:pt x="712" y="87596"/>
                  <a:pt x="1" y="115971"/>
                  <a:pt x="10045" y="142086"/>
                </a:cubicBezTo>
                <a:cubicBezTo>
                  <a:pt x="20089" y="168202"/>
                  <a:pt x="39634" y="188834"/>
                  <a:pt x="65121" y="200176"/>
                </a:cubicBezTo>
                <a:cubicBezTo>
                  <a:pt x="78598" y="206161"/>
                  <a:pt x="92827" y="209174"/>
                  <a:pt x="107475" y="209174"/>
                </a:cubicBezTo>
                <a:cubicBezTo>
                  <a:pt x="141082" y="209174"/>
                  <a:pt x="172680" y="193061"/>
                  <a:pt x="192308" y="166025"/>
                </a:cubicBezTo>
                <a:lnTo>
                  <a:pt x="194359" y="163012"/>
                </a:lnTo>
                <a:cubicBezTo>
                  <a:pt x="197790" y="157948"/>
                  <a:pt x="200762" y="152591"/>
                  <a:pt x="203231" y="147109"/>
                </a:cubicBezTo>
                <a:cubicBezTo>
                  <a:pt x="214531" y="121621"/>
                  <a:pt x="215284" y="93204"/>
                  <a:pt x="205240" y="67089"/>
                </a:cubicBezTo>
                <a:cubicBezTo>
                  <a:pt x="195196" y="40973"/>
                  <a:pt x="175651" y="20341"/>
                  <a:pt x="150164" y="8999"/>
                </a:cubicBezTo>
                <a:cubicBezTo>
                  <a:pt x="136687" y="3014"/>
                  <a:pt x="122416" y="1"/>
                  <a:pt x="107810" y="1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92" name="Google Shape;2892;p47"/>
          <p:cNvGrpSpPr/>
          <p:nvPr/>
        </p:nvGrpSpPr>
        <p:grpSpPr>
          <a:xfrm>
            <a:off x="1779717" y="1277752"/>
            <a:ext cx="650653" cy="572711"/>
            <a:chOff x="-31817400" y="3910025"/>
            <a:chExt cx="301675" cy="294075"/>
          </a:xfrm>
        </p:grpSpPr>
        <p:sp>
          <p:nvSpPr>
            <p:cNvPr id="2893" name="Google Shape;2893;p47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6" name="Google Shape;2896;p47"/>
          <p:cNvGrpSpPr/>
          <p:nvPr/>
        </p:nvGrpSpPr>
        <p:grpSpPr>
          <a:xfrm>
            <a:off x="6613707" y="1403703"/>
            <a:ext cx="862390" cy="569400"/>
            <a:chOff x="-57568775" y="3198925"/>
            <a:chExt cx="318225" cy="318225"/>
          </a:xfrm>
        </p:grpSpPr>
        <p:sp>
          <p:nvSpPr>
            <p:cNvPr id="2897" name="Google Shape;2897;p47"/>
            <p:cNvSpPr/>
            <p:nvPr/>
          </p:nvSpPr>
          <p:spPr>
            <a:xfrm>
              <a:off x="-57530950" y="3373775"/>
              <a:ext cx="18125" cy="64600"/>
            </a:xfrm>
            <a:custGeom>
              <a:rect b="b" l="l" r="r" t="t"/>
              <a:pathLst>
                <a:path extrusionOk="0" h="2584" w="725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-57568775" y="3406850"/>
              <a:ext cx="99275" cy="110300"/>
            </a:xfrm>
            <a:custGeom>
              <a:rect b="b" l="l" r="r" t="t"/>
              <a:pathLst>
                <a:path extrusionOk="0" h="4412" w="3971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-57494725" y="3254850"/>
              <a:ext cx="207175" cy="262300"/>
            </a:xfrm>
            <a:custGeom>
              <a:rect b="b" l="l" r="r" t="t"/>
              <a:pathLst>
                <a:path extrusionOk="0" h="10492" w="8287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-57269475" y="3372975"/>
              <a:ext cx="18925" cy="63825"/>
            </a:xfrm>
            <a:custGeom>
              <a:rect b="b" l="l" r="r" t="t"/>
              <a:pathLst>
                <a:path extrusionOk="0" h="2553" w="757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-57436450" y="3198925"/>
              <a:ext cx="185900" cy="154400"/>
            </a:xfrm>
            <a:custGeom>
              <a:rect b="b" l="l" r="r" t="t"/>
              <a:pathLst>
                <a:path extrusionOk="0" h="6176" w="7436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-57532525" y="3215450"/>
              <a:ext cx="77975" cy="148900"/>
            </a:xfrm>
            <a:custGeom>
              <a:rect b="b" l="l" r="r" t="t"/>
              <a:pathLst>
                <a:path extrusionOk="0" h="5956" w="3119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3" name="Google Shape;2903;p47"/>
          <p:cNvGrpSpPr/>
          <p:nvPr/>
        </p:nvGrpSpPr>
        <p:grpSpPr>
          <a:xfrm>
            <a:off x="1779915" y="3186760"/>
            <a:ext cx="650641" cy="572732"/>
            <a:chOff x="-6690625" y="3631325"/>
            <a:chExt cx="307225" cy="292225"/>
          </a:xfrm>
        </p:grpSpPr>
        <p:sp>
          <p:nvSpPr>
            <p:cNvPr id="2904" name="Google Shape;2904;p47"/>
            <p:cNvSpPr/>
            <p:nvPr/>
          </p:nvSpPr>
          <p:spPr>
            <a:xfrm>
              <a:off x="-6690625" y="3631325"/>
              <a:ext cx="222925" cy="292225"/>
            </a:xfrm>
            <a:custGeom>
              <a:rect b="b" l="l" r="r" t="t"/>
              <a:pathLst>
                <a:path extrusionOk="0" h="11689" w="8917">
                  <a:moveTo>
                    <a:pt x="5861" y="2773"/>
                  </a:moveTo>
                  <a:cubicBezTo>
                    <a:pt x="6270" y="2773"/>
                    <a:pt x="6333" y="3435"/>
                    <a:pt x="5861" y="3435"/>
                  </a:cubicBezTo>
                  <a:lnTo>
                    <a:pt x="3813" y="3435"/>
                  </a:lnTo>
                  <a:cubicBezTo>
                    <a:pt x="3372" y="3435"/>
                    <a:pt x="3340" y="2773"/>
                    <a:pt x="3813" y="2773"/>
                  </a:cubicBezTo>
                  <a:close/>
                  <a:moveTo>
                    <a:pt x="2742" y="0"/>
                  </a:moveTo>
                  <a:lnTo>
                    <a:pt x="2742" y="2395"/>
                  </a:lnTo>
                  <a:cubicBezTo>
                    <a:pt x="2742" y="2584"/>
                    <a:pt x="2584" y="2741"/>
                    <a:pt x="2395" y="2741"/>
                  </a:cubicBezTo>
                  <a:lnTo>
                    <a:pt x="1" y="2741"/>
                  </a:lnTo>
                  <a:lnTo>
                    <a:pt x="1" y="10649"/>
                  </a:lnTo>
                  <a:cubicBezTo>
                    <a:pt x="1" y="11216"/>
                    <a:pt x="473" y="11689"/>
                    <a:pt x="1009" y="11689"/>
                  </a:cubicBezTo>
                  <a:lnTo>
                    <a:pt x="7909" y="11689"/>
                  </a:lnTo>
                  <a:cubicBezTo>
                    <a:pt x="8444" y="11689"/>
                    <a:pt x="8917" y="11248"/>
                    <a:pt x="8917" y="10649"/>
                  </a:cubicBezTo>
                  <a:lnTo>
                    <a:pt x="8917" y="7751"/>
                  </a:lnTo>
                  <a:lnTo>
                    <a:pt x="6491" y="10177"/>
                  </a:lnTo>
                  <a:cubicBezTo>
                    <a:pt x="6491" y="10271"/>
                    <a:pt x="6428" y="10303"/>
                    <a:pt x="6365" y="10303"/>
                  </a:cubicBezTo>
                  <a:lnTo>
                    <a:pt x="4317" y="10901"/>
                  </a:lnTo>
                  <a:cubicBezTo>
                    <a:pt x="4198" y="10938"/>
                    <a:pt x="4080" y="10955"/>
                    <a:pt x="3967" y="10955"/>
                  </a:cubicBezTo>
                  <a:cubicBezTo>
                    <a:pt x="3209" y="10955"/>
                    <a:pt x="2625" y="10192"/>
                    <a:pt x="2899" y="9452"/>
                  </a:cubicBezTo>
                  <a:lnTo>
                    <a:pt x="3057" y="8979"/>
                  </a:lnTo>
                  <a:lnTo>
                    <a:pt x="1765" y="8979"/>
                  </a:lnTo>
                  <a:cubicBezTo>
                    <a:pt x="1324" y="8979"/>
                    <a:pt x="1293" y="8255"/>
                    <a:pt x="1765" y="8255"/>
                  </a:cubicBezTo>
                  <a:lnTo>
                    <a:pt x="3277" y="8255"/>
                  </a:lnTo>
                  <a:lnTo>
                    <a:pt x="3529" y="7593"/>
                  </a:lnTo>
                  <a:lnTo>
                    <a:pt x="1797" y="7593"/>
                  </a:lnTo>
                  <a:cubicBezTo>
                    <a:pt x="1356" y="7593"/>
                    <a:pt x="1324" y="6869"/>
                    <a:pt x="1797" y="6869"/>
                  </a:cubicBezTo>
                  <a:lnTo>
                    <a:pt x="4034" y="6869"/>
                  </a:lnTo>
                  <a:lnTo>
                    <a:pt x="4695" y="6207"/>
                  </a:lnTo>
                  <a:lnTo>
                    <a:pt x="1765" y="6207"/>
                  </a:lnTo>
                  <a:cubicBezTo>
                    <a:pt x="1324" y="6207"/>
                    <a:pt x="1293" y="5514"/>
                    <a:pt x="1765" y="5514"/>
                  </a:cubicBezTo>
                  <a:lnTo>
                    <a:pt x="5388" y="5514"/>
                  </a:lnTo>
                  <a:lnTo>
                    <a:pt x="6050" y="4821"/>
                  </a:lnTo>
                  <a:lnTo>
                    <a:pt x="1734" y="4821"/>
                  </a:lnTo>
                  <a:cubicBezTo>
                    <a:pt x="1293" y="4821"/>
                    <a:pt x="1261" y="4128"/>
                    <a:pt x="1734" y="4128"/>
                  </a:cubicBezTo>
                  <a:lnTo>
                    <a:pt x="6711" y="4128"/>
                  </a:lnTo>
                  <a:cubicBezTo>
                    <a:pt x="6963" y="3876"/>
                    <a:pt x="8696" y="2080"/>
                    <a:pt x="8917" y="1891"/>
                  </a:cubicBezTo>
                  <a:lnTo>
                    <a:pt x="8917" y="1009"/>
                  </a:lnTo>
                  <a:cubicBezTo>
                    <a:pt x="8917" y="473"/>
                    <a:pt x="8507" y="0"/>
                    <a:pt x="7909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-6604350" y="3832175"/>
              <a:ext cx="58675" cy="56550"/>
            </a:xfrm>
            <a:custGeom>
              <a:rect b="b" l="l" r="r" t="t"/>
              <a:pathLst>
                <a:path extrusionOk="0" h="2262" w="2347">
                  <a:moveTo>
                    <a:pt x="614" y="0"/>
                  </a:moveTo>
                  <a:lnTo>
                    <a:pt x="110" y="1607"/>
                  </a:lnTo>
                  <a:cubicBezTo>
                    <a:pt x="1" y="1934"/>
                    <a:pt x="222" y="2262"/>
                    <a:pt x="550" y="2262"/>
                  </a:cubicBezTo>
                  <a:cubicBezTo>
                    <a:pt x="600" y="2262"/>
                    <a:pt x="654" y="2254"/>
                    <a:pt x="709" y="2237"/>
                  </a:cubicBezTo>
                  <a:lnTo>
                    <a:pt x="2347" y="1701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-6470875" y="3684775"/>
              <a:ext cx="87475" cy="71800"/>
            </a:xfrm>
            <a:custGeom>
              <a:rect b="b" l="l" r="r" t="t"/>
              <a:pathLst>
                <a:path extrusionOk="0" h="2872" w="3499">
                  <a:moveTo>
                    <a:pt x="1479" y="1"/>
                  </a:moveTo>
                  <a:cubicBezTo>
                    <a:pt x="1176" y="1"/>
                    <a:pt x="868" y="114"/>
                    <a:pt x="599" y="383"/>
                  </a:cubicBezTo>
                  <a:lnTo>
                    <a:pt x="1" y="950"/>
                  </a:lnTo>
                  <a:lnTo>
                    <a:pt x="1954" y="2872"/>
                  </a:lnTo>
                  <a:lnTo>
                    <a:pt x="2521" y="2305"/>
                  </a:lnTo>
                  <a:cubicBezTo>
                    <a:pt x="3498" y="1352"/>
                    <a:pt x="2524" y="1"/>
                    <a:pt x="1479" y="1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-6578775" y="3721900"/>
              <a:ext cx="143375" cy="143375"/>
            </a:xfrm>
            <a:custGeom>
              <a:rect b="b" l="l" r="r" t="t"/>
              <a:pathLst>
                <a:path extrusionOk="0" h="5735" w="5735">
                  <a:moveTo>
                    <a:pt x="3813" y="1"/>
                  </a:moveTo>
                  <a:lnTo>
                    <a:pt x="1" y="3813"/>
                  </a:lnTo>
                  <a:lnTo>
                    <a:pt x="1922" y="5734"/>
                  </a:lnTo>
                  <a:lnTo>
                    <a:pt x="4474" y="3183"/>
                  </a:lnTo>
                  <a:lnTo>
                    <a:pt x="5734" y="1922"/>
                  </a:lnTo>
                  <a:lnTo>
                    <a:pt x="3813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-6685100" y="3636850"/>
              <a:ext cx="47275" cy="46475"/>
            </a:xfrm>
            <a:custGeom>
              <a:rect b="b" l="l" r="r" t="t"/>
              <a:pathLst>
                <a:path extrusionOk="0" h="1859" w="1891">
                  <a:moveTo>
                    <a:pt x="1891" y="0"/>
                  </a:moveTo>
                  <a:lnTo>
                    <a:pt x="0" y="1859"/>
                  </a:lnTo>
                  <a:lnTo>
                    <a:pt x="1891" y="1859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09" name="Google Shape;2909;p47"/>
          <p:cNvSpPr/>
          <p:nvPr/>
        </p:nvSpPr>
        <p:spPr>
          <a:xfrm>
            <a:off x="4218288" y="3005957"/>
            <a:ext cx="619281" cy="634661"/>
          </a:xfrm>
          <a:custGeom>
            <a:rect b="b" l="l" r="r" t="t"/>
            <a:pathLst>
              <a:path extrusionOk="0" h="208770" w="203711">
                <a:moveTo>
                  <a:pt x="82480" y="60649"/>
                </a:moveTo>
                <a:cubicBezTo>
                  <a:pt x="82435" y="60966"/>
                  <a:pt x="82435" y="61283"/>
                  <a:pt x="82435" y="61600"/>
                </a:cubicBezTo>
                <a:cubicBezTo>
                  <a:pt x="82435" y="66217"/>
                  <a:pt x="85287" y="70156"/>
                  <a:pt x="89361" y="71740"/>
                </a:cubicBezTo>
                <a:lnTo>
                  <a:pt x="89361" y="156393"/>
                </a:lnTo>
                <a:cubicBezTo>
                  <a:pt x="85287" y="157978"/>
                  <a:pt x="82435" y="161916"/>
                  <a:pt x="82435" y="166533"/>
                </a:cubicBezTo>
                <a:cubicBezTo>
                  <a:pt x="82435" y="166715"/>
                  <a:pt x="82435" y="166850"/>
                  <a:pt x="82435" y="166986"/>
                </a:cubicBezTo>
                <a:lnTo>
                  <a:pt x="58804" y="166986"/>
                </a:lnTo>
                <a:cubicBezTo>
                  <a:pt x="58804" y="166850"/>
                  <a:pt x="58804" y="166715"/>
                  <a:pt x="58804" y="166533"/>
                </a:cubicBezTo>
                <a:cubicBezTo>
                  <a:pt x="58804" y="161916"/>
                  <a:pt x="55907" y="157978"/>
                  <a:pt x="51833" y="156439"/>
                </a:cubicBezTo>
                <a:lnTo>
                  <a:pt x="51833" y="71740"/>
                </a:lnTo>
                <a:cubicBezTo>
                  <a:pt x="55907" y="70156"/>
                  <a:pt x="58804" y="66217"/>
                  <a:pt x="58804" y="61600"/>
                </a:cubicBezTo>
                <a:cubicBezTo>
                  <a:pt x="58804" y="61283"/>
                  <a:pt x="58804" y="60966"/>
                  <a:pt x="58759" y="60649"/>
                </a:cubicBezTo>
                <a:close/>
                <a:moveTo>
                  <a:pt x="144951" y="60649"/>
                </a:moveTo>
                <a:cubicBezTo>
                  <a:pt x="144906" y="60966"/>
                  <a:pt x="144906" y="61283"/>
                  <a:pt x="144906" y="61600"/>
                </a:cubicBezTo>
                <a:cubicBezTo>
                  <a:pt x="144906" y="66217"/>
                  <a:pt x="147758" y="70156"/>
                  <a:pt x="151832" y="71740"/>
                </a:cubicBezTo>
                <a:lnTo>
                  <a:pt x="151832" y="156393"/>
                </a:lnTo>
                <a:cubicBezTo>
                  <a:pt x="147803" y="157978"/>
                  <a:pt x="144906" y="161916"/>
                  <a:pt x="144906" y="166533"/>
                </a:cubicBezTo>
                <a:cubicBezTo>
                  <a:pt x="144906" y="166715"/>
                  <a:pt x="144906" y="166850"/>
                  <a:pt x="144906" y="166986"/>
                </a:cubicBezTo>
                <a:lnTo>
                  <a:pt x="121276" y="166986"/>
                </a:lnTo>
                <a:cubicBezTo>
                  <a:pt x="121276" y="166850"/>
                  <a:pt x="121276" y="166715"/>
                  <a:pt x="121276" y="166533"/>
                </a:cubicBezTo>
                <a:cubicBezTo>
                  <a:pt x="121276" y="161916"/>
                  <a:pt x="118424" y="157978"/>
                  <a:pt x="114349" y="156439"/>
                </a:cubicBezTo>
                <a:lnTo>
                  <a:pt x="114349" y="71740"/>
                </a:lnTo>
                <a:cubicBezTo>
                  <a:pt x="118424" y="70156"/>
                  <a:pt x="121276" y="66217"/>
                  <a:pt x="121276" y="61600"/>
                </a:cubicBezTo>
                <a:cubicBezTo>
                  <a:pt x="121276" y="61283"/>
                  <a:pt x="121276" y="60966"/>
                  <a:pt x="121230" y="60649"/>
                </a:cubicBezTo>
                <a:close/>
                <a:moveTo>
                  <a:pt x="101855" y="0"/>
                </a:moveTo>
                <a:cubicBezTo>
                  <a:pt x="101154" y="0"/>
                  <a:pt x="100452" y="102"/>
                  <a:pt x="99773" y="306"/>
                </a:cubicBezTo>
                <a:lnTo>
                  <a:pt x="10593" y="28282"/>
                </a:lnTo>
                <a:cubicBezTo>
                  <a:pt x="7741" y="29187"/>
                  <a:pt x="5794" y="31858"/>
                  <a:pt x="5794" y="34891"/>
                </a:cubicBezTo>
                <a:lnTo>
                  <a:pt x="5794" y="53769"/>
                </a:lnTo>
                <a:cubicBezTo>
                  <a:pt x="5794" y="57571"/>
                  <a:pt x="8873" y="60649"/>
                  <a:pt x="12675" y="60649"/>
                </a:cubicBezTo>
                <a:lnTo>
                  <a:pt x="19964" y="60649"/>
                </a:lnTo>
                <a:cubicBezTo>
                  <a:pt x="19964" y="60966"/>
                  <a:pt x="19918" y="61283"/>
                  <a:pt x="19918" y="61600"/>
                </a:cubicBezTo>
                <a:cubicBezTo>
                  <a:pt x="19918" y="66217"/>
                  <a:pt x="22816" y="70156"/>
                  <a:pt x="26890" y="71740"/>
                </a:cubicBezTo>
                <a:lnTo>
                  <a:pt x="26890" y="156393"/>
                </a:lnTo>
                <a:cubicBezTo>
                  <a:pt x="22816" y="157978"/>
                  <a:pt x="19918" y="161916"/>
                  <a:pt x="19918" y="166533"/>
                </a:cubicBezTo>
                <a:cubicBezTo>
                  <a:pt x="19918" y="166715"/>
                  <a:pt x="19964" y="166850"/>
                  <a:pt x="19964" y="166986"/>
                </a:cubicBezTo>
                <a:lnTo>
                  <a:pt x="18289" y="166986"/>
                </a:lnTo>
                <a:cubicBezTo>
                  <a:pt x="14758" y="166986"/>
                  <a:pt x="11861" y="169883"/>
                  <a:pt x="11861" y="173414"/>
                </a:cubicBezTo>
                <a:lnTo>
                  <a:pt x="11861" y="178711"/>
                </a:lnTo>
                <a:lnTo>
                  <a:pt x="6428" y="178711"/>
                </a:lnTo>
                <a:cubicBezTo>
                  <a:pt x="2897" y="178711"/>
                  <a:pt x="0" y="181608"/>
                  <a:pt x="0" y="185139"/>
                </a:cubicBezTo>
                <a:lnTo>
                  <a:pt x="0" y="202341"/>
                </a:lnTo>
                <a:cubicBezTo>
                  <a:pt x="0" y="205872"/>
                  <a:pt x="2897" y="208769"/>
                  <a:pt x="6428" y="208769"/>
                </a:cubicBezTo>
                <a:lnTo>
                  <a:pt x="197282" y="208769"/>
                </a:lnTo>
                <a:cubicBezTo>
                  <a:pt x="200813" y="208769"/>
                  <a:pt x="203710" y="205872"/>
                  <a:pt x="203710" y="202341"/>
                </a:cubicBezTo>
                <a:lnTo>
                  <a:pt x="203710" y="185139"/>
                </a:lnTo>
                <a:cubicBezTo>
                  <a:pt x="203710" y="181608"/>
                  <a:pt x="200813" y="178711"/>
                  <a:pt x="197282" y="178711"/>
                </a:cubicBezTo>
                <a:lnTo>
                  <a:pt x="191850" y="178711"/>
                </a:lnTo>
                <a:lnTo>
                  <a:pt x="191850" y="173414"/>
                </a:lnTo>
                <a:cubicBezTo>
                  <a:pt x="191850" y="169883"/>
                  <a:pt x="188953" y="166986"/>
                  <a:pt x="185422" y="166986"/>
                </a:cubicBezTo>
                <a:lnTo>
                  <a:pt x="183747" y="166986"/>
                </a:lnTo>
                <a:cubicBezTo>
                  <a:pt x="183747" y="166850"/>
                  <a:pt x="183792" y="166715"/>
                  <a:pt x="183792" y="166533"/>
                </a:cubicBezTo>
                <a:cubicBezTo>
                  <a:pt x="183792" y="161916"/>
                  <a:pt x="180895" y="157978"/>
                  <a:pt x="176821" y="156439"/>
                </a:cubicBezTo>
                <a:lnTo>
                  <a:pt x="176821" y="71740"/>
                </a:lnTo>
                <a:cubicBezTo>
                  <a:pt x="180895" y="70156"/>
                  <a:pt x="183792" y="66217"/>
                  <a:pt x="183792" y="61600"/>
                </a:cubicBezTo>
                <a:cubicBezTo>
                  <a:pt x="183792" y="61283"/>
                  <a:pt x="183747" y="60966"/>
                  <a:pt x="183747" y="60649"/>
                </a:cubicBezTo>
                <a:lnTo>
                  <a:pt x="191035" y="60649"/>
                </a:lnTo>
                <a:cubicBezTo>
                  <a:pt x="194838" y="60649"/>
                  <a:pt x="197916" y="57571"/>
                  <a:pt x="197916" y="53769"/>
                </a:cubicBezTo>
                <a:lnTo>
                  <a:pt x="197916" y="34891"/>
                </a:lnTo>
                <a:cubicBezTo>
                  <a:pt x="197916" y="31858"/>
                  <a:pt x="195969" y="29187"/>
                  <a:pt x="193117" y="28282"/>
                </a:cubicBezTo>
                <a:lnTo>
                  <a:pt x="103938" y="306"/>
                </a:lnTo>
                <a:cubicBezTo>
                  <a:pt x="103259" y="102"/>
                  <a:pt x="102557" y="0"/>
                  <a:pt x="101855" y="0"/>
                </a:cubicBezTo>
                <a:close/>
              </a:path>
            </a:pathLst>
          </a:custGeom>
          <a:solidFill>
            <a:schemeClr val="lt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0" name="Google Shape;2910;p47"/>
          <p:cNvGrpSpPr/>
          <p:nvPr/>
        </p:nvGrpSpPr>
        <p:grpSpPr>
          <a:xfrm>
            <a:off x="6625317" y="3029371"/>
            <a:ext cx="720753" cy="674940"/>
            <a:chOff x="1190625" y="404475"/>
            <a:chExt cx="5234225" cy="4901525"/>
          </a:xfrm>
        </p:grpSpPr>
        <p:sp>
          <p:nvSpPr>
            <p:cNvPr id="2911" name="Google Shape;2911;p47"/>
            <p:cNvSpPr/>
            <p:nvPr/>
          </p:nvSpPr>
          <p:spPr>
            <a:xfrm>
              <a:off x="1190625" y="404475"/>
              <a:ext cx="5234225" cy="4901525"/>
            </a:xfrm>
            <a:custGeom>
              <a:rect b="b" l="l" r="r" t="t"/>
              <a:pathLst>
                <a:path extrusionOk="0" h="196061" w="209369">
                  <a:moveTo>
                    <a:pt x="192393" y="16976"/>
                  </a:moveTo>
                  <a:lnTo>
                    <a:pt x="192393" y="125622"/>
                  </a:lnTo>
                  <a:lnTo>
                    <a:pt x="16976" y="125622"/>
                  </a:lnTo>
                  <a:lnTo>
                    <a:pt x="16976" y="16976"/>
                  </a:lnTo>
                  <a:close/>
                  <a:moveTo>
                    <a:pt x="8511" y="1"/>
                  </a:moveTo>
                  <a:cubicBezTo>
                    <a:pt x="3803" y="1"/>
                    <a:pt x="0" y="3803"/>
                    <a:pt x="0" y="8466"/>
                  </a:cubicBezTo>
                  <a:lnTo>
                    <a:pt x="0" y="148256"/>
                  </a:lnTo>
                  <a:cubicBezTo>
                    <a:pt x="0" y="152919"/>
                    <a:pt x="3803" y="156722"/>
                    <a:pt x="8511" y="156722"/>
                  </a:cubicBezTo>
                  <a:lnTo>
                    <a:pt x="76188" y="156722"/>
                  </a:lnTo>
                  <a:lnTo>
                    <a:pt x="68945" y="181348"/>
                  </a:lnTo>
                  <a:lnTo>
                    <a:pt x="60162" y="181348"/>
                  </a:lnTo>
                  <a:cubicBezTo>
                    <a:pt x="57944" y="181348"/>
                    <a:pt x="56134" y="183159"/>
                    <a:pt x="56134" y="185377"/>
                  </a:cubicBezTo>
                  <a:lnTo>
                    <a:pt x="56134" y="192031"/>
                  </a:lnTo>
                  <a:cubicBezTo>
                    <a:pt x="56134" y="194250"/>
                    <a:pt x="57944" y="196060"/>
                    <a:pt x="60162" y="196060"/>
                  </a:cubicBezTo>
                  <a:lnTo>
                    <a:pt x="149206" y="196060"/>
                  </a:lnTo>
                  <a:cubicBezTo>
                    <a:pt x="151425" y="196060"/>
                    <a:pt x="153235" y="194250"/>
                    <a:pt x="153235" y="192031"/>
                  </a:cubicBezTo>
                  <a:lnTo>
                    <a:pt x="153235" y="185377"/>
                  </a:lnTo>
                  <a:cubicBezTo>
                    <a:pt x="153235" y="183159"/>
                    <a:pt x="151425" y="181348"/>
                    <a:pt x="149206" y="181348"/>
                  </a:cubicBezTo>
                  <a:lnTo>
                    <a:pt x="140424" y="181348"/>
                  </a:lnTo>
                  <a:lnTo>
                    <a:pt x="133181" y="156722"/>
                  </a:lnTo>
                  <a:lnTo>
                    <a:pt x="200904" y="156722"/>
                  </a:lnTo>
                  <a:cubicBezTo>
                    <a:pt x="205566" y="156722"/>
                    <a:pt x="209369" y="152919"/>
                    <a:pt x="209369" y="148256"/>
                  </a:cubicBezTo>
                  <a:lnTo>
                    <a:pt x="209369" y="8466"/>
                  </a:lnTo>
                  <a:cubicBezTo>
                    <a:pt x="209369" y="3803"/>
                    <a:pt x="205566" y="1"/>
                    <a:pt x="200904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3259400" y="1735625"/>
              <a:ext cx="1097800" cy="1084550"/>
            </a:xfrm>
            <a:custGeom>
              <a:rect b="b" l="l" r="r" t="t"/>
              <a:pathLst>
                <a:path extrusionOk="0" h="43382" w="43912">
                  <a:moveTo>
                    <a:pt x="3308" y="1"/>
                  </a:moveTo>
                  <a:cubicBezTo>
                    <a:pt x="2506" y="1"/>
                    <a:pt x="1715" y="313"/>
                    <a:pt x="1132" y="896"/>
                  </a:cubicBezTo>
                  <a:cubicBezTo>
                    <a:pt x="272" y="1756"/>
                    <a:pt x="1" y="3024"/>
                    <a:pt x="453" y="4156"/>
                  </a:cubicBezTo>
                  <a:lnTo>
                    <a:pt x="11816" y="34124"/>
                  </a:lnTo>
                  <a:cubicBezTo>
                    <a:pt x="12246" y="35284"/>
                    <a:pt x="13369" y="36077"/>
                    <a:pt x="14605" y="36077"/>
                  </a:cubicBezTo>
                  <a:cubicBezTo>
                    <a:pt x="14671" y="36077"/>
                    <a:pt x="14737" y="36075"/>
                    <a:pt x="14804" y="36070"/>
                  </a:cubicBezTo>
                  <a:cubicBezTo>
                    <a:pt x="16162" y="36025"/>
                    <a:pt x="17293" y="35120"/>
                    <a:pt x="17656" y="33807"/>
                  </a:cubicBezTo>
                  <a:lnTo>
                    <a:pt x="19421" y="27333"/>
                  </a:lnTo>
                  <a:lnTo>
                    <a:pt x="34541" y="42498"/>
                  </a:lnTo>
                  <a:cubicBezTo>
                    <a:pt x="35152" y="43087"/>
                    <a:pt x="35944" y="43381"/>
                    <a:pt x="36736" y="43381"/>
                  </a:cubicBezTo>
                  <a:cubicBezTo>
                    <a:pt x="37529" y="43381"/>
                    <a:pt x="38321" y="43087"/>
                    <a:pt x="38932" y="42498"/>
                  </a:cubicBezTo>
                  <a:lnTo>
                    <a:pt x="42735" y="38651"/>
                  </a:lnTo>
                  <a:cubicBezTo>
                    <a:pt x="43912" y="37474"/>
                    <a:pt x="43912" y="35527"/>
                    <a:pt x="42735" y="34305"/>
                  </a:cubicBezTo>
                  <a:lnTo>
                    <a:pt x="27569" y="19185"/>
                  </a:lnTo>
                  <a:lnTo>
                    <a:pt x="34088" y="17419"/>
                  </a:lnTo>
                  <a:cubicBezTo>
                    <a:pt x="35356" y="17057"/>
                    <a:pt x="36261" y="15926"/>
                    <a:pt x="36352" y="14567"/>
                  </a:cubicBezTo>
                  <a:cubicBezTo>
                    <a:pt x="36397" y="13255"/>
                    <a:pt x="35582" y="12032"/>
                    <a:pt x="34360" y="11580"/>
                  </a:cubicBezTo>
                  <a:lnTo>
                    <a:pt x="4437" y="217"/>
                  </a:lnTo>
                  <a:cubicBezTo>
                    <a:pt x="4072" y="71"/>
                    <a:pt x="3689" y="1"/>
                    <a:pt x="3308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3" name="Google Shape;2913;p47"/>
          <p:cNvSpPr txBox="1"/>
          <p:nvPr>
            <p:ph idx="14" type="title"/>
          </p:nvPr>
        </p:nvSpPr>
        <p:spPr>
          <a:xfrm>
            <a:off x="232538" y="1081811"/>
            <a:ext cx="1722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6B65"/>
                </a:solidFill>
              </a:rPr>
              <a:t>Poda de palmeras</a:t>
            </a:r>
            <a:endParaRPr>
              <a:solidFill>
                <a:srgbClr val="FF6B65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7" name="Shape 2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" name="Google Shape;2918;p48"/>
          <p:cNvSpPr/>
          <p:nvPr/>
        </p:nvSpPr>
        <p:spPr>
          <a:xfrm>
            <a:off x="1021500" y="1161825"/>
            <a:ext cx="7101000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9" name="Google Shape;2919;p48"/>
          <p:cNvGrpSpPr/>
          <p:nvPr/>
        </p:nvGrpSpPr>
        <p:grpSpPr>
          <a:xfrm rot="-1006591">
            <a:off x="786613" y="1231221"/>
            <a:ext cx="904051" cy="339511"/>
            <a:chOff x="202075" y="1493875"/>
            <a:chExt cx="7071675" cy="2655725"/>
          </a:xfrm>
        </p:grpSpPr>
        <p:sp>
          <p:nvSpPr>
            <p:cNvPr id="2920" name="Google Shape;2920;p48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48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48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48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48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48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6" name="Google Shape;2926;p48"/>
          <p:cNvSpPr txBox="1"/>
          <p:nvPr>
            <p:ph idx="1" type="subTitle"/>
          </p:nvPr>
        </p:nvSpPr>
        <p:spPr>
          <a:xfrm>
            <a:off x="1720425" y="1899075"/>
            <a:ext cx="5494200" cy="13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Festejo del día del niñ@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Contratación de granja interactiva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26 de abril de 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9:00  a 12:00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Refrigerio incluido (</a:t>
            </a:r>
            <a:r>
              <a:rPr lang="en"/>
              <a:t>porción</a:t>
            </a:r>
            <a:r>
              <a:rPr lang="en"/>
              <a:t> de ensalada, galletas saladas, pastel o nieve, agua fresca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 detalle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27" name="Google Shape;2927;p48"/>
          <p:cNvGrpSpPr/>
          <p:nvPr/>
        </p:nvGrpSpPr>
        <p:grpSpPr>
          <a:xfrm rot="1711107">
            <a:off x="7296341" y="1200583"/>
            <a:ext cx="1249628" cy="400793"/>
            <a:chOff x="0" y="1591500"/>
            <a:chExt cx="7619725" cy="2443871"/>
          </a:xfrm>
        </p:grpSpPr>
        <p:sp>
          <p:nvSpPr>
            <p:cNvPr id="2928" name="Google Shape;2928;p48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48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48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48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48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48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48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48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48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48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48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48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48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48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48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48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48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48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6" name="Google Shape;2946;p48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7" name="Google Shape;2947;p48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48" name="Google Shape;294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3690">
            <a:off x="112843" y="3546864"/>
            <a:ext cx="1679940" cy="1119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9" name="Google Shape;2949;p48"/>
          <p:cNvGrpSpPr/>
          <p:nvPr/>
        </p:nvGrpSpPr>
        <p:grpSpPr>
          <a:xfrm rot="1341022">
            <a:off x="597302" y="3278164"/>
            <a:ext cx="1196294" cy="400971"/>
            <a:chOff x="-25" y="1574200"/>
            <a:chExt cx="7619997" cy="2554050"/>
          </a:xfrm>
        </p:grpSpPr>
        <p:sp>
          <p:nvSpPr>
            <p:cNvPr id="2950" name="Google Shape;2950;p48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48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48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3" name="Google Shape;2953;p48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4" name="Google Shape;2954;p48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48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48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48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48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48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48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48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48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48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48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48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48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7" name="Google Shape;2967;p48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8" name="Google Shape;2968;p48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48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48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48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48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48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48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48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48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48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48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48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48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48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48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48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48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48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48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48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48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48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48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48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48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48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48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48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48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48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48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48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48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48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48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48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4" name="Google Shape;3004;p48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5" name="Google Shape;3005;p48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48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48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48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48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48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48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48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48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4" name="Google Shape;3014;p48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5" name="Google Shape;3015;p48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48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48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48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48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48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48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48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48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48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48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48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48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48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9" name="Google Shape;3029;p48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0" name="Google Shape;3030;p48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48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48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48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48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48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48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48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38" name="Google Shape;3038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61178">
            <a:off x="6523337" y="2941789"/>
            <a:ext cx="2566129" cy="2799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3042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49"/>
          <p:cNvSpPr/>
          <p:nvPr/>
        </p:nvSpPr>
        <p:spPr>
          <a:xfrm>
            <a:off x="4909863" y="1139488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44" name="Google Shape;3044;p49"/>
          <p:cNvSpPr/>
          <p:nvPr/>
        </p:nvSpPr>
        <p:spPr>
          <a:xfrm>
            <a:off x="1148038" y="537213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045" name="Google Shape;3045;p49"/>
          <p:cNvSpPr txBox="1"/>
          <p:nvPr>
            <p:ph type="title"/>
          </p:nvPr>
        </p:nvSpPr>
        <p:spPr>
          <a:xfrm>
            <a:off x="949152" y="539500"/>
            <a:ext cx="3217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lo cual se propone</a:t>
            </a:r>
            <a:endParaRPr/>
          </a:p>
        </p:txBody>
      </p:sp>
      <p:sp>
        <p:nvSpPr>
          <p:cNvPr id="3046" name="Google Shape;3046;p49"/>
          <p:cNvSpPr txBox="1"/>
          <p:nvPr>
            <p:ph idx="2" type="title"/>
          </p:nvPr>
        </p:nvSpPr>
        <p:spPr>
          <a:xfrm>
            <a:off x="5382046" y="2489163"/>
            <a:ext cx="23499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solicita</a:t>
            </a:r>
            <a:endParaRPr/>
          </a:p>
        </p:txBody>
      </p:sp>
      <p:sp>
        <p:nvSpPr>
          <p:cNvPr id="3047" name="Google Shape;3047;p49"/>
          <p:cNvSpPr txBox="1"/>
          <p:nvPr>
            <p:ph idx="1" type="subTitle"/>
          </p:nvPr>
        </p:nvSpPr>
        <p:spPr>
          <a:xfrm>
            <a:off x="1296320" y="2082900"/>
            <a:ext cx="23499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*Retomar las venta de en la tiendita, bolis, paletas, fruta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*Venta de gorditas o tacos por pedido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*Impulsar la realización de mini kermesse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*Venta de paquete de recuerdo fotográfico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p49"/>
          <p:cNvSpPr txBox="1"/>
          <p:nvPr>
            <p:ph idx="3" type="subTitle"/>
          </p:nvPr>
        </p:nvSpPr>
        <p:spPr>
          <a:xfrm>
            <a:off x="5277980" y="3224100"/>
            <a:ext cx="2349900" cy="97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Procurar estar al corriente en aportaciones de cada mes para no solicitar aportación extra para los festejos</a:t>
            </a:r>
            <a:endParaRPr/>
          </a:p>
        </p:txBody>
      </p:sp>
      <p:grpSp>
        <p:nvGrpSpPr>
          <p:cNvPr id="3049" name="Google Shape;3049;p49"/>
          <p:cNvGrpSpPr/>
          <p:nvPr/>
        </p:nvGrpSpPr>
        <p:grpSpPr>
          <a:xfrm rot="-1730087">
            <a:off x="7100777" y="4172001"/>
            <a:ext cx="1196042" cy="400886"/>
            <a:chOff x="-25" y="1574200"/>
            <a:chExt cx="7619997" cy="2554050"/>
          </a:xfrm>
        </p:grpSpPr>
        <p:sp>
          <p:nvSpPr>
            <p:cNvPr id="3050" name="Google Shape;3050;p49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49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49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49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49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49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49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7" name="Google Shape;3057;p49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8" name="Google Shape;3058;p49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49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49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49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49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49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49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49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49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49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8" name="Google Shape;3068;p49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9" name="Google Shape;3069;p49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49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49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49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49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49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49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49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49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49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49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49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49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49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49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49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49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6" name="Google Shape;3086;p49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7" name="Google Shape;3087;p49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49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49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49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49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49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49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49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5" name="Google Shape;3095;p49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6" name="Google Shape;3096;p49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49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49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49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49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49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49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49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49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49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49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49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49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49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49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49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4" name="Google Shape;3114;p49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5" name="Google Shape;3115;p49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49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49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49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49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49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49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49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49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49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49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49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49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49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49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49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2" name="Google Shape;3132;p49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49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9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49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49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49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8" name="Google Shape;3138;p49"/>
          <p:cNvGrpSpPr/>
          <p:nvPr/>
        </p:nvGrpSpPr>
        <p:grpSpPr>
          <a:xfrm rot="-1924662">
            <a:off x="393456" y="541307"/>
            <a:ext cx="1431891" cy="400592"/>
            <a:chOff x="376100" y="1855725"/>
            <a:chExt cx="6820025" cy="1908000"/>
          </a:xfrm>
        </p:grpSpPr>
        <p:sp>
          <p:nvSpPr>
            <p:cNvPr id="3139" name="Google Shape;3139;p49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49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49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49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49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49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49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49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49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49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9" name="Google Shape;3149;p49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0" name="Google Shape;3150;p49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49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49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49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49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49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49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49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49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49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0" name="Google Shape;3160;p49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1" name="Google Shape;3161;p49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49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49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49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49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49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49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49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49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49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49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49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49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49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49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49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49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49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49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49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49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49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49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49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49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49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49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49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49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49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49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49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49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49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49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49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49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49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49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49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49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49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49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49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49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49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49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49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49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49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49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49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13" name="Google Shape;3213;p49"/>
          <p:cNvPicPr preferRelativeResize="0"/>
          <p:nvPr/>
        </p:nvPicPr>
        <p:blipFill rotWithShape="1">
          <a:blip r:embed="rId3">
            <a:alphaModFix/>
          </a:blip>
          <a:srcRect b="0" l="17296" r="16152" t="0"/>
          <a:stretch/>
        </p:blipFill>
        <p:spPr>
          <a:xfrm rot="206885">
            <a:off x="5420775" y="1115338"/>
            <a:ext cx="1451701" cy="14517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3214" name="Google Shape;3214;p49"/>
          <p:cNvGrpSpPr/>
          <p:nvPr/>
        </p:nvGrpSpPr>
        <p:grpSpPr>
          <a:xfrm rot="1730046">
            <a:off x="494025" y="3760031"/>
            <a:ext cx="1230773" cy="400778"/>
            <a:chOff x="275" y="1558900"/>
            <a:chExt cx="7619656" cy="2481200"/>
          </a:xfrm>
        </p:grpSpPr>
        <p:sp>
          <p:nvSpPr>
            <p:cNvPr id="3215" name="Google Shape;3215;p49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49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49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49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49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49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49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49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49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49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49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49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49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49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49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49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49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49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49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49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49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49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49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49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49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49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49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49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49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49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49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49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49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49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49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49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49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49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49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49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49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49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49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49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49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49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49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49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49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49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49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49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49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49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9" name="Google Shape;3269;p49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0" name="Google Shape;3270;p49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49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49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49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49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49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49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49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49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49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49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49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49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49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49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49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49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49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49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49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49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1" name="Google Shape;3291;p49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2" name="Google Shape;3292;p49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49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49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49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49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49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49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49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49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49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49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49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49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49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49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49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49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49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49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49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49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49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49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49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49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49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49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49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49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49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2" name="Google Shape;3322;p49"/>
          <p:cNvGrpSpPr/>
          <p:nvPr/>
        </p:nvGrpSpPr>
        <p:grpSpPr>
          <a:xfrm rot="-2363114">
            <a:off x="4968758" y="890577"/>
            <a:ext cx="1250077" cy="400937"/>
            <a:chOff x="0" y="1591500"/>
            <a:chExt cx="7619725" cy="2443871"/>
          </a:xfrm>
        </p:grpSpPr>
        <p:sp>
          <p:nvSpPr>
            <p:cNvPr id="3323" name="Google Shape;3323;p49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49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49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49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49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49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9" name="Google Shape;3329;p49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0" name="Google Shape;3330;p49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49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49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49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49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49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49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49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49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49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49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49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49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6" name="Shape 3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7" name="Google Shape;3347;p50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8" name="Google Shape;3348;p50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Acuerdos y fechas</a:t>
            </a:r>
            <a:endParaRPr/>
          </a:p>
        </p:txBody>
      </p:sp>
      <p:sp>
        <p:nvSpPr>
          <p:cNvPr id="3349" name="Google Shape;3349;p50"/>
          <p:cNvSpPr txBox="1"/>
          <p:nvPr>
            <p:ph idx="2" type="title"/>
          </p:nvPr>
        </p:nvSpPr>
        <p:spPr>
          <a:xfrm>
            <a:off x="941903" y="2196425"/>
            <a:ext cx="26919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Rehabilitación de pintura de herrería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0" name="Google Shape;3350;p50"/>
          <p:cNvSpPr txBox="1"/>
          <p:nvPr>
            <p:ph idx="1" type="subTitle"/>
          </p:nvPr>
        </p:nvSpPr>
        <p:spPr>
          <a:xfrm>
            <a:off x="1168838" y="2838267"/>
            <a:ext cx="17235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pospone para el jueves 20 de abril 9:00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Traer brocha, recipiente, lija</a:t>
            </a:r>
            <a:endParaRPr/>
          </a:p>
        </p:txBody>
      </p:sp>
      <p:sp>
        <p:nvSpPr>
          <p:cNvPr id="3351" name="Google Shape;3351;p50"/>
          <p:cNvSpPr txBox="1"/>
          <p:nvPr>
            <p:ph idx="5" type="title"/>
          </p:nvPr>
        </p:nvSpPr>
        <p:spPr>
          <a:xfrm>
            <a:off x="4963474" y="2282125"/>
            <a:ext cx="3266100" cy="33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Fecha </a:t>
            </a:r>
            <a:r>
              <a:rPr lang="en"/>
              <a:t>límite</a:t>
            </a:r>
            <a:r>
              <a:rPr lang="en"/>
              <a:t> para ponerse al corriente aportaciones</a:t>
            </a:r>
            <a:endParaRPr/>
          </a:p>
        </p:txBody>
      </p:sp>
      <p:sp>
        <p:nvSpPr>
          <p:cNvPr id="3352" name="Google Shape;3352;p50"/>
          <p:cNvSpPr txBox="1"/>
          <p:nvPr>
            <p:ph idx="6" type="subTitle"/>
          </p:nvPr>
        </p:nvSpPr>
        <p:spPr>
          <a:xfrm>
            <a:off x="5625038" y="3209653"/>
            <a:ext cx="1723500" cy="569400"/>
          </a:xfrm>
          <a:prstGeom prst="rect">
            <a:avLst/>
          </a:prstGeom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 de abril de 2023 (ya que el 15 </a:t>
            </a:r>
            <a:r>
              <a:rPr lang="en"/>
              <a:t>aún</a:t>
            </a:r>
            <a:r>
              <a:rPr lang="en"/>
              <a:t> son vacaciones)</a:t>
            </a:r>
            <a:endParaRPr/>
          </a:p>
        </p:txBody>
      </p:sp>
      <p:grpSp>
        <p:nvGrpSpPr>
          <p:cNvPr id="3353" name="Google Shape;3353;p50"/>
          <p:cNvGrpSpPr/>
          <p:nvPr/>
        </p:nvGrpSpPr>
        <p:grpSpPr>
          <a:xfrm rot="3295994">
            <a:off x="7944704" y="340895"/>
            <a:ext cx="1196322" cy="400980"/>
            <a:chOff x="-25" y="1574200"/>
            <a:chExt cx="7619997" cy="2554050"/>
          </a:xfrm>
        </p:grpSpPr>
        <p:sp>
          <p:nvSpPr>
            <p:cNvPr id="3354" name="Google Shape;3354;p50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50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50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50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50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50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50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50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50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50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50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50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50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50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8" name="Google Shape;3368;p50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9" name="Google Shape;3369;p50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50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50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50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50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50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50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50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50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50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50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50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50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50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50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50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50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50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50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50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50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50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50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50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3" name="Google Shape;3393;p50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4" name="Google Shape;3394;p50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50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50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50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50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50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50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50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50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50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50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50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50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7" name="Google Shape;3407;p50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8" name="Google Shape;3408;p50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50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50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50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50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50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50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50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50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50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50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50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50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50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2" name="Google Shape;3422;p50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3" name="Google Shape;3423;p50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50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50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50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50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50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50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50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50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50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50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50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50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50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50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8" name="Google Shape;3438;p50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9" name="Google Shape;3439;p50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50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50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42" name="Google Shape;3442;p50"/>
          <p:cNvGrpSpPr/>
          <p:nvPr/>
        </p:nvGrpSpPr>
        <p:grpSpPr>
          <a:xfrm rot="3321925">
            <a:off x="-23649" y="4275151"/>
            <a:ext cx="1230749" cy="400771"/>
            <a:chOff x="275" y="1558900"/>
            <a:chExt cx="7619656" cy="2481200"/>
          </a:xfrm>
        </p:grpSpPr>
        <p:sp>
          <p:nvSpPr>
            <p:cNvPr id="3443" name="Google Shape;3443;p50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50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50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50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50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50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50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50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50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50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50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50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50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50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7" name="Google Shape;3457;p50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8" name="Google Shape;3458;p50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50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50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50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50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50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50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50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50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50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50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9" name="Google Shape;3469;p50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0" name="Google Shape;3470;p50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50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50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50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50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50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50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50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50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50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50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50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2" name="Google Shape;3482;p50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3" name="Google Shape;3483;p50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50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50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50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50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50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50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50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1" name="Google Shape;3491;p50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2" name="Google Shape;3492;p50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50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50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50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50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50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50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50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50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50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50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50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50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50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50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50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50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50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50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50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50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50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50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50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50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7" name="Google Shape;3517;p50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8" name="Google Shape;3518;p50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50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50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50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50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3" name="Google Shape;3523;p50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4" name="Google Shape;3524;p50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50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50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50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50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50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50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50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50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50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50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50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50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50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50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50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50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50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50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3" name="Google Shape;3543;p50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4" name="Google Shape;3544;p50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50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50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50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50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50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0" name="Google Shape;3550;p50"/>
          <p:cNvGrpSpPr/>
          <p:nvPr/>
        </p:nvGrpSpPr>
        <p:grpSpPr>
          <a:xfrm rot="186207">
            <a:off x="8179649" y="3073789"/>
            <a:ext cx="873361" cy="1914695"/>
            <a:chOff x="5661950" y="0"/>
            <a:chExt cx="2209475" cy="4843900"/>
          </a:xfrm>
        </p:grpSpPr>
        <p:grpSp>
          <p:nvGrpSpPr>
            <p:cNvPr id="3551" name="Google Shape;3551;p50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3552" name="Google Shape;3552;p50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rect b="b" l="l" r="r" t="t"/>
                <a:pathLst>
                  <a:path extrusionOk="0" fill="none" h="10832" w="14893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3" name="Google Shape;3553;p50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rect b="b" l="l" r="r" t="t"/>
                <a:pathLst>
                  <a:path extrusionOk="0" h="149454" w="88379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4" name="Google Shape;3554;p50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rect b="b" l="l" r="r" t="t"/>
                <a:pathLst>
                  <a:path extrusionOk="0" h="31968" w="88379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5" name="Google Shape;3555;p50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rect b="b" l="l" r="r" t="t"/>
                <a:pathLst>
                  <a:path extrusionOk="0" h="15495" w="88379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6" name="Google Shape;3556;p50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rect b="b" l="l" r="r" t="t"/>
                <a:pathLst>
                  <a:path extrusionOk="0" h="21887" w="26627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7" name="Google Shape;3557;p50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rect b="b" l="l" r="r" t="t"/>
                <a:pathLst>
                  <a:path extrusionOk="0" fill="none" h="59045" w="27379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8" name="Google Shape;3558;p50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rect b="b" l="l" r="r" t="t"/>
                <a:pathLst>
                  <a:path extrusionOk="0" fill="none" h="65814" w="65814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9" name="Google Shape;3559;p50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rect b="b" l="l" r="r" t="t"/>
                <a:pathLst>
                  <a:path extrusionOk="0" h="10982" w="15044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0" name="Google Shape;3560;p50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rect b="b" l="l" r="r" t="t"/>
                <a:pathLst>
                  <a:path extrusionOk="0" fill="none" h="10982" w="15044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1" name="Google Shape;3561;p50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rect b="b" l="l" r="r" t="t"/>
                <a:pathLst>
                  <a:path extrusionOk="0" h="10982" w="15044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2" name="Google Shape;3562;p50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rect b="b" l="l" r="r" t="t"/>
                <a:pathLst>
                  <a:path extrusionOk="0" fill="none" h="10982" w="15044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3" name="Google Shape;3563;p50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rect b="b" l="l" r="r" t="t"/>
                <a:pathLst>
                  <a:path extrusionOk="0" h="6101" w="7071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564" name="Google Shape;3564;p50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3565" name="Google Shape;3565;p50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566" name="Google Shape;3566;p50"/>
          <p:cNvGrpSpPr/>
          <p:nvPr/>
        </p:nvGrpSpPr>
        <p:grpSpPr>
          <a:xfrm rot="-5400000">
            <a:off x="171781" y="2003063"/>
            <a:ext cx="779325" cy="760929"/>
            <a:chOff x="1098125" y="238225"/>
            <a:chExt cx="5212875" cy="5089825"/>
          </a:xfrm>
        </p:grpSpPr>
        <p:sp>
          <p:nvSpPr>
            <p:cNvPr id="3567" name="Google Shape;3567;p50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50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50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50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50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50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50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74" name="Google Shape;3574;p50"/>
          <p:cNvSpPr/>
          <p:nvPr/>
        </p:nvSpPr>
        <p:spPr>
          <a:xfrm>
            <a:off x="6125795" y="1312298"/>
            <a:ext cx="721972" cy="675244"/>
          </a:xfrm>
          <a:custGeom>
            <a:rect b="b" l="l" r="r" t="t"/>
            <a:pathLst>
              <a:path extrusionOk="0" h="194735" w="208211">
                <a:moveTo>
                  <a:pt x="182598" y="43358"/>
                </a:moveTo>
                <a:lnTo>
                  <a:pt x="182598" y="82280"/>
                </a:lnTo>
                <a:lnTo>
                  <a:pt x="133632" y="82280"/>
                </a:lnTo>
                <a:cubicBezTo>
                  <a:pt x="133213" y="78304"/>
                  <a:pt x="129865" y="75207"/>
                  <a:pt x="125805" y="75207"/>
                </a:cubicBezTo>
                <a:cubicBezTo>
                  <a:pt x="121746" y="75207"/>
                  <a:pt x="118398" y="78304"/>
                  <a:pt x="118021" y="82280"/>
                </a:cubicBezTo>
                <a:lnTo>
                  <a:pt x="81317" y="82280"/>
                </a:lnTo>
                <a:cubicBezTo>
                  <a:pt x="80899" y="78304"/>
                  <a:pt x="77551" y="75207"/>
                  <a:pt x="73491" y="75207"/>
                </a:cubicBezTo>
                <a:cubicBezTo>
                  <a:pt x="69431" y="75207"/>
                  <a:pt x="66083" y="78304"/>
                  <a:pt x="65707" y="82280"/>
                </a:cubicBezTo>
                <a:lnTo>
                  <a:pt x="55160" y="82280"/>
                </a:lnTo>
                <a:cubicBezTo>
                  <a:pt x="54742" y="78304"/>
                  <a:pt x="51394" y="75207"/>
                  <a:pt x="47334" y="75207"/>
                </a:cubicBezTo>
                <a:cubicBezTo>
                  <a:pt x="43274" y="75207"/>
                  <a:pt x="39926" y="78304"/>
                  <a:pt x="39550" y="82280"/>
                </a:cubicBezTo>
                <a:lnTo>
                  <a:pt x="25613" y="82280"/>
                </a:lnTo>
                <a:lnTo>
                  <a:pt x="25613" y="43358"/>
                </a:lnTo>
                <a:lnTo>
                  <a:pt x="65665" y="43358"/>
                </a:lnTo>
                <a:lnTo>
                  <a:pt x="65665" y="44153"/>
                </a:lnTo>
                <a:cubicBezTo>
                  <a:pt x="65665" y="48464"/>
                  <a:pt x="69180" y="51980"/>
                  <a:pt x="73491" y="51980"/>
                </a:cubicBezTo>
                <a:cubicBezTo>
                  <a:pt x="77844" y="51980"/>
                  <a:pt x="81359" y="48464"/>
                  <a:pt x="81359" y="44153"/>
                </a:cubicBezTo>
                <a:lnTo>
                  <a:pt x="81359" y="43358"/>
                </a:lnTo>
                <a:lnTo>
                  <a:pt x="91822" y="43358"/>
                </a:lnTo>
                <a:lnTo>
                  <a:pt x="91822" y="44153"/>
                </a:lnTo>
                <a:cubicBezTo>
                  <a:pt x="91822" y="48464"/>
                  <a:pt x="95338" y="51980"/>
                  <a:pt x="99648" y="51980"/>
                </a:cubicBezTo>
                <a:cubicBezTo>
                  <a:pt x="104001" y="51980"/>
                  <a:pt x="107516" y="48464"/>
                  <a:pt x="107516" y="44153"/>
                </a:cubicBezTo>
                <a:lnTo>
                  <a:pt x="107516" y="43358"/>
                </a:lnTo>
                <a:lnTo>
                  <a:pt x="144136" y="43358"/>
                </a:lnTo>
                <a:lnTo>
                  <a:pt x="144136" y="44153"/>
                </a:lnTo>
                <a:cubicBezTo>
                  <a:pt x="144136" y="48464"/>
                  <a:pt x="147652" y="51980"/>
                  <a:pt x="151962" y="51980"/>
                </a:cubicBezTo>
                <a:cubicBezTo>
                  <a:pt x="156315" y="51980"/>
                  <a:pt x="159831" y="48464"/>
                  <a:pt x="159831" y="44153"/>
                </a:cubicBezTo>
                <a:lnTo>
                  <a:pt x="159831" y="43358"/>
                </a:lnTo>
                <a:close/>
                <a:moveTo>
                  <a:pt x="182598" y="97974"/>
                </a:moveTo>
                <a:lnTo>
                  <a:pt x="182598" y="154976"/>
                </a:lnTo>
                <a:lnTo>
                  <a:pt x="25613" y="154976"/>
                </a:lnTo>
                <a:lnTo>
                  <a:pt x="25613" y="97974"/>
                </a:lnTo>
                <a:lnTo>
                  <a:pt x="39508" y="97974"/>
                </a:lnTo>
                <a:lnTo>
                  <a:pt x="39508" y="98769"/>
                </a:lnTo>
                <a:cubicBezTo>
                  <a:pt x="39508" y="103080"/>
                  <a:pt x="43023" y="106596"/>
                  <a:pt x="47334" y="106596"/>
                </a:cubicBezTo>
                <a:cubicBezTo>
                  <a:pt x="51686" y="106596"/>
                  <a:pt x="55202" y="103080"/>
                  <a:pt x="55202" y="98769"/>
                </a:cubicBezTo>
                <a:lnTo>
                  <a:pt x="55202" y="97974"/>
                </a:lnTo>
                <a:lnTo>
                  <a:pt x="65665" y="97974"/>
                </a:lnTo>
                <a:lnTo>
                  <a:pt x="65665" y="98769"/>
                </a:lnTo>
                <a:cubicBezTo>
                  <a:pt x="65665" y="103080"/>
                  <a:pt x="69180" y="106596"/>
                  <a:pt x="73491" y="106596"/>
                </a:cubicBezTo>
                <a:cubicBezTo>
                  <a:pt x="77844" y="106596"/>
                  <a:pt x="81359" y="103080"/>
                  <a:pt x="81359" y="98769"/>
                </a:cubicBezTo>
                <a:lnTo>
                  <a:pt x="81359" y="97974"/>
                </a:lnTo>
                <a:lnTo>
                  <a:pt x="117979" y="97974"/>
                </a:lnTo>
                <a:lnTo>
                  <a:pt x="117979" y="98769"/>
                </a:lnTo>
                <a:cubicBezTo>
                  <a:pt x="117979" y="103080"/>
                  <a:pt x="121495" y="106596"/>
                  <a:pt x="125805" y="106596"/>
                </a:cubicBezTo>
                <a:cubicBezTo>
                  <a:pt x="130158" y="106596"/>
                  <a:pt x="133673" y="103080"/>
                  <a:pt x="133673" y="98769"/>
                </a:cubicBezTo>
                <a:lnTo>
                  <a:pt x="133673" y="97974"/>
                </a:lnTo>
                <a:close/>
                <a:moveTo>
                  <a:pt x="17787" y="0"/>
                </a:moveTo>
                <a:cubicBezTo>
                  <a:pt x="13434" y="0"/>
                  <a:pt x="9919" y="3516"/>
                  <a:pt x="9919" y="7826"/>
                </a:cubicBezTo>
                <a:lnTo>
                  <a:pt x="9919" y="154976"/>
                </a:lnTo>
                <a:lnTo>
                  <a:pt x="7868" y="154976"/>
                </a:lnTo>
                <a:cubicBezTo>
                  <a:pt x="3516" y="154976"/>
                  <a:pt x="0" y="158491"/>
                  <a:pt x="0" y="162802"/>
                </a:cubicBezTo>
                <a:lnTo>
                  <a:pt x="0" y="186867"/>
                </a:lnTo>
                <a:cubicBezTo>
                  <a:pt x="0" y="191219"/>
                  <a:pt x="3516" y="194735"/>
                  <a:pt x="7868" y="194735"/>
                </a:cubicBezTo>
                <a:lnTo>
                  <a:pt x="200343" y="194735"/>
                </a:lnTo>
                <a:cubicBezTo>
                  <a:pt x="204695" y="194735"/>
                  <a:pt x="208211" y="191219"/>
                  <a:pt x="208211" y="186867"/>
                </a:cubicBezTo>
                <a:lnTo>
                  <a:pt x="208211" y="162802"/>
                </a:lnTo>
                <a:cubicBezTo>
                  <a:pt x="208211" y="158491"/>
                  <a:pt x="204695" y="154976"/>
                  <a:pt x="200343" y="154976"/>
                </a:cubicBezTo>
                <a:lnTo>
                  <a:pt x="198292" y="154976"/>
                </a:lnTo>
                <a:lnTo>
                  <a:pt x="198292" y="7826"/>
                </a:lnTo>
                <a:cubicBezTo>
                  <a:pt x="198292" y="3516"/>
                  <a:pt x="194776" y="0"/>
                  <a:pt x="190424" y="0"/>
                </a:cubicBezTo>
                <a:cubicBezTo>
                  <a:pt x="186113" y="0"/>
                  <a:pt x="182598" y="3516"/>
                  <a:pt x="182598" y="7826"/>
                </a:cubicBezTo>
                <a:lnTo>
                  <a:pt x="182598" y="27664"/>
                </a:lnTo>
                <a:lnTo>
                  <a:pt x="159789" y="27664"/>
                </a:lnTo>
                <a:cubicBezTo>
                  <a:pt x="159370" y="23688"/>
                  <a:pt x="156022" y="20591"/>
                  <a:pt x="151962" y="20591"/>
                </a:cubicBezTo>
                <a:cubicBezTo>
                  <a:pt x="147903" y="20591"/>
                  <a:pt x="144555" y="23688"/>
                  <a:pt x="144178" y="27664"/>
                </a:cubicBezTo>
                <a:lnTo>
                  <a:pt x="107474" y="27664"/>
                </a:lnTo>
                <a:cubicBezTo>
                  <a:pt x="107056" y="23688"/>
                  <a:pt x="103708" y="20591"/>
                  <a:pt x="99648" y="20591"/>
                </a:cubicBezTo>
                <a:cubicBezTo>
                  <a:pt x="95589" y="20591"/>
                  <a:pt x="92241" y="23688"/>
                  <a:pt x="91864" y="27664"/>
                </a:cubicBezTo>
                <a:lnTo>
                  <a:pt x="81317" y="27664"/>
                </a:lnTo>
                <a:cubicBezTo>
                  <a:pt x="80899" y="23688"/>
                  <a:pt x="77551" y="20591"/>
                  <a:pt x="73491" y="20591"/>
                </a:cubicBezTo>
                <a:cubicBezTo>
                  <a:pt x="69431" y="20591"/>
                  <a:pt x="66083" y="23688"/>
                  <a:pt x="65707" y="27664"/>
                </a:cubicBezTo>
                <a:lnTo>
                  <a:pt x="25613" y="27664"/>
                </a:lnTo>
                <a:lnTo>
                  <a:pt x="25613" y="7826"/>
                </a:lnTo>
                <a:cubicBezTo>
                  <a:pt x="25613" y="3516"/>
                  <a:pt x="22098" y="0"/>
                  <a:pt x="17787" y="0"/>
                </a:cubicBezTo>
                <a:close/>
              </a:path>
            </a:pathLst>
          </a:cu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75" name="Google Shape;3575;p50"/>
          <p:cNvGrpSpPr/>
          <p:nvPr/>
        </p:nvGrpSpPr>
        <p:grpSpPr>
          <a:xfrm>
            <a:off x="1779717" y="1277752"/>
            <a:ext cx="650653" cy="572711"/>
            <a:chOff x="-31817400" y="3910025"/>
            <a:chExt cx="301675" cy="294075"/>
          </a:xfrm>
        </p:grpSpPr>
        <p:sp>
          <p:nvSpPr>
            <p:cNvPr id="3576" name="Google Shape;3576;p50"/>
            <p:cNvSpPr/>
            <p:nvPr/>
          </p:nvSpPr>
          <p:spPr>
            <a:xfrm>
              <a:off x="-31817400" y="3911550"/>
              <a:ext cx="301675" cy="292550"/>
            </a:xfrm>
            <a:custGeom>
              <a:rect b="b" l="l" r="r" t="t"/>
              <a:pathLst>
                <a:path extrusionOk="0" h="11702" w="12067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7" name="Google Shape;3577;p50"/>
            <p:cNvSpPr/>
            <p:nvPr/>
          </p:nvSpPr>
          <p:spPr>
            <a:xfrm>
              <a:off x="-31816600" y="4062950"/>
              <a:ext cx="144150" cy="140600"/>
            </a:xfrm>
            <a:custGeom>
              <a:rect b="b" l="l" r="r" t="t"/>
              <a:pathLst>
                <a:path extrusionOk="0" h="5624" w="5766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50"/>
            <p:cNvSpPr/>
            <p:nvPr/>
          </p:nvSpPr>
          <p:spPr>
            <a:xfrm>
              <a:off x="-31648050" y="3910025"/>
              <a:ext cx="129175" cy="127725"/>
            </a:xfrm>
            <a:custGeom>
              <a:rect b="b" l="l" r="r" t="t"/>
              <a:pathLst>
                <a:path extrusionOk="0" h="5109" w="5167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80B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33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33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Orden del día</a:t>
            </a:r>
            <a:endParaRPr/>
          </a:p>
        </p:txBody>
      </p:sp>
      <p:sp>
        <p:nvSpPr>
          <p:cNvPr id="1022" name="Google Shape;1022;p33"/>
          <p:cNvSpPr txBox="1"/>
          <p:nvPr>
            <p:ph idx="1" type="body"/>
          </p:nvPr>
        </p:nvSpPr>
        <p:spPr>
          <a:xfrm>
            <a:off x="707200" y="1152475"/>
            <a:ext cx="772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100"/>
              <a:buFont typeface="Arial"/>
              <a:buNone/>
            </a:pPr>
            <a:r>
              <a:rPr lang="en"/>
              <a:t>bienvenid@s y de antemano gracias por su asistencia</a:t>
            </a:r>
            <a:r>
              <a:rPr lang="en"/>
              <a:t> </a:t>
            </a:r>
            <a:endParaRPr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Solicitar apoyo para que alguien registre los temas y acuerdos que se abordan en la reunión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Solicitar a alguien que nos apoye tomando algunas fotos como evidencias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Formalización de la información emitida por secretaria de salud, uso del cubrebocas y medidas que prevalecen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Presentación de estrategia mochila limpia y segura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Lectura, recolección de firmas de autorización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Presentación de actividades, manejo de aportaciones voluntaria: ingresos y egresos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Presentación de necesidades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Acuerdos sobre aportaciones. Fechas para ponerse al corriente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Propuestas para festejo del dia del niño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Propuestas para actividades de mejora de la infraestructura: rehabilitación de pintura de herrería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Actividades pendientes para el mes de marzo, abril, mayo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/>
              <a:t>Pendiente platica de prevención de pediculosis, presentacion de logro académico (boletas) y para los 3ros mañana reunión de organización convivencia y clausura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"/>
              <a:t>Asuntos generales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1023" name="Google Shape;1023;p33"/>
          <p:cNvGrpSpPr/>
          <p:nvPr/>
        </p:nvGrpSpPr>
        <p:grpSpPr>
          <a:xfrm rot="2703933">
            <a:off x="100652" y="4532461"/>
            <a:ext cx="941816" cy="400090"/>
            <a:chOff x="0" y="1186625"/>
            <a:chExt cx="7619725" cy="3240625"/>
          </a:xfrm>
        </p:grpSpPr>
        <p:sp>
          <p:nvSpPr>
            <p:cNvPr id="1024" name="Google Shape;1024;p33"/>
            <p:cNvSpPr/>
            <p:nvPr/>
          </p:nvSpPr>
          <p:spPr>
            <a:xfrm>
              <a:off x="0" y="1186625"/>
              <a:ext cx="7619725" cy="3240563"/>
            </a:xfrm>
            <a:custGeom>
              <a:rect b="b" l="l" r="r" t="t"/>
              <a:pathLst>
                <a:path extrusionOk="0" h="98080" w="250032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3"/>
            <p:cNvSpPr/>
            <p:nvPr/>
          </p:nvSpPr>
          <p:spPr>
            <a:xfrm>
              <a:off x="1126200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3"/>
            <p:cNvSpPr/>
            <p:nvPr/>
          </p:nvSpPr>
          <p:spPr>
            <a:xfrm>
              <a:off x="467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3"/>
            <p:cNvSpPr/>
            <p:nvPr/>
          </p:nvSpPr>
          <p:spPr>
            <a:xfrm>
              <a:off x="1916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3"/>
            <p:cNvSpPr/>
            <p:nvPr/>
          </p:nvSpPr>
          <p:spPr>
            <a:xfrm>
              <a:off x="5588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3"/>
            <p:cNvSpPr/>
            <p:nvPr/>
          </p:nvSpPr>
          <p:spPr>
            <a:xfrm>
              <a:off x="4323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3"/>
            <p:cNvSpPr/>
            <p:nvPr/>
          </p:nvSpPr>
          <p:spPr>
            <a:xfrm>
              <a:off x="1065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3"/>
            <p:cNvSpPr/>
            <p:nvPr/>
          </p:nvSpPr>
          <p:spPr>
            <a:xfrm>
              <a:off x="406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3"/>
            <p:cNvSpPr/>
            <p:nvPr/>
          </p:nvSpPr>
          <p:spPr>
            <a:xfrm>
              <a:off x="1855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3"/>
            <p:cNvSpPr/>
            <p:nvPr/>
          </p:nvSpPr>
          <p:spPr>
            <a:xfrm>
              <a:off x="5527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3"/>
            <p:cNvSpPr/>
            <p:nvPr/>
          </p:nvSpPr>
          <p:spPr>
            <a:xfrm>
              <a:off x="4262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3"/>
            <p:cNvSpPr/>
            <p:nvPr/>
          </p:nvSpPr>
          <p:spPr>
            <a:xfrm>
              <a:off x="1004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33"/>
            <p:cNvSpPr/>
            <p:nvPr/>
          </p:nvSpPr>
          <p:spPr>
            <a:xfrm>
              <a:off x="345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1794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5466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4201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943225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284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1733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5405250" y="1228675"/>
              <a:ext cx="1478925" cy="818850"/>
            </a:xfrm>
            <a:custGeom>
              <a:rect b="b" l="l" r="r" t="t"/>
              <a:pathLst>
                <a:path extrusionOk="0" h="32754" w="59157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4140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5" name="Google Shape;1045;p33"/>
          <p:cNvGrpSpPr/>
          <p:nvPr/>
        </p:nvGrpSpPr>
        <p:grpSpPr>
          <a:xfrm rot="900586">
            <a:off x="7709231" y="186466"/>
            <a:ext cx="1281090" cy="401028"/>
            <a:chOff x="405300" y="1999648"/>
            <a:chExt cx="6798800" cy="2128275"/>
          </a:xfrm>
        </p:grpSpPr>
        <p:sp>
          <p:nvSpPr>
            <p:cNvPr id="1046" name="Google Shape;1046;p33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33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33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3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3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3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3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3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3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3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3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3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3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3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33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33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3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3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3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3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3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3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3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3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3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3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3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3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33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3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3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3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3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3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3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4" name="Google Shape;1104;p33"/>
          <p:cNvGrpSpPr/>
          <p:nvPr/>
        </p:nvGrpSpPr>
        <p:grpSpPr>
          <a:xfrm>
            <a:off x="8191126" y="4468511"/>
            <a:ext cx="508299" cy="488173"/>
            <a:chOff x="8191126" y="4468511"/>
            <a:chExt cx="508299" cy="488173"/>
          </a:xfrm>
        </p:grpSpPr>
        <p:sp>
          <p:nvSpPr>
            <p:cNvPr id="1105" name="Google Shape;1105;p3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2" name="Shape 3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3" name="Google Shape;3583;p51"/>
          <p:cNvSpPr/>
          <p:nvPr/>
        </p:nvSpPr>
        <p:spPr>
          <a:xfrm>
            <a:off x="1021500" y="1161825"/>
            <a:ext cx="7101000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4" name="Google Shape;3584;p51"/>
          <p:cNvSpPr txBox="1"/>
          <p:nvPr>
            <p:ph type="title"/>
          </p:nvPr>
        </p:nvSpPr>
        <p:spPr>
          <a:xfrm>
            <a:off x="1221575" y="1389825"/>
            <a:ext cx="4770600" cy="23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A</a:t>
            </a:r>
            <a:r>
              <a:rPr lang="en" sz="8000"/>
              <a:t>ctividades próximas</a:t>
            </a:r>
            <a:endParaRPr sz="8000"/>
          </a:p>
        </p:txBody>
      </p:sp>
      <p:grpSp>
        <p:nvGrpSpPr>
          <p:cNvPr id="3585" name="Google Shape;3585;p51"/>
          <p:cNvGrpSpPr/>
          <p:nvPr/>
        </p:nvGrpSpPr>
        <p:grpSpPr>
          <a:xfrm rot="-283249">
            <a:off x="5987415" y="473017"/>
            <a:ext cx="1814986" cy="3936870"/>
            <a:chOff x="6068883" y="603310"/>
            <a:chExt cx="1815000" cy="3936900"/>
          </a:xfrm>
        </p:grpSpPr>
        <p:sp>
          <p:nvSpPr>
            <p:cNvPr id="3586" name="Google Shape;3586;p51"/>
            <p:cNvSpPr/>
            <p:nvPr/>
          </p:nvSpPr>
          <p:spPr>
            <a:xfrm rot="451473">
              <a:off x="6312012" y="673924"/>
              <a:ext cx="1328742" cy="37956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587" name="Google Shape;3587;p51"/>
            <p:cNvPicPr preferRelativeResize="0"/>
            <p:nvPr/>
          </p:nvPicPr>
          <p:blipFill rotWithShape="1">
            <a:blip r:embed="rId3">
              <a:alphaModFix/>
            </a:blip>
            <a:srcRect b="0" l="6278" r="27072" t="0"/>
            <a:stretch/>
          </p:blipFill>
          <p:spPr>
            <a:xfrm rot="452170">
              <a:off x="6585526" y="786526"/>
              <a:ext cx="1128101" cy="1128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8" name="Google Shape;3588;p51"/>
            <p:cNvPicPr preferRelativeResize="0"/>
            <p:nvPr/>
          </p:nvPicPr>
          <p:blipFill rotWithShape="1">
            <a:blip r:embed="rId4">
              <a:alphaModFix/>
            </a:blip>
            <a:srcRect b="0" l="13369" r="11436" t="0"/>
            <a:stretch/>
          </p:blipFill>
          <p:spPr>
            <a:xfrm rot="452170">
              <a:off x="6427362" y="2004554"/>
              <a:ext cx="1128101" cy="1128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9" name="Google Shape;3589;p51"/>
            <p:cNvPicPr preferRelativeResize="0"/>
            <p:nvPr/>
          </p:nvPicPr>
          <p:blipFill rotWithShape="1">
            <a:blip r:embed="rId5">
              <a:alphaModFix/>
            </a:blip>
            <a:srcRect b="0" l="33302" r="0" t="0"/>
            <a:stretch/>
          </p:blipFill>
          <p:spPr>
            <a:xfrm rot="452170">
              <a:off x="6263344" y="3221832"/>
              <a:ext cx="1128101" cy="1128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90" name="Google Shape;3590;p51"/>
          <p:cNvGrpSpPr/>
          <p:nvPr/>
        </p:nvGrpSpPr>
        <p:grpSpPr>
          <a:xfrm rot="-3044363">
            <a:off x="499640" y="1231898"/>
            <a:ext cx="1432224" cy="400685"/>
            <a:chOff x="376100" y="1855725"/>
            <a:chExt cx="6820025" cy="1908000"/>
          </a:xfrm>
        </p:grpSpPr>
        <p:sp>
          <p:nvSpPr>
            <p:cNvPr id="3591" name="Google Shape;3591;p51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2" name="Google Shape;3592;p51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3" name="Google Shape;3593;p51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1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1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51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51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51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51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51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51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51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51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51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5" name="Google Shape;3605;p51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6" name="Google Shape;3606;p51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51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51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51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51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51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51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51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51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51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51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51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51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51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51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51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51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51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4" name="Google Shape;3624;p51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5" name="Google Shape;3625;p51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51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51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51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51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51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51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51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51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51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51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51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1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1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1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0" name="Google Shape;3640;p51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1" name="Google Shape;3641;p51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1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1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1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1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1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1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1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1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1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1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1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1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1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51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51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51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51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51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51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51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51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51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4" name="Google Shape;3664;p51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5" name="Google Shape;3665;p51"/>
          <p:cNvGrpSpPr/>
          <p:nvPr/>
        </p:nvGrpSpPr>
        <p:grpSpPr>
          <a:xfrm rot="-2241969">
            <a:off x="6863590" y="3937050"/>
            <a:ext cx="1196537" cy="401052"/>
            <a:chOff x="-25" y="1574200"/>
            <a:chExt cx="7619997" cy="2554050"/>
          </a:xfrm>
        </p:grpSpPr>
        <p:sp>
          <p:nvSpPr>
            <p:cNvPr id="3666" name="Google Shape;3666;p51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1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1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1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1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1" name="Google Shape;3671;p51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2" name="Google Shape;3672;p51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1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1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1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1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1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1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1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1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1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1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1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1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1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1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1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1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1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1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1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1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1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1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1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1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7" name="Google Shape;3697;p51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8" name="Google Shape;3698;p51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1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1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1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1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1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1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1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1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1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1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1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1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1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1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1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1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1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1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1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1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1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1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1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1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1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1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1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1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7" name="Google Shape;3747;p51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8" name="Google Shape;3748;p51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1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1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1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1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1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57" name="Shape 3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" name="Google Shape;3758;p52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9" name="Google Shape;3759;p52"/>
          <p:cNvGrpSpPr/>
          <p:nvPr/>
        </p:nvGrpSpPr>
        <p:grpSpPr>
          <a:xfrm rot="-821497">
            <a:off x="1229533" y="2461024"/>
            <a:ext cx="1032978" cy="1941429"/>
            <a:chOff x="7772964" y="161205"/>
            <a:chExt cx="1032961" cy="1941396"/>
          </a:xfrm>
        </p:grpSpPr>
        <p:grpSp>
          <p:nvGrpSpPr>
            <p:cNvPr id="3760" name="Google Shape;3760;p52"/>
            <p:cNvGrpSpPr/>
            <p:nvPr/>
          </p:nvGrpSpPr>
          <p:grpSpPr>
            <a:xfrm>
              <a:off x="7772964" y="161205"/>
              <a:ext cx="880918" cy="1931263"/>
              <a:chOff x="2618750" y="360325"/>
              <a:chExt cx="2209475" cy="4843900"/>
            </a:xfrm>
          </p:grpSpPr>
          <p:sp>
            <p:nvSpPr>
              <p:cNvPr id="3761" name="Google Shape;3761;p52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rect b="b" l="l" r="r" t="t"/>
                <a:pathLst>
                  <a:path extrusionOk="0" fill="none" h="10908" w="14893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2" name="Google Shape;3762;p52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rect b="b" l="l" r="r" t="t"/>
                <a:pathLst>
                  <a:path extrusionOk="0" h="149529" w="88379">
                    <a:moveTo>
                      <a:pt x="44242" y="13295"/>
                    </a:moveTo>
                    <a:cubicBezTo>
                      <a:pt x="47373" y="13295"/>
                      <a:pt x="50371" y="15707"/>
                      <a:pt x="50320" y="19331"/>
                    </a:cubicBezTo>
                    <a:cubicBezTo>
                      <a:pt x="50320" y="22716"/>
                      <a:pt x="47612" y="25423"/>
                      <a:pt x="44302" y="25423"/>
                    </a:cubicBezTo>
                    <a:cubicBezTo>
                      <a:pt x="38887" y="25423"/>
                      <a:pt x="36254" y="18880"/>
                      <a:pt x="40015" y="15044"/>
                    </a:cubicBezTo>
                    <a:cubicBezTo>
                      <a:pt x="41248" y="13835"/>
                      <a:pt x="42760" y="13295"/>
                      <a:pt x="44242" y="13295"/>
                    </a:cubicBezTo>
                    <a:close/>
                    <a:moveTo>
                      <a:pt x="23468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3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3" name="Google Shape;3763;p52"/>
              <p:cNvSpPr/>
              <p:nvPr/>
            </p:nvSpPr>
            <p:spPr>
              <a:xfrm>
                <a:off x="2882025" y="2396937"/>
                <a:ext cx="910350" cy="496250"/>
              </a:xfrm>
              <a:custGeom>
                <a:rect b="b" l="l" r="r" t="t"/>
                <a:pathLst>
                  <a:path extrusionOk="0" h="19850" w="36414">
                    <a:moveTo>
                      <a:pt x="27153" y="1"/>
                    </a:moveTo>
                    <a:cubicBezTo>
                      <a:pt x="21211" y="1"/>
                      <a:pt x="14893" y="11509"/>
                      <a:pt x="10154" y="11509"/>
                    </a:cubicBezTo>
                    <a:cubicBezTo>
                      <a:pt x="5415" y="11509"/>
                      <a:pt x="2106" y="7673"/>
                      <a:pt x="2106" y="4965"/>
                    </a:cubicBezTo>
                    <a:lnTo>
                      <a:pt x="2106" y="4965"/>
                    </a:lnTo>
                    <a:cubicBezTo>
                      <a:pt x="2106" y="4966"/>
                      <a:pt x="0" y="17601"/>
                      <a:pt x="10831" y="19482"/>
                    </a:cubicBezTo>
                    <a:cubicBezTo>
                      <a:pt x="12225" y="19726"/>
                      <a:pt x="13718" y="19849"/>
                      <a:pt x="15249" y="19849"/>
                    </a:cubicBezTo>
                    <a:cubicBezTo>
                      <a:pt x="25033" y="19849"/>
                      <a:pt x="36414" y="14824"/>
                      <a:pt x="34072" y="4288"/>
                    </a:cubicBezTo>
                    <a:cubicBezTo>
                      <a:pt x="33771" y="2784"/>
                      <a:pt x="32117" y="1"/>
                      <a:pt x="2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4" name="Google Shape;3764;p52"/>
              <p:cNvSpPr/>
              <p:nvPr/>
            </p:nvSpPr>
            <p:spPr>
              <a:xfrm>
                <a:off x="3675275" y="2396937"/>
                <a:ext cx="912250" cy="496250"/>
              </a:xfrm>
              <a:custGeom>
                <a:rect b="b" l="l" r="r" t="t"/>
                <a:pathLst>
                  <a:path extrusionOk="0" h="19850" w="36490">
                    <a:moveTo>
                      <a:pt x="9337" y="1"/>
                    </a:moveTo>
                    <a:cubicBezTo>
                      <a:pt x="4373" y="1"/>
                      <a:pt x="2718" y="2784"/>
                      <a:pt x="2342" y="4288"/>
                    </a:cubicBezTo>
                    <a:cubicBezTo>
                      <a:pt x="1" y="14824"/>
                      <a:pt x="11381" y="19849"/>
                      <a:pt x="21214" y="19849"/>
                    </a:cubicBezTo>
                    <a:cubicBezTo>
                      <a:pt x="22753" y="19849"/>
                      <a:pt x="24254" y="19726"/>
                      <a:pt x="25659" y="19482"/>
                    </a:cubicBezTo>
                    <a:cubicBezTo>
                      <a:pt x="36489" y="17601"/>
                      <a:pt x="34384" y="4966"/>
                      <a:pt x="34384" y="4965"/>
                    </a:cubicBezTo>
                    <a:lnTo>
                      <a:pt x="34384" y="4965"/>
                    </a:lnTo>
                    <a:cubicBezTo>
                      <a:pt x="34384" y="7673"/>
                      <a:pt x="31074" y="11509"/>
                      <a:pt x="26336" y="11509"/>
                    </a:cubicBezTo>
                    <a:cubicBezTo>
                      <a:pt x="21597" y="11509"/>
                      <a:pt x="15279" y="1"/>
                      <a:pt x="9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5" name="Google Shape;3765;p52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rect b="b" l="l" r="r" t="t"/>
                <a:pathLst>
                  <a:path extrusionOk="0" fill="none" h="58970" w="27379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766" name="Google Shape;3766;p52"/>
            <p:cNvSpPr txBox="1"/>
            <p:nvPr/>
          </p:nvSpPr>
          <p:spPr>
            <a:xfrm>
              <a:off x="7777825" y="1106001"/>
              <a:ext cx="1028100" cy="9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Antes de irnos de vacaciones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3767" name="Google Shape;3767;p52"/>
          <p:cNvSpPr/>
          <p:nvPr/>
        </p:nvSpPr>
        <p:spPr>
          <a:xfrm rot="-126548">
            <a:off x="2205309" y="801633"/>
            <a:ext cx="1328700" cy="37957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8" name="Google Shape;3768;p52"/>
          <p:cNvSpPr txBox="1"/>
          <p:nvPr>
            <p:ph idx="1" type="body"/>
          </p:nvPr>
        </p:nvSpPr>
        <p:spPr>
          <a:xfrm>
            <a:off x="4101950" y="1063600"/>
            <a:ext cx="4050600" cy="24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9900FF"/>
                </a:solidFill>
              </a:rPr>
              <a:t>Jueves 23 Visita al museo bebeleche</a:t>
            </a:r>
            <a:r>
              <a:rPr b="1" lang="en"/>
              <a:t> </a:t>
            </a:r>
            <a:r>
              <a:rPr lang="en"/>
              <a:t>($30 refrigerio, uniforme deportivo, sin mochila)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9900FF"/>
                </a:solidFill>
              </a:rPr>
              <a:t>Viernes </a:t>
            </a:r>
            <a:r>
              <a:rPr b="1" lang="en">
                <a:solidFill>
                  <a:srgbClr val="9900FF"/>
                </a:solidFill>
              </a:rPr>
              <a:t> 24 Visita desfile y mini kermess</a:t>
            </a:r>
            <a:endParaRPr b="1">
              <a:solidFill>
                <a:srgbClr val="9900FF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b="1" lang="en"/>
              <a:t> </a:t>
            </a:r>
            <a:r>
              <a:rPr lang="en"/>
              <a:t>($40 aportación, concurso de disfraces, trae tus invitados a consumir)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9900FF"/>
                </a:solidFill>
              </a:rPr>
              <a:t>Faena de rehabilitación de pintura de herrería</a:t>
            </a:r>
            <a:endParaRPr b="1">
              <a:solidFill>
                <a:srgbClr val="9900FF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grpSp>
        <p:nvGrpSpPr>
          <p:cNvPr id="3769" name="Google Shape;3769;p52"/>
          <p:cNvGrpSpPr/>
          <p:nvPr/>
        </p:nvGrpSpPr>
        <p:grpSpPr>
          <a:xfrm rot="2104457">
            <a:off x="7774416" y="331430"/>
            <a:ext cx="1280163" cy="400738"/>
            <a:chOff x="405300" y="1999648"/>
            <a:chExt cx="6798800" cy="2128275"/>
          </a:xfrm>
        </p:grpSpPr>
        <p:sp>
          <p:nvSpPr>
            <p:cNvPr id="3770" name="Google Shape;3770;p52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52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52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52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52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52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52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52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52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52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2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2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2" name="Google Shape;3782;p52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3" name="Google Shape;3783;p52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2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2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2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2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2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2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2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2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2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2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4" name="Google Shape;3794;p52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5" name="Google Shape;3795;p52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6" name="Google Shape;3796;p52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7" name="Google Shape;3797;p52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8" name="Google Shape;3798;p52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9" name="Google Shape;3799;p52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0" name="Google Shape;3800;p52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2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2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2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52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2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2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2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2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2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2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2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2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2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2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52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6" name="Google Shape;3816;p52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7" name="Google Shape;3817;p52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52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52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52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52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52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52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52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52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52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52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28" name="Google Shape;3828;p52"/>
          <p:cNvGrpSpPr/>
          <p:nvPr/>
        </p:nvGrpSpPr>
        <p:grpSpPr>
          <a:xfrm rot="2127262">
            <a:off x="201214" y="4489279"/>
            <a:ext cx="904602" cy="339718"/>
            <a:chOff x="202075" y="1493875"/>
            <a:chExt cx="7071675" cy="2655725"/>
          </a:xfrm>
        </p:grpSpPr>
        <p:sp>
          <p:nvSpPr>
            <p:cNvPr id="3829" name="Google Shape;3829;p52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52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52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52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52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52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35" name="Google Shape;3835;p52"/>
          <p:cNvSpPr txBox="1"/>
          <p:nvPr>
            <p:ph type="title"/>
          </p:nvPr>
        </p:nvSpPr>
        <p:spPr>
          <a:xfrm>
            <a:off x="4544550" y="394006"/>
            <a:ext cx="3048900" cy="6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Marzo</a:t>
            </a:r>
            <a:endParaRPr/>
          </a:p>
        </p:txBody>
      </p:sp>
      <p:grpSp>
        <p:nvGrpSpPr>
          <p:cNvPr id="3836" name="Google Shape;3836;p52"/>
          <p:cNvGrpSpPr/>
          <p:nvPr/>
        </p:nvGrpSpPr>
        <p:grpSpPr>
          <a:xfrm rot="1799628">
            <a:off x="2758138" y="649442"/>
            <a:ext cx="1196564" cy="401061"/>
            <a:chOff x="-25" y="1574200"/>
            <a:chExt cx="7619997" cy="2554050"/>
          </a:xfrm>
        </p:grpSpPr>
        <p:sp>
          <p:nvSpPr>
            <p:cNvPr id="3837" name="Google Shape;3837;p52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52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52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52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52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52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52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52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52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6" name="Google Shape;3846;p52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7" name="Google Shape;3847;p52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52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52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52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52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52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52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52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52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52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52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52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52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0" name="Google Shape;3860;p52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1" name="Google Shape;3861;p52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52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52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52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52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52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52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52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52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52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52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52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52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52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52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52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7" name="Google Shape;3877;p52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8" name="Google Shape;3878;p52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52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52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52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52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52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52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52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52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52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52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52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52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52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52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52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52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52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52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52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8" name="Google Shape;3898;p52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9" name="Google Shape;3899;p52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52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52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52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52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52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52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52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52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52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52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52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1" name="Google Shape;3911;p52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2" name="Google Shape;3912;p52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52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52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52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52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52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52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52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52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52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52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52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52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25" name="Google Shape;39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86063">
            <a:off x="2164689" y="948596"/>
            <a:ext cx="1236797" cy="108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6" name="Google Shape;39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7912" y="3433525"/>
            <a:ext cx="761538" cy="10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7" name="Google Shape;392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8875" y="2129325"/>
            <a:ext cx="761550" cy="12390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931" name="Shape 3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" name="Google Shape;3932;p53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33" name="Google Shape;3933;p53"/>
          <p:cNvGrpSpPr/>
          <p:nvPr/>
        </p:nvGrpSpPr>
        <p:grpSpPr>
          <a:xfrm rot="-821497">
            <a:off x="1229533" y="2461024"/>
            <a:ext cx="1032978" cy="1941429"/>
            <a:chOff x="7772964" y="161205"/>
            <a:chExt cx="1032961" cy="1941396"/>
          </a:xfrm>
        </p:grpSpPr>
        <p:grpSp>
          <p:nvGrpSpPr>
            <p:cNvPr id="3934" name="Google Shape;3934;p53"/>
            <p:cNvGrpSpPr/>
            <p:nvPr/>
          </p:nvGrpSpPr>
          <p:grpSpPr>
            <a:xfrm>
              <a:off x="7772964" y="161205"/>
              <a:ext cx="880918" cy="1931263"/>
              <a:chOff x="2618750" y="360325"/>
              <a:chExt cx="2209475" cy="4843900"/>
            </a:xfrm>
          </p:grpSpPr>
          <p:sp>
            <p:nvSpPr>
              <p:cNvPr id="3935" name="Google Shape;3935;p53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rect b="b" l="l" r="r" t="t"/>
                <a:pathLst>
                  <a:path extrusionOk="0" fill="none" h="10908" w="14893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6" name="Google Shape;3936;p53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rect b="b" l="l" r="r" t="t"/>
                <a:pathLst>
                  <a:path extrusionOk="0" h="149529" w="88379">
                    <a:moveTo>
                      <a:pt x="44242" y="13295"/>
                    </a:moveTo>
                    <a:cubicBezTo>
                      <a:pt x="47373" y="13295"/>
                      <a:pt x="50371" y="15707"/>
                      <a:pt x="50320" y="19331"/>
                    </a:cubicBezTo>
                    <a:cubicBezTo>
                      <a:pt x="50320" y="22716"/>
                      <a:pt x="47612" y="25423"/>
                      <a:pt x="44302" y="25423"/>
                    </a:cubicBezTo>
                    <a:cubicBezTo>
                      <a:pt x="38887" y="25423"/>
                      <a:pt x="36254" y="18880"/>
                      <a:pt x="40015" y="15044"/>
                    </a:cubicBezTo>
                    <a:cubicBezTo>
                      <a:pt x="41248" y="13835"/>
                      <a:pt x="42760" y="13295"/>
                      <a:pt x="44242" y="13295"/>
                    </a:cubicBezTo>
                    <a:close/>
                    <a:moveTo>
                      <a:pt x="23468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3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7" name="Google Shape;3937;p53"/>
              <p:cNvSpPr/>
              <p:nvPr/>
            </p:nvSpPr>
            <p:spPr>
              <a:xfrm>
                <a:off x="2882025" y="2396937"/>
                <a:ext cx="910350" cy="496250"/>
              </a:xfrm>
              <a:custGeom>
                <a:rect b="b" l="l" r="r" t="t"/>
                <a:pathLst>
                  <a:path extrusionOk="0" h="19850" w="36414">
                    <a:moveTo>
                      <a:pt x="27153" y="1"/>
                    </a:moveTo>
                    <a:cubicBezTo>
                      <a:pt x="21211" y="1"/>
                      <a:pt x="14893" y="11509"/>
                      <a:pt x="10154" y="11509"/>
                    </a:cubicBezTo>
                    <a:cubicBezTo>
                      <a:pt x="5415" y="11509"/>
                      <a:pt x="2106" y="7673"/>
                      <a:pt x="2106" y="4965"/>
                    </a:cubicBezTo>
                    <a:lnTo>
                      <a:pt x="2106" y="4965"/>
                    </a:lnTo>
                    <a:cubicBezTo>
                      <a:pt x="2106" y="4966"/>
                      <a:pt x="0" y="17601"/>
                      <a:pt x="10831" y="19482"/>
                    </a:cubicBezTo>
                    <a:cubicBezTo>
                      <a:pt x="12225" y="19726"/>
                      <a:pt x="13718" y="19849"/>
                      <a:pt x="15249" y="19849"/>
                    </a:cubicBezTo>
                    <a:cubicBezTo>
                      <a:pt x="25033" y="19849"/>
                      <a:pt x="36414" y="14824"/>
                      <a:pt x="34072" y="4288"/>
                    </a:cubicBezTo>
                    <a:cubicBezTo>
                      <a:pt x="33771" y="2784"/>
                      <a:pt x="32117" y="1"/>
                      <a:pt x="2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8" name="Google Shape;3938;p53"/>
              <p:cNvSpPr/>
              <p:nvPr/>
            </p:nvSpPr>
            <p:spPr>
              <a:xfrm>
                <a:off x="3675275" y="2396937"/>
                <a:ext cx="912250" cy="496250"/>
              </a:xfrm>
              <a:custGeom>
                <a:rect b="b" l="l" r="r" t="t"/>
                <a:pathLst>
                  <a:path extrusionOk="0" h="19850" w="36490">
                    <a:moveTo>
                      <a:pt x="9337" y="1"/>
                    </a:moveTo>
                    <a:cubicBezTo>
                      <a:pt x="4373" y="1"/>
                      <a:pt x="2718" y="2784"/>
                      <a:pt x="2342" y="4288"/>
                    </a:cubicBezTo>
                    <a:cubicBezTo>
                      <a:pt x="1" y="14824"/>
                      <a:pt x="11381" y="19849"/>
                      <a:pt x="21214" y="19849"/>
                    </a:cubicBezTo>
                    <a:cubicBezTo>
                      <a:pt x="22753" y="19849"/>
                      <a:pt x="24254" y="19726"/>
                      <a:pt x="25659" y="19482"/>
                    </a:cubicBezTo>
                    <a:cubicBezTo>
                      <a:pt x="36489" y="17601"/>
                      <a:pt x="34384" y="4966"/>
                      <a:pt x="34384" y="4965"/>
                    </a:cubicBezTo>
                    <a:lnTo>
                      <a:pt x="34384" y="4965"/>
                    </a:lnTo>
                    <a:cubicBezTo>
                      <a:pt x="34384" y="7673"/>
                      <a:pt x="31074" y="11509"/>
                      <a:pt x="26336" y="11509"/>
                    </a:cubicBezTo>
                    <a:cubicBezTo>
                      <a:pt x="21597" y="11509"/>
                      <a:pt x="15279" y="1"/>
                      <a:pt x="9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9" name="Google Shape;3939;p53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rect b="b" l="l" r="r" t="t"/>
                <a:pathLst>
                  <a:path extrusionOk="0" fill="none" h="58970" w="27379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40" name="Google Shape;3940;p53"/>
            <p:cNvSpPr txBox="1"/>
            <p:nvPr/>
          </p:nvSpPr>
          <p:spPr>
            <a:xfrm>
              <a:off x="7777825" y="1106001"/>
              <a:ext cx="1028100" cy="9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Al regresar de vacaciones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3941" name="Google Shape;3941;p53"/>
          <p:cNvSpPr/>
          <p:nvPr/>
        </p:nvSpPr>
        <p:spPr>
          <a:xfrm rot="-126548">
            <a:off x="2205309" y="801633"/>
            <a:ext cx="1328700" cy="37957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2" name="Google Shape;3942;p53"/>
          <p:cNvSpPr txBox="1"/>
          <p:nvPr>
            <p:ph idx="1" type="body"/>
          </p:nvPr>
        </p:nvSpPr>
        <p:spPr>
          <a:xfrm>
            <a:off x="4101950" y="1063600"/>
            <a:ext cx="4050600" cy="24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FF0000"/>
                </a:solidFill>
              </a:rPr>
              <a:t>31 de marzo al 16 de abril vacaciones de semana santa</a:t>
            </a:r>
            <a:endParaRPr b="1">
              <a:solidFill>
                <a:srgbClr val="FF0000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9900FF"/>
                </a:solidFill>
              </a:rPr>
              <a:t>Lunes </a:t>
            </a:r>
            <a:r>
              <a:rPr b="1" lang="en">
                <a:solidFill>
                  <a:srgbClr val="9900FF"/>
                </a:solidFill>
              </a:rPr>
              <a:t> 17 Regresamos de vacaciones</a:t>
            </a:r>
            <a:endParaRPr b="1">
              <a:solidFill>
                <a:srgbClr val="9900FF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b="1" lang="en">
                <a:solidFill>
                  <a:srgbClr val="9900FF"/>
                </a:solidFill>
              </a:rPr>
              <a:t>Miércoles 19  Fecha límite para ponerse al corriente con aportaciones</a:t>
            </a:r>
            <a:endParaRPr b="1">
              <a:solidFill>
                <a:srgbClr val="9900FF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b="1" lang="en">
                <a:solidFill>
                  <a:srgbClr val="9900FF"/>
                </a:solidFill>
              </a:rPr>
              <a:t>Jueves 20  Faena de rehabilitación de pintura de herrería</a:t>
            </a:r>
            <a:endParaRPr b="1">
              <a:solidFill>
                <a:srgbClr val="9900FF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b="1" lang="en">
                <a:solidFill>
                  <a:srgbClr val="9900FF"/>
                </a:solidFill>
              </a:rPr>
              <a:t>Miércoles 26 festejo del día del niño</a:t>
            </a:r>
            <a:endParaRPr b="1">
              <a:solidFill>
                <a:srgbClr val="9900FF"/>
              </a:solidFill>
            </a:endParaRPr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rgbClr val="9900FF"/>
              </a:buClr>
              <a:buSzPts val="1400"/>
              <a:buChar char="●"/>
            </a:pPr>
            <a:r>
              <a:rPr b="1" lang="en">
                <a:solidFill>
                  <a:srgbClr val="9900FF"/>
                </a:solidFill>
              </a:rPr>
              <a:t>Viernes 28 CTE</a:t>
            </a:r>
            <a:endParaRPr b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9900FF"/>
              </a:solidFill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grpSp>
        <p:nvGrpSpPr>
          <p:cNvPr id="3943" name="Google Shape;3943;p53"/>
          <p:cNvGrpSpPr/>
          <p:nvPr/>
        </p:nvGrpSpPr>
        <p:grpSpPr>
          <a:xfrm rot="2104457">
            <a:off x="7774416" y="331430"/>
            <a:ext cx="1280163" cy="400738"/>
            <a:chOff x="405300" y="1999648"/>
            <a:chExt cx="6798800" cy="2128275"/>
          </a:xfrm>
        </p:grpSpPr>
        <p:sp>
          <p:nvSpPr>
            <p:cNvPr id="3944" name="Google Shape;3944;p53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53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53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53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53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53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53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53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53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53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4" name="Google Shape;3954;p53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5" name="Google Shape;3955;p53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53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53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53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53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53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53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53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53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53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53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53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53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53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53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53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53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53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53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53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5" name="Google Shape;3975;p53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6" name="Google Shape;3976;p53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53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8" name="Google Shape;3978;p53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9" name="Google Shape;3979;p53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0" name="Google Shape;3980;p53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1" name="Google Shape;3981;p53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2" name="Google Shape;3982;p53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3" name="Google Shape;3983;p53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4" name="Google Shape;3984;p53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5" name="Google Shape;3985;p53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53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53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53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53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53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53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53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53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53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53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53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53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53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53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0" name="Google Shape;4000;p53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1" name="Google Shape;4001;p53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2" name="Google Shape;4002;p53"/>
          <p:cNvGrpSpPr/>
          <p:nvPr/>
        </p:nvGrpSpPr>
        <p:grpSpPr>
          <a:xfrm rot="2127262">
            <a:off x="201214" y="4489279"/>
            <a:ext cx="904602" cy="339718"/>
            <a:chOff x="202075" y="1493875"/>
            <a:chExt cx="7071675" cy="2655725"/>
          </a:xfrm>
        </p:grpSpPr>
        <p:sp>
          <p:nvSpPr>
            <p:cNvPr id="4003" name="Google Shape;4003;p53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53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53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53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53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53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09" name="Google Shape;4009;p53"/>
          <p:cNvSpPr txBox="1"/>
          <p:nvPr>
            <p:ph type="title"/>
          </p:nvPr>
        </p:nvSpPr>
        <p:spPr>
          <a:xfrm>
            <a:off x="4544550" y="394006"/>
            <a:ext cx="3048900" cy="6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abril</a:t>
            </a:r>
            <a:endParaRPr/>
          </a:p>
        </p:txBody>
      </p:sp>
      <p:grpSp>
        <p:nvGrpSpPr>
          <p:cNvPr id="4010" name="Google Shape;4010;p53"/>
          <p:cNvGrpSpPr/>
          <p:nvPr/>
        </p:nvGrpSpPr>
        <p:grpSpPr>
          <a:xfrm rot="1799628">
            <a:off x="2963863" y="390317"/>
            <a:ext cx="1196564" cy="401061"/>
            <a:chOff x="-25" y="1574200"/>
            <a:chExt cx="7619997" cy="2554050"/>
          </a:xfrm>
        </p:grpSpPr>
        <p:sp>
          <p:nvSpPr>
            <p:cNvPr id="4011" name="Google Shape;4011;p53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53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53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53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53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53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53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53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53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53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53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53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53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53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53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53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7" name="Google Shape;4027;p53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8" name="Google Shape;4028;p53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53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53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53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53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53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53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53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53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53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53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53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53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53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53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53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4" name="Google Shape;4044;p53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5" name="Google Shape;4045;p53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53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53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53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53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53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53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53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53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53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53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53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53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53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53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53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53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53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3" name="Google Shape;4063;p53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4" name="Google Shape;4064;p53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53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53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53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53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53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53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53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53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53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53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53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53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53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53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53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0" name="Google Shape;4080;p53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1" name="Google Shape;4081;p53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53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53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53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53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53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53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53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53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53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53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53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53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53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53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53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53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53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99" name="Google Shape;409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2687" y="2507775"/>
            <a:ext cx="761550" cy="12390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100" name="Google Shape;410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6500" y="857850"/>
            <a:ext cx="933925" cy="9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1" name="Google Shape;4101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8865" y="3661700"/>
            <a:ext cx="933925" cy="95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2" name="Google Shape;4102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16500" y="1791775"/>
            <a:ext cx="933922" cy="62261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106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Google Shape;4107;p54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08" name="Google Shape;4108;p54"/>
          <p:cNvGrpSpPr/>
          <p:nvPr/>
        </p:nvGrpSpPr>
        <p:grpSpPr>
          <a:xfrm rot="-821497">
            <a:off x="1187093" y="2298994"/>
            <a:ext cx="880932" cy="1941425"/>
            <a:chOff x="7772964" y="161205"/>
            <a:chExt cx="880918" cy="1941393"/>
          </a:xfrm>
        </p:grpSpPr>
        <p:grpSp>
          <p:nvGrpSpPr>
            <p:cNvPr id="4109" name="Google Shape;4109;p54"/>
            <p:cNvGrpSpPr/>
            <p:nvPr/>
          </p:nvGrpSpPr>
          <p:grpSpPr>
            <a:xfrm>
              <a:off x="7772964" y="161205"/>
              <a:ext cx="880918" cy="1931263"/>
              <a:chOff x="2618750" y="360325"/>
              <a:chExt cx="2209475" cy="4843900"/>
            </a:xfrm>
          </p:grpSpPr>
          <p:sp>
            <p:nvSpPr>
              <p:cNvPr id="4110" name="Google Shape;4110;p54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rect b="b" l="l" r="r" t="t"/>
                <a:pathLst>
                  <a:path extrusionOk="0" fill="none" h="10908" w="14893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1" name="Google Shape;4111;p54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rect b="b" l="l" r="r" t="t"/>
                <a:pathLst>
                  <a:path extrusionOk="0" h="149529" w="88379">
                    <a:moveTo>
                      <a:pt x="44242" y="13295"/>
                    </a:moveTo>
                    <a:cubicBezTo>
                      <a:pt x="47373" y="13295"/>
                      <a:pt x="50371" y="15707"/>
                      <a:pt x="50320" y="19331"/>
                    </a:cubicBezTo>
                    <a:cubicBezTo>
                      <a:pt x="50320" y="22716"/>
                      <a:pt x="47612" y="25423"/>
                      <a:pt x="44302" y="25423"/>
                    </a:cubicBezTo>
                    <a:cubicBezTo>
                      <a:pt x="38887" y="25423"/>
                      <a:pt x="36254" y="18880"/>
                      <a:pt x="40015" y="15044"/>
                    </a:cubicBezTo>
                    <a:cubicBezTo>
                      <a:pt x="41248" y="13835"/>
                      <a:pt x="42760" y="13295"/>
                      <a:pt x="44242" y="13295"/>
                    </a:cubicBezTo>
                    <a:close/>
                    <a:moveTo>
                      <a:pt x="23468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318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2" name="Google Shape;4112;p54"/>
              <p:cNvSpPr/>
              <p:nvPr/>
            </p:nvSpPr>
            <p:spPr>
              <a:xfrm>
                <a:off x="2882025" y="2396937"/>
                <a:ext cx="910350" cy="496250"/>
              </a:xfrm>
              <a:custGeom>
                <a:rect b="b" l="l" r="r" t="t"/>
                <a:pathLst>
                  <a:path extrusionOk="0" h="19850" w="36414">
                    <a:moveTo>
                      <a:pt x="27153" y="1"/>
                    </a:moveTo>
                    <a:cubicBezTo>
                      <a:pt x="21211" y="1"/>
                      <a:pt x="14893" y="11509"/>
                      <a:pt x="10154" y="11509"/>
                    </a:cubicBezTo>
                    <a:cubicBezTo>
                      <a:pt x="5415" y="11509"/>
                      <a:pt x="2106" y="7673"/>
                      <a:pt x="2106" y="4965"/>
                    </a:cubicBezTo>
                    <a:lnTo>
                      <a:pt x="2106" y="4965"/>
                    </a:lnTo>
                    <a:cubicBezTo>
                      <a:pt x="2106" y="4966"/>
                      <a:pt x="0" y="17601"/>
                      <a:pt x="10831" y="19482"/>
                    </a:cubicBezTo>
                    <a:cubicBezTo>
                      <a:pt x="12225" y="19726"/>
                      <a:pt x="13718" y="19849"/>
                      <a:pt x="15249" y="19849"/>
                    </a:cubicBezTo>
                    <a:cubicBezTo>
                      <a:pt x="25033" y="19849"/>
                      <a:pt x="36414" y="14824"/>
                      <a:pt x="34072" y="4288"/>
                    </a:cubicBezTo>
                    <a:cubicBezTo>
                      <a:pt x="33771" y="2784"/>
                      <a:pt x="32117" y="1"/>
                      <a:pt x="2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3" name="Google Shape;4113;p54"/>
              <p:cNvSpPr/>
              <p:nvPr/>
            </p:nvSpPr>
            <p:spPr>
              <a:xfrm>
                <a:off x="3675275" y="2396937"/>
                <a:ext cx="912250" cy="496250"/>
              </a:xfrm>
              <a:custGeom>
                <a:rect b="b" l="l" r="r" t="t"/>
                <a:pathLst>
                  <a:path extrusionOk="0" h="19850" w="36490">
                    <a:moveTo>
                      <a:pt x="9337" y="1"/>
                    </a:moveTo>
                    <a:cubicBezTo>
                      <a:pt x="4373" y="1"/>
                      <a:pt x="2718" y="2784"/>
                      <a:pt x="2342" y="4288"/>
                    </a:cubicBezTo>
                    <a:cubicBezTo>
                      <a:pt x="1" y="14824"/>
                      <a:pt x="11381" y="19849"/>
                      <a:pt x="21214" y="19849"/>
                    </a:cubicBezTo>
                    <a:cubicBezTo>
                      <a:pt x="22753" y="19849"/>
                      <a:pt x="24254" y="19726"/>
                      <a:pt x="25659" y="19482"/>
                    </a:cubicBezTo>
                    <a:cubicBezTo>
                      <a:pt x="36489" y="17601"/>
                      <a:pt x="34384" y="4966"/>
                      <a:pt x="34384" y="4965"/>
                    </a:cubicBezTo>
                    <a:lnTo>
                      <a:pt x="34384" y="4965"/>
                    </a:lnTo>
                    <a:cubicBezTo>
                      <a:pt x="34384" y="7673"/>
                      <a:pt x="31074" y="11509"/>
                      <a:pt x="26336" y="11509"/>
                    </a:cubicBezTo>
                    <a:cubicBezTo>
                      <a:pt x="21597" y="11509"/>
                      <a:pt x="15279" y="1"/>
                      <a:pt x="93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4" name="Google Shape;4114;p54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rect b="b" l="l" r="r" t="t"/>
                <a:pathLst>
                  <a:path extrusionOk="0" fill="none" h="58970" w="27379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cap="rnd" cmpd="sng" w="47000">
                <a:solidFill>
                  <a:schemeClr val="accen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115" name="Google Shape;4115;p54"/>
            <p:cNvSpPr txBox="1"/>
            <p:nvPr/>
          </p:nvSpPr>
          <p:spPr>
            <a:xfrm>
              <a:off x="7777818" y="1105998"/>
              <a:ext cx="871200" cy="99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pendiente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4116" name="Google Shape;4116;p54"/>
          <p:cNvSpPr/>
          <p:nvPr/>
        </p:nvSpPr>
        <p:spPr>
          <a:xfrm rot="-126548">
            <a:off x="2205309" y="801633"/>
            <a:ext cx="1328700" cy="379574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7" name="Google Shape;4117;p54"/>
          <p:cNvSpPr txBox="1"/>
          <p:nvPr>
            <p:ph idx="1" type="body"/>
          </p:nvPr>
        </p:nvSpPr>
        <p:spPr>
          <a:xfrm>
            <a:off x="4557388" y="1531794"/>
            <a:ext cx="3218100" cy="245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/>
              <a:t>Pendiente platica de prevención de pediculosis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/>
              <a:t>La próxima semana, las Mtras los van a convocar a </a:t>
            </a:r>
            <a:r>
              <a:rPr lang="en"/>
              <a:t>presentación</a:t>
            </a:r>
            <a:r>
              <a:rPr lang="en"/>
              <a:t> de logro académico (boletas) </a:t>
            </a:r>
            <a:endParaRPr/>
          </a:p>
          <a:p>
            <a:pPr indent="-317500" lvl="0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</a:pPr>
            <a:r>
              <a:rPr lang="en"/>
              <a:t>para los 3ros ya se realizó la  reunión de organización convivencia y clausura</a:t>
            </a:r>
            <a:endParaRPr/>
          </a:p>
          <a:p>
            <a:pPr indent="0" lvl="0" marL="45720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grpSp>
        <p:nvGrpSpPr>
          <p:cNvPr id="4118" name="Google Shape;4118;p54"/>
          <p:cNvGrpSpPr/>
          <p:nvPr/>
        </p:nvGrpSpPr>
        <p:grpSpPr>
          <a:xfrm rot="2104457">
            <a:off x="7774416" y="331430"/>
            <a:ext cx="1280163" cy="400738"/>
            <a:chOff x="405300" y="1999648"/>
            <a:chExt cx="6798800" cy="2128275"/>
          </a:xfrm>
        </p:grpSpPr>
        <p:sp>
          <p:nvSpPr>
            <p:cNvPr id="4119" name="Google Shape;4119;p54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54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54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54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54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54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54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4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54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54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54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54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54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54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54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54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54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6" name="Google Shape;4136;p54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7" name="Google Shape;4137;p54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54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54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54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54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54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54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54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54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54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54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54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54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54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54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54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54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4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54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54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4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54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54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54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54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4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4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4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4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4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54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54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54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0" name="Google Shape;4170;p54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1" name="Google Shape;4171;p54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54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4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54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54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4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7" name="Google Shape;4177;p54"/>
          <p:cNvGrpSpPr/>
          <p:nvPr/>
        </p:nvGrpSpPr>
        <p:grpSpPr>
          <a:xfrm rot="2127262">
            <a:off x="201214" y="4489279"/>
            <a:ext cx="904602" cy="339718"/>
            <a:chOff x="202075" y="1493875"/>
            <a:chExt cx="7071675" cy="2655725"/>
          </a:xfrm>
        </p:grpSpPr>
        <p:sp>
          <p:nvSpPr>
            <p:cNvPr id="4178" name="Google Shape;4178;p54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9" name="Google Shape;4179;p54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54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54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54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54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84" name="Google Shape;4184;p54"/>
          <p:cNvSpPr txBox="1"/>
          <p:nvPr>
            <p:ph type="title"/>
          </p:nvPr>
        </p:nvSpPr>
        <p:spPr>
          <a:xfrm>
            <a:off x="4557400" y="952281"/>
            <a:ext cx="3048900" cy="66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pendientes</a:t>
            </a:r>
            <a:endParaRPr/>
          </a:p>
        </p:txBody>
      </p:sp>
      <p:grpSp>
        <p:nvGrpSpPr>
          <p:cNvPr id="4185" name="Google Shape;4185;p54"/>
          <p:cNvGrpSpPr/>
          <p:nvPr/>
        </p:nvGrpSpPr>
        <p:grpSpPr>
          <a:xfrm rot="1799628">
            <a:off x="2758138" y="649442"/>
            <a:ext cx="1196564" cy="401061"/>
            <a:chOff x="-25" y="1574200"/>
            <a:chExt cx="7619997" cy="2554050"/>
          </a:xfrm>
        </p:grpSpPr>
        <p:sp>
          <p:nvSpPr>
            <p:cNvPr id="4186" name="Google Shape;4186;p54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54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8" name="Google Shape;4188;p54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9" name="Google Shape;4189;p54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54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54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54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54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54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54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54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54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54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54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54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1" name="Google Shape;4201;p54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2" name="Google Shape;4202;p54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54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54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54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54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54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54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54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0" name="Google Shape;4210;p54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1" name="Google Shape;4211;p54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54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54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54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54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54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54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54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54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54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1" name="Google Shape;4221;p54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2" name="Google Shape;4222;p54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54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54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54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54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54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54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54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0" name="Google Shape;4230;p54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1" name="Google Shape;4231;p54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54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54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54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54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54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7" name="Google Shape;4237;p54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8" name="Google Shape;4238;p54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54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54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4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4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54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54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54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54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54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54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54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4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4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54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54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4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54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54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54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4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54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54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4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2" name="Google Shape;4262;p54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3" name="Google Shape;4263;p54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54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4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4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4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4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4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54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54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54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3" name="Google Shape;4273;p54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274" name="Google Shape;42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6612">
            <a:off x="2297272" y="969850"/>
            <a:ext cx="966682" cy="66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5" name="Google Shape;427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51009">
            <a:off x="2213412" y="1707525"/>
            <a:ext cx="1401601" cy="140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6" name="Google Shape;4276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0862" y="3493925"/>
            <a:ext cx="1466700" cy="88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0" name="Shape 4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1" name="Google Shape;4281;p55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2" name="Google Shape;4282;p55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Asuntos generales que deseen comentar</a:t>
            </a:r>
            <a:endParaRPr/>
          </a:p>
        </p:txBody>
      </p:sp>
      <p:grpSp>
        <p:nvGrpSpPr>
          <p:cNvPr id="4283" name="Google Shape;4283;p55"/>
          <p:cNvGrpSpPr/>
          <p:nvPr/>
        </p:nvGrpSpPr>
        <p:grpSpPr>
          <a:xfrm rot="10172978">
            <a:off x="246265" y="42051"/>
            <a:ext cx="508344" cy="488216"/>
            <a:chOff x="8191126" y="4468511"/>
            <a:chExt cx="508299" cy="488173"/>
          </a:xfrm>
        </p:grpSpPr>
        <p:sp>
          <p:nvSpPr>
            <p:cNvPr id="4284" name="Google Shape;4284;p5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5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5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8" name="Google Shape;4288;p55"/>
          <p:cNvGrpSpPr/>
          <p:nvPr/>
        </p:nvGrpSpPr>
        <p:grpSpPr>
          <a:xfrm rot="8868846">
            <a:off x="7905810" y="4503894"/>
            <a:ext cx="904092" cy="339526"/>
            <a:chOff x="202075" y="1493875"/>
            <a:chExt cx="7071675" cy="2655725"/>
          </a:xfrm>
        </p:grpSpPr>
        <p:sp>
          <p:nvSpPr>
            <p:cNvPr id="4289" name="Google Shape;4289;p55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0" name="Google Shape;4290;p55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1" name="Google Shape;4291;p55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5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55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55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5" name="Google Shape;4295;p55"/>
          <p:cNvGrpSpPr/>
          <p:nvPr/>
        </p:nvGrpSpPr>
        <p:grpSpPr>
          <a:xfrm rot="1799628">
            <a:off x="7759563" y="344442"/>
            <a:ext cx="1196564" cy="401061"/>
            <a:chOff x="-25" y="1574200"/>
            <a:chExt cx="7619997" cy="2554050"/>
          </a:xfrm>
        </p:grpSpPr>
        <p:sp>
          <p:nvSpPr>
            <p:cNvPr id="4296" name="Google Shape;4296;p55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5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5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55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55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55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55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3" name="Google Shape;4303;p55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4" name="Google Shape;4304;p55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55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55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5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5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55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55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5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5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5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5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5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5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55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55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55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55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55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2" name="Google Shape;4322;p55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3" name="Google Shape;4323;p55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55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55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55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55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55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55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55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55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55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55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55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55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55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55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55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55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55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55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55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3" name="Google Shape;4343;p55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4" name="Google Shape;4344;p55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55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55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5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5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55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55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55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55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55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5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55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55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55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55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55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55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55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2" name="Google Shape;4362;p55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3" name="Google Shape;4363;p55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55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55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55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55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55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55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55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1" name="Google Shape;4371;p55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2" name="Google Shape;4372;p55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55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55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55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55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55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55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55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55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55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55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55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4" name="Google Shape;4384;p55"/>
          <p:cNvGrpSpPr/>
          <p:nvPr/>
        </p:nvGrpSpPr>
        <p:grpSpPr>
          <a:xfrm rot="-1774343">
            <a:off x="102185" y="4473587"/>
            <a:ext cx="941807" cy="400142"/>
            <a:chOff x="0" y="1186625"/>
            <a:chExt cx="7619725" cy="3240625"/>
          </a:xfrm>
        </p:grpSpPr>
        <p:sp>
          <p:nvSpPr>
            <p:cNvPr id="4385" name="Google Shape;4385;p55"/>
            <p:cNvSpPr/>
            <p:nvPr/>
          </p:nvSpPr>
          <p:spPr>
            <a:xfrm>
              <a:off x="0" y="1186625"/>
              <a:ext cx="7619725" cy="3240563"/>
            </a:xfrm>
            <a:custGeom>
              <a:rect b="b" l="l" r="r" t="t"/>
              <a:pathLst>
                <a:path extrusionOk="0" h="98080" w="250032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55"/>
            <p:cNvSpPr/>
            <p:nvPr/>
          </p:nvSpPr>
          <p:spPr>
            <a:xfrm>
              <a:off x="1126200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55"/>
            <p:cNvSpPr/>
            <p:nvPr/>
          </p:nvSpPr>
          <p:spPr>
            <a:xfrm>
              <a:off x="467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55"/>
            <p:cNvSpPr/>
            <p:nvPr/>
          </p:nvSpPr>
          <p:spPr>
            <a:xfrm>
              <a:off x="1916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55"/>
            <p:cNvSpPr/>
            <p:nvPr/>
          </p:nvSpPr>
          <p:spPr>
            <a:xfrm>
              <a:off x="5588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0" name="Google Shape;4390;p55"/>
            <p:cNvSpPr/>
            <p:nvPr/>
          </p:nvSpPr>
          <p:spPr>
            <a:xfrm>
              <a:off x="4323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1" name="Google Shape;4391;p55"/>
            <p:cNvSpPr/>
            <p:nvPr/>
          </p:nvSpPr>
          <p:spPr>
            <a:xfrm>
              <a:off x="1065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55"/>
            <p:cNvSpPr/>
            <p:nvPr/>
          </p:nvSpPr>
          <p:spPr>
            <a:xfrm>
              <a:off x="406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55"/>
            <p:cNvSpPr/>
            <p:nvPr/>
          </p:nvSpPr>
          <p:spPr>
            <a:xfrm>
              <a:off x="1855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55"/>
            <p:cNvSpPr/>
            <p:nvPr/>
          </p:nvSpPr>
          <p:spPr>
            <a:xfrm>
              <a:off x="5527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55"/>
            <p:cNvSpPr/>
            <p:nvPr/>
          </p:nvSpPr>
          <p:spPr>
            <a:xfrm>
              <a:off x="4262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55"/>
            <p:cNvSpPr/>
            <p:nvPr/>
          </p:nvSpPr>
          <p:spPr>
            <a:xfrm>
              <a:off x="1004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55"/>
            <p:cNvSpPr/>
            <p:nvPr/>
          </p:nvSpPr>
          <p:spPr>
            <a:xfrm>
              <a:off x="345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55"/>
            <p:cNvSpPr/>
            <p:nvPr/>
          </p:nvSpPr>
          <p:spPr>
            <a:xfrm>
              <a:off x="1794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55"/>
            <p:cNvSpPr/>
            <p:nvPr/>
          </p:nvSpPr>
          <p:spPr>
            <a:xfrm>
              <a:off x="5466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55"/>
            <p:cNvSpPr/>
            <p:nvPr/>
          </p:nvSpPr>
          <p:spPr>
            <a:xfrm>
              <a:off x="4201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55"/>
            <p:cNvSpPr/>
            <p:nvPr/>
          </p:nvSpPr>
          <p:spPr>
            <a:xfrm>
              <a:off x="943225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55"/>
            <p:cNvSpPr/>
            <p:nvPr/>
          </p:nvSpPr>
          <p:spPr>
            <a:xfrm>
              <a:off x="284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55"/>
            <p:cNvSpPr/>
            <p:nvPr/>
          </p:nvSpPr>
          <p:spPr>
            <a:xfrm>
              <a:off x="1733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55"/>
            <p:cNvSpPr/>
            <p:nvPr/>
          </p:nvSpPr>
          <p:spPr>
            <a:xfrm>
              <a:off x="5405250" y="1228675"/>
              <a:ext cx="1478925" cy="818850"/>
            </a:xfrm>
            <a:custGeom>
              <a:rect b="b" l="l" r="r" t="t"/>
              <a:pathLst>
                <a:path extrusionOk="0" h="32754" w="59157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55"/>
            <p:cNvSpPr/>
            <p:nvPr/>
          </p:nvSpPr>
          <p:spPr>
            <a:xfrm>
              <a:off x="4140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06" name="Google Shape;4406;p55"/>
          <p:cNvSpPr txBox="1"/>
          <p:nvPr/>
        </p:nvSpPr>
        <p:spPr>
          <a:xfrm>
            <a:off x="1183000" y="1260150"/>
            <a:ext cx="670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0" name="Shape 4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1" name="Google Shape;4411;p56"/>
          <p:cNvSpPr/>
          <p:nvPr/>
        </p:nvSpPr>
        <p:spPr>
          <a:xfrm>
            <a:off x="1021500" y="1161825"/>
            <a:ext cx="7101000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2" name="Google Shape;4412;p56"/>
          <p:cNvSpPr txBox="1"/>
          <p:nvPr>
            <p:ph type="title"/>
          </p:nvPr>
        </p:nvSpPr>
        <p:spPr>
          <a:xfrm>
            <a:off x="891600" y="1656413"/>
            <a:ext cx="7360500" cy="132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400"/>
              <a:t>Excelente día</a:t>
            </a:r>
            <a:endParaRPr sz="9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400"/>
              <a:t>Muchas gracias</a:t>
            </a:r>
            <a:endParaRPr sz="9400"/>
          </a:p>
        </p:txBody>
      </p:sp>
      <p:grpSp>
        <p:nvGrpSpPr>
          <p:cNvPr id="4413" name="Google Shape;4413;p56"/>
          <p:cNvGrpSpPr/>
          <p:nvPr/>
        </p:nvGrpSpPr>
        <p:grpSpPr>
          <a:xfrm rot="-2343242">
            <a:off x="387823" y="1087697"/>
            <a:ext cx="1280873" cy="400960"/>
            <a:chOff x="405300" y="1999648"/>
            <a:chExt cx="6798800" cy="2128275"/>
          </a:xfrm>
        </p:grpSpPr>
        <p:sp>
          <p:nvSpPr>
            <p:cNvPr id="4414" name="Google Shape;4414;p56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56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56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56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56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56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0" name="Google Shape;4420;p56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1" name="Google Shape;4421;p56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56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56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56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56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56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7" name="Google Shape;4427;p56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8" name="Google Shape;4428;p56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56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56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56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56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56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56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5" name="Google Shape;4435;p56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6" name="Google Shape;4436;p56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56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56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56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56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56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56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56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56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56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56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56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56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56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56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56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56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56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56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56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56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56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56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56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56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56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2" name="Google Shape;4462;p56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3" name="Google Shape;4463;p56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56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56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56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56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56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56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56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56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2" name="Google Shape;4472;p56"/>
          <p:cNvGrpSpPr/>
          <p:nvPr/>
        </p:nvGrpSpPr>
        <p:grpSpPr>
          <a:xfrm rot="-2035285">
            <a:off x="7453520" y="3512682"/>
            <a:ext cx="942131" cy="400414"/>
            <a:chOff x="0" y="1186625"/>
            <a:chExt cx="7619725" cy="3240625"/>
          </a:xfrm>
        </p:grpSpPr>
        <p:sp>
          <p:nvSpPr>
            <p:cNvPr id="4473" name="Google Shape;4473;p56"/>
            <p:cNvSpPr/>
            <p:nvPr/>
          </p:nvSpPr>
          <p:spPr>
            <a:xfrm>
              <a:off x="0" y="1186625"/>
              <a:ext cx="7619725" cy="3240563"/>
            </a:xfrm>
            <a:custGeom>
              <a:rect b="b" l="l" r="r" t="t"/>
              <a:pathLst>
                <a:path extrusionOk="0" h="98080" w="250032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56"/>
            <p:cNvSpPr/>
            <p:nvPr/>
          </p:nvSpPr>
          <p:spPr>
            <a:xfrm>
              <a:off x="1126200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56"/>
            <p:cNvSpPr/>
            <p:nvPr/>
          </p:nvSpPr>
          <p:spPr>
            <a:xfrm>
              <a:off x="467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56"/>
            <p:cNvSpPr/>
            <p:nvPr/>
          </p:nvSpPr>
          <p:spPr>
            <a:xfrm>
              <a:off x="1916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56"/>
            <p:cNvSpPr/>
            <p:nvPr/>
          </p:nvSpPr>
          <p:spPr>
            <a:xfrm>
              <a:off x="5588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56"/>
            <p:cNvSpPr/>
            <p:nvPr/>
          </p:nvSpPr>
          <p:spPr>
            <a:xfrm>
              <a:off x="4323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56"/>
            <p:cNvSpPr/>
            <p:nvPr/>
          </p:nvSpPr>
          <p:spPr>
            <a:xfrm>
              <a:off x="1065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0" name="Google Shape;4480;p56"/>
            <p:cNvSpPr/>
            <p:nvPr/>
          </p:nvSpPr>
          <p:spPr>
            <a:xfrm>
              <a:off x="406450" y="1343100"/>
              <a:ext cx="1917725" cy="2959500"/>
            </a:xfrm>
            <a:custGeom>
              <a:rect b="b" l="l" r="r" t="t"/>
              <a:pathLst>
                <a:path extrusionOk="0" h="118380" w="76709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1" name="Google Shape;4481;p56"/>
            <p:cNvSpPr/>
            <p:nvPr/>
          </p:nvSpPr>
          <p:spPr>
            <a:xfrm>
              <a:off x="1855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56"/>
            <p:cNvSpPr/>
            <p:nvPr/>
          </p:nvSpPr>
          <p:spPr>
            <a:xfrm>
              <a:off x="5527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56"/>
            <p:cNvSpPr/>
            <p:nvPr/>
          </p:nvSpPr>
          <p:spPr>
            <a:xfrm>
              <a:off x="4262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56"/>
            <p:cNvSpPr/>
            <p:nvPr/>
          </p:nvSpPr>
          <p:spPr>
            <a:xfrm>
              <a:off x="1004200" y="1317350"/>
              <a:ext cx="6173050" cy="3046925"/>
            </a:xfrm>
            <a:custGeom>
              <a:rect b="b" l="l" r="r" t="t"/>
              <a:pathLst>
                <a:path extrusionOk="0" h="121877" w="246922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56"/>
            <p:cNvSpPr/>
            <p:nvPr/>
          </p:nvSpPr>
          <p:spPr>
            <a:xfrm>
              <a:off x="345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56"/>
            <p:cNvSpPr/>
            <p:nvPr/>
          </p:nvSpPr>
          <p:spPr>
            <a:xfrm>
              <a:off x="1794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56"/>
            <p:cNvSpPr/>
            <p:nvPr/>
          </p:nvSpPr>
          <p:spPr>
            <a:xfrm>
              <a:off x="5466250" y="1228675"/>
              <a:ext cx="1478900" cy="818850"/>
            </a:xfrm>
            <a:custGeom>
              <a:rect b="b" l="l" r="r" t="t"/>
              <a:pathLst>
                <a:path extrusionOk="0" h="32754" w="59156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56"/>
            <p:cNvSpPr/>
            <p:nvPr/>
          </p:nvSpPr>
          <p:spPr>
            <a:xfrm>
              <a:off x="4201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9" name="Google Shape;4489;p56"/>
            <p:cNvSpPr/>
            <p:nvPr/>
          </p:nvSpPr>
          <p:spPr>
            <a:xfrm>
              <a:off x="943225" y="1317350"/>
              <a:ext cx="6173025" cy="3046925"/>
            </a:xfrm>
            <a:custGeom>
              <a:rect b="b" l="l" r="r" t="t"/>
              <a:pathLst>
                <a:path extrusionOk="0" h="121877" w="246921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0" name="Google Shape;4490;p56"/>
            <p:cNvSpPr/>
            <p:nvPr/>
          </p:nvSpPr>
          <p:spPr>
            <a:xfrm>
              <a:off x="284475" y="1343100"/>
              <a:ext cx="1917700" cy="2959500"/>
            </a:xfrm>
            <a:custGeom>
              <a:rect b="b" l="l" r="r" t="t"/>
              <a:pathLst>
                <a:path extrusionOk="0" h="118380" w="76708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56"/>
            <p:cNvSpPr/>
            <p:nvPr/>
          </p:nvSpPr>
          <p:spPr>
            <a:xfrm>
              <a:off x="1733950" y="1186625"/>
              <a:ext cx="1327025" cy="817800"/>
            </a:xfrm>
            <a:custGeom>
              <a:rect b="b" l="l" r="r" t="t"/>
              <a:pathLst>
                <a:path extrusionOk="0" h="32712" w="53081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56"/>
            <p:cNvSpPr/>
            <p:nvPr/>
          </p:nvSpPr>
          <p:spPr>
            <a:xfrm>
              <a:off x="5405250" y="1228675"/>
              <a:ext cx="1478925" cy="818850"/>
            </a:xfrm>
            <a:custGeom>
              <a:rect b="b" l="l" r="r" t="t"/>
              <a:pathLst>
                <a:path extrusionOk="0" h="32754" w="59157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56"/>
            <p:cNvSpPr/>
            <p:nvPr/>
          </p:nvSpPr>
          <p:spPr>
            <a:xfrm>
              <a:off x="4140350" y="3637525"/>
              <a:ext cx="1304325" cy="789725"/>
            </a:xfrm>
            <a:custGeom>
              <a:rect b="b" l="l" r="r" t="t"/>
              <a:pathLst>
                <a:path extrusionOk="0" h="31589" w="52173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94" name="Google Shape;4494;p56"/>
          <p:cNvGrpSpPr/>
          <p:nvPr/>
        </p:nvGrpSpPr>
        <p:grpSpPr>
          <a:xfrm rot="-795423">
            <a:off x="141178" y="3074927"/>
            <a:ext cx="1014372" cy="1921870"/>
            <a:chOff x="260562" y="553785"/>
            <a:chExt cx="2130184" cy="4035931"/>
          </a:xfrm>
        </p:grpSpPr>
        <p:grpSp>
          <p:nvGrpSpPr>
            <p:cNvPr id="4495" name="Google Shape;4495;p56"/>
            <p:cNvGrpSpPr/>
            <p:nvPr/>
          </p:nvGrpSpPr>
          <p:grpSpPr>
            <a:xfrm>
              <a:off x="260562" y="553785"/>
              <a:ext cx="2130184" cy="4035931"/>
              <a:chOff x="2283506" y="356575"/>
              <a:chExt cx="2544719" cy="4821325"/>
            </a:xfrm>
          </p:grpSpPr>
          <p:sp>
            <p:nvSpPr>
              <p:cNvPr id="4496" name="Google Shape;4496;p56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rect b="b" l="l" r="r" t="t"/>
                <a:pathLst>
                  <a:path extrusionOk="0" fill="none" h="10832" w="14893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7" name="Google Shape;4497;p56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rect b="b" l="l" r="r" t="t"/>
                <a:pathLst>
                  <a:path extrusionOk="0" h="149454" w="88379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8" name="Google Shape;4498;p56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rect b="b" l="l" r="r" t="t"/>
                <a:pathLst>
                  <a:path extrusionOk="0" h="8277" w="1008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9" name="Google Shape;4499;p56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rect b="b" l="l" r="r" t="t"/>
                <a:pathLst>
                  <a:path extrusionOk="0" h="8203" w="1008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0" name="Google Shape;4500;p56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rect b="b" l="l" r="r" t="t"/>
                <a:pathLst>
                  <a:path extrusionOk="0" h="8216" w="1008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1" name="Google Shape;4501;p56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rect b="b" l="l" r="r" t="t"/>
                <a:pathLst>
                  <a:path extrusionOk="0" h="8292" w="1008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2" name="Google Shape;4502;p56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rect b="b" l="l" r="r" t="t"/>
                <a:pathLst>
                  <a:path extrusionOk="0" h="8274" w="10058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3" name="Google Shape;4503;p56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rect b="b" l="l" r="r" t="t"/>
                <a:pathLst>
                  <a:path extrusionOk="0" h="8275" w="10058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4" name="Google Shape;4504;p56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rect b="b" l="l" r="r" t="t"/>
                <a:pathLst>
                  <a:path extrusionOk="0" h="8230" w="10004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5" name="Google Shape;4505;p56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rect b="b" l="l" r="r" t="t"/>
                <a:pathLst>
                  <a:path extrusionOk="0" h="8256" w="10004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6" name="Google Shape;4506;p56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rect b="b" l="l" r="r" t="t"/>
                <a:pathLst>
                  <a:path extrusionOk="0" h="8200" w="10004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7" name="Google Shape;4507;p56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rect b="b" l="l" r="r" t="t"/>
                <a:pathLst>
                  <a:path extrusionOk="0" h="8291" w="1008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8" name="Google Shape;4508;p56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rect b="b" l="l" r="r" t="t"/>
                <a:pathLst>
                  <a:path extrusionOk="0" h="8230" w="1008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9" name="Google Shape;4509;p56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rect b="b" l="l" r="r" t="t"/>
                <a:pathLst>
                  <a:path extrusionOk="0" h="8202" w="1008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0" name="Google Shape;4510;p56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rect b="b" l="l" r="r" t="t"/>
                <a:pathLst>
                  <a:path extrusionOk="0" h="8278" w="1008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1" name="Google Shape;4511;p56"/>
              <p:cNvSpPr/>
              <p:nvPr/>
            </p:nvSpPr>
            <p:spPr>
              <a:xfrm>
                <a:off x="2283506" y="1910601"/>
                <a:ext cx="252000" cy="206950"/>
              </a:xfrm>
              <a:custGeom>
                <a:rect b="b" l="l" r="r" t="t"/>
                <a:pathLst>
                  <a:path extrusionOk="0" h="8278" w="1008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2" name="Google Shape;4512;p56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rect b="b" l="l" r="r" t="t"/>
                <a:pathLst>
                  <a:path extrusionOk="0" h="8274" w="10079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3" name="Google Shape;4513;p56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rect b="b" l="l" r="r" t="t"/>
                <a:pathLst>
                  <a:path extrusionOk="0" h="8275" w="10079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4" name="Google Shape;4514;p56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rect b="b" l="l" r="r" t="t"/>
                <a:pathLst>
                  <a:path extrusionOk="0" h="8199" w="10079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5" name="Google Shape;4515;p56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rect b="b" l="l" r="r" t="t"/>
                <a:pathLst>
                  <a:path extrusionOk="0" h="8202" w="10079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6" name="Google Shape;4516;p56"/>
              <p:cNvSpPr/>
              <p:nvPr/>
            </p:nvSpPr>
            <p:spPr>
              <a:xfrm>
                <a:off x="3056509" y="2666018"/>
                <a:ext cx="251975" cy="205000"/>
              </a:xfrm>
              <a:custGeom>
                <a:rect b="b" l="l" r="r" t="t"/>
                <a:pathLst>
                  <a:path extrusionOk="0" h="8200" w="10079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7" name="Google Shape;4517;p56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rect b="b" l="l" r="r" t="t"/>
                <a:pathLst>
                  <a:path extrusionOk="0" h="8274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8" name="Google Shape;4518;p56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rect b="b" l="l" r="r" t="t"/>
                <a:pathLst>
                  <a:path extrusionOk="0" h="8200" w="1008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9" name="Google Shape;4519;p56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rect b="b" l="l" r="r" t="t"/>
                <a:pathLst>
                  <a:path extrusionOk="0" h="8199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0" name="Google Shape;4520;p56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1" name="Google Shape;4521;p56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2" name="Google Shape;4522;p56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rect b="b" l="l" r="r" t="t"/>
                <a:pathLst>
                  <a:path extrusionOk="0" h="8274" w="1008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3" name="Google Shape;4523;p56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4" name="Google Shape;4524;p56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rect b="b" l="l" r="r" t="t"/>
                <a:pathLst>
                  <a:path extrusionOk="0" h="8199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5" name="Google Shape;4525;p56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rect b="b" l="l" r="r" t="t"/>
                <a:pathLst>
                  <a:path extrusionOk="0" h="8202" w="1008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6" name="Google Shape;4526;p56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rect b="b" l="l" r="r" t="t"/>
                <a:pathLst>
                  <a:path extrusionOk="0" h="104325" w="64836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7" name="Google Shape;4527;p56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rect b="b" l="l" r="r" t="t"/>
                <a:pathLst>
                  <a:path extrusionOk="0" fill="none" h="59045" w="27379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28" name="Google Shape;4528;p56"/>
            <p:cNvSpPr txBox="1"/>
            <p:nvPr/>
          </p:nvSpPr>
          <p:spPr>
            <a:xfrm>
              <a:off x="859218" y="2382450"/>
              <a:ext cx="14592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Bonita semana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4529" name="Google Shape;4529;p56"/>
          <p:cNvGrpSpPr/>
          <p:nvPr/>
        </p:nvGrpSpPr>
        <p:grpSpPr>
          <a:xfrm rot="-3930034">
            <a:off x="7670432" y="1134083"/>
            <a:ext cx="508318" cy="488191"/>
            <a:chOff x="8191126" y="4468511"/>
            <a:chExt cx="508299" cy="488173"/>
          </a:xfrm>
        </p:grpSpPr>
        <p:sp>
          <p:nvSpPr>
            <p:cNvPr id="4530" name="Google Shape;4530;p56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56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56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56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34"/>
          <p:cNvSpPr txBox="1"/>
          <p:nvPr>
            <p:ph type="title"/>
          </p:nvPr>
        </p:nvSpPr>
        <p:spPr>
          <a:xfrm>
            <a:off x="565750" y="0"/>
            <a:ext cx="822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Uso del cubrebocas 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900FF"/>
                </a:solidFill>
              </a:rPr>
              <a:t>opcional para quien guste seguir usandolo</a:t>
            </a:r>
            <a:endParaRPr sz="3000">
              <a:solidFill>
                <a:srgbClr val="9900FF"/>
              </a:solidFill>
            </a:endParaRPr>
          </a:p>
        </p:txBody>
      </p:sp>
      <p:pic>
        <p:nvPicPr>
          <p:cNvPr id="1114" name="Google Shape;111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650" y="1239300"/>
            <a:ext cx="3093501" cy="309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5" name="Google Shape;1115;p34"/>
          <p:cNvGrpSpPr/>
          <p:nvPr/>
        </p:nvGrpSpPr>
        <p:grpSpPr>
          <a:xfrm rot="2825293">
            <a:off x="-32818" y="4165208"/>
            <a:ext cx="694969" cy="208940"/>
            <a:chOff x="0" y="1591500"/>
            <a:chExt cx="7619725" cy="2443871"/>
          </a:xfrm>
        </p:grpSpPr>
        <p:sp>
          <p:nvSpPr>
            <p:cNvPr id="1116" name="Google Shape;1116;p34"/>
            <p:cNvSpPr/>
            <p:nvPr/>
          </p:nvSpPr>
          <p:spPr>
            <a:xfrm>
              <a:off x="0" y="1603948"/>
              <a:ext cx="7619725" cy="2431423"/>
            </a:xfrm>
            <a:custGeom>
              <a:rect b="b" l="l" r="r" t="t"/>
              <a:pathLst>
                <a:path extrusionOk="0" h="84125" w="250032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1262825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2131400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22241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0609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364165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4510200" y="1602602"/>
              <a:ext cx="795425" cy="2431423"/>
            </a:xfrm>
            <a:custGeom>
              <a:rect b="b" l="l" r="r" t="t"/>
              <a:pathLst>
                <a:path extrusionOk="0" h="84125" w="31817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4602925" y="1602602"/>
              <a:ext cx="795400" cy="2431423"/>
            </a:xfrm>
            <a:custGeom>
              <a:rect b="b" l="l" r="r" t="t"/>
              <a:pathLst>
                <a:path extrusionOk="0" h="84125" w="31816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5439775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6035100" y="1602602"/>
              <a:ext cx="1405350" cy="2428590"/>
            </a:xfrm>
            <a:custGeom>
              <a:rect b="b" l="l" r="r" t="t"/>
              <a:pathLst>
                <a:path extrusionOk="0" h="84027" w="56214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682150" y="1602602"/>
              <a:ext cx="968625" cy="2428590"/>
            </a:xfrm>
            <a:custGeom>
              <a:rect b="b" l="l" r="r" t="t"/>
              <a:pathLst>
                <a:path extrusionOk="0" h="84027" w="38745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14751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26144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28169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3853900" y="1669300"/>
              <a:ext cx="746600" cy="2310525"/>
            </a:xfrm>
            <a:custGeom>
              <a:rect b="b" l="l" r="r" t="t"/>
              <a:pathLst>
                <a:path extrusionOk="0" fill="none" h="92421" w="29864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993300" y="1591500"/>
              <a:ext cx="612400" cy="2431325"/>
            </a:xfrm>
            <a:custGeom>
              <a:rect b="b" l="l" r="r" t="t"/>
              <a:pathLst>
                <a:path extrusionOk="0" h="97253" w="24496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5195800" y="1611650"/>
              <a:ext cx="570925" cy="2393325"/>
            </a:xfrm>
            <a:custGeom>
              <a:rect b="b" l="l" r="r" t="t"/>
              <a:pathLst>
                <a:path extrusionOk="0" h="95733" w="22837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6244925" y="1669300"/>
              <a:ext cx="749025" cy="2310525"/>
            </a:xfrm>
            <a:custGeom>
              <a:rect b="b" l="l" r="r" t="t"/>
              <a:pathLst>
                <a:path extrusionOk="0" fill="none" h="92421" w="29961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cap="rnd" cmpd="sng" w="381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235675" y="1591500"/>
              <a:ext cx="612425" cy="2431325"/>
            </a:xfrm>
            <a:custGeom>
              <a:rect b="b" l="l" r="r" t="t"/>
              <a:pathLst>
                <a:path extrusionOk="0" h="97253" w="24497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438175" y="1611650"/>
              <a:ext cx="570950" cy="2393325"/>
            </a:xfrm>
            <a:custGeom>
              <a:rect b="b" l="l" r="r" t="t"/>
              <a:pathLst>
                <a:path extrusionOk="0" h="95733" w="22838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36" name="Google Shape;113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725" y="1183000"/>
            <a:ext cx="3093501" cy="309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7" name="Google Shape;1137;p34"/>
          <p:cNvGrpSpPr/>
          <p:nvPr/>
        </p:nvGrpSpPr>
        <p:grpSpPr>
          <a:xfrm rot="1935135">
            <a:off x="8538593" y="1046933"/>
            <a:ext cx="581133" cy="257570"/>
            <a:chOff x="275" y="1558900"/>
            <a:chExt cx="7619656" cy="2481200"/>
          </a:xfrm>
        </p:grpSpPr>
        <p:sp>
          <p:nvSpPr>
            <p:cNvPr id="1138" name="Google Shape;1138;p34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5" name="Google Shape;1245;p34"/>
          <p:cNvGrpSpPr/>
          <p:nvPr/>
        </p:nvGrpSpPr>
        <p:grpSpPr>
          <a:xfrm rot="-1956103">
            <a:off x="8332675" y="4027371"/>
            <a:ext cx="823988" cy="184071"/>
            <a:chOff x="405300" y="1999648"/>
            <a:chExt cx="6798800" cy="2128275"/>
          </a:xfrm>
        </p:grpSpPr>
        <p:sp>
          <p:nvSpPr>
            <p:cNvPr id="1246" name="Google Shape;1246;p34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7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p35"/>
          <p:cNvPicPr preferRelativeResize="0"/>
          <p:nvPr/>
        </p:nvPicPr>
        <p:blipFill rotWithShape="1">
          <a:blip r:embed="rId3">
            <a:alphaModFix/>
          </a:blip>
          <a:srcRect b="0" l="10005" r="10013" t="0"/>
          <a:stretch/>
        </p:blipFill>
        <p:spPr>
          <a:xfrm rot="289364">
            <a:off x="6262593" y="4113244"/>
            <a:ext cx="959711" cy="95973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309" name="Google Shape;1309;p35"/>
          <p:cNvSpPr/>
          <p:nvPr/>
        </p:nvSpPr>
        <p:spPr>
          <a:xfrm>
            <a:off x="3464475" y="2364775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35"/>
          <p:cNvSpPr/>
          <p:nvPr/>
        </p:nvSpPr>
        <p:spPr>
          <a:xfrm>
            <a:off x="504375" y="678700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35"/>
          <p:cNvSpPr/>
          <p:nvPr/>
        </p:nvSpPr>
        <p:spPr>
          <a:xfrm>
            <a:off x="3464475" y="678700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35"/>
          <p:cNvSpPr/>
          <p:nvPr/>
        </p:nvSpPr>
        <p:spPr>
          <a:xfrm>
            <a:off x="6334588" y="761188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35"/>
          <p:cNvSpPr txBox="1"/>
          <p:nvPr>
            <p:ph type="title"/>
          </p:nvPr>
        </p:nvSpPr>
        <p:spPr>
          <a:xfrm>
            <a:off x="204525" y="28600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Medidas que prevalecen</a:t>
            </a:r>
            <a:endParaRPr sz="4000"/>
          </a:p>
        </p:txBody>
      </p:sp>
      <p:sp>
        <p:nvSpPr>
          <p:cNvPr id="1314" name="Google Shape;1314;p35"/>
          <p:cNvSpPr txBox="1"/>
          <p:nvPr>
            <p:ph idx="2" type="title"/>
          </p:nvPr>
        </p:nvSpPr>
        <p:spPr>
          <a:xfrm>
            <a:off x="681400" y="1200350"/>
            <a:ext cx="258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uñas</a:t>
            </a:r>
            <a:endParaRPr/>
          </a:p>
        </p:txBody>
      </p:sp>
      <p:sp>
        <p:nvSpPr>
          <p:cNvPr id="1315" name="Google Shape;1315;p35"/>
          <p:cNvSpPr txBox="1"/>
          <p:nvPr>
            <p:ph idx="3" type="title"/>
          </p:nvPr>
        </p:nvSpPr>
        <p:spPr>
          <a:xfrm>
            <a:off x="681400" y="681988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2"/>
                </a:solidFill>
              </a:rPr>
              <a:t>01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316" name="Google Shape;1316;p35"/>
          <p:cNvSpPr txBox="1"/>
          <p:nvPr>
            <p:ph idx="1" type="subTitle"/>
          </p:nvPr>
        </p:nvSpPr>
        <p:spPr>
          <a:xfrm>
            <a:off x="681400" y="1634475"/>
            <a:ext cx="258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Mayormente los lunes y martes.</a:t>
            </a:r>
            <a:endParaRPr/>
          </a:p>
        </p:txBody>
      </p:sp>
      <p:sp>
        <p:nvSpPr>
          <p:cNvPr id="1317" name="Google Shape;1317;p35"/>
          <p:cNvSpPr txBox="1"/>
          <p:nvPr>
            <p:ph idx="4" type="title"/>
          </p:nvPr>
        </p:nvSpPr>
        <p:spPr>
          <a:xfrm>
            <a:off x="3567225" y="1096938"/>
            <a:ext cx="255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manos limpias</a:t>
            </a:r>
            <a:endParaRPr/>
          </a:p>
        </p:txBody>
      </p:sp>
      <p:sp>
        <p:nvSpPr>
          <p:cNvPr id="1318" name="Google Shape;1318;p35"/>
          <p:cNvSpPr txBox="1"/>
          <p:nvPr>
            <p:ph idx="5" type="title"/>
          </p:nvPr>
        </p:nvSpPr>
        <p:spPr>
          <a:xfrm>
            <a:off x="3549400" y="570838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2"/>
                </a:solidFill>
              </a:rPr>
              <a:t>02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319" name="Google Shape;1319;p35"/>
          <p:cNvSpPr txBox="1"/>
          <p:nvPr>
            <p:ph idx="6" type="subTitle"/>
          </p:nvPr>
        </p:nvSpPr>
        <p:spPr>
          <a:xfrm>
            <a:off x="3567225" y="1689225"/>
            <a:ext cx="25533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 se ven sucias mamá o papá pasan a acompañar a lavar. </a:t>
            </a:r>
            <a:endParaRPr sz="1400"/>
          </a:p>
        </p:txBody>
      </p:sp>
      <p:sp>
        <p:nvSpPr>
          <p:cNvPr id="1320" name="Google Shape;1320;p35"/>
          <p:cNvSpPr txBox="1"/>
          <p:nvPr>
            <p:ph idx="7" type="title"/>
          </p:nvPr>
        </p:nvSpPr>
        <p:spPr>
          <a:xfrm>
            <a:off x="6511613" y="1233763"/>
            <a:ext cx="25818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 proporcionará gel a los alumn@s</a:t>
            </a:r>
            <a:endParaRPr/>
          </a:p>
        </p:txBody>
      </p:sp>
      <p:sp>
        <p:nvSpPr>
          <p:cNvPr id="1321" name="Google Shape;1321;p35"/>
          <p:cNvSpPr txBox="1"/>
          <p:nvPr>
            <p:ph idx="8" type="title"/>
          </p:nvPr>
        </p:nvSpPr>
        <p:spPr>
          <a:xfrm>
            <a:off x="6511613" y="679163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2"/>
                </a:solidFill>
              </a:rPr>
              <a:t>0</a:t>
            </a:r>
            <a:r>
              <a:rPr lang="en"/>
              <a:t>3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322" name="Google Shape;1322;p35"/>
          <p:cNvSpPr txBox="1"/>
          <p:nvPr>
            <p:ph idx="9" type="subTitle"/>
          </p:nvPr>
        </p:nvSpPr>
        <p:spPr>
          <a:xfrm>
            <a:off x="6511613" y="1827263"/>
            <a:ext cx="2581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 ingresar</a:t>
            </a:r>
            <a:endParaRPr/>
          </a:p>
        </p:txBody>
      </p:sp>
      <p:sp>
        <p:nvSpPr>
          <p:cNvPr id="1323" name="Google Shape;1323;p35"/>
          <p:cNvSpPr txBox="1"/>
          <p:nvPr>
            <p:ph idx="13" type="title"/>
          </p:nvPr>
        </p:nvSpPr>
        <p:spPr>
          <a:xfrm>
            <a:off x="3701413" y="2699000"/>
            <a:ext cx="25533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Filtro en el áula</a:t>
            </a:r>
            <a:endParaRPr/>
          </a:p>
        </p:txBody>
      </p:sp>
      <p:sp>
        <p:nvSpPr>
          <p:cNvPr id="1324" name="Google Shape;1324;p35"/>
          <p:cNvSpPr txBox="1"/>
          <p:nvPr>
            <p:ph idx="14" type="title"/>
          </p:nvPr>
        </p:nvSpPr>
        <p:spPr>
          <a:xfrm>
            <a:off x="3594375" y="2276150"/>
            <a:ext cx="12753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2"/>
                </a:solidFill>
              </a:rPr>
              <a:t>0</a:t>
            </a:r>
            <a:r>
              <a:rPr lang="en"/>
              <a:t>5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325" name="Google Shape;1325;p35"/>
          <p:cNvSpPr txBox="1"/>
          <p:nvPr>
            <p:ph idx="15" type="subTitle"/>
          </p:nvPr>
        </p:nvSpPr>
        <p:spPr>
          <a:xfrm>
            <a:off x="3567225" y="3271475"/>
            <a:ext cx="26562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Evitar enviarl@s enferm@s, las inasistencias se justifican con receta</a:t>
            </a:r>
            <a:endParaRPr/>
          </a:p>
        </p:txBody>
      </p:sp>
      <p:grpSp>
        <p:nvGrpSpPr>
          <p:cNvPr id="1326" name="Google Shape;1326;p35"/>
          <p:cNvGrpSpPr/>
          <p:nvPr/>
        </p:nvGrpSpPr>
        <p:grpSpPr>
          <a:xfrm rot="-3279342">
            <a:off x="-226347" y="4173729"/>
            <a:ext cx="951583" cy="929121"/>
            <a:chOff x="1098125" y="238225"/>
            <a:chExt cx="5212875" cy="5089825"/>
          </a:xfrm>
        </p:grpSpPr>
        <p:sp>
          <p:nvSpPr>
            <p:cNvPr id="1327" name="Google Shape;1327;p35"/>
            <p:cNvSpPr/>
            <p:nvPr/>
          </p:nvSpPr>
          <p:spPr>
            <a:xfrm>
              <a:off x="2422600" y="3847325"/>
              <a:ext cx="1668600" cy="1480725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2720025" y="238225"/>
              <a:ext cx="2751150" cy="3983775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1098125" y="2521675"/>
              <a:ext cx="1668575" cy="1480725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2267800" y="1048350"/>
              <a:ext cx="4043200" cy="2744700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2264875" y="2831600"/>
              <a:ext cx="1086375" cy="961450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3953450" y="2227250"/>
              <a:ext cx="396400" cy="280550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2720950" y="3164550"/>
              <a:ext cx="989175" cy="1057450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34" name="Google Shape;133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86738">
            <a:off x="3870707" y="4135120"/>
            <a:ext cx="1060338" cy="79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5" name="Google Shape;1335;p35"/>
          <p:cNvPicPr preferRelativeResize="0"/>
          <p:nvPr/>
        </p:nvPicPr>
        <p:blipFill rotWithShape="1">
          <a:blip r:embed="rId5">
            <a:alphaModFix/>
          </a:blip>
          <a:srcRect b="0" l="12912" r="10728" t="26248"/>
          <a:stretch/>
        </p:blipFill>
        <p:spPr>
          <a:xfrm rot="1088649">
            <a:off x="1101553" y="4257155"/>
            <a:ext cx="1472462" cy="92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6" name="Google Shape;1336;p35"/>
          <p:cNvPicPr preferRelativeResize="0"/>
          <p:nvPr/>
        </p:nvPicPr>
        <p:blipFill rotWithShape="1">
          <a:blip r:embed="rId6">
            <a:alphaModFix/>
          </a:blip>
          <a:srcRect b="0" l="6026" r="60661" t="19002"/>
          <a:stretch/>
        </p:blipFill>
        <p:spPr>
          <a:xfrm>
            <a:off x="8390316" y="3981450"/>
            <a:ext cx="753684" cy="1162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7" name="Google Shape;1337;p35"/>
          <p:cNvGrpSpPr/>
          <p:nvPr/>
        </p:nvGrpSpPr>
        <p:grpSpPr>
          <a:xfrm rot="-1712951">
            <a:off x="984826" y="4168105"/>
            <a:ext cx="511790" cy="97426"/>
            <a:chOff x="275" y="1558900"/>
            <a:chExt cx="7619656" cy="2481200"/>
          </a:xfrm>
        </p:grpSpPr>
        <p:sp>
          <p:nvSpPr>
            <p:cNvPr id="1338" name="Google Shape;1338;p35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5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5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5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5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5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5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5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5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5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5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5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5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5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5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5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5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5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5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5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5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5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5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5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5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5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5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5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5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5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5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5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5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5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5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5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5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5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5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5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2" name="Google Shape;1402;p35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3" name="Google Shape;1403;p35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5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5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5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5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5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5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5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5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5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5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5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5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5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5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5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5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5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5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5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5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5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5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5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5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5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5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5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5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5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5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5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5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5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5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45" name="Google Shape;1445;p35"/>
          <p:cNvGrpSpPr/>
          <p:nvPr/>
        </p:nvGrpSpPr>
        <p:grpSpPr>
          <a:xfrm rot="-1760930">
            <a:off x="6128735" y="4025652"/>
            <a:ext cx="475794" cy="127194"/>
            <a:chOff x="405300" y="1999648"/>
            <a:chExt cx="6798800" cy="2128275"/>
          </a:xfrm>
        </p:grpSpPr>
        <p:sp>
          <p:nvSpPr>
            <p:cNvPr id="1446" name="Google Shape;1446;p35"/>
            <p:cNvSpPr/>
            <p:nvPr/>
          </p:nvSpPr>
          <p:spPr>
            <a:xfrm>
              <a:off x="405300" y="1999648"/>
              <a:ext cx="6798800" cy="2128275"/>
            </a:xfrm>
            <a:custGeom>
              <a:rect b="b" l="l" r="r" t="t"/>
              <a:pathLst>
                <a:path extrusionOk="0" h="85131" w="271952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>
              <a:off x="62971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>
              <a:off x="57664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52357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47049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4174200" y="21292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36434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311272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258200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2051250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989775" y="21292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1517525" y="21292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7214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>
              <a:off x="12521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>
              <a:off x="178290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231362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550105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4970325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39058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4436575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3378100" y="252725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2847350" y="252725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6028800" y="2527250"/>
              <a:ext cx="322800" cy="231850"/>
            </a:xfrm>
            <a:custGeom>
              <a:rect b="b" l="l" r="r" t="t"/>
              <a:pathLst>
                <a:path extrusionOk="0" h="9274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6559550" y="252725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62971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57664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>
              <a:off x="52357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>
              <a:off x="47049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4174200" y="2925300"/>
              <a:ext cx="325350" cy="231850"/>
            </a:xfrm>
            <a:custGeom>
              <a:rect b="b" l="l" r="r" t="t"/>
              <a:pathLst>
                <a:path extrusionOk="0" h="9274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36434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311272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258200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2051250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989775" y="2925300"/>
              <a:ext cx="325325" cy="231850"/>
            </a:xfrm>
            <a:custGeom>
              <a:rect b="b" l="l" r="r" t="t"/>
              <a:pathLst>
                <a:path extrusionOk="0" h="9274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1517525" y="2925300"/>
              <a:ext cx="322775" cy="231850"/>
            </a:xfrm>
            <a:custGeom>
              <a:rect b="b" l="l" r="r" t="t"/>
              <a:pathLst>
                <a:path extrusionOk="0" h="9274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>
              <a:off x="7214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>
              <a:off x="12521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178290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231362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550105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4970325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9058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4436575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>
              <a:off x="3378100" y="332335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>
              <a:off x="2847350" y="332335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>
              <a:off x="6028800" y="332335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6559550" y="332335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>
              <a:off x="62971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>
              <a:off x="57664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52357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>
              <a:off x="47049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>
              <a:off x="4174200" y="3721400"/>
              <a:ext cx="325350" cy="231875"/>
            </a:xfrm>
            <a:custGeom>
              <a:rect b="b" l="l" r="r" t="t"/>
              <a:pathLst>
                <a:path extrusionOk="0" h="9275" w="13014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64347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>
              <a:off x="3112725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>
              <a:off x="258200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2051250" y="3721400"/>
              <a:ext cx="325325" cy="231875"/>
            </a:xfrm>
            <a:custGeom>
              <a:rect b="b" l="l" r="r" t="t"/>
              <a:pathLst>
                <a:path extrusionOk="0" h="9275" w="13013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>
              <a:off x="986775" y="3721400"/>
              <a:ext cx="322800" cy="231875"/>
            </a:xfrm>
            <a:custGeom>
              <a:rect b="b" l="l" r="r" t="t"/>
              <a:pathLst>
                <a:path extrusionOk="0" h="9275" w="12912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>
              <a:off x="1517525" y="3721400"/>
              <a:ext cx="322775" cy="231875"/>
            </a:xfrm>
            <a:custGeom>
              <a:rect b="b" l="l" r="r" t="t"/>
              <a:pathLst>
                <a:path extrusionOk="0" h="9275" w="12911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5"/>
          <p:cNvSpPr/>
          <p:nvPr/>
        </p:nvSpPr>
        <p:spPr>
          <a:xfrm>
            <a:off x="594350" y="2389925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35"/>
          <p:cNvSpPr txBox="1"/>
          <p:nvPr>
            <p:ph idx="2" type="title"/>
          </p:nvPr>
        </p:nvSpPr>
        <p:spPr>
          <a:xfrm>
            <a:off x="677143" y="2764391"/>
            <a:ext cx="2416200" cy="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Para quienes tienen alergia </a:t>
            </a:r>
            <a:endParaRPr sz="2200"/>
          </a:p>
        </p:txBody>
      </p:sp>
      <p:sp>
        <p:nvSpPr>
          <p:cNvPr id="1506" name="Google Shape;1506;p35"/>
          <p:cNvSpPr txBox="1"/>
          <p:nvPr>
            <p:ph idx="3" type="title"/>
          </p:nvPr>
        </p:nvSpPr>
        <p:spPr>
          <a:xfrm>
            <a:off x="594350" y="2413025"/>
            <a:ext cx="8157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04: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507" name="Google Shape;1507;p35"/>
          <p:cNvSpPr txBox="1"/>
          <p:nvPr>
            <p:ph idx="1" type="subTitle"/>
          </p:nvPr>
        </p:nvSpPr>
        <p:spPr>
          <a:xfrm>
            <a:off x="684293" y="3364161"/>
            <a:ext cx="2416200" cy="4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Favor de traer una constancia médica que lo especifique</a:t>
            </a:r>
            <a:endParaRPr sz="1400"/>
          </a:p>
        </p:txBody>
      </p:sp>
      <p:sp>
        <p:nvSpPr>
          <p:cNvPr id="1508" name="Google Shape;1508;p35"/>
          <p:cNvSpPr/>
          <p:nvPr/>
        </p:nvSpPr>
        <p:spPr>
          <a:xfrm>
            <a:off x="6334600" y="2389925"/>
            <a:ext cx="2758800" cy="1548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35"/>
          <p:cNvSpPr txBox="1"/>
          <p:nvPr>
            <p:ph idx="2" type="title"/>
          </p:nvPr>
        </p:nvSpPr>
        <p:spPr>
          <a:xfrm>
            <a:off x="6417393" y="2764391"/>
            <a:ext cx="2416200" cy="50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Es deseable el uso del cubrebocas</a:t>
            </a:r>
            <a:endParaRPr sz="2200"/>
          </a:p>
        </p:txBody>
      </p:sp>
      <p:sp>
        <p:nvSpPr>
          <p:cNvPr id="1510" name="Google Shape;1510;p35"/>
          <p:cNvSpPr txBox="1"/>
          <p:nvPr>
            <p:ph idx="3" type="title"/>
          </p:nvPr>
        </p:nvSpPr>
        <p:spPr>
          <a:xfrm>
            <a:off x="6334625" y="2412338"/>
            <a:ext cx="815700" cy="33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06:</a:t>
            </a:r>
            <a:endParaRPr sz="3500">
              <a:solidFill>
                <a:schemeClr val="dk2"/>
              </a:solidFill>
            </a:endParaRPr>
          </a:p>
        </p:txBody>
      </p:sp>
      <p:sp>
        <p:nvSpPr>
          <p:cNvPr id="1511" name="Google Shape;1511;p35"/>
          <p:cNvSpPr txBox="1"/>
          <p:nvPr>
            <p:ph idx="1" type="subTitle"/>
          </p:nvPr>
        </p:nvSpPr>
        <p:spPr>
          <a:xfrm>
            <a:off x="6424543" y="3364161"/>
            <a:ext cx="2416200" cy="468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Si presentamos algún síntoma respiratorio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5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p36"/>
          <p:cNvSpPr/>
          <p:nvPr/>
        </p:nvSpPr>
        <p:spPr>
          <a:xfrm>
            <a:off x="1021500" y="1161825"/>
            <a:ext cx="7101000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7" name="Google Shape;1517;p36"/>
          <p:cNvGrpSpPr/>
          <p:nvPr/>
        </p:nvGrpSpPr>
        <p:grpSpPr>
          <a:xfrm rot="2385925">
            <a:off x="7194207" y="825731"/>
            <a:ext cx="904349" cy="339623"/>
            <a:chOff x="202075" y="1493875"/>
            <a:chExt cx="7071675" cy="2655725"/>
          </a:xfrm>
        </p:grpSpPr>
        <p:sp>
          <p:nvSpPr>
            <p:cNvPr id="1518" name="Google Shape;1518;p36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6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6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6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6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6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4" name="Google Shape;1524;p36"/>
          <p:cNvSpPr/>
          <p:nvPr/>
        </p:nvSpPr>
        <p:spPr>
          <a:xfrm rot="-276602">
            <a:off x="1057987" y="946072"/>
            <a:ext cx="1328799" cy="379555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5" name="Google Shape;1525;p36"/>
          <p:cNvSpPr txBox="1"/>
          <p:nvPr>
            <p:ph type="title"/>
          </p:nvPr>
        </p:nvSpPr>
        <p:spPr>
          <a:xfrm>
            <a:off x="2572325" y="1847700"/>
            <a:ext cx="3999600" cy="44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Mochila limpia y segura</a:t>
            </a:r>
            <a:endParaRPr sz="5000"/>
          </a:p>
        </p:txBody>
      </p:sp>
      <p:sp>
        <p:nvSpPr>
          <p:cNvPr id="1526" name="Google Shape;1526;p36"/>
          <p:cNvSpPr txBox="1"/>
          <p:nvPr>
            <p:ph idx="1" type="body"/>
          </p:nvPr>
        </p:nvSpPr>
        <p:spPr>
          <a:xfrm>
            <a:off x="2778962" y="2768025"/>
            <a:ext cx="3629100" cy="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Lectura de </a:t>
            </a:r>
            <a:r>
              <a:rPr lang="en"/>
              <a:t>estrategia</a:t>
            </a:r>
            <a:r>
              <a:rPr lang="en"/>
              <a:t> Mochila limpia y segura y anexos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Diálogo - toma de acuerdos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Firma de autorización</a:t>
            </a:r>
            <a:endParaRPr/>
          </a:p>
        </p:txBody>
      </p:sp>
      <p:grpSp>
        <p:nvGrpSpPr>
          <p:cNvPr id="1527" name="Google Shape;1527;p36"/>
          <p:cNvGrpSpPr/>
          <p:nvPr/>
        </p:nvGrpSpPr>
        <p:grpSpPr>
          <a:xfrm rot="609946">
            <a:off x="6813516" y="2395817"/>
            <a:ext cx="880895" cy="1931213"/>
            <a:chOff x="6854935" y="1845987"/>
            <a:chExt cx="1448974" cy="3176630"/>
          </a:xfrm>
        </p:grpSpPr>
        <p:grpSp>
          <p:nvGrpSpPr>
            <p:cNvPr id="1528" name="Google Shape;1528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529" name="Google Shape;1529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rect b="b" l="l" r="r" t="t"/>
                <a:pathLst>
                  <a:path extrusionOk="0" fill="none" h="10908" w="14893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0" name="Google Shape;1530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rect b="b" l="l" r="r" t="t"/>
                <a:pathLst>
                  <a:path extrusionOk="0" h="149529" w="88379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1" name="Google Shape;1531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rect b="b" l="l" r="r" t="t"/>
                <a:pathLst>
                  <a:path extrusionOk="0" fill="none" h="58970" w="27379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cap="rnd" cmpd="sng" w="47000">
                <a:solidFill>
                  <a:schemeClr val="lt2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2" name="Google Shape;1532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rect b="b" l="l" r="r" t="t"/>
                <a:pathLst>
                  <a:path extrusionOk="0" fill="none" h="1" w="5927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cap="flat" cmpd="sng" w="24450">
                <a:solidFill>
                  <a:schemeClr val="lt1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33" name="Google Shape;1533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Mochila limpia y segura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pic>
        <p:nvPicPr>
          <p:cNvPr id="1534" name="Google Shape;153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0382">
            <a:off x="1074002" y="1029867"/>
            <a:ext cx="1112346" cy="111729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535" name="Google Shape;1535;p36"/>
          <p:cNvGrpSpPr/>
          <p:nvPr/>
        </p:nvGrpSpPr>
        <p:grpSpPr>
          <a:xfrm rot="2287097">
            <a:off x="1457122" y="795084"/>
            <a:ext cx="1196166" cy="400928"/>
            <a:chOff x="-25" y="1574200"/>
            <a:chExt cx="7619997" cy="2554050"/>
          </a:xfrm>
        </p:grpSpPr>
        <p:sp>
          <p:nvSpPr>
            <p:cNvPr id="1536" name="Google Shape;1536;p36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36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8" name="Google Shape;1538;p36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6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6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6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6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6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6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6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6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6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6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6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6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6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6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6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6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6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6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1" name="Google Shape;1601;p36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36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36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36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3" name="Google Shape;1613;p36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4" name="Google Shape;1614;p36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5" name="Google Shape;1615;p36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6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7" name="Google Shape;1617;p36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6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9" name="Google Shape;1619;p36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0" name="Google Shape;1620;p36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1" name="Google Shape;1621;p36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2" name="Google Shape;1622;p36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3" name="Google Shape;1623;p36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24" name="Google Shape;1624;p36"/>
          <p:cNvPicPr preferRelativeResize="0"/>
          <p:nvPr/>
        </p:nvPicPr>
        <p:blipFill rotWithShape="1">
          <a:blip r:embed="rId4">
            <a:alphaModFix/>
          </a:blip>
          <a:srcRect b="18236" l="11470" r="16565" t="14446"/>
          <a:stretch/>
        </p:blipFill>
        <p:spPr>
          <a:xfrm rot="-350538">
            <a:off x="1142590" y="2330687"/>
            <a:ext cx="1159545" cy="10846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25" name="Google Shape;1625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54258">
            <a:off x="1224903" y="3619853"/>
            <a:ext cx="1175021" cy="95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37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37"/>
          <p:cNvSpPr txBox="1"/>
          <p:nvPr>
            <p:ph idx="1" type="subTitle"/>
          </p:nvPr>
        </p:nvSpPr>
        <p:spPr>
          <a:xfrm>
            <a:off x="707100" y="1076125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37"/>
          <p:cNvSpPr txBox="1"/>
          <p:nvPr>
            <p:ph idx="2" type="subTitle"/>
          </p:nvPr>
        </p:nvSpPr>
        <p:spPr>
          <a:xfrm>
            <a:off x="4572100" y="1076000"/>
            <a:ext cx="3864900" cy="361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Google Shape;1637;p38"/>
          <p:cNvSpPr/>
          <p:nvPr/>
        </p:nvSpPr>
        <p:spPr>
          <a:xfrm>
            <a:off x="1021500" y="1161825"/>
            <a:ext cx="7101000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8" name="Google Shape;1638;p38"/>
          <p:cNvPicPr preferRelativeResize="0"/>
          <p:nvPr/>
        </p:nvPicPr>
        <p:blipFill rotWithShape="1">
          <a:blip r:embed="rId3">
            <a:alphaModFix/>
          </a:blip>
          <a:srcRect b="7107" l="15315" r="15322" t="7364"/>
          <a:stretch/>
        </p:blipFill>
        <p:spPr>
          <a:xfrm rot="238743">
            <a:off x="6886200" y="837024"/>
            <a:ext cx="1451702" cy="14517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639" name="Google Shape;1639;p38"/>
          <p:cNvSpPr txBox="1"/>
          <p:nvPr>
            <p:ph idx="2" type="title"/>
          </p:nvPr>
        </p:nvSpPr>
        <p:spPr>
          <a:xfrm>
            <a:off x="1936625" y="1373250"/>
            <a:ext cx="4647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chemeClr val="accent4"/>
                </a:solidFill>
              </a:rPr>
              <a:t>Recolección de firmas</a:t>
            </a:r>
            <a:endParaRPr sz="6100">
              <a:solidFill>
                <a:schemeClr val="accent2"/>
              </a:solidFill>
            </a:endParaRPr>
          </a:p>
        </p:txBody>
      </p:sp>
      <p:grpSp>
        <p:nvGrpSpPr>
          <p:cNvPr id="1640" name="Google Shape;1640;p38"/>
          <p:cNvGrpSpPr/>
          <p:nvPr/>
        </p:nvGrpSpPr>
        <p:grpSpPr>
          <a:xfrm rot="-644053">
            <a:off x="884519" y="2452531"/>
            <a:ext cx="880818" cy="1922045"/>
            <a:chOff x="541194" y="553785"/>
            <a:chExt cx="1849552" cy="4035931"/>
          </a:xfrm>
        </p:grpSpPr>
        <p:grpSp>
          <p:nvGrpSpPr>
            <p:cNvPr id="1641" name="Google Shape;1641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642" name="Google Shape;1642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rect b="b" l="l" r="r" t="t"/>
                <a:pathLst>
                  <a:path extrusionOk="0" fill="none" h="10832" w="14893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cap="rnd" cmpd="sng" w="47000">
                <a:solidFill>
                  <a:schemeClr val="accent3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rect b="b" l="l" r="r" t="t"/>
                <a:pathLst>
                  <a:path extrusionOk="0" h="149454" w="88379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rect b="b" l="l" r="r" t="t"/>
                <a:pathLst>
                  <a:path extrusionOk="0" h="8277" w="1008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rect b="b" l="l" r="r" t="t"/>
                <a:pathLst>
                  <a:path extrusionOk="0" h="8203" w="1008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rect b="b" l="l" r="r" t="t"/>
                <a:pathLst>
                  <a:path extrusionOk="0" h="8216" w="1008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rect b="b" l="l" r="r" t="t"/>
                <a:pathLst>
                  <a:path extrusionOk="0" h="8292" w="1008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rect b="b" l="l" r="r" t="t"/>
                <a:pathLst>
                  <a:path extrusionOk="0" h="8274" w="10058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rect b="b" l="l" r="r" t="t"/>
                <a:pathLst>
                  <a:path extrusionOk="0" h="8275" w="10058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rect b="b" l="l" r="r" t="t"/>
                <a:pathLst>
                  <a:path extrusionOk="0" h="8230" w="10004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rect b="b" l="l" r="r" t="t"/>
                <a:pathLst>
                  <a:path extrusionOk="0" h="8256" w="10004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rect b="b" l="l" r="r" t="t"/>
                <a:pathLst>
                  <a:path extrusionOk="0" h="8200" w="10004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rect b="b" l="l" r="r" t="t"/>
                <a:pathLst>
                  <a:path extrusionOk="0" h="8291" w="1008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rect b="b" l="l" r="r" t="t"/>
                <a:pathLst>
                  <a:path extrusionOk="0" h="8230" w="1008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rect b="b" l="l" r="r" t="t"/>
                <a:pathLst>
                  <a:path extrusionOk="0" h="8202" w="1008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rect b="b" l="l" r="r" t="t"/>
                <a:pathLst>
                  <a:path extrusionOk="0" h="8278" w="1008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rect b="b" l="l" r="r" t="t"/>
                <a:pathLst>
                  <a:path extrusionOk="0" h="8278" w="1008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rect b="b" l="l" r="r" t="t"/>
                <a:pathLst>
                  <a:path extrusionOk="0" h="8274" w="10079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rect b="b" l="l" r="r" t="t"/>
                <a:pathLst>
                  <a:path extrusionOk="0" h="8275" w="10079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rect b="b" l="l" r="r" t="t"/>
                <a:pathLst>
                  <a:path extrusionOk="0" h="8199" w="10079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rect b="b" l="l" r="r" t="t"/>
                <a:pathLst>
                  <a:path extrusionOk="0" h="8202" w="10079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rect b="b" l="l" r="r" t="t"/>
                <a:pathLst>
                  <a:path extrusionOk="0" h="8200" w="10079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rect b="b" l="l" r="r" t="t"/>
                <a:pathLst>
                  <a:path extrusionOk="0" h="8274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rect b="b" l="l" r="r" t="t"/>
                <a:pathLst>
                  <a:path extrusionOk="0" h="8200" w="1008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rect b="b" l="l" r="r" t="t"/>
                <a:pathLst>
                  <a:path extrusionOk="0" h="8199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6" name="Google Shape;1666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7" name="Google Shape;1667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8" name="Google Shape;1668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rect b="b" l="l" r="r" t="t"/>
                <a:pathLst>
                  <a:path extrusionOk="0" h="8274" w="1008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rect b="b" l="l" r="r" t="t"/>
                <a:pathLst>
                  <a:path extrusionOk="0" h="8275" w="1008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rect b="b" l="l" r="r" t="t"/>
                <a:pathLst>
                  <a:path extrusionOk="0" h="8199" w="1008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rect b="b" l="l" r="r" t="t"/>
                <a:pathLst>
                  <a:path extrusionOk="0" h="8202" w="1008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2" name="Google Shape;1672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rect b="b" l="l" r="r" t="t"/>
                <a:pathLst>
                  <a:path extrusionOk="0" h="104325" w="64836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3" name="Google Shape;1673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rect b="b" l="l" r="r" t="t"/>
                <a:pathLst>
                  <a:path extrusionOk="0" fill="none" h="59045" w="27379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cap="rnd" cmpd="sng" w="47000">
                <a:solidFill>
                  <a:schemeClr val="accent3"/>
                </a:solidFill>
                <a:prstDash val="solid"/>
                <a:miter lim="7521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74" name="Google Shape;1674;p38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675" name="Google Shape;1675;p38"/>
          <p:cNvGrpSpPr/>
          <p:nvPr/>
        </p:nvGrpSpPr>
        <p:grpSpPr>
          <a:xfrm flipH="1" rot="-7712448">
            <a:off x="7519058" y="3434284"/>
            <a:ext cx="508322" cy="488195"/>
            <a:chOff x="8191126" y="4468511"/>
            <a:chExt cx="508299" cy="488173"/>
          </a:xfrm>
        </p:grpSpPr>
        <p:sp>
          <p:nvSpPr>
            <p:cNvPr id="1676" name="Google Shape;1676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7" name="Google Shape;1677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8" name="Google Shape;1678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9" name="Google Shape;1679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0" name="Google Shape;1680;p38"/>
          <p:cNvGrpSpPr/>
          <p:nvPr/>
        </p:nvGrpSpPr>
        <p:grpSpPr>
          <a:xfrm rot="4460181">
            <a:off x="1076052" y="874834"/>
            <a:ext cx="971448" cy="1044516"/>
            <a:chOff x="7602376" y="3990819"/>
            <a:chExt cx="971410" cy="1044476"/>
          </a:xfrm>
        </p:grpSpPr>
        <p:sp>
          <p:nvSpPr>
            <p:cNvPr id="1681" name="Google Shape;1681;p38"/>
            <p:cNvSpPr/>
            <p:nvPr/>
          </p:nvSpPr>
          <p:spPr>
            <a:xfrm rot="-936286">
              <a:off x="7931047" y="4729038"/>
              <a:ext cx="304566" cy="270274"/>
            </a:xfrm>
            <a:custGeom>
              <a:rect b="b" l="l" r="r" t="t"/>
              <a:pathLst>
                <a:path extrusionOk="0" h="59229" w="66744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2" name="Google Shape;1682;p38"/>
            <p:cNvSpPr/>
            <p:nvPr/>
          </p:nvSpPr>
          <p:spPr>
            <a:xfrm rot="-936286">
              <a:off x="7856498" y="4044958"/>
              <a:ext cx="502162" cy="727150"/>
            </a:xfrm>
            <a:custGeom>
              <a:rect b="b" l="l" r="r" t="t"/>
              <a:pathLst>
                <a:path extrusionOk="0" h="159351" w="110046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3" name="Google Shape;1683;p38"/>
            <p:cNvSpPr/>
            <p:nvPr/>
          </p:nvSpPr>
          <p:spPr>
            <a:xfrm rot="-936286">
              <a:off x="7633115" y="4561021"/>
              <a:ext cx="304562" cy="270274"/>
            </a:xfrm>
            <a:custGeom>
              <a:rect b="b" l="l" r="r" t="t"/>
              <a:pathLst>
                <a:path extrusionOk="0" h="59229" w="66743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4" name="Google Shape;1684;p38"/>
            <p:cNvSpPr/>
            <p:nvPr/>
          </p:nvSpPr>
          <p:spPr>
            <a:xfrm rot="-936286">
              <a:off x="7782009" y="4182031"/>
              <a:ext cx="737997" cy="500984"/>
            </a:xfrm>
            <a:custGeom>
              <a:rect b="b" l="l" r="r" t="t"/>
              <a:pathLst>
                <a:path extrusionOk="0" h="109788" w="161728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5" name="Google Shape;1685;p38"/>
            <p:cNvSpPr/>
            <p:nvPr/>
          </p:nvSpPr>
          <p:spPr>
            <a:xfrm rot="-936286">
              <a:off x="7835220" y="4574258"/>
              <a:ext cx="198294" cy="175491"/>
            </a:xfrm>
            <a:custGeom>
              <a:rect b="b" l="l" r="r" t="t"/>
              <a:pathLst>
                <a:path extrusionOk="0" h="38458" w="43455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6" name="Google Shape;1686;p38"/>
            <p:cNvSpPr/>
            <p:nvPr/>
          </p:nvSpPr>
          <p:spPr>
            <a:xfrm rot="-936286">
              <a:off x="8088003" y="4404334"/>
              <a:ext cx="72354" cy="51208"/>
            </a:xfrm>
            <a:custGeom>
              <a:rect b="b" l="l" r="r" t="t"/>
              <a:pathLst>
                <a:path extrusionOk="0" h="11222" w="15856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7" name="Google Shape;1687;p38"/>
            <p:cNvSpPr/>
            <p:nvPr/>
          </p:nvSpPr>
          <p:spPr>
            <a:xfrm rot="-936286">
              <a:off x="7941867" y="4612461"/>
              <a:ext cx="180552" cy="193014"/>
            </a:xfrm>
            <a:custGeom>
              <a:rect b="b" l="l" r="r" t="t"/>
              <a:pathLst>
                <a:path extrusionOk="0" h="42298" w="39567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8" name="Google Shape;1688;p38"/>
          <p:cNvGrpSpPr/>
          <p:nvPr/>
        </p:nvGrpSpPr>
        <p:grpSpPr>
          <a:xfrm rot="-1951033">
            <a:off x="6375497" y="750754"/>
            <a:ext cx="1432381" cy="400729"/>
            <a:chOff x="376100" y="1855725"/>
            <a:chExt cx="6820025" cy="1908000"/>
          </a:xfrm>
        </p:grpSpPr>
        <p:sp>
          <p:nvSpPr>
            <p:cNvPr id="1689" name="Google Shape;1689;p38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0" name="Google Shape;1690;p38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1" name="Google Shape;1691;p38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2" name="Google Shape;1692;p38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3" name="Google Shape;1693;p38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4" name="Google Shape;1694;p38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5" name="Google Shape;1695;p38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6" name="Google Shape;1696;p38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38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38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38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38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38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38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38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38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38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38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38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38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38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7" name="Google Shape;1717;p38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8" name="Google Shape;1718;p38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5" name="Google Shape;1725;p38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6" name="Google Shape;1726;p38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8" name="Google Shape;1738;p38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38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0" name="Google Shape;1750;p38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1" name="Google Shape;1751;p38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38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38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38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38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38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38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38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38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38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38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38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Google Shape;1767;p39"/>
          <p:cNvSpPr/>
          <p:nvPr/>
        </p:nvSpPr>
        <p:spPr>
          <a:xfrm>
            <a:off x="607450" y="334325"/>
            <a:ext cx="7853400" cy="4667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39"/>
          <p:cNvSpPr txBox="1"/>
          <p:nvPr>
            <p:ph type="title"/>
          </p:nvPr>
        </p:nvSpPr>
        <p:spPr>
          <a:xfrm>
            <a:off x="1530375" y="1389825"/>
            <a:ext cx="4233000" cy="236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Rendición de cuentas  APF</a:t>
            </a:r>
            <a:endParaRPr sz="8000"/>
          </a:p>
        </p:txBody>
      </p:sp>
      <p:grpSp>
        <p:nvGrpSpPr>
          <p:cNvPr id="1769" name="Google Shape;1769;p39"/>
          <p:cNvGrpSpPr/>
          <p:nvPr/>
        </p:nvGrpSpPr>
        <p:grpSpPr>
          <a:xfrm rot="-283249">
            <a:off x="5987415" y="473017"/>
            <a:ext cx="1814986" cy="3936870"/>
            <a:chOff x="6068883" y="603310"/>
            <a:chExt cx="1815000" cy="3936900"/>
          </a:xfrm>
        </p:grpSpPr>
        <p:sp>
          <p:nvSpPr>
            <p:cNvPr id="1770" name="Google Shape;1770;p39"/>
            <p:cNvSpPr/>
            <p:nvPr/>
          </p:nvSpPr>
          <p:spPr>
            <a:xfrm rot="451473">
              <a:off x="6312012" y="673924"/>
              <a:ext cx="1328742" cy="37956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71" name="Google Shape;1771;p39"/>
            <p:cNvPicPr preferRelativeResize="0"/>
            <p:nvPr/>
          </p:nvPicPr>
          <p:blipFill rotWithShape="1">
            <a:blip r:embed="rId3">
              <a:alphaModFix/>
            </a:blip>
            <a:srcRect b="0" l="33302" r="0" t="0"/>
            <a:stretch/>
          </p:blipFill>
          <p:spPr>
            <a:xfrm rot="452170">
              <a:off x="6263344" y="3221832"/>
              <a:ext cx="1128101" cy="11281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2" name="Google Shape;1772;p39"/>
          <p:cNvGrpSpPr/>
          <p:nvPr/>
        </p:nvGrpSpPr>
        <p:grpSpPr>
          <a:xfrm rot="-3044363">
            <a:off x="62440" y="480923"/>
            <a:ext cx="1432224" cy="400685"/>
            <a:chOff x="376100" y="1855725"/>
            <a:chExt cx="6820025" cy="1908000"/>
          </a:xfrm>
        </p:grpSpPr>
        <p:sp>
          <p:nvSpPr>
            <p:cNvPr id="1773" name="Google Shape;1773;p39"/>
            <p:cNvSpPr/>
            <p:nvPr/>
          </p:nvSpPr>
          <p:spPr>
            <a:xfrm>
              <a:off x="376100" y="1855725"/>
              <a:ext cx="6820025" cy="1908000"/>
            </a:xfrm>
            <a:custGeom>
              <a:rect b="b" l="l" r="r" t="t"/>
              <a:pathLst>
                <a:path extrusionOk="0" h="76320" w="272801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4" name="Google Shape;1774;p39"/>
            <p:cNvSpPr/>
            <p:nvPr/>
          </p:nvSpPr>
          <p:spPr>
            <a:xfrm>
              <a:off x="5884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5" name="Google Shape;1775;p39"/>
            <p:cNvSpPr/>
            <p:nvPr/>
          </p:nvSpPr>
          <p:spPr>
            <a:xfrm>
              <a:off x="9201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6" name="Google Shape;1776;p39"/>
            <p:cNvSpPr/>
            <p:nvPr/>
          </p:nvSpPr>
          <p:spPr>
            <a:xfrm>
              <a:off x="12491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15808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190995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22416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25707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29024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32314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35632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389225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39"/>
            <p:cNvSpPr/>
            <p:nvPr/>
          </p:nvSpPr>
          <p:spPr>
            <a:xfrm>
              <a:off x="42239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39"/>
            <p:cNvSpPr/>
            <p:nvPr/>
          </p:nvSpPr>
          <p:spPr>
            <a:xfrm>
              <a:off x="45530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48847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5545500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5213800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5874575" y="1945950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620627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6535325" y="1945950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7555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10846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1413700" y="2394400"/>
              <a:ext cx="427275" cy="382175"/>
            </a:xfrm>
            <a:custGeom>
              <a:rect b="b" l="l" r="r" t="t"/>
              <a:pathLst>
                <a:path extrusionOk="0" h="15287" w="17091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17454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7" name="Google Shape;1797;p39"/>
            <p:cNvSpPr/>
            <p:nvPr/>
          </p:nvSpPr>
          <p:spPr>
            <a:xfrm>
              <a:off x="20771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8" name="Google Shape;1798;p39"/>
            <p:cNvSpPr/>
            <p:nvPr/>
          </p:nvSpPr>
          <p:spPr>
            <a:xfrm>
              <a:off x="24061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27379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306695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33986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37277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40594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438850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47202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538097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5049275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8" name="Google Shape;1808;p39"/>
            <p:cNvSpPr/>
            <p:nvPr/>
          </p:nvSpPr>
          <p:spPr>
            <a:xfrm>
              <a:off x="5710025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9" name="Google Shape;1809;p39"/>
            <p:cNvSpPr/>
            <p:nvPr/>
          </p:nvSpPr>
          <p:spPr>
            <a:xfrm>
              <a:off x="6041750" y="2394400"/>
              <a:ext cx="424600" cy="382175"/>
            </a:xfrm>
            <a:custGeom>
              <a:rect b="b" l="l" r="r" t="t"/>
              <a:pathLst>
                <a:path extrusionOk="0" h="15287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6370800" y="2394400"/>
              <a:ext cx="424625" cy="382175"/>
            </a:xfrm>
            <a:custGeom>
              <a:rect b="b" l="l" r="r" t="t"/>
              <a:pathLst>
                <a:path extrusionOk="0" h="15287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9201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12491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15808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190995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22416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25707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29024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32314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35632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39"/>
            <p:cNvSpPr/>
            <p:nvPr/>
          </p:nvSpPr>
          <p:spPr>
            <a:xfrm>
              <a:off x="389225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39"/>
            <p:cNvSpPr/>
            <p:nvPr/>
          </p:nvSpPr>
          <p:spPr>
            <a:xfrm>
              <a:off x="42239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39"/>
            <p:cNvSpPr/>
            <p:nvPr/>
          </p:nvSpPr>
          <p:spPr>
            <a:xfrm>
              <a:off x="45530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39"/>
            <p:cNvSpPr/>
            <p:nvPr/>
          </p:nvSpPr>
          <p:spPr>
            <a:xfrm>
              <a:off x="48847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39"/>
            <p:cNvSpPr/>
            <p:nvPr/>
          </p:nvSpPr>
          <p:spPr>
            <a:xfrm>
              <a:off x="5545500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39"/>
            <p:cNvSpPr/>
            <p:nvPr/>
          </p:nvSpPr>
          <p:spPr>
            <a:xfrm>
              <a:off x="5213800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39"/>
            <p:cNvSpPr/>
            <p:nvPr/>
          </p:nvSpPr>
          <p:spPr>
            <a:xfrm>
              <a:off x="5874575" y="2842875"/>
              <a:ext cx="424600" cy="382150"/>
            </a:xfrm>
            <a:custGeom>
              <a:rect b="b" l="l" r="r" t="t"/>
              <a:pathLst>
                <a:path extrusionOk="0" h="15286" w="16984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39"/>
            <p:cNvSpPr/>
            <p:nvPr/>
          </p:nvSpPr>
          <p:spPr>
            <a:xfrm>
              <a:off x="620627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39"/>
            <p:cNvSpPr/>
            <p:nvPr/>
          </p:nvSpPr>
          <p:spPr>
            <a:xfrm>
              <a:off x="6535325" y="2842875"/>
              <a:ext cx="424625" cy="382150"/>
            </a:xfrm>
            <a:custGeom>
              <a:rect b="b" l="l" r="r" t="t"/>
              <a:pathLst>
                <a:path extrusionOk="0" h="15286" w="16985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7555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10846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1413700" y="3291350"/>
              <a:ext cx="427275" cy="379500"/>
            </a:xfrm>
            <a:custGeom>
              <a:rect b="b" l="l" r="r" t="t"/>
              <a:pathLst>
                <a:path extrusionOk="0" h="15180" w="17091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454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20771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24061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27379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306695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33986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37277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40594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438850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47202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538097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5049275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5710025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6041750" y="3291350"/>
              <a:ext cx="424600" cy="379500"/>
            </a:xfrm>
            <a:custGeom>
              <a:rect b="b" l="l" r="r" t="t"/>
              <a:pathLst>
                <a:path extrusionOk="0" h="15180" w="16984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6370800" y="3291350"/>
              <a:ext cx="424625" cy="379500"/>
            </a:xfrm>
            <a:custGeom>
              <a:rect b="b" l="l" r="r" t="t"/>
              <a:pathLst>
                <a:path extrusionOk="0" h="15180" w="16985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47" name="Google Shape;1847;p39"/>
          <p:cNvGrpSpPr/>
          <p:nvPr/>
        </p:nvGrpSpPr>
        <p:grpSpPr>
          <a:xfrm rot="-2241969">
            <a:off x="7789440" y="4420500"/>
            <a:ext cx="1196537" cy="401052"/>
            <a:chOff x="-25" y="1574200"/>
            <a:chExt cx="7619997" cy="2554050"/>
          </a:xfrm>
        </p:grpSpPr>
        <p:sp>
          <p:nvSpPr>
            <p:cNvPr id="1848" name="Google Shape;1848;p39"/>
            <p:cNvSpPr/>
            <p:nvPr/>
          </p:nvSpPr>
          <p:spPr>
            <a:xfrm>
              <a:off x="-25" y="1574200"/>
              <a:ext cx="7619997" cy="2554048"/>
            </a:xfrm>
            <a:custGeom>
              <a:rect b="b" l="l" r="r" t="t"/>
              <a:pathLst>
                <a:path extrusionOk="0" h="94999" w="24227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1544925" y="1698200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273122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3912775" y="169885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094350" y="1698200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6275925" y="1698200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954150" y="2201450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214042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3322000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4503575" y="2201550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5685125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866700" y="2201450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1544925" y="2702525"/>
              <a:ext cx="283600" cy="270750"/>
            </a:xfrm>
            <a:custGeom>
              <a:rect b="b" l="l" r="r" t="t"/>
              <a:pathLst>
                <a:path extrusionOk="0" h="10830" w="11344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273122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3912775" y="2703175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5094350" y="2702525"/>
              <a:ext cx="285975" cy="270750"/>
            </a:xfrm>
            <a:custGeom>
              <a:rect b="b" l="l" r="r" t="t"/>
              <a:pathLst>
                <a:path extrusionOk="0" h="10830" w="11439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6275925" y="2702525"/>
              <a:ext cx="285950" cy="270750"/>
            </a:xfrm>
            <a:custGeom>
              <a:rect b="b" l="l" r="r" t="t"/>
              <a:pathLst>
                <a:path extrusionOk="0" h="10830" w="11438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954150" y="3205775"/>
              <a:ext cx="283600" cy="268975"/>
            </a:xfrm>
            <a:custGeom>
              <a:rect b="b" l="l" r="r" t="t"/>
              <a:pathLst>
                <a:path extrusionOk="0" h="10759" w="11344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214042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3322000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4503575" y="3205875"/>
              <a:ext cx="283600" cy="268875"/>
            </a:xfrm>
            <a:custGeom>
              <a:rect b="b" l="l" r="r" t="t"/>
              <a:pathLst>
                <a:path extrusionOk="0" h="10755" w="11344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5685125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6866700" y="3205775"/>
              <a:ext cx="285975" cy="268975"/>
            </a:xfrm>
            <a:custGeom>
              <a:rect b="b" l="l" r="r" t="t"/>
              <a:pathLst>
                <a:path extrusionOk="0" h="10759" w="11439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1544925" y="3706875"/>
              <a:ext cx="283600" cy="270725"/>
            </a:xfrm>
            <a:custGeom>
              <a:rect b="b" l="l" r="r" t="t"/>
              <a:pathLst>
                <a:path extrusionOk="0" h="10829" w="11344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273122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3912775" y="3707500"/>
              <a:ext cx="283600" cy="270100"/>
            </a:xfrm>
            <a:custGeom>
              <a:rect b="b" l="l" r="r" t="t"/>
              <a:pathLst>
                <a:path extrusionOk="0" h="10804" w="11344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5094350" y="3706875"/>
              <a:ext cx="285975" cy="270725"/>
            </a:xfrm>
            <a:custGeom>
              <a:rect b="b" l="l" r="r" t="t"/>
              <a:pathLst>
                <a:path extrusionOk="0" h="10829" w="11439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6275925" y="3706875"/>
              <a:ext cx="285950" cy="270725"/>
            </a:xfrm>
            <a:custGeom>
              <a:rect b="b" l="l" r="r" t="t"/>
              <a:pathLst>
                <a:path extrusionOk="0" h="10829" w="11438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8430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20246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32062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4387775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556935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6750900" y="160255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3285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4338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154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379700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6" name="Google Shape;1886;p39"/>
            <p:cNvSpPr/>
            <p:nvPr/>
          </p:nvSpPr>
          <p:spPr>
            <a:xfrm>
              <a:off x="4978550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7" name="Google Shape;1887;p39"/>
            <p:cNvSpPr/>
            <p:nvPr/>
          </p:nvSpPr>
          <p:spPr>
            <a:xfrm>
              <a:off x="6160125" y="2105900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8430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20246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32062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4387775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556935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6750900" y="2606875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3285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14338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26154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379700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4978550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6160125" y="3110225"/>
              <a:ext cx="557725" cy="515850"/>
            </a:xfrm>
            <a:custGeom>
              <a:rect b="b" l="l" r="r" t="t"/>
              <a:pathLst>
                <a:path extrusionOk="0" h="20634" w="22309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8430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20246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32062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4387775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556935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6750900" y="3611200"/>
              <a:ext cx="557725" cy="517050"/>
            </a:xfrm>
            <a:custGeom>
              <a:rect b="b" l="l" r="r" t="t"/>
              <a:pathLst>
                <a:path extrusionOk="0" h="20682" w="22309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8123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19939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31754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4357050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5538625" y="157420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6720175" y="157420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2977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14031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25847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766275" y="2075175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4947825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6129400" y="2075175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8123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19939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1754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4357050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5538625" y="2578525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6720175" y="2578525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2977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14031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25847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3766275" y="3079500"/>
              <a:ext cx="560075" cy="517050"/>
            </a:xfrm>
            <a:custGeom>
              <a:rect b="b" l="l" r="r" t="t"/>
              <a:pathLst>
                <a:path extrusionOk="0" h="20682" w="22403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4947825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6129400" y="3079500"/>
              <a:ext cx="560100" cy="517050"/>
            </a:xfrm>
            <a:custGeom>
              <a:rect b="b" l="l" r="r" t="t"/>
              <a:pathLst>
                <a:path extrusionOk="0" h="20682" w="22404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8123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19939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31754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4357050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5538625" y="3582850"/>
              <a:ext cx="560075" cy="515850"/>
            </a:xfrm>
            <a:custGeom>
              <a:rect b="b" l="l" r="r" t="t"/>
              <a:pathLst>
                <a:path extrusionOk="0" h="20634" w="22403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6720175" y="3582850"/>
              <a:ext cx="560100" cy="515850"/>
            </a:xfrm>
            <a:custGeom>
              <a:rect b="b" l="l" r="r" t="t"/>
              <a:pathLst>
                <a:path extrusionOk="0" h="20634" w="22404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36" name="Google Shape;193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7215">
            <a:off x="6362025" y="634424"/>
            <a:ext cx="1194374" cy="89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7" name="Google Shape;1937;p39"/>
          <p:cNvPicPr preferRelativeResize="0"/>
          <p:nvPr/>
        </p:nvPicPr>
        <p:blipFill rotWithShape="1">
          <a:blip r:embed="rId5">
            <a:alphaModFix/>
          </a:blip>
          <a:srcRect b="0" l="5920" r="10094" t="0"/>
          <a:stretch/>
        </p:blipFill>
        <p:spPr>
          <a:xfrm rot="194993">
            <a:off x="6232687" y="1761650"/>
            <a:ext cx="1324449" cy="10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40"/>
          <p:cNvSpPr/>
          <p:nvPr/>
        </p:nvSpPr>
        <p:spPr>
          <a:xfrm>
            <a:off x="531750" y="299100"/>
            <a:ext cx="8080500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40"/>
          <p:cNvSpPr txBox="1"/>
          <p:nvPr>
            <p:ph type="title"/>
          </p:nvPr>
        </p:nvSpPr>
        <p:spPr>
          <a:xfrm>
            <a:off x="707200" y="445025"/>
            <a:ext cx="772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Informe de actividades APF</a:t>
            </a:r>
            <a:endParaRPr/>
          </a:p>
        </p:txBody>
      </p:sp>
      <p:sp>
        <p:nvSpPr>
          <p:cNvPr id="1944" name="Google Shape;1944;p40"/>
          <p:cNvSpPr/>
          <p:nvPr/>
        </p:nvSpPr>
        <p:spPr>
          <a:xfrm>
            <a:off x="3068977" y="2951563"/>
            <a:ext cx="1470453" cy="1470354"/>
          </a:xfrm>
          <a:custGeom>
            <a:rect b="b" l="l" r="r" t="t"/>
            <a:pathLst>
              <a:path extrusionOk="0" h="8384" w="8384">
                <a:moveTo>
                  <a:pt x="1" y="0"/>
                </a:moveTo>
                <a:cubicBezTo>
                  <a:pt x="23" y="1056"/>
                  <a:pt x="239" y="2096"/>
                  <a:pt x="641" y="3073"/>
                </a:cubicBezTo>
                <a:cubicBezTo>
                  <a:pt x="676" y="3072"/>
                  <a:pt x="710" y="3070"/>
                  <a:pt x="745" y="3070"/>
                </a:cubicBezTo>
                <a:cubicBezTo>
                  <a:pt x="1419" y="3070"/>
                  <a:pt x="2047" y="3416"/>
                  <a:pt x="2406" y="3988"/>
                </a:cubicBezTo>
                <a:cubicBezTo>
                  <a:pt x="2766" y="4558"/>
                  <a:pt x="2808" y="5272"/>
                  <a:pt x="2516" y="5880"/>
                </a:cubicBezTo>
                <a:cubicBezTo>
                  <a:pt x="4076" y="7440"/>
                  <a:pt x="6179" y="8337"/>
                  <a:pt x="8384" y="8383"/>
                </a:cubicBezTo>
                <a:lnTo>
                  <a:pt x="8384" y="3190"/>
                </a:lnTo>
                <a:cubicBezTo>
                  <a:pt x="6664" y="3094"/>
                  <a:pt x="5290" y="1720"/>
                  <a:pt x="51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40"/>
          <p:cNvSpPr/>
          <p:nvPr/>
        </p:nvSpPr>
        <p:spPr>
          <a:xfrm>
            <a:off x="2921827" y="3556435"/>
            <a:ext cx="555805" cy="555592"/>
          </a:xfrm>
          <a:custGeom>
            <a:rect b="b" l="l" r="r" t="t"/>
            <a:pathLst>
              <a:path extrusionOk="0" h="3168" w="3169">
                <a:moveTo>
                  <a:pt x="1584" y="0"/>
                </a:moveTo>
                <a:cubicBezTo>
                  <a:pt x="710" y="0"/>
                  <a:pt x="1" y="710"/>
                  <a:pt x="1" y="1584"/>
                </a:cubicBezTo>
                <a:cubicBezTo>
                  <a:pt x="1" y="2459"/>
                  <a:pt x="710" y="3168"/>
                  <a:pt x="1584" y="3168"/>
                </a:cubicBezTo>
                <a:cubicBezTo>
                  <a:pt x="2459" y="3168"/>
                  <a:pt x="3168" y="2459"/>
                  <a:pt x="3168" y="1584"/>
                </a:cubicBezTo>
                <a:cubicBezTo>
                  <a:pt x="3168" y="710"/>
                  <a:pt x="2459" y="0"/>
                  <a:pt x="1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40"/>
          <p:cNvSpPr/>
          <p:nvPr/>
        </p:nvSpPr>
        <p:spPr>
          <a:xfrm>
            <a:off x="4605201" y="2951563"/>
            <a:ext cx="1470453" cy="1470354"/>
          </a:xfrm>
          <a:custGeom>
            <a:rect b="b" l="l" r="r" t="t"/>
            <a:pathLst>
              <a:path extrusionOk="0" h="8384" w="8384">
                <a:moveTo>
                  <a:pt x="3189" y="0"/>
                </a:moveTo>
                <a:cubicBezTo>
                  <a:pt x="3093" y="1720"/>
                  <a:pt x="1721" y="3092"/>
                  <a:pt x="1" y="3190"/>
                </a:cubicBezTo>
                <a:lnTo>
                  <a:pt x="1" y="8383"/>
                </a:lnTo>
                <a:cubicBezTo>
                  <a:pt x="2206" y="8337"/>
                  <a:pt x="4309" y="7440"/>
                  <a:pt x="5868" y="5880"/>
                </a:cubicBezTo>
                <a:cubicBezTo>
                  <a:pt x="5577" y="5272"/>
                  <a:pt x="5618" y="4558"/>
                  <a:pt x="5979" y="3986"/>
                </a:cubicBezTo>
                <a:cubicBezTo>
                  <a:pt x="6337" y="3416"/>
                  <a:pt x="6965" y="3070"/>
                  <a:pt x="7639" y="3070"/>
                </a:cubicBezTo>
                <a:cubicBezTo>
                  <a:pt x="7675" y="3070"/>
                  <a:pt x="7710" y="3070"/>
                  <a:pt x="7743" y="3073"/>
                </a:cubicBezTo>
                <a:cubicBezTo>
                  <a:pt x="8145" y="2096"/>
                  <a:pt x="8362" y="1056"/>
                  <a:pt x="838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40"/>
          <p:cNvSpPr/>
          <p:nvPr/>
        </p:nvSpPr>
        <p:spPr>
          <a:xfrm>
            <a:off x="5667175" y="3556435"/>
            <a:ext cx="555454" cy="555592"/>
          </a:xfrm>
          <a:custGeom>
            <a:rect b="b" l="l" r="r" t="t"/>
            <a:pathLst>
              <a:path extrusionOk="0" h="3168" w="3167">
                <a:moveTo>
                  <a:pt x="1583" y="0"/>
                </a:moveTo>
                <a:cubicBezTo>
                  <a:pt x="708" y="0"/>
                  <a:pt x="1" y="710"/>
                  <a:pt x="1" y="1584"/>
                </a:cubicBezTo>
                <a:cubicBezTo>
                  <a:pt x="1" y="2459"/>
                  <a:pt x="708" y="3168"/>
                  <a:pt x="1583" y="3168"/>
                </a:cubicBezTo>
                <a:cubicBezTo>
                  <a:pt x="2457" y="3168"/>
                  <a:pt x="3166" y="2459"/>
                  <a:pt x="3166" y="1584"/>
                </a:cubicBezTo>
                <a:cubicBezTo>
                  <a:pt x="3166" y="710"/>
                  <a:pt x="2457" y="0"/>
                  <a:pt x="1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8" name="Google Shape;1948;p40"/>
          <p:cNvSpPr/>
          <p:nvPr/>
        </p:nvSpPr>
        <p:spPr>
          <a:xfrm>
            <a:off x="4605201" y="1415618"/>
            <a:ext cx="1470278" cy="1470354"/>
          </a:xfrm>
          <a:custGeom>
            <a:rect b="b" l="l" r="r" t="t"/>
            <a:pathLst>
              <a:path extrusionOk="0" h="8384" w="8383">
                <a:moveTo>
                  <a:pt x="1" y="1"/>
                </a:moveTo>
                <a:lnTo>
                  <a:pt x="1" y="5194"/>
                </a:lnTo>
                <a:cubicBezTo>
                  <a:pt x="1721" y="5290"/>
                  <a:pt x="3093" y="6662"/>
                  <a:pt x="3189" y="8384"/>
                </a:cubicBezTo>
                <a:lnTo>
                  <a:pt x="8382" y="8384"/>
                </a:lnTo>
                <a:cubicBezTo>
                  <a:pt x="8362" y="7328"/>
                  <a:pt x="8144" y="6286"/>
                  <a:pt x="7742" y="5311"/>
                </a:cubicBezTo>
                <a:cubicBezTo>
                  <a:pt x="7708" y="5312"/>
                  <a:pt x="7673" y="5314"/>
                  <a:pt x="7638" y="5314"/>
                </a:cubicBezTo>
                <a:cubicBezTo>
                  <a:pt x="6964" y="5312"/>
                  <a:pt x="6336" y="4966"/>
                  <a:pt x="5977" y="4396"/>
                </a:cubicBezTo>
                <a:cubicBezTo>
                  <a:pt x="5618" y="3825"/>
                  <a:pt x="5577" y="3110"/>
                  <a:pt x="5867" y="2502"/>
                </a:cubicBezTo>
                <a:cubicBezTo>
                  <a:pt x="4309" y="942"/>
                  <a:pt x="2206" y="45"/>
                  <a:pt x="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9" name="Google Shape;1949;p40"/>
          <p:cNvSpPr/>
          <p:nvPr/>
        </p:nvSpPr>
        <p:spPr>
          <a:xfrm>
            <a:off x="5667175" y="1725332"/>
            <a:ext cx="555454" cy="555416"/>
          </a:xfrm>
          <a:custGeom>
            <a:rect b="b" l="l" r="r" t="t"/>
            <a:pathLst>
              <a:path extrusionOk="0" h="3167" w="3167">
                <a:moveTo>
                  <a:pt x="1583" y="1"/>
                </a:moveTo>
                <a:cubicBezTo>
                  <a:pt x="708" y="1"/>
                  <a:pt x="1" y="709"/>
                  <a:pt x="1" y="1583"/>
                </a:cubicBezTo>
                <a:cubicBezTo>
                  <a:pt x="1" y="2457"/>
                  <a:pt x="708" y="3167"/>
                  <a:pt x="1583" y="3167"/>
                </a:cubicBezTo>
                <a:cubicBezTo>
                  <a:pt x="2457" y="3167"/>
                  <a:pt x="3166" y="2457"/>
                  <a:pt x="3166" y="1583"/>
                </a:cubicBezTo>
                <a:cubicBezTo>
                  <a:pt x="3166" y="709"/>
                  <a:pt x="2457" y="1"/>
                  <a:pt x="1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0" name="Google Shape;1950;p40"/>
          <p:cNvSpPr/>
          <p:nvPr/>
        </p:nvSpPr>
        <p:spPr>
          <a:xfrm>
            <a:off x="3068977" y="1415618"/>
            <a:ext cx="1470453" cy="1470003"/>
          </a:xfrm>
          <a:custGeom>
            <a:rect b="b" l="l" r="r" t="t"/>
            <a:pathLst>
              <a:path extrusionOk="0" h="8382" w="8384">
                <a:moveTo>
                  <a:pt x="8384" y="1"/>
                </a:moveTo>
                <a:cubicBezTo>
                  <a:pt x="6179" y="45"/>
                  <a:pt x="4076" y="942"/>
                  <a:pt x="2516" y="2502"/>
                </a:cubicBezTo>
                <a:cubicBezTo>
                  <a:pt x="2808" y="3110"/>
                  <a:pt x="2766" y="3825"/>
                  <a:pt x="2406" y="4396"/>
                </a:cubicBezTo>
                <a:cubicBezTo>
                  <a:pt x="2047" y="4966"/>
                  <a:pt x="1419" y="5312"/>
                  <a:pt x="745" y="5312"/>
                </a:cubicBezTo>
                <a:cubicBezTo>
                  <a:pt x="710" y="5312"/>
                  <a:pt x="675" y="5312"/>
                  <a:pt x="641" y="5311"/>
                </a:cubicBezTo>
                <a:cubicBezTo>
                  <a:pt x="239" y="6286"/>
                  <a:pt x="23" y="7327"/>
                  <a:pt x="1" y="8382"/>
                </a:cubicBezTo>
                <a:lnTo>
                  <a:pt x="5194" y="8382"/>
                </a:lnTo>
                <a:cubicBezTo>
                  <a:pt x="5290" y="6662"/>
                  <a:pt x="6664" y="5290"/>
                  <a:pt x="8384" y="5194"/>
                </a:cubicBezTo>
                <a:lnTo>
                  <a:pt x="838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1" name="Google Shape;1951;p40"/>
          <p:cNvSpPr/>
          <p:nvPr/>
        </p:nvSpPr>
        <p:spPr>
          <a:xfrm>
            <a:off x="2921827" y="1725332"/>
            <a:ext cx="555801" cy="555419"/>
          </a:xfrm>
          <a:custGeom>
            <a:rect b="b" l="l" r="r" t="t"/>
            <a:pathLst>
              <a:path extrusionOk="0" h="3167" w="3169">
                <a:moveTo>
                  <a:pt x="1584" y="1"/>
                </a:moveTo>
                <a:cubicBezTo>
                  <a:pt x="710" y="1"/>
                  <a:pt x="1" y="709"/>
                  <a:pt x="1" y="1583"/>
                </a:cubicBezTo>
                <a:cubicBezTo>
                  <a:pt x="1" y="2457"/>
                  <a:pt x="710" y="3167"/>
                  <a:pt x="1584" y="3167"/>
                </a:cubicBezTo>
                <a:cubicBezTo>
                  <a:pt x="2459" y="3167"/>
                  <a:pt x="3168" y="2457"/>
                  <a:pt x="3168" y="1583"/>
                </a:cubicBezTo>
                <a:cubicBezTo>
                  <a:pt x="3168" y="709"/>
                  <a:pt x="2459" y="1"/>
                  <a:pt x="158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2" name="Google Shape;1952;p40"/>
          <p:cNvSpPr txBox="1"/>
          <p:nvPr>
            <p:ph idx="4294967295" type="title"/>
          </p:nvPr>
        </p:nvSpPr>
        <p:spPr>
          <a:xfrm>
            <a:off x="6222450" y="1482213"/>
            <a:ext cx="2381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Necesidades</a:t>
            </a:r>
            <a:endParaRPr sz="2400"/>
          </a:p>
        </p:txBody>
      </p:sp>
      <p:sp>
        <p:nvSpPr>
          <p:cNvPr id="1953" name="Google Shape;1953;p40"/>
          <p:cNvSpPr txBox="1"/>
          <p:nvPr>
            <p:ph idx="4294967295" type="subTitle"/>
          </p:nvPr>
        </p:nvSpPr>
        <p:spPr>
          <a:xfrm>
            <a:off x="6222450" y="1916337"/>
            <a:ext cx="2381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Infraestructura, festejos,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adquisiciones</a:t>
            </a:r>
            <a:endParaRPr/>
          </a:p>
        </p:txBody>
      </p:sp>
      <p:sp>
        <p:nvSpPr>
          <p:cNvPr id="1954" name="Google Shape;1954;p40"/>
          <p:cNvSpPr txBox="1"/>
          <p:nvPr>
            <p:ph idx="4294967295" type="title"/>
          </p:nvPr>
        </p:nvSpPr>
        <p:spPr>
          <a:xfrm>
            <a:off x="6222450" y="3048700"/>
            <a:ext cx="2381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Actividades pendientes</a:t>
            </a:r>
            <a:endParaRPr sz="2400"/>
          </a:p>
        </p:txBody>
      </p:sp>
      <p:sp>
        <p:nvSpPr>
          <p:cNvPr id="1955" name="Google Shape;1955;p40"/>
          <p:cNvSpPr txBox="1"/>
          <p:nvPr>
            <p:ph idx="4294967295" type="subTitle"/>
          </p:nvPr>
        </p:nvSpPr>
        <p:spPr>
          <a:xfrm>
            <a:off x="6222450" y="3786525"/>
            <a:ext cx="2381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del niño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 la madre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del maestro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del padre</a:t>
            </a:r>
            <a:endParaRPr/>
          </a:p>
        </p:txBody>
      </p:sp>
      <p:sp>
        <p:nvSpPr>
          <p:cNvPr id="1956" name="Google Shape;1956;p40"/>
          <p:cNvSpPr txBox="1"/>
          <p:nvPr>
            <p:ph idx="4294967295" type="title"/>
          </p:nvPr>
        </p:nvSpPr>
        <p:spPr>
          <a:xfrm>
            <a:off x="540175" y="1482213"/>
            <a:ext cx="2381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Manejo de aportaciones</a:t>
            </a:r>
            <a:endParaRPr sz="2400"/>
          </a:p>
        </p:txBody>
      </p:sp>
      <p:sp>
        <p:nvSpPr>
          <p:cNvPr id="1957" name="Google Shape;1957;p40"/>
          <p:cNvSpPr txBox="1"/>
          <p:nvPr>
            <p:ph idx="4294967295" type="subTitle"/>
          </p:nvPr>
        </p:nvSpPr>
        <p:spPr>
          <a:xfrm>
            <a:off x="1594600" y="2235925"/>
            <a:ext cx="2381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Ingresos 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egresos</a:t>
            </a:r>
            <a:endParaRPr/>
          </a:p>
        </p:txBody>
      </p:sp>
      <p:sp>
        <p:nvSpPr>
          <p:cNvPr id="1958" name="Google Shape;1958;p40"/>
          <p:cNvSpPr txBox="1"/>
          <p:nvPr>
            <p:ph idx="4294967295" type="title"/>
          </p:nvPr>
        </p:nvSpPr>
        <p:spPr>
          <a:xfrm>
            <a:off x="540175" y="3304288"/>
            <a:ext cx="2381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Propuestas de administración</a:t>
            </a:r>
            <a:endParaRPr sz="2400"/>
          </a:p>
        </p:txBody>
      </p:sp>
      <p:sp>
        <p:nvSpPr>
          <p:cNvPr id="1959" name="Google Shape;1959;p40"/>
          <p:cNvSpPr txBox="1"/>
          <p:nvPr>
            <p:ph idx="4294967295" type="subTitle"/>
          </p:nvPr>
        </p:nvSpPr>
        <p:spPr>
          <a:xfrm>
            <a:off x="621800" y="3986926"/>
            <a:ext cx="2381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para recaudar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Actividades de mejora</a:t>
            </a:r>
            <a:endParaRPr/>
          </a:p>
        </p:txBody>
      </p:sp>
      <p:grpSp>
        <p:nvGrpSpPr>
          <p:cNvPr id="1960" name="Google Shape;1960;p40"/>
          <p:cNvGrpSpPr/>
          <p:nvPr/>
        </p:nvGrpSpPr>
        <p:grpSpPr>
          <a:xfrm rot="-2403055">
            <a:off x="7716884" y="4422254"/>
            <a:ext cx="1230337" cy="400636"/>
            <a:chOff x="275" y="1558900"/>
            <a:chExt cx="7619656" cy="2481200"/>
          </a:xfrm>
        </p:grpSpPr>
        <p:sp>
          <p:nvSpPr>
            <p:cNvPr id="1961" name="Google Shape;1961;p40"/>
            <p:cNvSpPr/>
            <p:nvPr/>
          </p:nvSpPr>
          <p:spPr>
            <a:xfrm>
              <a:off x="275" y="1558900"/>
              <a:ext cx="7619656" cy="2480967"/>
            </a:xfrm>
            <a:custGeom>
              <a:rect b="b" l="l" r="r" t="t"/>
              <a:pathLst>
                <a:path extrusionOk="0" h="94811" w="281792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1905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30685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953025" y="15939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1634975" y="1594375"/>
              <a:ext cx="412475" cy="509925"/>
            </a:xfrm>
            <a:custGeom>
              <a:rect b="b" l="l" r="r" t="t"/>
              <a:pathLst>
                <a:path extrusionOk="0" h="20397" w="16499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2283900" y="15939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2968575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3617500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4299425" y="15943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4948375" y="15939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5630300" y="15943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6279225" y="15939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6961150" y="1594375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662020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5928175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5289325" y="20784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4597325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3958475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3266450" y="2076550"/>
              <a:ext cx="455575" cy="512025"/>
            </a:xfrm>
            <a:custGeom>
              <a:rect b="b" l="l" r="r" t="t"/>
              <a:pathLst>
                <a:path extrusionOk="0" h="20481" w="18223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2627600" y="2078425"/>
              <a:ext cx="412500" cy="509600"/>
            </a:xfrm>
            <a:custGeom>
              <a:rect b="b" l="l" r="r" t="t"/>
              <a:pathLst>
                <a:path extrusionOk="0" h="20384" w="1650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193560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1296750" y="20784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604750" y="2076550"/>
              <a:ext cx="455550" cy="512025"/>
            </a:xfrm>
            <a:custGeom>
              <a:rect b="b" l="l" r="r" t="t"/>
              <a:pathLst>
                <a:path extrusionOk="0" h="20481" w="18222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30685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53025" y="2562700"/>
              <a:ext cx="454975" cy="509275"/>
            </a:xfrm>
            <a:custGeom>
              <a:rect b="b" l="l" r="r" t="t"/>
              <a:pathLst>
                <a:path extrusionOk="0" h="20371" w="18199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634975" y="2563250"/>
              <a:ext cx="412475" cy="508950"/>
            </a:xfrm>
            <a:custGeom>
              <a:rect b="b" l="l" r="r" t="t"/>
              <a:pathLst>
                <a:path extrusionOk="0" h="20358" w="16499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2283900" y="2562700"/>
              <a:ext cx="454950" cy="509275"/>
            </a:xfrm>
            <a:custGeom>
              <a:rect b="b" l="l" r="r" t="t"/>
              <a:pathLst>
                <a:path extrusionOk="0" h="20371" w="18198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2968575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3617500" y="2562700"/>
              <a:ext cx="452225" cy="509275"/>
            </a:xfrm>
            <a:custGeom>
              <a:rect b="b" l="l" r="r" t="t"/>
              <a:pathLst>
                <a:path extrusionOk="0" h="20371" w="18089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4299425" y="2560500"/>
              <a:ext cx="409750" cy="511700"/>
            </a:xfrm>
            <a:custGeom>
              <a:rect b="b" l="l" r="r" t="t"/>
              <a:pathLst>
                <a:path extrusionOk="0" h="20468" w="1639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494837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5630300" y="25622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6279225" y="2562700"/>
              <a:ext cx="452200" cy="509275"/>
            </a:xfrm>
            <a:custGeom>
              <a:rect b="b" l="l" r="r" t="t"/>
              <a:pathLst>
                <a:path extrusionOk="0" h="20371" w="18088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6961150" y="25622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6620200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5928175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5289325" y="3047000"/>
              <a:ext cx="409750" cy="509925"/>
            </a:xfrm>
            <a:custGeom>
              <a:rect b="b" l="l" r="r" t="t"/>
              <a:pathLst>
                <a:path extrusionOk="0" h="20397" w="1639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4597325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3958475" y="304700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3266450" y="304720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2627600" y="3047000"/>
              <a:ext cx="412500" cy="509925"/>
            </a:xfrm>
            <a:custGeom>
              <a:rect b="b" l="l" r="r" t="t"/>
              <a:pathLst>
                <a:path extrusionOk="0" h="20397" w="1650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193560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294000" y="3047000"/>
              <a:ext cx="412475" cy="508925"/>
            </a:xfrm>
            <a:custGeom>
              <a:rect b="b" l="l" r="r" t="t"/>
              <a:pathLst>
                <a:path extrusionOk="0" h="20357" w="16499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604750" y="304720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306850" y="3530150"/>
              <a:ext cx="409725" cy="509950"/>
            </a:xfrm>
            <a:custGeom>
              <a:rect b="b" l="l" r="r" t="t"/>
              <a:pathLst>
                <a:path extrusionOk="0" h="20398" w="16389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92280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634975" y="3530125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2253650" y="3530600"/>
              <a:ext cx="485200" cy="509275"/>
            </a:xfrm>
            <a:custGeom>
              <a:rect b="b" l="l" r="r" t="t"/>
              <a:pathLst>
                <a:path extrusionOk="0" h="20371" w="19408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2968575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3587250" y="3530600"/>
              <a:ext cx="482475" cy="509275"/>
            </a:xfrm>
            <a:custGeom>
              <a:rect b="b" l="l" r="r" t="t"/>
              <a:pathLst>
                <a:path extrusionOk="0" h="20371" w="19299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4299425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491812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5630300" y="3530125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6248975" y="3530600"/>
              <a:ext cx="482450" cy="509275"/>
            </a:xfrm>
            <a:custGeom>
              <a:rect b="b" l="l" r="r" t="t"/>
              <a:pathLst>
                <a:path extrusionOk="0" h="20371" w="19298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6961150" y="3530125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2381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884300" y="1559050"/>
              <a:ext cx="455550" cy="509275"/>
            </a:xfrm>
            <a:custGeom>
              <a:rect b="b" l="l" r="r" t="t"/>
              <a:pathLst>
                <a:path extrusionOk="0" h="20371" w="18222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566225" y="1559625"/>
              <a:ext cx="412475" cy="509600"/>
            </a:xfrm>
            <a:custGeom>
              <a:rect b="b" l="l" r="r" t="t"/>
              <a:pathLst>
                <a:path extrusionOk="0" h="20384" w="16499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2215150" y="1559050"/>
              <a:ext cx="455575" cy="509275"/>
            </a:xfrm>
            <a:custGeom>
              <a:rect b="b" l="l" r="r" t="t"/>
              <a:pathLst>
                <a:path extrusionOk="0" h="20371" w="18223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2899825" y="1559625"/>
              <a:ext cx="409750" cy="509600"/>
            </a:xfrm>
            <a:custGeom>
              <a:rect b="b" l="l" r="r" t="t"/>
              <a:pathLst>
                <a:path extrusionOk="0" h="20384" w="1639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3548775" y="1559050"/>
              <a:ext cx="452800" cy="511950"/>
            </a:xfrm>
            <a:custGeom>
              <a:rect b="b" l="l" r="r" t="t"/>
              <a:pathLst>
                <a:path extrusionOk="0" h="20478" w="18112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423070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4879625" y="1559050"/>
              <a:ext cx="452800" cy="509275"/>
            </a:xfrm>
            <a:custGeom>
              <a:rect b="b" l="l" r="r" t="t"/>
              <a:pathLst>
                <a:path extrusionOk="0" h="20371" w="18112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5561550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6210475" y="1559050"/>
              <a:ext cx="452825" cy="509275"/>
            </a:xfrm>
            <a:custGeom>
              <a:rect b="b" l="l" r="r" t="t"/>
              <a:pathLst>
                <a:path extrusionOk="0" h="20371" w="18113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6892425" y="15596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655145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585945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5220600" y="2043350"/>
              <a:ext cx="409725" cy="509975"/>
            </a:xfrm>
            <a:custGeom>
              <a:rect b="b" l="l" r="r" t="t"/>
              <a:pathLst>
                <a:path extrusionOk="0" h="20399" w="16389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4528575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3889725" y="2043350"/>
              <a:ext cx="409725" cy="509925"/>
            </a:xfrm>
            <a:custGeom>
              <a:rect b="b" l="l" r="r" t="t"/>
              <a:pathLst>
                <a:path extrusionOk="0" h="20397" w="16389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3197725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558875" y="2043350"/>
              <a:ext cx="412475" cy="509975"/>
            </a:xfrm>
            <a:custGeom>
              <a:rect b="b" l="l" r="r" t="t"/>
              <a:pathLst>
                <a:path extrusionOk="0" h="20399" w="16499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1866850" y="2043550"/>
              <a:ext cx="455575" cy="510200"/>
            </a:xfrm>
            <a:custGeom>
              <a:rect b="b" l="l" r="r" t="t"/>
              <a:pathLst>
                <a:path extrusionOk="0" h="20408" w="18223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1228000" y="2043350"/>
              <a:ext cx="409750" cy="509975"/>
            </a:xfrm>
            <a:custGeom>
              <a:rect b="b" l="l" r="r" t="t"/>
              <a:pathLst>
                <a:path extrusionOk="0" h="20399" w="1639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536000" y="2043550"/>
              <a:ext cx="455550" cy="510200"/>
            </a:xfrm>
            <a:custGeom>
              <a:rect b="b" l="l" r="r" t="t"/>
              <a:pathLst>
                <a:path extrusionOk="0" h="20408" w="18222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2381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884300" y="2528800"/>
              <a:ext cx="455550" cy="510175"/>
            </a:xfrm>
            <a:custGeom>
              <a:rect b="b" l="l" r="r" t="t"/>
              <a:pathLst>
                <a:path extrusionOk="0" h="20407" w="18222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1566225" y="2529225"/>
              <a:ext cx="412475" cy="507900"/>
            </a:xfrm>
            <a:custGeom>
              <a:rect b="b" l="l" r="r" t="t"/>
              <a:pathLst>
                <a:path extrusionOk="0" h="20316" w="16499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2215150" y="2528800"/>
              <a:ext cx="455575" cy="510175"/>
            </a:xfrm>
            <a:custGeom>
              <a:rect b="b" l="l" r="r" t="t"/>
              <a:pathLst>
                <a:path extrusionOk="0" h="20407" w="18223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2899825" y="25275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354877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423070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4879625" y="2528800"/>
              <a:ext cx="452800" cy="510175"/>
            </a:xfrm>
            <a:custGeom>
              <a:rect b="b" l="l" r="r" t="t"/>
              <a:pathLst>
                <a:path extrusionOk="0" h="20407" w="18112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5561550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6210475" y="2528800"/>
              <a:ext cx="452825" cy="510175"/>
            </a:xfrm>
            <a:custGeom>
              <a:rect b="b" l="l" r="r" t="t"/>
              <a:pathLst>
                <a:path extrusionOk="0" h="20407" w="18113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6892425" y="25275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655145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585945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5220600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4528575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3889725" y="3013325"/>
              <a:ext cx="409725" cy="509600"/>
            </a:xfrm>
            <a:custGeom>
              <a:rect b="b" l="l" r="r" t="t"/>
              <a:pathLst>
                <a:path extrusionOk="0" h="20384" w="16389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3197725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2558875" y="3013325"/>
              <a:ext cx="412475" cy="507875"/>
            </a:xfrm>
            <a:custGeom>
              <a:rect b="b" l="l" r="r" t="t"/>
              <a:pathLst>
                <a:path extrusionOk="0" h="20315" w="16499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1866850" y="3011450"/>
              <a:ext cx="452825" cy="510200"/>
            </a:xfrm>
            <a:custGeom>
              <a:rect b="b" l="l" r="r" t="t"/>
              <a:pathLst>
                <a:path extrusionOk="0" h="20408" w="18113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1225250" y="3013325"/>
              <a:ext cx="412500" cy="507850"/>
            </a:xfrm>
            <a:custGeom>
              <a:rect b="b" l="l" r="r" t="t"/>
              <a:pathLst>
                <a:path extrusionOk="0" h="20314" w="1650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536000" y="3011450"/>
              <a:ext cx="452800" cy="510200"/>
            </a:xfrm>
            <a:custGeom>
              <a:rect b="b" l="l" r="r" t="t"/>
              <a:pathLst>
                <a:path extrusionOk="0" h="20408" w="18112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2381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854050" y="3496700"/>
              <a:ext cx="485800" cy="510175"/>
            </a:xfrm>
            <a:custGeom>
              <a:rect b="b" l="l" r="r" t="t"/>
              <a:pathLst>
                <a:path extrusionOk="0" h="20407" w="19432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1566225" y="3495400"/>
              <a:ext cx="412475" cy="509625"/>
            </a:xfrm>
            <a:custGeom>
              <a:rect b="b" l="l" r="r" t="t"/>
              <a:pathLst>
                <a:path extrusionOk="0" h="20385" w="16499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2184900" y="3496700"/>
              <a:ext cx="485825" cy="510175"/>
            </a:xfrm>
            <a:custGeom>
              <a:rect b="b" l="l" r="r" t="t"/>
              <a:pathLst>
                <a:path extrusionOk="0" h="20407" w="19433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2899825" y="3495400"/>
              <a:ext cx="409750" cy="509625"/>
            </a:xfrm>
            <a:custGeom>
              <a:rect b="b" l="l" r="r" t="t"/>
              <a:pathLst>
                <a:path extrusionOk="0" h="20385" w="1639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351852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423070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4849375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5561550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40"/>
            <p:cNvSpPr/>
            <p:nvPr/>
          </p:nvSpPr>
          <p:spPr>
            <a:xfrm>
              <a:off x="6180250" y="3496700"/>
              <a:ext cx="483050" cy="510175"/>
            </a:xfrm>
            <a:custGeom>
              <a:rect b="b" l="l" r="r" t="t"/>
              <a:pathLst>
                <a:path extrusionOk="0" h="20407" w="19322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40"/>
            <p:cNvSpPr/>
            <p:nvPr/>
          </p:nvSpPr>
          <p:spPr>
            <a:xfrm>
              <a:off x="6892425" y="3495400"/>
              <a:ext cx="409725" cy="509625"/>
            </a:xfrm>
            <a:custGeom>
              <a:rect b="b" l="l" r="r" t="t"/>
              <a:pathLst>
                <a:path extrusionOk="0" h="20385" w="16389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8" name="Google Shape;2068;p40"/>
          <p:cNvGrpSpPr/>
          <p:nvPr/>
        </p:nvGrpSpPr>
        <p:grpSpPr>
          <a:xfrm rot="-5400000">
            <a:off x="8340859" y="90821"/>
            <a:ext cx="508299" cy="488173"/>
            <a:chOff x="8191126" y="4468511"/>
            <a:chExt cx="508299" cy="488173"/>
          </a:xfrm>
        </p:grpSpPr>
        <p:sp>
          <p:nvSpPr>
            <p:cNvPr id="2069" name="Google Shape;2069;p40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rect b="b" l="l" r="r" t="t"/>
              <a:pathLst>
                <a:path extrusionOk="0" h="126152" w="117274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40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rect b="b" l="l" r="r" t="t"/>
              <a:pathLst>
                <a:path extrusionOk="0" h="116340" w="87371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40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rect b="b" l="l" r="r" t="t"/>
              <a:pathLst>
                <a:path extrusionOk="0" h="68482" w="90643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0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rect b="b" l="l" r="r" t="t"/>
              <a:pathLst>
                <a:path extrusionOk="0" h="68453" w="90876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3" name="Google Shape;2073;p40"/>
          <p:cNvGrpSpPr/>
          <p:nvPr/>
        </p:nvGrpSpPr>
        <p:grpSpPr>
          <a:xfrm rot="3031286">
            <a:off x="219629" y="4452777"/>
            <a:ext cx="904273" cy="339594"/>
            <a:chOff x="202075" y="1493875"/>
            <a:chExt cx="7071675" cy="2655725"/>
          </a:xfrm>
        </p:grpSpPr>
        <p:sp>
          <p:nvSpPr>
            <p:cNvPr id="2074" name="Google Shape;2074;p40"/>
            <p:cNvSpPr/>
            <p:nvPr/>
          </p:nvSpPr>
          <p:spPr>
            <a:xfrm>
              <a:off x="266950" y="2033475"/>
              <a:ext cx="5709250" cy="1389925"/>
            </a:xfrm>
            <a:custGeom>
              <a:rect b="b" l="l" r="r" t="t"/>
              <a:pathLst>
                <a:path extrusionOk="0" h="55597" w="22837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0"/>
            <p:cNvSpPr/>
            <p:nvPr/>
          </p:nvSpPr>
          <p:spPr>
            <a:xfrm>
              <a:off x="230900" y="2004800"/>
              <a:ext cx="5781350" cy="1455750"/>
            </a:xfrm>
            <a:custGeom>
              <a:rect b="b" l="l" r="r" t="t"/>
              <a:pathLst>
                <a:path extrusionOk="0" h="58230" w="231254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40"/>
            <p:cNvSpPr/>
            <p:nvPr/>
          </p:nvSpPr>
          <p:spPr>
            <a:xfrm>
              <a:off x="238125" y="2012025"/>
              <a:ext cx="5774125" cy="1461825"/>
            </a:xfrm>
            <a:custGeom>
              <a:rect b="b" l="l" r="r" t="t"/>
              <a:pathLst>
                <a:path extrusionOk="0" h="58473" w="230965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40"/>
            <p:cNvSpPr/>
            <p:nvPr/>
          </p:nvSpPr>
          <p:spPr>
            <a:xfrm>
              <a:off x="281375" y="1536925"/>
              <a:ext cx="6956350" cy="2576850"/>
            </a:xfrm>
            <a:custGeom>
              <a:rect b="b" l="l" r="r" t="t"/>
              <a:pathLst>
                <a:path extrusionOk="0" h="103074" w="278254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0"/>
            <p:cNvSpPr/>
            <p:nvPr/>
          </p:nvSpPr>
          <p:spPr>
            <a:xfrm>
              <a:off x="245325" y="1493875"/>
              <a:ext cx="7028425" cy="2655725"/>
            </a:xfrm>
            <a:custGeom>
              <a:rect b="b" l="l" r="r" t="t"/>
              <a:pathLst>
                <a:path extrusionOk="0" h="106229" w="281137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0"/>
            <p:cNvSpPr/>
            <p:nvPr/>
          </p:nvSpPr>
          <p:spPr>
            <a:xfrm>
              <a:off x="202075" y="1976300"/>
              <a:ext cx="5846225" cy="1533600"/>
            </a:xfrm>
            <a:custGeom>
              <a:rect b="b" l="l" r="r" t="t"/>
              <a:pathLst>
                <a:path extrusionOk="0" h="61344" w="233849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0" name="Google Shape;2080;p40"/>
          <p:cNvGrpSpPr/>
          <p:nvPr/>
        </p:nvGrpSpPr>
        <p:grpSpPr>
          <a:xfrm>
            <a:off x="5793628" y="3688103"/>
            <a:ext cx="302542" cy="292241"/>
            <a:chOff x="1180300" y="238425"/>
            <a:chExt cx="5421900" cy="5237300"/>
          </a:xfrm>
        </p:grpSpPr>
        <p:sp>
          <p:nvSpPr>
            <p:cNvPr id="2081" name="Google Shape;2081;p40"/>
            <p:cNvSpPr/>
            <p:nvPr/>
          </p:nvSpPr>
          <p:spPr>
            <a:xfrm>
              <a:off x="3241225" y="238425"/>
              <a:ext cx="3360975" cy="3186550"/>
            </a:xfrm>
            <a:custGeom>
              <a:rect b="b" l="l" r="r" t="t"/>
              <a:pathLst>
                <a:path extrusionOk="0" h="127462" w="134439">
                  <a:moveTo>
                    <a:pt x="55922" y="1"/>
                  </a:moveTo>
                  <a:cubicBezTo>
                    <a:pt x="37595" y="1"/>
                    <a:pt x="19269" y="6978"/>
                    <a:pt x="5314" y="20933"/>
                  </a:cubicBezTo>
                  <a:lnTo>
                    <a:pt x="1" y="26246"/>
                  </a:lnTo>
                  <a:lnTo>
                    <a:pt x="101268" y="127462"/>
                  </a:lnTo>
                  <a:lnTo>
                    <a:pt x="106530" y="122148"/>
                  </a:lnTo>
                  <a:cubicBezTo>
                    <a:pt x="134439" y="94239"/>
                    <a:pt x="134439" y="48842"/>
                    <a:pt x="106530" y="20933"/>
                  </a:cubicBezTo>
                  <a:cubicBezTo>
                    <a:pt x="92575" y="6978"/>
                    <a:pt x="74249" y="1"/>
                    <a:pt x="559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0"/>
            <p:cNvSpPr/>
            <p:nvPr/>
          </p:nvSpPr>
          <p:spPr>
            <a:xfrm>
              <a:off x="1180300" y="1304700"/>
              <a:ext cx="4181225" cy="4171025"/>
            </a:xfrm>
            <a:custGeom>
              <a:rect b="b" l="l" r="r" t="t"/>
              <a:pathLst>
                <a:path extrusionOk="0" h="166841" w="167249">
                  <a:moveTo>
                    <a:pt x="26516" y="109573"/>
                  </a:moveTo>
                  <a:lnTo>
                    <a:pt x="57676" y="140732"/>
                  </a:lnTo>
                  <a:lnTo>
                    <a:pt x="27290" y="144601"/>
                  </a:lnTo>
                  <a:cubicBezTo>
                    <a:pt x="27126" y="144621"/>
                    <a:pt x="26962" y="144630"/>
                    <a:pt x="26799" y="144630"/>
                  </a:cubicBezTo>
                  <a:cubicBezTo>
                    <a:pt x="25689" y="144630"/>
                    <a:pt x="24644" y="144180"/>
                    <a:pt x="23834" y="143415"/>
                  </a:cubicBezTo>
                  <a:cubicBezTo>
                    <a:pt x="22957" y="142486"/>
                    <a:pt x="22493" y="141248"/>
                    <a:pt x="22647" y="139958"/>
                  </a:cubicBezTo>
                  <a:lnTo>
                    <a:pt x="26516" y="109573"/>
                  </a:lnTo>
                  <a:close/>
                  <a:moveTo>
                    <a:pt x="66033" y="0"/>
                  </a:moveTo>
                  <a:lnTo>
                    <a:pt x="16147" y="49834"/>
                  </a:lnTo>
                  <a:cubicBezTo>
                    <a:pt x="14135" y="51898"/>
                    <a:pt x="12846" y="54529"/>
                    <a:pt x="12485" y="57366"/>
                  </a:cubicBezTo>
                  <a:lnTo>
                    <a:pt x="516" y="152339"/>
                  </a:lnTo>
                  <a:cubicBezTo>
                    <a:pt x="0" y="156260"/>
                    <a:pt x="1393" y="160232"/>
                    <a:pt x="4179" y="163070"/>
                  </a:cubicBezTo>
                  <a:cubicBezTo>
                    <a:pt x="6617" y="165507"/>
                    <a:pt x="9892" y="166841"/>
                    <a:pt x="13253" y="166841"/>
                  </a:cubicBezTo>
                  <a:cubicBezTo>
                    <a:pt x="13804" y="166841"/>
                    <a:pt x="14357" y="166805"/>
                    <a:pt x="14909" y="166732"/>
                  </a:cubicBezTo>
                  <a:lnTo>
                    <a:pt x="109883" y="154764"/>
                  </a:lnTo>
                  <a:cubicBezTo>
                    <a:pt x="112720" y="154403"/>
                    <a:pt x="115351" y="153113"/>
                    <a:pt x="117414" y="151101"/>
                  </a:cubicBezTo>
                  <a:lnTo>
                    <a:pt x="167248" y="101216"/>
                  </a:lnTo>
                  <a:lnTo>
                    <a:pt x="124069" y="58037"/>
                  </a:lnTo>
                  <a:lnTo>
                    <a:pt x="84708" y="97347"/>
                  </a:lnTo>
                  <a:cubicBezTo>
                    <a:pt x="82670" y="99384"/>
                    <a:pt x="80000" y="100403"/>
                    <a:pt x="77324" y="100403"/>
                  </a:cubicBezTo>
                  <a:cubicBezTo>
                    <a:pt x="74648" y="100403"/>
                    <a:pt x="71965" y="99384"/>
                    <a:pt x="69902" y="97347"/>
                  </a:cubicBezTo>
                  <a:cubicBezTo>
                    <a:pt x="65826" y="93271"/>
                    <a:pt x="65826" y="86616"/>
                    <a:pt x="69902" y="82541"/>
                  </a:cubicBezTo>
                  <a:lnTo>
                    <a:pt x="109263" y="43179"/>
                  </a:lnTo>
                  <a:lnTo>
                    <a:pt x="6603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3" name="Google Shape;2083;p40"/>
          <p:cNvGrpSpPr/>
          <p:nvPr/>
        </p:nvGrpSpPr>
        <p:grpSpPr>
          <a:xfrm>
            <a:off x="5763240" y="1826928"/>
            <a:ext cx="363316" cy="315437"/>
            <a:chOff x="6218300" y="4416175"/>
            <a:chExt cx="516000" cy="448000"/>
          </a:xfrm>
        </p:grpSpPr>
        <p:sp>
          <p:nvSpPr>
            <p:cNvPr id="2084" name="Google Shape;2084;p40"/>
            <p:cNvSpPr/>
            <p:nvPr/>
          </p:nvSpPr>
          <p:spPr>
            <a:xfrm>
              <a:off x="6462150" y="4525375"/>
              <a:ext cx="28250" cy="141250"/>
            </a:xfrm>
            <a:custGeom>
              <a:rect b="b" l="l" r="r" t="t"/>
              <a:pathLst>
                <a:path extrusionOk="0" h="5650" w="113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5" name="Google Shape;2085;p40"/>
            <p:cNvSpPr/>
            <p:nvPr/>
          </p:nvSpPr>
          <p:spPr>
            <a:xfrm>
              <a:off x="6218300" y="4416175"/>
              <a:ext cx="516000" cy="448000"/>
            </a:xfrm>
            <a:custGeom>
              <a:rect b="b" l="l" r="r" t="t"/>
              <a:pathLst>
                <a:path extrusionOk="0" h="17920" w="2064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6" name="Google Shape;2086;p40"/>
            <p:cNvSpPr/>
            <p:nvPr/>
          </p:nvSpPr>
          <p:spPr>
            <a:xfrm>
              <a:off x="6462150" y="4751225"/>
              <a:ext cx="28250" cy="28250"/>
            </a:xfrm>
            <a:custGeom>
              <a:rect b="b" l="l" r="r" t="t"/>
              <a:pathLst>
                <a:path extrusionOk="0" h="1130" w="113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87" name="Google Shape;2087;p40"/>
          <p:cNvGrpSpPr/>
          <p:nvPr/>
        </p:nvGrpSpPr>
        <p:grpSpPr>
          <a:xfrm>
            <a:off x="3030100" y="3664603"/>
            <a:ext cx="339253" cy="339253"/>
            <a:chOff x="1492675" y="2620775"/>
            <a:chExt cx="481825" cy="481825"/>
          </a:xfrm>
        </p:grpSpPr>
        <p:sp>
          <p:nvSpPr>
            <p:cNvPr id="2088" name="Google Shape;2088;p40"/>
            <p:cNvSpPr/>
            <p:nvPr/>
          </p:nvSpPr>
          <p:spPr>
            <a:xfrm>
              <a:off x="1677125" y="2620775"/>
              <a:ext cx="112950" cy="113850"/>
            </a:xfrm>
            <a:custGeom>
              <a:rect b="b" l="l" r="r" t="t"/>
              <a:pathLst>
                <a:path extrusionOk="0" h="4554" w="4518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089" name="Google Shape;2089;p40"/>
            <p:cNvSpPr/>
            <p:nvPr/>
          </p:nvSpPr>
          <p:spPr>
            <a:xfrm>
              <a:off x="1492675" y="2734675"/>
              <a:ext cx="481825" cy="367925"/>
            </a:xfrm>
            <a:custGeom>
              <a:rect b="b" l="l" r="r" t="t"/>
              <a:pathLst>
                <a:path extrusionOk="0" h="14717" w="19273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090" name="Google Shape;2090;p40"/>
          <p:cNvGrpSpPr/>
          <p:nvPr/>
        </p:nvGrpSpPr>
        <p:grpSpPr>
          <a:xfrm>
            <a:off x="3022834" y="1820785"/>
            <a:ext cx="353802" cy="327739"/>
            <a:chOff x="4266025" y="3609275"/>
            <a:chExt cx="299325" cy="277275"/>
          </a:xfrm>
        </p:grpSpPr>
        <p:sp>
          <p:nvSpPr>
            <p:cNvPr id="2091" name="Google Shape;2091;p40"/>
            <p:cNvSpPr/>
            <p:nvPr/>
          </p:nvSpPr>
          <p:spPr>
            <a:xfrm>
              <a:off x="4266025" y="3609275"/>
              <a:ext cx="299325" cy="224500"/>
            </a:xfrm>
            <a:custGeom>
              <a:rect b="b" l="l" r="r" t="t"/>
              <a:pathLst>
                <a:path extrusionOk="0" h="8980" w="11973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0"/>
            <p:cNvSpPr/>
            <p:nvPr/>
          </p:nvSpPr>
          <p:spPr>
            <a:xfrm>
              <a:off x="4332975" y="3851850"/>
              <a:ext cx="157550" cy="34700"/>
            </a:xfrm>
            <a:custGeom>
              <a:rect b="b" l="l" r="r" t="t"/>
              <a:pathLst>
                <a:path extrusionOk="0" h="1388" w="6302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