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F4A37638-7F85-4953-89F2-70D94AB956BE}" type="datetimeFigureOut">
              <a:rPr lang="es-MX" smtClean="0"/>
              <a:t>13/12/2020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0AD317-4022-466E-A2C7-0A568A0FA4A4}"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4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A37638-7F85-4953-89F2-70D94AB956BE}" type="datetimeFigureOut">
              <a:rPr lang="es-MX" smtClean="0"/>
              <a:t>13/12/2020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384887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A37638-7F85-4953-89F2-70D94AB956BE}" type="datetimeFigureOut">
              <a:rPr lang="es-MX" smtClean="0"/>
              <a:t>13/12/2020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0AD317-4022-466E-A2C7-0A568A0FA4A4}"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93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A37638-7F85-4953-89F2-70D94AB956BE}" type="datetimeFigureOut">
              <a:rPr lang="es-MX" smtClean="0"/>
              <a:t>13/12/2020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209251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A37638-7F85-4953-89F2-70D94AB956BE}" type="datetimeFigureOut">
              <a:rPr lang="es-MX" smtClean="0"/>
              <a:t>13/12/2020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0AD317-4022-466E-A2C7-0A568A0FA4A4}"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87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A37638-7F85-4953-89F2-70D94AB956BE}" type="datetimeFigureOut">
              <a:rPr lang="es-MX" smtClean="0"/>
              <a:t>13/12/2020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267641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A37638-7F85-4953-89F2-70D94AB956BE}" type="datetimeFigureOut">
              <a:rPr lang="es-MX" smtClean="0"/>
              <a:t>13/12/2020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386543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A37638-7F85-4953-89F2-70D94AB956BE}" type="datetimeFigureOut">
              <a:rPr lang="es-MX" smtClean="0"/>
              <a:t>13/12/2020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83546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37638-7F85-4953-89F2-70D94AB956BE}" type="datetimeFigureOut">
              <a:rPr lang="es-MX" smtClean="0"/>
              <a:t>13/12/2020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230050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A37638-7F85-4953-89F2-70D94AB956BE}" type="datetimeFigureOut">
              <a:rPr lang="es-MX" smtClean="0"/>
              <a:t>13/12/2020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0AD317-4022-466E-A2C7-0A568A0FA4A4}" type="slidenum">
              <a:rPr lang="es-MX" smtClean="0"/>
              <a:t>‹Nº›</a:t>
            </a:fld>
            <a:endParaRPr lang="es-MX"/>
          </a:p>
        </p:txBody>
      </p:sp>
    </p:spTree>
    <p:extLst>
      <p:ext uri="{BB962C8B-B14F-4D97-AF65-F5344CB8AC3E}">
        <p14:creationId xmlns:p14="http://schemas.microsoft.com/office/powerpoint/2010/main" val="169222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A37638-7F85-4953-89F2-70D94AB956BE}" type="datetimeFigureOut">
              <a:rPr lang="es-MX" smtClean="0"/>
              <a:t>13/12/2020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0AD317-4022-466E-A2C7-0A568A0FA4A4}"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19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4A37638-7F85-4953-89F2-70D94AB956BE}" type="datetimeFigureOut">
              <a:rPr lang="es-MX" smtClean="0"/>
              <a:t>13/12/2020</a:t>
            </a:fld>
            <a:endParaRPr lang="es-MX"/>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0AD317-4022-466E-A2C7-0A568A0FA4A4}"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490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dirty="0"/>
              <a:t>Elaboración de un directorio. :</a:t>
            </a:r>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0071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Escuela Primaria General Domingo Arrieta.</a:t>
            </a:r>
          </a:p>
        </p:txBody>
      </p:sp>
      <p:sp>
        <p:nvSpPr>
          <p:cNvPr id="3" name="Marcador de contenido 2"/>
          <p:cNvSpPr>
            <a:spLocks noGrp="1"/>
          </p:cNvSpPr>
          <p:nvPr>
            <p:ph idx="1"/>
          </p:nvPr>
        </p:nvSpPr>
        <p:spPr/>
        <p:txBody>
          <a:bodyPr/>
          <a:lstStyle/>
          <a:p>
            <a:pPr marL="0" indent="0">
              <a:buNone/>
            </a:pPr>
            <a:r>
              <a:rPr lang="es-MX" dirty="0"/>
              <a:t>Sector educativo: 23</a:t>
            </a:r>
          </a:p>
          <a:p>
            <a:pPr marL="0" indent="0">
              <a:buNone/>
            </a:pPr>
            <a:r>
              <a:rPr lang="es-MX" dirty="0"/>
              <a:t>Zona escolar: 062</a:t>
            </a:r>
          </a:p>
          <a:p>
            <a:pPr marL="0" indent="0">
              <a:buNone/>
            </a:pPr>
            <a:r>
              <a:rPr lang="es-MX" dirty="0"/>
              <a:t>Nombre del do</a:t>
            </a:r>
          </a:p>
          <a:p>
            <a:pPr marL="0" indent="0">
              <a:buNone/>
            </a:pPr>
            <a:r>
              <a:rPr lang="es-MX" dirty="0"/>
              <a:t>Docente: Irma del Carmen Jiménez Leaños.</a:t>
            </a:r>
          </a:p>
          <a:p>
            <a:pPr marL="0" indent="0">
              <a:buNone/>
            </a:pPr>
            <a:r>
              <a:rPr lang="es-MX" dirty="0"/>
              <a:t>Grado: 3 </a:t>
            </a:r>
          </a:p>
          <a:p>
            <a:pPr marL="0" indent="0">
              <a:buNone/>
            </a:pPr>
            <a:r>
              <a:rPr lang="es-MX" dirty="0"/>
              <a:t>Grupo: “B” </a:t>
            </a:r>
          </a:p>
        </p:txBody>
      </p:sp>
    </p:spTree>
    <p:extLst>
      <p:ext uri="{BB962C8B-B14F-4D97-AF65-F5344CB8AC3E}">
        <p14:creationId xmlns:p14="http://schemas.microsoft.com/office/powerpoint/2010/main" val="336247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Elaboracion de un directorio. </a:t>
            </a:r>
          </a:p>
        </p:txBody>
      </p:sp>
      <p:sp>
        <p:nvSpPr>
          <p:cNvPr id="3" name="Marcador de contenido 2"/>
          <p:cNvSpPr>
            <a:spLocks noGrp="1"/>
          </p:cNvSpPr>
          <p:nvPr>
            <p:ph idx="1"/>
          </p:nvPr>
        </p:nvSpPr>
        <p:spPr/>
        <p:txBody>
          <a:bodyPr/>
          <a:lstStyle/>
          <a:p>
            <a:r>
              <a:rPr lang="es-MX" dirty="0"/>
              <a:t>Materia: Español </a:t>
            </a:r>
          </a:p>
          <a:p>
            <a:r>
              <a:rPr lang="es-MX" dirty="0"/>
              <a:t>Aprendizaje esperado: Usa mayúsculas y abreviaturas en la escritura convencional de nombres y direcciones. Emplea directorios para el registro y manejo de información.</a:t>
            </a:r>
          </a:p>
          <a:p>
            <a:r>
              <a:rPr lang="es-MX" dirty="0"/>
              <a:t>Descripción: se planearon diversas actividades que fueron encaminadas para la realización de un directorio. </a:t>
            </a:r>
          </a:p>
          <a:p>
            <a:endParaRPr lang="es-MX" dirty="0"/>
          </a:p>
        </p:txBody>
      </p:sp>
    </p:spTree>
    <p:extLst>
      <p:ext uri="{BB962C8B-B14F-4D97-AF65-F5344CB8AC3E}">
        <p14:creationId xmlns:p14="http://schemas.microsoft.com/office/powerpoint/2010/main" val="110570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728" y="139700"/>
            <a:ext cx="9720072" cy="736600"/>
          </a:xfrm>
        </p:spPr>
        <p:txBody>
          <a:bodyPr/>
          <a:lstStyle/>
          <a:p>
            <a:pPr algn="ctr"/>
            <a:r>
              <a:rPr lang="es-MX" dirty="0"/>
              <a:t>Directorio:</a:t>
            </a:r>
          </a:p>
        </p:txBody>
      </p:sp>
      <p:sp>
        <p:nvSpPr>
          <p:cNvPr id="3" name="Marcador de contenido 2"/>
          <p:cNvSpPr>
            <a:spLocks noGrp="1"/>
          </p:cNvSpPr>
          <p:nvPr>
            <p:ph idx="1"/>
          </p:nvPr>
        </p:nvSpPr>
        <p:spPr>
          <a:xfrm>
            <a:off x="469900" y="1143000"/>
            <a:ext cx="11074400" cy="4940300"/>
          </a:xfrm>
        </p:spPr>
        <p:txBody>
          <a:bodyPr>
            <a:normAutofit fontScale="92500" lnSpcReduction="20000"/>
          </a:bodyPr>
          <a:lstStyle/>
          <a:p>
            <a:pPr>
              <a:lnSpc>
                <a:spcPct val="100000"/>
              </a:lnSpc>
            </a:pPr>
            <a:r>
              <a:rPr lang="es-MX" dirty="0"/>
              <a:t>¿Qué se busca lograr?</a:t>
            </a:r>
          </a:p>
          <a:p>
            <a:pPr>
              <a:lnSpc>
                <a:spcPct val="100000"/>
              </a:lnSpc>
            </a:pPr>
            <a:r>
              <a:rPr lang="es-MX" dirty="0"/>
              <a:t>Que los alumnos identificaran y emplearan el uso adecuado de las mayúsculas principalmente en nombres y direcciones , así como la agrupación mediante el orden alfabético para el manejo y registro de la información, lo que resultaría como trabajo final la elaboración del directorio. </a:t>
            </a:r>
          </a:p>
          <a:p>
            <a:pPr>
              <a:lnSpc>
                <a:spcPct val="100000"/>
              </a:lnSpc>
            </a:pPr>
            <a:r>
              <a:rPr lang="es-MX" dirty="0"/>
              <a:t>¿Qué hice?</a:t>
            </a:r>
          </a:p>
          <a:p>
            <a:pPr>
              <a:lnSpc>
                <a:spcPct val="100000"/>
              </a:lnSpc>
            </a:pPr>
            <a:r>
              <a:rPr lang="es-MX" dirty="0"/>
              <a:t>En primera instancia se partió de los conocimientos previos de los alumnos como el concepto , su utilidad y hasta la familiaridad o uso que a tenia con el directorio posteriormente se le instruyo al alumno en la organización  que emplea (orden alfabeto), después se trabajo con el concepto, utilidad y uso de las  esto mediante actividades como el cocimiento de las abreviaturas que ya conocía o había visto , investigación de algunas abreviaturas y el descubrimiento de nuevas. Cabe mencionar que en las actividades se empleaban enlaces de videos, audios en donde se daban explicación sobre dudas así como el uso de paginas web como fuentes de información. </a:t>
            </a:r>
          </a:p>
          <a:p>
            <a:pPr>
              <a:lnSpc>
                <a:spcPct val="100000"/>
              </a:lnSpc>
            </a:pPr>
            <a:r>
              <a:rPr lang="es-MX" dirty="0"/>
              <a:t>Cada una de las actividades previas a la elaboración del diccionario iban abonando al mismo. </a:t>
            </a:r>
          </a:p>
          <a:p>
            <a:pPr marL="0" indent="0">
              <a:lnSpc>
                <a:spcPct val="100000"/>
              </a:lnSpc>
              <a:buNone/>
            </a:pPr>
            <a:r>
              <a:rPr lang="es-MX" dirty="0"/>
              <a:t>¿De que manera participaron los padres de familia?</a:t>
            </a:r>
          </a:p>
          <a:p>
            <a:pPr marL="0" indent="0">
              <a:lnSpc>
                <a:spcPct val="100000"/>
              </a:lnSpc>
              <a:buNone/>
            </a:pPr>
            <a:r>
              <a:rPr lang="es-MX" dirty="0"/>
              <a:t>Ayudaron en la recopilación y uso de la información de los datos que se agregarían al directorio. </a:t>
            </a:r>
          </a:p>
        </p:txBody>
      </p:sp>
    </p:spTree>
    <p:extLst>
      <p:ext uri="{BB962C8B-B14F-4D97-AF65-F5344CB8AC3E}">
        <p14:creationId xmlns:p14="http://schemas.microsoft.com/office/powerpoint/2010/main" val="366837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1128" y="63500"/>
            <a:ext cx="9110472" cy="927100"/>
          </a:xfrm>
        </p:spPr>
        <p:txBody>
          <a:bodyPr/>
          <a:lstStyle/>
          <a:p>
            <a:r>
              <a:rPr lang="es-MX" dirty="0"/>
              <a:t>Algunos trabajos….</a:t>
            </a:r>
          </a:p>
        </p:txBody>
      </p:sp>
      <p:pic>
        <p:nvPicPr>
          <p:cNvPr id="4" name="Marcador de contenido 3"/>
          <p:cNvPicPr>
            <a:picLocks noGrp="1" noChangeAspect="1"/>
          </p:cNvPicPr>
          <p:nvPr>
            <p:ph idx="1"/>
          </p:nvPr>
        </p:nvPicPr>
        <p:blipFill rotWithShape="1">
          <a:blip r:embed="rId2"/>
          <a:srcRect t="5683"/>
          <a:stretch/>
        </p:blipFill>
        <p:spPr>
          <a:xfrm>
            <a:off x="2282921" y="1981199"/>
            <a:ext cx="3017043" cy="3794125"/>
          </a:xfrm>
          <a:prstGeom prst="rect">
            <a:avLst/>
          </a:prstGeom>
        </p:spPr>
      </p:pic>
      <p:pic>
        <p:nvPicPr>
          <p:cNvPr id="5" name="Imagen 4"/>
          <p:cNvPicPr>
            <a:picLocks noChangeAspect="1"/>
          </p:cNvPicPr>
          <p:nvPr/>
        </p:nvPicPr>
        <p:blipFill rotWithShape="1">
          <a:blip r:embed="rId3"/>
          <a:srcRect t="6504"/>
          <a:stretch/>
        </p:blipFill>
        <p:spPr>
          <a:xfrm>
            <a:off x="6864350" y="1643061"/>
            <a:ext cx="3041650" cy="3791759"/>
          </a:xfrm>
          <a:prstGeom prst="rect">
            <a:avLst/>
          </a:prstGeom>
        </p:spPr>
      </p:pic>
    </p:spTree>
    <p:extLst>
      <p:ext uri="{BB962C8B-B14F-4D97-AF65-F5344CB8AC3E}">
        <p14:creationId xmlns:p14="http://schemas.microsoft.com/office/powerpoint/2010/main" val="780438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285</TotalTime>
  <Words>309</Words>
  <Application>Microsoft Office PowerPoint</Application>
  <PresentationFormat>Panorámica</PresentationFormat>
  <Paragraphs>21</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Tw Cen MT</vt:lpstr>
      <vt:lpstr>Tw Cen MT Condensed</vt:lpstr>
      <vt:lpstr>Wingdings 3</vt:lpstr>
      <vt:lpstr>Integral</vt:lpstr>
      <vt:lpstr>Elaboración de un directorio. :</vt:lpstr>
      <vt:lpstr>Escuela Primaria General Domingo Arrieta.</vt:lpstr>
      <vt:lpstr>Elaboracion de un directorio. </vt:lpstr>
      <vt:lpstr>Directorio:</vt:lpstr>
      <vt:lpstr>Algunos trabajos….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con padres de familia:</dc:title>
  <dc:creator>Irma del Carmen Jimenez Leaños</dc:creator>
  <cp:lastModifiedBy>USER</cp:lastModifiedBy>
  <cp:revision>14</cp:revision>
  <dcterms:created xsi:type="dcterms:W3CDTF">2020-12-10T21:17:31Z</dcterms:created>
  <dcterms:modified xsi:type="dcterms:W3CDTF">2020-12-14T04:21:30Z</dcterms:modified>
</cp:coreProperties>
</file>