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60" r:id="rId13"/>
    <p:sldId id="268" r:id="rId14"/>
    <p:sldId id="264" r:id="rId15"/>
    <p:sldId id="261" r:id="rId16"/>
    <p:sldId id="262" r:id="rId17"/>
    <p:sldId id="263" r:id="rId18"/>
    <p:sldId id="271" r:id="rId19"/>
    <p:sldId id="266" r:id="rId20"/>
    <p:sldId id="265" r:id="rId21"/>
    <p:sldId id="267" r:id="rId22"/>
    <p:sldId id="26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77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611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377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532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032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4171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5380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91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39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2476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335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884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725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830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476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097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A05D-2263-48F3-A731-D16CE6D58E0A}" type="datetimeFigureOut">
              <a:rPr lang="es-MX" smtClean="0"/>
              <a:t>03/03/2023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ABD9BF2-090E-4E1D-8FE3-9BECB4CF23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090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1ED798-5AFC-455C-9267-249F5F9D0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“Conociendo los platillos de mi comunidad”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DC38AA3-C431-42E4-BB92-7DEDA41E49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MX" sz="2000" dirty="0"/>
              <a:t>Programa analítico  3°A</a:t>
            </a:r>
          </a:p>
          <a:p>
            <a:r>
              <a:rPr lang="es-MX" sz="2000" smtClean="0"/>
              <a:t>Profa</a:t>
            </a:r>
            <a:r>
              <a:rPr lang="es-MX" sz="2000" dirty="0"/>
              <a:t>. Noemí Nieto Pescador.</a:t>
            </a:r>
          </a:p>
          <a:p>
            <a:r>
              <a:rPr lang="es-MX" sz="2000" dirty="0"/>
              <a:t>Escuela primaria Ricardo Castro</a:t>
            </a:r>
          </a:p>
          <a:p>
            <a:r>
              <a:rPr lang="es-MX" sz="2000" dirty="0"/>
              <a:t>10DPR0487V</a:t>
            </a:r>
          </a:p>
        </p:txBody>
      </p:sp>
    </p:spTree>
    <p:extLst>
      <p:ext uri="{BB962C8B-B14F-4D97-AF65-F5344CB8AC3E}">
        <p14:creationId xmlns:p14="http://schemas.microsoft.com/office/powerpoint/2010/main" val="70887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35" y="472801"/>
            <a:ext cx="8624817" cy="551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89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41" y="1465729"/>
            <a:ext cx="10982063" cy="38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4F718D9-F896-4505-83E4-3B359C3AA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92" y="31376"/>
            <a:ext cx="8596668" cy="1320800"/>
          </a:xfrm>
        </p:spPr>
        <p:txBody>
          <a:bodyPr/>
          <a:lstStyle/>
          <a:p>
            <a:r>
              <a:rPr lang="es-MX" dirty="0"/>
              <a:t>ACTIVIDADES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77B5076-976F-4029-BDC7-570FE50CB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92" y="712693"/>
            <a:ext cx="8596668" cy="4696656"/>
          </a:xfrm>
        </p:spPr>
        <p:txBody>
          <a:bodyPr/>
          <a:lstStyle/>
          <a:p>
            <a:r>
              <a:rPr lang="es-MX" dirty="0"/>
              <a:t>Investigación y presentación, sobre el contenido del plato del buen comer.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0B36B78-BA4F-46FE-A4D3-EF078CB8AB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4"/>
          <a:stretch/>
        </p:blipFill>
        <p:spPr>
          <a:xfrm>
            <a:off x="363069" y="1181795"/>
            <a:ext cx="4236321" cy="37584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15E5C44-A2F7-4F12-9430-7E60FEF75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666" y="1036541"/>
            <a:ext cx="7409333" cy="55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53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7B58C3C-BD61-4F6A-9CD6-990C663E9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FA600C94-2C03-471A-BD01-B32A386B8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28" y="609600"/>
            <a:ext cx="7159686" cy="5369765"/>
          </a:xfrm>
        </p:spPr>
      </p:pic>
    </p:spTree>
    <p:extLst>
      <p:ext uri="{BB962C8B-B14F-4D97-AF65-F5344CB8AC3E}">
        <p14:creationId xmlns:p14="http://schemas.microsoft.com/office/powerpoint/2010/main" val="193629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B2793A-2709-40B9-8515-5119BCBD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Juegos para identificar a qué grupos alimenticios pertenecen cada alimento.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FC696408-825B-41B9-B6ED-31FA27979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60" r="13882"/>
          <a:stretch/>
        </p:blipFill>
        <p:spPr>
          <a:xfrm>
            <a:off x="268942" y="1930400"/>
            <a:ext cx="3496236" cy="388143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F77F283-09A0-43B5-8446-B17629F53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4" b="5917"/>
          <a:stretch/>
        </p:blipFill>
        <p:spPr>
          <a:xfrm>
            <a:off x="3886200" y="2182403"/>
            <a:ext cx="4329953" cy="33447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DC0774C-B442-4AA6-98E5-C26F128CFD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89"/>
          <a:stretch/>
        </p:blipFill>
        <p:spPr>
          <a:xfrm>
            <a:off x="7947211" y="1782482"/>
            <a:ext cx="3975847" cy="271682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5B42996F-2A99-41A3-A633-93ACBD65C69E}"/>
              </a:ext>
            </a:extLst>
          </p:cNvPr>
          <p:cNvSpPr txBox="1"/>
          <p:nvPr/>
        </p:nvSpPr>
        <p:spPr>
          <a:xfrm>
            <a:off x="4061012" y="5656747"/>
            <a:ext cx="6589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alumnos organizados en equipos corren hacia un extremo en donde están diferentes alimentos, toman uno y deben colocarlo en su lugar correspondiente.</a:t>
            </a:r>
          </a:p>
        </p:txBody>
      </p:sp>
    </p:spTree>
    <p:extLst>
      <p:ext uri="{BB962C8B-B14F-4D97-AF65-F5344CB8AC3E}">
        <p14:creationId xmlns:p14="http://schemas.microsoft.com/office/powerpoint/2010/main" val="1333225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C60676-8CC0-45D6-AA76-44E01E3A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76" y="233082"/>
            <a:ext cx="11855325" cy="1320800"/>
          </a:xfrm>
        </p:spPr>
        <p:txBody>
          <a:bodyPr>
            <a:normAutofit fontScale="90000"/>
          </a:bodyPr>
          <a:lstStyle/>
          <a:p>
            <a:r>
              <a:rPr lang="es-MX" dirty="0"/>
              <a:t>Escribir, comentar y analizar la alimentación de un día completo con base al plato del buen comer.</a:t>
            </a:r>
            <a:br>
              <a:rPr lang="es-MX" dirty="0"/>
            </a:br>
            <a:endParaRPr lang="es-MX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47FD2437-5754-424D-B559-0219B44BB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4755"/>
          <a:stretch/>
        </p:blipFill>
        <p:spPr>
          <a:xfrm>
            <a:off x="1070376" y="1297084"/>
            <a:ext cx="4591092" cy="53278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821350F-311B-47BE-B29D-645B94322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98"/>
          <a:stretch/>
        </p:blipFill>
        <p:spPr>
          <a:xfrm>
            <a:off x="6096000" y="1488142"/>
            <a:ext cx="5143500" cy="51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1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AFD3D5-E500-44B8-8CC1-EC7EF8DA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68" y="0"/>
            <a:ext cx="6862097" cy="1320800"/>
          </a:xfrm>
        </p:spPr>
        <p:txBody>
          <a:bodyPr>
            <a:normAutofit fontScale="90000"/>
          </a:bodyPr>
          <a:lstStyle/>
          <a:p>
            <a:r>
              <a:rPr lang="es-MX" sz="2800" dirty="0"/>
              <a:t>Se trabajan tablas de frecuencia y gráficas sobre los alimentos más consumidos.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7106BF7B-B27F-40ED-8F23-CE8EDC492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577" y="1183061"/>
            <a:ext cx="4139025" cy="55187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5089F8F-7BAB-45E3-9FC0-9CD61A46C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909" y="1468899"/>
            <a:ext cx="3710268" cy="49470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71E711D-CA04-4E30-B51E-F057B9CE7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55382" y="-396287"/>
            <a:ext cx="3851328" cy="513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31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5BAFA4-5ABC-4DD6-BBD4-D98827180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9" y="381000"/>
            <a:ext cx="10685431" cy="1320800"/>
          </a:xfrm>
        </p:spPr>
        <p:txBody>
          <a:bodyPr>
            <a:normAutofit fontScale="90000"/>
          </a:bodyPr>
          <a:lstStyle/>
          <a:p>
            <a:r>
              <a:rPr lang="es-MX" dirty="0"/>
              <a:t>Elegir junto con su familia un platillo que consideren típico de su comunidad o familia. Redactar su receta.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73F2647-6D2A-4EEC-8896-6AFD71040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440" y="1488613"/>
            <a:ext cx="8596668" cy="3880773"/>
          </a:xfrm>
        </p:spPr>
        <p:txBody>
          <a:bodyPr/>
          <a:lstStyle/>
          <a:p>
            <a:r>
              <a:rPr lang="es-MX" dirty="0"/>
              <a:t>En un primer momento se elaboró el borrador , se corrigió y se obtuvo el  producto final para elaborar el recetario.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3E465753-B097-4F23-AC88-13D63F215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11905" y="244473"/>
            <a:ext cx="4760258" cy="846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97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03FC39C-AE08-48E1-A426-B05662606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5" b="14117"/>
          <a:stretch/>
        </p:blipFill>
        <p:spPr>
          <a:xfrm>
            <a:off x="856128" y="570598"/>
            <a:ext cx="4966450" cy="62874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DEAA8BE-7D70-4CA2-B7C1-8B1D21E83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11" b="18038"/>
          <a:stretch/>
        </p:blipFill>
        <p:spPr>
          <a:xfrm>
            <a:off x="6369425" y="916542"/>
            <a:ext cx="4267200" cy="587839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70DA1C82-0671-4276-AA2E-087949A497E5}"/>
              </a:ext>
            </a:extLst>
          </p:cNvPr>
          <p:cNvSpPr txBox="1"/>
          <p:nvPr/>
        </p:nvSpPr>
        <p:spPr>
          <a:xfrm>
            <a:off x="5325036" y="126128"/>
            <a:ext cx="5916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Podemos observar el intercambio cultural, con un alumno proveniente de Oaxaca , que nos comparte este estilo de enchiladas.</a:t>
            </a:r>
          </a:p>
        </p:txBody>
      </p:sp>
    </p:spTree>
    <p:extLst>
      <p:ext uri="{BB962C8B-B14F-4D97-AF65-F5344CB8AC3E}">
        <p14:creationId xmlns:p14="http://schemas.microsoft.com/office/powerpoint/2010/main" val="972326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A12D7D-BC40-4282-A557-1AF1DB37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0"/>
            <a:ext cx="4392706" cy="1320800"/>
          </a:xfrm>
        </p:spPr>
        <p:txBody>
          <a:bodyPr/>
          <a:lstStyle/>
          <a:p>
            <a:r>
              <a:rPr lang="es-MX" dirty="0"/>
              <a:t>Elaborar un recetario grupal.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C11C07F1-A48C-4D52-8E7A-ED0B414F1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219"/>
          <a:stretch/>
        </p:blipFill>
        <p:spPr>
          <a:xfrm>
            <a:off x="579438" y="197987"/>
            <a:ext cx="5270034" cy="66600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47912D2-FAC4-4CF9-912A-77251FC3D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667"/>
          <a:stretch/>
        </p:blipFill>
        <p:spPr>
          <a:xfrm>
            <a:off x="6431714" y="1320800"/>
            <a:ext cx="3721278" cy="551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57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DE5729C-0486-4E24-AF72-E10336B04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012" y="9971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/>
              <a:t>“Conociendo los platillos típicos de mi comunidad”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AF2FD20-D8F9-4434-B551-889433E25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095"/>
            <a:ext cx="10515600" cy="4351338"/>
          </a:xfrm>
        </p:spPr>
        <p:txBody>
          <a:bodyPr>
            <a:normAutofit/>
          </a:bodyPr>
          <a:lstStyle/>
          <a:p>
            <a:r>
              <a:rPr lang="es-MX" dirty="0"/>
              <a:t>OBJETIVO:  Diseñar, implementar y evaluar un Proyecto de aplicación escolar que integre procesos de desarrollo de aprendizaje de  los cuatro campos formativos y que atienda una problemática particular del grupo de 3°A de la Escuela Primaria Ricardo Castro.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PROBLEMÁTICA GENERAL A NIVEL ESCUELA: Los alumnos presentan dificultad para describir hechos y procesos.</a:t>
            </a:r>
          </a:p>
          <a:p>
            <a:endParaRPr lang="es-MX" dirty="0"/>
          </a:p>
          <a:p>
            <a:r>
              <a:rPr lang="es-MX" dirty="0"/>
              <a:t>PROBLEMÁTICA PARTICULAR: Los alumnos de la escuela primaria no llevan hábitos alimenticios saludables y desconocen platillos típicos de su comunidad.</a:t>
            </a:r>
          </a:p>
        </p:txBody>
      </p:sp>
    </p:spTree>
    <p:extLst>
      <p:ext uri="{BB962C8B-B14F-4D97-AF65-F5344CB8AC3E}">
        <p14:creationId xmlns:p14="http://schemas.microsoft.com/office/powerpoint/2010/main" val="599613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93C8C38-C5A0-48C7-9D82-2989B121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04" y="24653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s-MX" dirty="0"/>
              <a:t>Relación con medidas que se incluyen en las recetas:  Se trabaja fracciones con medios, cuartos, tercios y octavos.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7F56D4A7-8F7D-4294-9355-55AFB688F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244"/>
          <a:stretch/>
        </p:blipFill>
        <p:spPr>
          <a:xfrm>
            <a:off x="108793" y="2169621"/>
            <a:ext cx="3252972" cy="45567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8C9DAE1-93A8-4735-AB0B-101B96A06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13" b="19242"/>
          <a:stretch/>
        </p:blipFill>
        <p:spPr>
          <a:xfrm>
            <a:off x="3845396" y="1930400"/>
            <a:ext cx="3855749" cy="45567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6803D1F-1AEB-4E18-BEB4-A7B0A5A400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53"/>
          <a:stretch/>
        </p:blipFill>
        <p:spPr>
          <a:xfrm>
            <a:off x="7968942" y="1734671"/>
            <a:ext cx="3318486" cy="51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77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1ECAE8-1661-45B4-BBC1-ADE7408B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24" y="110730"/>
            <a:ext cx="9593877" cy="1320800"/>
          </a:xfrm>
        </p:spPr>
        <p:txBody>
          <a:bodyPr/>
          <a:lstStyle/>
          <a:p>
            <a:r>
              <a:rPr lang="es-MX" dirty="0"/>
              <a:t>Exposición de los platillos típicos  trabajados.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DD21F6C9-A095-4DB6-9DEE-A5B8F828D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02" y="663388"/>
            <a:ext cx="7986338" cy="5989752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381EDBE5-C8E8-4F36-992F-EBEADA25C3C8}"/>
              </a:ext>
            </a:extLst>
          </p:cNvPr>
          <p:cNvSpPr txBox="1"/>
          <p:nvPr/>
        </p:nvSpPr>
        <p:spPr>
          <a:xfrm>
            <a:off x="416859" y="1062318"/>
            <a:ext cx="258183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alumnos expusieron su platillo , los ingredientes que lleva y su preparación. </a:t>
            </a:r>
          </a:p>
          <a:p>
            <a:endParaRPr lang="es-MX" dirty="0"/>
          </a:p>
          <a:p>
            <a:r>
              <a:rPr lang="es-MX" dirty="0"/>
              <a:t>Se comenta de que manera se puede complementar cada uno para volverse saludable. 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EJEMPLO: Acompañar con ensalada, fruta o cereal según el caso.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TODOS PROBARON LOS PLATILLOS . ¡¡¡¡DELICIOSO!!!!!</a:t>
            </a:r>
          </a:p>
          <a:p>
            <a:endParaRPr lang="es-MX" dirty="0"/>
          </a:p>
        </p:txBody>
      </p:sp>
      <p:sp>
        <p:nvSpPr>
          <p:cNvPr id="3" name="Elipse 2"/>
          <p:cNvSpPr/>
          <p:nvPr/>
        </p:nvSpPr>
        <p:spPr>
          <a:xfrm>
            <a:off x="4753908" y="3840629"/>
            <a:ext cx="328107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Elipse 3"/>
          <p:cNvSpPr/>
          <p:nvPr/>
        </p:nvSpPr>
        <p:spPr>
          <a:xfrm>
            <a:off x="5809129" y="4155141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/>
          <p:cNvSpPr/>
          <p:nvPr/>
        </p:nvSpPr>
        <p:spPr>
          <a:xfrm>
            <a:off x="6837229" y="4244041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/>
          <p:cNvSpPr/>
          <p:nvPr/>
        </p:nvSpPr>
        <p:spPr>
          <a:xfrm>
            <a:off x="7865329" y="3875741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/>
          <p:cNvSpPr/>
          <p:nvPr/>
        </p:nvSpPr>
        <p:spPr>
          <a:xfrm>
            <a:off x="9014011" y="3472329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10004621" y="3848847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/>
          <p:cNvSpPr/>
          <p:nvPr/>
        </p:nvSpPr>
        <p:spPr>
          <a:xfrm>
            <a:off x="10648643" y="4155141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003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C183543-6167-4FFA-B08A-82B979698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906" y="208428"/>
            <a:ext cx="8866094" cy="6649571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2904565" y="2514600"/>
            <a:ext cx="510988" cy="6589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Elipse 3"/>
          <p:cNvSpPr/>
          <p:nvPr/>
        </p:nvSpPr>
        <p:spPr>
          <a:xfrm>
            <a:off x="4111020" y="2770094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Elipse 4"/>
          <p:cNvSpPr/>
          <p:nvPr/>
        </p:nvSpPr>
        <p:spPr>
          <a:xfrm>
            <a:off x="5010083" y="2642347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lipse 5"/>
          <p:cNvSpPr/>
          <p:nvPr/>
        </p:nvSpPr>
        <p:spPr>
          <a:xfrm>
            <a:off x="5417275" y="3045759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/>
          <p:cNvSpPr/>
          <p:nvPr/>
        </p:nvSpPr>
        <p:spPr>
          <a:xfrm>
            <a:off x="5909146" y="2844053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/>
          <p:cNvSpPr/>
          <p:nvPr/>
        </p:nvSpPr>
        <p:spPr>
          <a:xfrm>
            <a:off x="6604613" y="3173506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/>
          <p:cNvSpPr/>
          <p:nvPr/>
        </p:nvSpPr>
        <p:spPr>
          <a:xfrm>
            <a:off x="7389510" y="2642347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/>
          <p:cNvSpPr/>
          <p:nvPr/>
        </p:nvSpPr>
        <p:spPr>
          <a:xfrm>
            <a:off x="7881381" y="2770094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Elipse 10"/>
          <p:cNvSpPr/>
          <p:nvPr/>
        </p:nvSpPr>
        <p:spPr>
          <a:xfrm>
            <a:off x="8714396" y="2971800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/>
          <p:cNvSpPr/>
          <p:nvPr/>
        </p:nvSpPr>
        <p:spPr>
          <a:xfrm>
            <a:off x="9222658" y="2568388"/>
            <a:ext cx="407192" cy="4034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5295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5F7847D-1023-4966-B448-41F3E3776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CONTENIDOS A TRABAJAR: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22FEF602-97EF-409F-A9CC-0358F9AF65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605913"/>
              </p:ext>
            </p:extLst>
          </p:nvPr>
        </p:nvGraphicFramePr>
        <p:xfrm>
          <a:off x="677690" y="1402080"/>
          <a:ext cx="8596312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078">
                  <a:extLst>
                    <a:ext uri="{9D8B030D-6E8A-4147-A177-3AD203B41FA5}">
                      <a16:colId xmlns:a16="http://schemas.microsoft.com/office/drawing/2014/main" xmlns="" val="3953502395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xmlns="" val="505088314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xmlns="" val="4177323972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xmlns="" val="406037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b="1" dirty="0">
                          <a:solidFill>
                            <a:schemeClr val="bg1"/>
                          </a:solidFill>
                        </a:rPr>
                        <a:t>Lenguajes.</a:t>
                      </a:r>
                    </a:p>
                  </a:txBody>
                  <a:tcPr marL="74751" marR="7475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Saberes y pensamiento científico.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Ética, Naturaleza y Sociedades.</a:t>
                      </a:r>
                    </a:p>
                  </a:txBody>
                  <a:tcPr marL="74751" marR="7475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De lo humano y lo comunitario.</a:t>
                      </a:r>
                    </a:p>
                  </a:txBody>
                  <a:tcPr marL="74751" marR="74751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806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dirty="0">
                          <a:solidFill>
                            <a:schemeClr val="tx1"/>
                          </a:solidFill>
                        </a:rPr>
                        <a:t>Descripción de personas, hechos y procesos.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Alimentación saludable, con base en el plato del Bien Comer, así como toma de decisiones encaminadas a favorecer la salud, el ambiente y la economía familiar.</a:t>
                      </a:r>
                    </a:p>
                    <a:p>
                      <a:endParaRPr lang="es-MX" dirty="0"/>
                    </a:p>
                    <a:p>
                      <a:r>
                        <a:rPr lang="es-MX" dirty="0"/>
                        <a:t>Organización e interpretación de datos.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Composición sociocultural de la entidad federativa.</a:t>
                      </a:r>
                    </a:p>
                  </a:txBody>
                  <a:tcPr marL="74751" marR="74751"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Hábitos saludables, para promover el bienestar de los seres vivos.</a:t>
                      </a:r>
                    </a:p>
                  </a:txBody>
                  <a:tcPr marL="74751" marR="74751"/>
                </a:tc>
                <a:extLst>
                  <a:ext uri="{0D108BD9-81ED-4DB2-BD59-A6C34878D82A}">
                    <a16:rowId xmlns:a16="http://schemas.microsoft.com/office/drawing/2014/main" xmlns="" val="957982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434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917008"/>
              </p:ext>
            </p:extLst>
          </p:nvPr>
        </p:nvGraphicFramePr>
        <p:xfrm>
          <a:off x="1089212" y="833719"/>
          <a:ext cx="9493623" cy="1425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86875"/>
                <a:gridCol w="6906748"/>
              </a:tblGrid>
              <a:tr h="1425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ESTRATEGIA 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s-ES" sz="1200" dirty="0">
                          <a:effectLst/>
                        </a:rPr>
                        <a:t>Aprendizaje por proyectos:</a:t>
                      </a:r>
                      <a:endParaRPr lang="es-MX" sz="1100" dirty="0">
                        <a:effectLst/>
                      </a:endParaRPr>
                    </a:p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Proyecto. “Conozco los platillos típicos de mi comunidad”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252237"/>
              </p:ext>
            </p:extLst>
          </p:nvPr>
        </p:nvGraphicFramePr>
        <p:xfrm>
          <a:off x="1142999" y="2501153"/>
          <a:ext cx="9359153" cy="1250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0234"/>
                <a:gridCol w="6808919"/>
              </a:tblGrid>
              <a:tr h="1250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EJES ARTICULADORES</a:t>
                      </a:r>
                      <a:endParaRPr lang="es-MX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s-ES" sz="1200" dirty="0">
                          <a:effectLst/>
                        </a:rPr>
                        <a:t>Inclusión</a:t>
                      </a:r>
                      <a:endParaRPr lang="es-MX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s-ES" sz="1200" dirty="0">
                          <a:effectLst/>
                        </a:rPr>
                        <a:t>Pensamiento crítico.</a:t>
                      </a:r>
                      <a:endParaRPr lang="es-MX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s-ES" sz="1200" dirty="0">
                          <a:effectLst/>
                        </a:rPr>
                        <a:t>Interculturalidad crítica.</a:t>
                      </a:r>
                      <a:endParaRPr lang="es-MX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s-ES" sz="1200" dirty="0">
                          <a:effectLst/>
                        </a:rPr>
                        <a:t>Igualdad.</a:t>
                      </a:r>
                      <a:endParaRPr lang="es-MX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s-ES" sz="1200" dirty="0">
                          <a:effectLst/>
                        </a:rPr>
                        <a:t>Vida saludable.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79" y="3989727"/>
            <a:ext cx="9259627" cy="18100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45859" y="5822576"/>
            <a:ext cx="6562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elementos y la emplea. Usa mayúsculas al inicio de las oraciones y de los nombres propios.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48800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70" y="1035425"/>
            <a:ext cx="9111762" cy="38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0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94" y="470646"/>
            <a:ext cx="9359486" cy="24839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94" y="3173961"/>
            <a:ext cx="9611412" cy="20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61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17" y="1506071"/>
            <a:ext cx="9767972" cy="29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83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5" y="1167388"/>
            <a:ext cx="9790502" cy="414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59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48" y="1304365"/>
            <a:ext cx="1080156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0259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174</TotalTime>
  <Words>473</Words>
  <Application>Microsoft Office PowerPoint</Application>
  <PresentationFormat>Panorámica</PresentationFormat>
  <Paragraphs>53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Calibri</vt:lpstr>
      <vt:lpstr>Courier New</vt:lpstr>
      <vt:lpstr>Trebuchet MS</vt:lpstr>
      <vt:lpstr>Wingdings 3</vt:lpstr>
      <vt:lpstr>Faceta</vt:lpstr>
      <vt:lpstr>“Conociendo los platillos de mi comunidad”</vt:lpstr>
      <vt:lpstr>“Conociendo los platillos típicos de mi comunidad” </vt:lpstr>
      <vt:lpstr>CONTENIDOS A TRABAJAR: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</vt:lpstr>
      <vt:lpstr>Presentación de PowerPoint</vt:lpstr>
      <vt:lpstr>Juegos para identificar a qué grupos alimenticios pertenecen cada alimento.</vt:lpstr>
      <vt:lpstr>Escribir, comentar y analizar la alimentación de un día completo con base al plato del buen comer. </vt:lpstr>
      <vt:lpstr>Se trabajan tablas de frecuencia y gráficas sobre los alimentos más consumidos.</vt:lpstr>
      <vt:lpstr>Elegir junto con su familia un platillo que consideren típico de su comunidad o familia. Redactar su receta. </vt:lpstr>
      <vt:lpstr>Presentación de PowerPoint</vt:lpstr>
      <vt:lpstr>Elaborar un recetario grupal.</vt:lpstr>
      <vt:lpstr>Relación con medidas que se incluyen en las recetas:  Se trabaja fracciones con medios, cuartos, tercios y octavos.</vt:lpstr>
      <vt:lpstr>Exposición de los platillos típicos  trabajados.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“Conociendo los platillos de mi comunidad”</dc:title>
  <dc:creator>Noemi Nieto</dc:creator>
  <cp:lastModifiedBy>User</cp:lastModifiedBy>
  <cp:revision>17</cp:revision>
  <dcterms:created xsi:type="dcterms:W3CDTF">2023-02-28T22:48:29Z</dcterms:created>
  <dcterms:modified xsi:type="dcterms:W3CDTF">2023-03-03T17:39:17Z</dcterms:modified>
</cp:coreProperties>
</file>