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07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81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1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94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713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803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5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71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1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63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49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12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04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7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20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65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45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AC00-176D-4519-BA2F-61FC4AA7A149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E735-1508-48A2-AB55-5EAC116B04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973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YMJQMikpR0" TargetMode="External"/><Relationship Id="rId2" Type="http://schemas.openxmlformats.org/officeDocument/2006/relationships/hyperlink" Target="https://youtu.be/Q4_smLVwl9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9F394F-154B-4974-868E-12E5ACB0B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349" y="206069"/>
            <a:ext cx="9036364" cy="1039635"/>
          </a:xfrm>
        </p:spPr>
        <p:txBody>
          <a:bodyPr>
            <a:normAutofit fontScale="90000"/>
          </a:bodyPr>
          <a:lstStyle/>
          <a:p>
            <a:r>
              <a:rPr lang="es-ES" dirty="0"/>
              <a:t>          BOTELLA SENSORIAL</a:t>
            </a:r>
            <a:br>
              <a:rPr lang="es-ES" dirty="0"/>
            </a:br>
            <a:r>
              <a:rPr lang="es-ES" dirty="0"/>
              <a:t>      O BOTELLA DE LA CALMA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CC0793B-0DB3-4E1E-AD0D-0397597D5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000" y="1782273"/>
            <a:ext cx="10572000" cy="2723466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B637FF6-3430-4B6F-BEAF-C9D0111F2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57" y="1649824"/>
            <a:ext cx="7374285" cy="50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23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07EF81-355D-4EB4-8B37-1543A85D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>
                <a:latin typeface="Arial Black" panose="020B0A04020102020204" pitchFamily="34" charset="0"/>
              </a:rPr>
              <a:t>  ESCUELA PRIMARIA EVA SAMANO DE LOPEZ MATEOS</a:t>
            </a:r>
            <a:r>
              <a:rPr lang="es-ES" dirty="0"/>
              <a:t>.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5BABCF-F8B2-4BA5-AC78-DDD3FAB1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595" y="1745904"/>
            <a:ext cx="9905999" cy="1023800"/>
          </a:xfrm>
        </p:spPr>
        <p:txBody>
          <a:bodyPr>
            <a:normAutofit fontScale="25000" lnSpcReduction="20000"/>
          </a:bodyPr>
          <a:lstStyle/>
          <a:p>
            <a:pPr marL="457200" lvl="1" indent="0" algn="ctr">
              <a:buNone/>
            </a:pPr>
            <a:r>
              <a:rPr lang="es-ES" sz="12800" dirty="0">
                <a:latin typeface="Arial Black" panose="020B0A04020102020204" pitchFamily="34" charset="0"/>
              </a:rPr>
              <a:t>MAESTRA: ENEVY GONZALEZ RAMIREZ</a:t>
            </a:r>
          </a:p>
          <a:p>
            <a:pPr marL="457200" lvl="1" indent="0" algn="ctr">
              <a:buNone/>
            </a:pPr>
            <a:endParaRPr lang="es-ES" sz="6900" dirty="0">
              <a:latin typeface="Arial Black" panose="020B0A04020102020204" pitchFamily="34" charset="0"/>
            </a:endParaRPr>
          </a:p>
          <a:p>
            <a:pPr marL="457200" lvl="1" indent="0" algn="ctr">
              <a:buNone/>
            </a:pPr>
            <a:r>
              <a:rPr lang="es-ES" sz="6900" dirty="0">
                <a:latin typeface="Arial Black" panose="020B0A04020102020204" pitchFamily="34" charset="0"/>
              </a:rPr>
              <a:t>NIVEL PRIMARIA</a:t>
            </a:r>
          </a:p>
          <a:p>
            <a:pPr lvl="1"/>
            <a:endParaRPr lang="es-ES" sz="4000" dirty="0"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51910A8-58F9-4D9A-BE41-4F7763E3A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136" y="2501348"/>
            <a:ext cx="2806341" cy="37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706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DFDE83-25B4-4147-944D-3049F9F8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PROPOSITO: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E98033-7C49-4E98-ADF9-DA6A77FD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QUE EL ALUMNO IDENTIFIQUE Y AUTORREGULE SUS EMOCIONES POR MEDIO DE ACTIVIDADES SENSORIALES. 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5462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1148A-E3F8-4883-B3D9-603BFDCA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42" y="592013"/>
            <a:ext cx="9905998" cy="1478570"/>
          </a:xfrm>
        </p:spPr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ACTIVIDADES: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C4CBB1-B239-448A-A095-3EA41674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142" y="1785660"/>
            <a:ext cx="9905999" cy="4016500"/>
          </a:xfrm>
        </p:spPr>
        <p:txBody>
          <a:bodyPr>
            <a:normAutofit fontScale="40000" lnSpcReduction="20000"/>
          </a:bodyPr>
          <a:lstStyle/>
          <a:p>
            <a:r>
              <a:rPr lang="es-ES" sz="2900" dirty="0">
                <a:latin typeface="Arial Black" panose="020B0A04020102020204" pitchFamily="34" charset="0"/>
              </a:rPr>
              <a:t>1 OBSERVA LAS DIFERENTES CARITAS Y ANOTA LA EMOCION QUE TIENEN CADA UNA DE ELLAS</a:t>
            </a:r>
          </a:p>
          <a:p>
            <a:r>
              <a:rPr lang="es-ES" sz="2900" dirty="0">
                <a:latin typeface="Arial Black" panose="020B0A04020102020204" pitchFamily="34" charset="0"/>
              </a:rPr>
              <a:t>2 CONTESTA LAS SIGUIENTES PREGUNTAS</a:t>
            </a:r>
          </a:p>
          <a:p>
            <a:r>
              <a:rPr lang="es-ES" sz="2900" dirty="0">
                <a:latin typeface="Arial Black" panose="020B0A04020102020204" pitchFamily="34" charset="0"/>
              </a:rPr>
              <a:t>¿ME SIENTO FELIZ CUANDO?</a:t>
            </a:r>
          </a:p>
          <a:p>
            <a:r>
              <a:rPr lang="es-ES" sz="2900" dirty="0">
                <a:latin typeface="Arial Black" panose="020B0A04020102020204" pitchFamily="34" charset="0"/>
              </a:rPr>
              <a:t>¿ME SIENTO ENOJADO CUANDO?</a:t>
            </a:r>
          </a:p>
          <a:p>
            <a:r>
              <a:rPr lang="es-ES" sz="2900" dirty="0">
                <a:latin typeface="Arial Black" panose="020B0A04020102020204" pitchFamily="34" charset="0"/>
              </a:rPr>
              <a:t>¿ME SIENTO TRISTE CUANDO?</a:t>
            </a:r>
          </a:p>
          <a:p>
            <a:r>
              <a:rPr lang="es-MX" sz="2900" dirty="0">
                <a:latin typeface="Arial Black" panose="020B0A04020102020204" pitchFamily="34" charset="0"/>
              </a:rPr>
              <a:t>¿SIENTO MIEDO CUANDO?</a:t>
            </a:r>
          </a:p>
          <a:p>
            <a:r>
              <a:rPr lang="es-MX" sz="2900" dirty="0">
                <a:latin typeface="Arial Black" panose="020B0A04020102020204" pitchFamily="34" charset="0"/>
              </a:rPr>
              <a:t>3 VER EL VIDEO Y CANTAR LA CANCION DE LAS EMOCIONES</a:t>
            </a:r>
          </a:p>
          <a:p>
            <a:r>
              <a:rPr lang="es-MX" sz="2900" dirty="0">
                <a:latin typeface="Arial Black" panose="020B0A04020102020204" pitchFamily="34" charset="0"/>
              </a:rPr>
              <a:t>4 REALIZAR CON AYUDA DE MAMA EL FRASCO DE LA CALMA EMPLEANDO LOS SIGUIENTES MATERIALES:</a:t>
            </a:r>
          </a:p>
          <a:p>
            <a:r>
              <a:rPr lang="es-MX" sz="2900" dirty="0">
                <a:latin typeface="Arial Black" panose="020B0A04020102020204" pitchFamily="34" charset="0"/>
              </a:rPr>
              <a:t>FRASCO DIAMANTINA AGUA PIEDRAS. PONER TODO DENTRO DEL FRASCO Y AGITAR.</a:t>
            </a:r>
          </a:p>
          <a:p>
            <a:r>
              <a:rPr lang="es-MX" sz="2900" dirty="0">
                <a:latin typeface="Arial Black" panose="020B0A04020102020204" pitchFamily="34" charset="0"/>
              </a:rPr>
              <a:t>EMPLEARZE CUANDO ME SIENTA ENOJADO TRISTE O INQUIETO</a:t>
            </a:r>
          </a:p>
          <a:p>
            <a:r>
              <a:rPr lang="es-MX" sz="2900" dirty="0">
                <a:latin typeface="Arial Black" panose="020B0A04020102020204" pitchFamily="34" charset="0"/>
              </a:rPr>
              <a:t> 5 ANOTAR EN EL CUADERNO LAS EMOCIONES QUE PRESENTAMOS CUANDO ESCUCHAMOS LOS SONIDOS DE LA ACTIVIDAD MUSICAL INFANTIL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71164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D858A9-C1D6-4FFE-9E49-A52A24FE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RECURSOS Y MATERIALES: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7107332-41C8-4363-B72C-97632EB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58143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Arial Black" panose="020B0A04020102020204" pitchFamily="34" charset="0"/>
              </a:rPr>
              <a:t>BOTELLA DE PLASTICO</a:t>
            </a:r>
          </a:p>
          <a:p>
            <a:r>
              <a:rPr lang="es-ES" dirty="0">
                <a:latin typeface="Arial Black" panose="020B0A04020102020204" pitchFamily="34" charset="0"/>
              </a:rPr>
              <a:t>DIAMANTINA</a:t>
            </a:r>
          </a:p>
          <a:p>
            <a:r>
              <a:rPr lang="es-ES" dirty="0">
                <a:latin typeface="Arial Black" panose="020B0A04020102020204" pitchFamily="34" charset="0"/>
              </a:rPr>
              <a:t>AGUA </a:t>
            </a:r>
          </a:p>
          <a:p>
            <a:r>
              <a:rPr lang="es-ES" dirty="0">
                <a:latin typeface="Arial Black" panose="020B0A04020102020204" pitchFamily="34" charset="0"/>
              </a:rPr>
              <a:t>PIEDRAS</a:t>
            </a:r>
          </a:p>
          <a:p>
            <a:pPr marL="0" indent="0">
              <a:buNone/>
            </a:pPr>
            <a:r>
              <a:rPr lang="es-ES" dirty="0">
                <a:latin typeface="Arial Black" panose="020B0A04020102020204" pitchFamily="34" charset="0"/>
              </a:rPr>
              <a:t>ACEITE</a:t>
            </a:r>
          </a:p>
          <a:p>
            <a:pPr marL="0" indent="0">
              <a:buNone/>
            </a:pPr>
            <a:r>
              <a:rPr lang="es-ES" dirty="0">
                <a:hlinkClick r:id="rId2"/>
              </a:rPr>
              <a:t>https://youtu.be/Q4_smLVwl9M</a:t>
            </a:r>
            <a:endParaRPr lang="es-ES" dirty="0"/>
          </a:p>
          <a:p>
            <a:pPr marL="0" indent="0">
              <a:buNone/>
            </a:pPr>
            <a:r>
              <a:rPr lang="es-ES" dirty="0">
                <a:hlinkClick r:id="rId3"/>
              </a:rPr>
              <a:t>https://youtu.be/LYMJQMikpR0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D5094B2-3F0C-4B10-A5A5-A57569840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1948069"/>
            <a:ext cx="4146205" cy="41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349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DB55AF-69C6-49E6-ABD7-AA127597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OBSERVACIONES Y ADECUACIONES: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F0A3D4D-246E-4EE1-BD18-A8D7431C8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8143"/>
            <a:ext cx="9905999" cy="3541714"/>
          </a:xfrm>
        </p:spPr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COMO ES UN METODO SENSORIAL SE PUEDE ADAPTAR A LOS DEMAS SENTIDOS:</a:t>
            </a:r>
          </a:p>
          <a:p>
            <a:r>
              <a:rPr lang="es-ES" dirty="0">
                <a:latin typeface="Arial Black" panose="020B0A04020102020204" pitchFamily="34" charset="0"/>
              </a:rPr>
              <a:t>TACTO:ARENA MAGICA Y SLIME</a:t>
            </a:r>
          </a:p>
          <a:p>
            <a:r>
              <a:rPr lang="es-ES" dirty="0">
                <a:latin typeface="Arial Black" panose="020B0A04020102020204" pitchFamily="34" charset="0"/>
              </a:rPr>
              <a:t>OIDO:MUSICA RELAJANTE – INSTRUMENTAL {MOZART}</a:t>
            </a:r>
          </a:p>
          <a:p>
            <a:r>
              <a:rPr lang="es-ES" dirty="0">
                <a:latin typeface="Arial Black" panose="020B0A04020102020204" pitchFamily="34" charset="0"/>
              </a:rPr>
              <a:t>GUSTO:ESFERA DULCE </a:t>
            </a:r>
          </a:p>
          <a:p>
            <a:r>
              <a:rPr lang="es-ES" dirty="0">
                <a:latin typeface="Arial Black" panose="020B0A04020102020204" pitchFamily="34" charset="0"/>
              </a:rPr>
              <a:t>OLFATO:DIFUSOR DE AROMAS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1216C92-11E8-46BF-BAD4-6BA86A0A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53" y="4143210"/>
            <a:ext cx="3805753" cy="25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14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Personalizado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Circuito</vt:lpstr>
      <vt:lpstr>          BOTELLA SENSORIAL       O BOTELLA DE LA CALMA</vt:lpstr>
      <vt:lpstr>  ESCUELA PRIMARIA EVA SAMANO DE LOPEZ MATEOS.</vt:lpstr>
      <vt:lpstr>PROPOSITO:</vt:lpstr>
      <vt:lpstr>ACTIVIDADES:</vt:lpstr>
      <vt:lpstr>RECURSOS Y MATERIALES:</vt:lpstr>
      <vt:lpstr>OBSERVACIONES Y ADECUACIONES: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BOTELLA SENSORIAL       O BOTELLA DE LA CALMA</dc:title>
  <dc:creator>user</dc:creator>
  <cp:lastModifiedBy>user</cp:lastModifiedBy>
  <cp:revision>1</cp:revision>
  <dcterms:modified xsi:type="dcterms:W3CDTF">2021-02-22T20:26:44Z</dcterms:modified>
</cp:coreProperties>
</file>