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1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C3F9A1-64B8-4997-BF8C-4ED74B7A8E4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821045A-F0DF-4AA2-A29D-80235F760721}">
      <dgm:prSet phldrT="[Texto]"/>
      <dgm:spPr/>
      <dgm:t>
        <a:bodyPr/>
        <a:lstStyle/>
        <a:p>
          <a:r>
            <a:rPr lang="es-MX" b="1" dirty="0"/>
            <a:t>Oralidad </a:t>
          </a:r>
        </a:p>
      </dgm:t>
    </dgm:pt>
    <dgm:pt modelId="{DE7FFD6F-9A14-43DD-9AD9-3C01D1D234E0}" type="parTrans" cxnId="{FC25E85F-D915-427C-9F17-BD09B7ED934F}">
      <dgm:prSet/>
      <dgm:spPr/>
      <dgm:t>
        <a:bodyPr/>
        <a:lstStyle/>
        <a:p>
          <a:endParaRPr lang="es-MX"/>
        </a:p>
      </dgm:t>
    </dgm:pt>
    <dgm:pt modelId="{2B953725-2411-4C27-8603-A5F34B72508F}" type="sibTrans" cxnId="{FC25E85F-D915-427C-9F17-BD09B7ED934F}">
      <dgm:prSet/>
      <dgm:spPr/>
      <dgm:t>
        <a:bodyPr/>
        <a:lstStyle/>
        <a:p>
          <a:endParaRPr lang="es-MX"/>
        </a:p>
      </dgm:t>
    </dgm:pt>
    <dgm:pt modelId="{2D6B9E68-2C35-4F7F-9785-F08C2AA3A8F7}">
      <dgm:prSet phldrT="[Texto]"/>
      <dgm:spPr/>
      <dgm:t>
        <a:bodyPr/>
        <a:lstStyle/>
        <a:p>
          <a:r>
            <a:rPr lang="es-MX" b="1" dirty="0"/>
            <a:t>Escritura </a:t>
          </a:r>
        </a:p>
      </dgm:t>
    </dgm:pt>
    <dgm:pt modelId="{90D68C2A-97DA-49B1-B686-224206E53FF7}" type="parTrans" cxnId="{6B66EFC3-7746-4841-BB8D-96A302841C24}">
      <dgm:prSet/>
      <dgm:spPr/>
      <dgm:t>
        <a:bodyPr/>
        <a:lstStyle/>
        <a:p>
          <a:endParaRPr lang="es-MX"/>
        </a:p>
      </dgm:t>
    </dgm:pt>
    <dgm:pt modelId="{B6929D72-CC9C-40E1-A625-589307334766}" type="sibTrans" cxnId="{6B66EFC3-7746-4841-BB8D-96A302841C24}">
      <dgm:prSet/>
      <dgm:spPr/>
      <dgm:t>
        <a:bodyPr/>
        <a:lstStyle/>
        <a:p>
          <a:endParaRPr lang="es-MX"/>
        </a:p>
      </dgm:t>
    </dgm:pt>
    <dgm:pt modelId="{3D024D35-F555-460E-899D-4BEDA638707A}">
      <dgm:prSet phldrT="[Texto]"/>
      <dgm:spPr/>
      <dgm:t>
        <a:bodyPr/>
        <a:lstStyle/>
        <a:p>
          <a:r>
            <a:rPr lang="es-MX" b="1" dirty="0"/>
            <a:t>Enseñanza </a:t>
          </a:r>
        </a:p>
      </dgm:t>
    </dgm:pt>
    <dgm:pt modelId="{F238A7A4-C7DE-4C4E-9451-D7E56121CEAA}" type="parTrans" cxnId="{5CA436CF-8532-47DE-8B91-E506EE8228EA}">
      <dgm:prSet/>
      <dgm:spPr/>
      <dgm:t>
        <a:bodyPr/>
        <a:lstStyle/>
        <a:p>
          <a:endParaRPr lang="es-MX"/>
        </a:p>
      </dgm:t>
    </dgm:pt>
    <dgm:pt modelId="{1A3295EE-9BC8-498F-A4BC-88094EDEF5AC}" type="sibTrans" cxnId="{5CA436CF-8532-47DE-8B91-E506EE8228EA}">
      <dgm:prSet/>
      <dgm:spPr/>
      <dgm:t>
        <a:bodyPr/>
        <a:lstStyle/>
        <a:p>
          <a:endParaRPr lang="es-MX"/>
        </a:p>
      </dgm:t>
    </dgm:pt>
    <dgm:pt modelId="{013656EC-4B4B-46CA-BB9E-FEE2DD2BE220}" type="pres">
      <dgm:prSet presAssocID="{45C3F9A1-64B8-4997-BF8C-4ED74B7A8E45}" presName="rootnode" presStyleCnt="0">
        <dgm:presLayoutVars>
          <dgm:chMax/>
          <dgm:chPref/>
          <dgm:dir/>
          <dgm:animLvl val="lvl"/>
        </dgm:presLayoutVars>
      </dgm:prSet>
      <dgm:spPr/>
    </dgm:pt>
    <dgm:pt modelId="{8DE06A14-A25E-4D08-AB13-611A18667C93}" type="pres">
      <dgm:prSet presAssocID="{F821045A-F0DF-4AA2-A29D-80235F760721}" presName="composite" presStyleCnt="0"/>
      <dgm:spPr/>
    </dgm:pt>
    <dgm:pt modelId="{A7295EEC-802A-4FE6-95A3-D45741BF20A1}" type="pres">
      <dgm:prSet presAssocID="{F821045A-F0DF-4AA2-A29D-80235F760721}" presName="LShape" presStyleLbl="alignNode1" presStyleIdx="0" presStyleCnt="5"/>
      <dgm:spPr>
        <a:solidFill>
          <a:schemeClr val="accent6">
            <a:lumMod val="75000"/>
          </a:schemeClr>
        </a:solidFill>
      </dgm:spPr>
    </dgm:pt>
    <dgm:pt modelId="{DBBE07E4-DEA6-4C56-A9F2-CD38F7B8A23F}" type="pres">
      <dgm:prSet presAssocID="{F821045A-F0DF-4AA2-A29D-80235F760721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255CB15-6FBD-445E-A927-1BBED2BE6FF6}" type="pres">
      <dgm:prSet presAssocID="{F821045A-F0DF-4AA2-A29D-80235F760721}" presName="Triangle" presStyleLbl="alignNode1" presStyleIdx="1" presStyleCnt="5"/>
      <dgm:spPr>
        <a:solidFill>
          <a:srgbClr val="FFC000"/>
        </a:solidFill>
      </dgm:spPr>
    </dgm:pt>
    <dgm:pt modelId="{3A47F061-B90D-4137-A596-1EF7C76AB7C1}" type="pres">
      <dgm:prSet presAssocID="{2B953725-2411-4C27-8603-A5F34B72508F}" presName="sibTrans" presStyleCnt="0"/>
      <dgm:spPr/>
    </dgm:pt>
    <dgm:pt modelId="{BF820664-D15E-42FE-89A7-825C9B75B129}" type="pres">
      <dgm:prSet presAssocID="{2B953725-2411-4C27-8603-A5F34B72508F}" presName="space" presStyleCnt="0"/>
      <dgm:spPr/>
    </dgm:pt>
    <dgm:pt modelId="{4B283411-273A-4B90-A8F2-7979795E59A3}" type="pres">
      <dgm:prSet presAssocID="{2D6B9E68-2C35-4F7F-9785-F08C2AA3A8F7}" presName="composite" presStyleCnt="0"/>
      <dgm:spPr/>
    </dgm:pt>
    <dgm:pt modelId="{22B1BC92-9610-41E0-B9B4-97C741C9A352}" type="pres">
      <dgm:prSet presAssocID="{2D6B9E68-2C35-4F7F-9785-F08C2AA3A8F7}" presName="LShape" presStyleLbl="alignNode1" presStyleIdx="2" presStyleCnt="5"/>
      <dgm:spPr>
        <a:solidFill>
          <a:srgbClr val="FFC000"/>
        </a:solidFill>
      </dgm:spPr>
    </dgm:pt>
    <dgm:pt modelId="{59D221C3-4158-4CD3-A974-F021AE5B4554}" type="pres">
      <dgm:prSet presAssocID="{2D6B9E68-2C35-4F7F-9785-F08C2AA3A8F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959300F-B5C9-4390-A9D3-D9CCC2BE4006}" type="pres">
      <dgm:prSet presAssocID="{2D6B9E68-2C35-4F7F-9785-F08C2AA3A8F7}" presName="Triangle" presStyleLbl="alignNode1" presStyleIdx="3" presStyleCnt="5"/>
      <dgm:spPr>
        <a:solidFill>
          <a:srgbClr val="FFFF00"/>
        </a:solidFill>
      </dgm:spPr>
    </dgm:pt>
    <dgm:pt modelId="{D45DC21B-F3D3-4D0E-AF2E-15C850B81200}" type="pres">
      <dgm:prSet presAssocID="{B6929D72-CC9C-40E1-A625-589307334766}" presName="sibTrans" presStyleCnt="0"/>
      <dgm:spPr/>
    </dgm:pt>
    <dgm:pt modelId="{F4C75DFB-CC9B-4E89-95E7-AD80DB41FB73}" type="pres">
      <dgm:prSet presAssocID="{B6929D72-CC9C-40E1-A625-589307334766}" presName="space" presStyleCnt="0"/>
      <dgm:spPr/>
    </dgm:pt>
    <dgm:pt modelId="{EAF79EB3-719D-44B7-B9B3-A3D779FA9C57}" type="pres">
      <dgm:prSet presAssocID="{3D024D35-F555-460E-899D-4BEDA638707A}" presName="composite" presStyleCnt="0"/>
      <dgm:spPr/>
    </dgm:pt>
    <dgm:pt modelId="{4C1B7422-7A57-41E5-A26D-0DE4B9372C1B}" type="pres">
      <dgm:prSet presAssocID="{3D024D35-F555-460E-899D-4BEDA638707A}" presName="LShape" presStyleLbl="alignNode1" presStyleIdx="4" presStyleCnt="5"/>
      <dgm:spPr>
        <a:solidFill>
          <a:srgbClr val="FFFF00"/>
        </a:solidFill>
      </dgm:spPr>
    </dgm:pt>
    <dgm:pt modelId="{1F08835B-2344-47EA-A314-70F6D7152DA6}" type="pres">
      <dgm:prSet presAssocID="{3D024D35-F555-460E-899D-4BEDA638707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C25E85F-D915-427C-9F17-BD09B7ED934F}" srcId="{45C3F9A1-64B8-4997-BF8C-4ED74B7A8E45}" destId="{F821045A-F0DF-4AA2-A29D-80235F760721}" srcOrd="0" destOrd="0" parTransId="{DE7FFD6F-9A14-43DD-9AD9-3C01D1D234E0}" sibTransId="{2B953725-2411-4C27-8603-A5F34B72508F}"/>
    <dgm:cxn modelId="{7B83AD93-CDFA-47B1-965F-09AE3B791C78}" type="presOf" srcId="{45C3F9A1-64B8-4997-BF8C-4ED74B7A8E45}" destId="{013656EC-4B4B-46CA-BB9E-FEE2DD2BE220}" srcOrd="0" destOrd="0" presId="urn:microsoft.com/office/officeart/2009/3/layout/StepUpProcess"/>
    <dgm:cxn modelId="{8C2F87BF-A1D4-4EA7-B39F-64FA81A476B0}" type="presOf" srcId="{3D024D35-F555-460E-899D-4BEDA638707A}" destId="{1F08835B-2344-47EA-A314-70F6D7152DA6}" srcOrd="0" destOrd="0" presId="urn:microsoft.com/office/officeart/2009/3/layout/StepUpProcess"/>
    <dgm:cxn modelId="{6B66EFC3-7746-4841-BB8D-96A302841C24}" srcId="{45C3F9A1-64B8-4997-BF8C-4ED74B7A8E45}" destId="{2D6B9E68-2C35-4F7F-9785-F08C2AA3A8F7}" srcOrd="1" destOrd="0" parTransId="{90D68C2A-97DA-49B1-B686-224206E53FF7}" sibTransId="{B6929D72-CC9C-40E1-A625-589307334766}"/>
    <dgm:cxn modelId="{5CA436CF-8532-47DE-8B91-E506EE8228EA}" srcId="{45C3F9A1-64B8-4997-BF8C-4ED74B7A8E45}" destId="{3D024D35-F555-460E-899D-4BEDA638707A}" srcOrd="2" destOrd="0" parTransId="{F238A7A4-C7DE-4C4E-9451-D7E56121CEAA}" sibTransId="{1A3295EE-9BC8-498F-A4BC-88094EDEF5AC}"/>
    <dgm:cxn modelId="{2FC500DA-9906-4344-BAD4-E167A6178BAB}" type="presOf" srcId="{F821045A-F0DF-4AA2-A29D-80235F760721}" destId="{DBBE07E4-DEA6-4C56-A9F2-CD38F7B8A23F}" srcOrd="0" destOrd="0" presId="urn:microsoft.com/office/officeart/2009/3/layout/StepUpProcess"/>
    <dgm:cxn modelId="{71BF74F2-2B68-4A08-8004-1A1FFAEC99B8}" type="presOf" srcId="{2D6B9E68-2C35-4F7F-9785-F08C2AA3A8F7}" destId="{59D221C3-4158-4CD3-A974-F021AE5B4554}" srcOrd="0" destOrd="0" presId="urn:microsoft.com/office/officeart/2009/3/layout/StepUpProcess"/>
    <dgm:cxn modelId="{942FC3CF-90FF-40C3-93CF-CE8814FF9183}" type="presParOf" srcId="{013656EC-4B4B-46CA-BB9E-FEE2DD2BE220}" destId="{8DE06A14-A25E-4D08-AB13-611A18667C93}" srcOrd="0" destOrd="0" presId="urn:microsoft.com/office/officeart/2009/3/layout/StepUpProcess"/>
    <dgm:cxn modelId="{6148E22C-E9D4-4A75-870B-24AFE1EB1595}" type="presParOf" srcId="{8DE06A14-A25E-4D08-AB13-611A18667C93}" destId="{A7295EEC-802A-4FE6-95A3-D45741BF20A1}" srcOrd="0" destOrd="0" presId="urn:microsoft.com/office/officeart/2009/3/layout/StepUpProcess"/>
    <dgm:cxn modelId="{0EB29645-78E0-4C9A-AAA4-142D045A87FF}" type="presParOf" srcId="{8DE06A14-A25E-4D08-AB13-611A18667C93}" destId="{DBBE07E4-DEA6-4C56-A9F2-CD38F7B8A23F}" srcOrd="1" destOrd="0" presId="urn:microsoft.com/office/officeart/2009/3/layout/StepUpProcess"/>
    <dgm:cxn modelId="{38572011-4A3D-4106-8582-F33885F03EFE}" type="presParOf" srcId="{8DE06A14-A25E-4D08-AB13-611A18667C93}" destId="{1255CB15-6FBD-445E-A927-1BBED2BE6FF6}" srcOrd="2" destOrd="0" presId="urn:microsoft.com/office/officeart/2009/3/layout/StepUpProcess"/>
    <dgm:cxn modelId="{6F676606-D1E1-400D-A24D-BE6BFCB96F9C}" type="presParOf" srcId="{013656EC-4B4B-46CA-BB9E-FEE2DD2BE220}" destId="{3A47F061-B90D-4137-A596-1EF7C76AB7C1}" srcOrd="1" destOrd="0" presId="urn:microsoft.com/office/officeart/2009/3/layout/StepUpProcess"/>
    <dgm:cxn modelId="{52924B8E-36D8-4B4A-A481-96D9B74207E0}" type="presParOf" srcId="{3A47F061-B90D-4137-A596-1EF7C76AB7C1}" destId="{BF820664-D15E-42FE-89A7-825C9B75B129}" srcOrd="0" destOrd="0" presId="urn:microsoft.com/office/officeart/2009/3/layout/StepUpProcess"/>
    <dgm:cxn modelId="{E7B332A0-5CF1-4059-AB59-9E88D75319DD}" type="presParOf" srcId="{013656EC-4B4B-46CA-BB9E-FEE2DD2BE220}" destId="{4B283411-273A-4B90-A8F2-7979795E59A3}" srcOrd="2" destOrd="0" presId="urn:microsoft.com/office/officeart/2009/3/layout/StepUpProcess"/>
    <dgm:cxn modelId="{7B574EB1-E9B8-4DE5-BB8E-90C97419E3A4}" type="presParOf" srcId="{4B283411-273A-4B90-A8F2-7979795E59A3}" destId="{22B1BC92-9610-41E0-B9B4-97C741C9A352}" srcOrd="0" destOrd="0" presId="urn:microsoft.com/office/officeart/2009/3/layout/StepUpProcess"/>
    <dgm:cxn modelId="{1A3CEAF1-8493-4956-9DC3-B349F7AFE5AD}" type="presParOf" srcId="{4B283411-273A-4B90-A8F2-7979795E59A3}" destId="{59D221C3-4158-4CD3-A974-F021AE5B4554}" srcOrd="1" destOrd="0" presId="urn:microsoft.com/office/officeart/2009/3/layout/StepUpProcess"/>
    <dgm:cxn modelId="{B82BB0E5-6E8F-4D02-B301-0950F718C881}" type="presParOf" srcId="{4B283411-273A-4B90-A8F2-7979795E59A3}" destId="{2959300F-B5C9-4390-A9D3-D9CCC2BE4006}" srcOrd="2" destOrd="0" presId="urn:microsoft.com/office/officeart/2009/3/layout/StepUpProcess"/>
    <dgm:cxn modelId="{380BBF2F-E6EF-4BF3-BE49-E59D11E9819D}" type="presParOf" srcId="{013656EC-4B4B-46CA-BB9E-FEE2DD2BE220}" destId="{D45DC21B-F3D3-4D0E-AF2E-15C850B81200}" srcOrd="3" destOrd="0" presId="urn:microsoft.com/office/officeart/2009/3/layout/StepUpProcess"/>
    <dgm:cxn modelId="{3E0F85EF-1BE0-45F2-A479-186197B45707}" type="presParOf" srcId="{D45DC21B-F3D3-4D0E-AF2E-15C850B81200}" destId="{F4C75DFB-CC9B-4E89-95E7-AD80DB41FB73}" srcOrd="0" destOrd="0" presId="urn:microsoft.com/office/officeart/2009/3/layout/StepUpProcess"/>
    <dgm:cxn modelId="{A0ACEB35-85B1-4232-91B5-985E39262D0E}" type="presParOf" srcId="{013656EC-4B4B-46CA-BB9E-FEE2DD2BE220}" destId="{EAF79EB3-719D-44B7-B9B3-A3D779FA9C57}" srcOrd="4" destOrd="0" presId="urn:microsoft.com/office/officeart/2009/3/layout/StepUpProcess"/>
    <dgm:cxn modelId="{693160C9-3FE0-42B0-80C0-1CFEC77531E5}" type="presParOf" srcId="{EAF79EB3-719D-44B7-B9B3-A3D779FA9C57}" destId="{4C1B7422-7A57-41E5-A26D-0DE4B9372C1B}" srcOrd="0" destOrd="0" presId="urn:microsoft.com/office/officeart/2009/3/layout/StepUpProcess"/>
    <dgm:cxn modelId="{8FE53DF1-BAE6-43A4-9A11-1ADD886E844E}" type="presParOf" srcId="{EAF79EB3-719D-44B7-B9B3-A3D779FA9C57}" destId="{1F08835B-2344-47EA-A314-70F6D7152DA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DFEC9A-E1CC-4119-8720-EE4823C200DF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1C09B99F-4C7B-4C44-B666-ABE2821D48C5}">
      <dgm:prSet phldrT="[Texto]"/>
      <dgm:spPr/>
      <dgm:t>
        <a:bodyPr/>
        <a:lstStyle/>
        <a:p>
          <a:r>
            <a:rPr lang="es-MX" dirty="0"/>
            <a:t>Oralidad</a:t>
          </a:r>
        </a:p>
        <a:p>
          <a:r>
            <a:rPr lang="es-MX" dirty="0"/>
            <a:t>Escritura  </a:t>
          </a:r>
        </a:p>
      </dgm:t>
    </dgm:pt>
    <dgm:pt modelId="{E8B49A75-5682-40BD-8C47-655D51632DFC}" type="parTrans" cxnId="{8654E285-0C51-4B72-BCCC-B1B1DED87EDB}">
      <dgm:prSet/>
      <dgm:spPr/>
      <dgm:t>
        <a:bodyPr/>
        <a:lstStyle/>
        <a:p>
          <a:endParaRPr lang="es-MX"/>
        </a:p>
      </dgm:t>
    </dgm:pt>
    <dgm:pt modelId="{9C8D604E-D747-4A9D-842B-4FE5A723A6BF}" type="sibTrans" cxnId="{8654E285-0C51-4B72-BCCC-B1B1DED87EDB}">
      <dgm:prSet/>
      <dgm:spPr/>
      <dgm:t>
        <a:bodyPr/>
        <a:lstStyle/>
        <a:p>
          <a:endParaRPr lang="es-MX"/>
        </a:p>
      </dgm:t>
    </dgm:pt>
    <dgm:pt modelId="{FA2B8E82-F79D-425F-AF00-72A9B47EF50E}">
      <dgm:prSet phldrT="[Texto]"/>
      <dgm:spPr/>
      <dgm:t>
        <a:bodyPr/>
        <a:lstStyle/>
        <a:p>
          <a:r>
            <a:rPr lang="es-MX" dirty="0"/>
            <a:t>Lectura</a:t>
          </a:r>
        </a:p>
        <a:p>
          <a:r>
            <a:rPr lang="es-MX" dirty="0"/>
            <a:t>Sensorialidad </a:t>
          </a:r>
        </a:p>
      </dgm:t>
    </dgm:pt>
    <dgm:pt modelId="{8F90A877-10B9-4DC3-9D61-0498DB74E133}" type="parTrans" cxnId="{FB00BA41-73D3-46A8-88FE-8F0B74E07721}">
      <dgm:prSet/>
      <dgm:spPr/>
      <dgm:t>
        <a:bodyPr/>
        <a:lstStyle/>
        <a:p>
          <a:endParaRPr lang="es-MX"/>
        </a:p>
      </dgm:t>
    </dgm:pt>
    <dgm:pt modelId="{F4D938C2-3F1D-4A1E-A8CF-DE8211155242}" type="sibTrans" cxnId="{FB00BA41-73D3-46A8-88FE-8F0B74E07721}">
      <dgm:prSet/>
      <dgm:spPr/>
      <dgm:t>
        <a:bodyPr/>
        <a:lstStyle/>
        <a:p>
          <a:endParaRPr lang="es-MX"/>
        </a:p>
      </dgm:t>
    </dgm:pt>
    <dgm:pt modelId="{DE8799CF-AF14-4A2E-8E01-71F7DC95BBE2}">
      <dgm:prSet phldrT="[Texto]"/>
      <dgm:spPr/>
      <dgm:t>
        <a:bodyPr/>
        <a:lstStyle/>
        <a:p>
          <a:r>
            <a:rPr lang="es-MX" dirty="0"/>
            <a:t> Explorar</a:t>
          </a:r>
        </a:p>
        <a:p>
          <a:r>
            <a:rPr lang="es-MX" dirty="0"/>
            <a:t>Experimentar</a:t>
          </a:r>
        </a:p>
      </dgm:t>
    </dgm:pt>
    <dgm:pt modelId="{B28FC95B-ED3C-497B-AA17-D2FFB80E4977}" type="parTrans" cxnId="{1E0BD7B6-38A2-49B4-A1D3-0560049DB878}">
      <dgm:prSet/>
      <dgm:spPr/>
      <dgm:t>
        <a:bodyPr/>
        <a:lstStyle/>
        <a:p>
          <a:endParaRPr lang="es-MX"/>
        </a:p>
      </dgm:t>
    </dgm:pt>
    <dgm:pt modelId="{8B3F10CE-5C69-4E45-95ED-F8A3A7C64EB9}" type="sibTrans" cxnId="{1E0BD7B6-38A2-49B4-A1D3-0560049DB878}">
      <dgm:prSet/>
      <dgm:spPr/>
      <dgm:t>
        <a:bodyPr/>
        <a:lstStyle/>
        <a:p>
          <a:endParaRPr lang="es-MX"/>
        </a:p>
      </dgm:t>
    </dgm:pt>
    <dgm:pt modelId="{B616F5B2-65A8-4292-8872-914DA4720ADC}">
      <dgm:prSet phldrT="[Texto]"/>
      <dgm:spPr/>
      <dgm:t>
        <a:bodyPr/>
        <a:lstStyle/>
        <a:p>
          <a:r>
            <a:rPr lang="es-MX" dirty="0"/>
            <a:t>Producir creaciones individuales o colectivas </a:t>
          </a:r>
        </a:p>
      </dgm:t>
    </dgm:pt>
    <dgm:pt modelId="{37E8C9E5-2F9D-4E9E-B444-E860BE1E37E0}" type="parTrans" cxnId="{B094FFD7-0195-47DC-89C6-EB3F5BB52A3C}">
      <dgm:prSet/>
      <dgm:spPr/>
      <dgm:t>
        <a:bodyPr/>
        <a:lstStyle/>
        <a:p>
          <a:endParaRPr lang="es-MX"/>
        </a:p>
      </dgm:t>
    </dgm:pt>
    <dgm:pt modelId="{C2D8DAEC-B6F3-4E26-A421-DD250EA4D673}" type="sibTrans" cxnId="{B094FFD7-0195-47DC-89C6-EB3F5BB52A3C}">
      <dgm:prSet/>
      <dgm:spPr/>
      <dgm:t>
        <a:bodyPr/>
        <a:lstStyle/>
        <a:p>
          <a:endParaRPr lang="es-MX"/>
        </a:p>
      </dgm:t>
    </dgm:pt>
    <dgm:pt modelId="{295FA414-9F01-4BB5-A857-CD5625EBE779}">
      <dgm:prSet phldrT="[Texto]"/>
      <dgm:spPr/>
      <dgm:t>
        <a:bodyPr/>
        <a:lstStyle/>
        <a:p>
          <a:r>
            <a:rPr lang="es-MX" dirty="0"/>
            <a:t>Percepción </a:t>
          </a:r>
        </a:p>
        <a:p>
          <a:r>
            <a:rPr lang="es-MX" dirty="0"/>
            <a:t>Composición </a:t>
          </a:r>
        </a:p>
        <a:p>
          <a:endParaRPr lang="es-MX" dirty="0"/>
        </a:p>
      </dgm:t>
    </dgm:pt>
    <dgm:pt modelId="{AF705F37-7337-487A-9C8E-E39F27F51E16}" type="sibTrans" cxnId="{85A888EB-AFF8-4EA4-B898-F49B20E8C943}">
      <dgm:prSet/>
      <dgm:spPr/>
      <dgm:t>
        <a:bodyPr/>
        <a:lstStyle/>
        <a:p>
          <a:endParaRPr lang="es-MX"/>
        </a:p>
      </dgm:t>
    </dgm:pt>
    <dgm:pt modelId="{42AEB036-1990-4E43-A7DD-BEE7BE4EC966}" type="parTrans" cxnId="{85A888EB-AFF8-4EA4-B898-F49B20E8C943}">
      <dgm:prSet/>
      <dgm:spPr/>
      <dgm:t>
        <a:bodyPr/>
        <a:lstStyle/>
        <a:p>
          <a:endParaRPr lang="es-MX"/>
        </a:p>
      </dgm:t>
    </dgm:pt>
    <dgm:pt modelId="{79E64D7B-F653-41A4-9620-9AD073A2FA26}" type="pres">
      <dgm:prSet presAssocID="{37DFEC9A-E1CC-4119-8720-EE4823C200DF}" presName="diagram" presStyleCnt="0">
        <dgm:presLayoutVars>
          <dgm:dir/>
          <dgm:resizeHandles val="exact"/>
        </dgm:presLayoutVars>
      </dgm:prSet>
      <dgm:spPr/>
    </dgm:pt>
    <dgm:pt modelId="{AC953A44-8ECC-46A5-9B04-750D21B90AFE}" type="pres">
      <dgm:prSet presAssocID="{1C09B99F-4C7B-4C44-B666-ABE2821D48C5}" presName="node" presStyleLbl="node1" presStyleIdx="0" presStyleCnt="5">
        <dgm:presLayoutVars>
          <dgm:bulletEnabled val="1"/>
        </dgm:presLayoutVars>
      </dgm:prSet>
      <dgm:spPr/>
    </dgm:pt>
    <dgm:pt modelId="{5172A568-2EDD-4C9E-BF51-F8F58B82BC01}" type="pres">
      <dgm:prSet presAssocID="{9C8D604E-D747-4A9D-842B-4FE5A723A6BF}" presName="sibTrans" presStyleCnt="0"/>
      <dgm:spPr/>
    </dgm:pt>
    <dgm:pt modelId="{FCF4B34D-9F6A-40DF-8D41-9F83E3F55EB8}" type="pres">
      <dgm:prSet presAssocID="{FA2B8E82-F79D-425F-AF00-72A9B47EF50E}" presName="node" presStyleLbl="node1" presStyleIdx="1" presStyleCnt="5">
        <dgm:presLayoutVars>
          <dgm:bulletEnabled val="1"/>
        </dgm:presLayoutVars>
      </dgm:prSet>
      <dgm:spPr/>
    </dgm:pt>
    <dgm:pt modelId="{83A0FE37-A888-41DD-8A9E-C6EF9D532718}" type="pres">
      <dgm:prSet presAssocID="{F4D938C2-3F1D-4A1E-A8CF-DE8211155242}" presName="sibTrans" presStyleCnt="0"/>
      <dgm:spPr/>
    </dgm:pt>
    <dgm:pt modelId="{FB38D566-D6F9-4DB5-954F-0F9FF0DC64D7}" type="pres">
      <dgm:prSet presAssocID="{295FA414-9F01-4BB5-A857-CD5625EBE779}" presName="node" presStyleLbl="node1" presStyleIdx="2" presStyleCnt="5">
        <dgm:presLayoutVars>
          <dgm:bulletEnabled val="1"/>
        </dgm:presLayoutVars>
      </dgm:prSet>
      <dgm:spPr/>
    </dgm:pt>
    <dgm:pt modelId="{172AE314-5E26-44BD-955A-60695DFC8E5B}" type="pres">
      <dgm:prSet presAssocID="{AF705F37-7337-487A-9C8E-E39F27F51E16}" presName="sibTrans" presStyleCnt="0"/>
      <dgm:spPr/>
    </dgm:pt>
    <dgm:pt modelId="{13963107-C463-4345-918F-71CE0EBA6050}" type="pres">
      <dgm:prSet presAssocID="{DE8799CF-AF14-4A2E-8E01-71F7DC95BBE2}" presName="node" presStyleLbl="node1" presStyleIdx="3" presStyleCnt="5">
        <dgm:presLayoutVars>
          <dgm:bulletEnabled val="1"/>
        </dgm:presLayoutVars>
      </dgm:prSet>
      <dgm:spPr/>
    </dgm:pt>
    <dgm:pt modelId="{D3357E9F-1FD1-4AF4-A6A3-BC00986CA4F1}" type="pres">
      <dgm:prSet presAssocID="{8B3F10CE-5C69-4E45-95ED-F8A3A7C64EB9}" presName="sibTrans" presStyleCnt="0"/>
      <dgm:spPr/>
    </dgm:pt>
    <dgm:pt modelId="{A66BF173-2B61-438A-AC73-79C38694A520}" type="pres">
      <dgm:prSet presAssocID="{B616F5B2-65A8-4292-8872-914DA4720ADC}" presName="node" presStyleLbl="node1" presStyleIdx="4" presStyleCnt="5">
        <dgm:presLayoutVars>
          <dgm:bulletEnabled val="1"/>
        </dgm:presLayoutVars>
      </dgm:prSet>
      <dgm:spPr/>
    </dgm:pt>
  </dgm:ptLst>
  <dgm:cxnLst>
    <dgm:cxn modelId="{93BCE713-E896-4913-A873-198CE0507056}" type="presOf" srcId="{DE8799CF-AF14-4A2E-8E01-71F7DC95BBE2}" destId="{13963107-C463-4345-918F-71CE0EBA6050}" srcOrd="0" destOrd="0" presId="urn:microsoft.com/office/officeart/2005/8/layout/default"/>
    <dgm:cxn modelId="{FB00BA41-73D3-46A8-88FE-8F0B74E07721}" srcId="{37DFEC9A-E1CC-4119-8720-EE4823C200DF}" destId="{FA2B8E82-F79D-425F-AF00-72A9B47EF50E}" srcOrd="1" destOrd="0" parTransId="{8F90A877-10B9-4DC3-9D61-0498DB74E133}" sibTransId="{F4D938C2-3F1D-4A1E-A8CF-DE8211155242}"/>
    <dgm:cxn modelId="{E3A2C875-A9EE-44B2-8954-98AAE261B1D1}" type="presOf" srcId="{FA2B8E82-F79D-425F-AF00-72A9B47EF50E}" destId="{FCF4B34D-9F6A-40DF-8D41-9F83E3F55EB8}" srcOrd="0" destOrd="0" presId="urn:microsoft.com/office/officeart/2005/8/layout/default"/>
    <dgm:cxn modelId="{A2457F77-20D1-4D07-AF34-F5CD5659727A}" type="presOf" srcId="{295FA414-9F01-4BB5-A857-CD5625EBE779}" destId="{FB38D566-D6F9-4DB5-954F-0F9FF0DC64D7}" srcOrd="0" destOrd="0" presId="urn:microsoft.com/office/officeart/2005/8/layout/default"/>
    <dgm:cxn modelId="{8654E285-0C51-4B72-BCCC-B1B1DED87EDB}" srcId="{37DFEC9A-E1CC-4119-8720-EE4823C200DF}" destId="{1C09B99F-4C7B-4C44-B666-ABE2821D48C5}" srcOrd="0" destOrd="0" parTransId="{E8B49A75-5682-40BD-8C47-655D51632DFC}" sibTransId="{9C8D604E-D747-4A9D-842B-4FE5A723A6BF}"/>
    <dgm:cxn modelId="{DC4C5397-9C9F-4965-B250-DDE289DE30FE}" type="presOf" srcId="{B616F5B2-65A8-4292-8872-914DA4720ADC}" destId="{A66BF173-2B61-438A-AC73-79C38694A520}" srcOrd="0" destOrd="0" presId="urn:microsoft.com/office/officeart/2005/8/layout/default"/>
    <dgm:cxn modelId="{EBEFDE9F-E999-4785-AA03-0F343F2432F3}" type="presOf" srcId="{37DFEC9A-E1CC-4119-8720-EE4823C200DF}" destId="{79E64D7B-F653-41A4-9620-9AD073A2FA26}" srcOrd="0" destOrd="0" presId="urn:microsoft.com/office/officeart/2005/8/layout/default"/>
    <dgm:cxn modelId="{1E0BD7B6-38A2-49B4-A1D3-0560049DB878}" srcId="{37DFEC9A-E1CC-4119-8720-EE4823C200DF}" destId="{DE8799CF-AF14-4A2E-8E01-71F7DC95BBE2}" srcOrd="3" destOrd="0" parTransId="{B28FC95B-ED3C-497B-AA17-D2FFB80E4977}" sibTransId="{8B3F10CE-5C69-4E45-95ED-F8A3A7C64EB9}"/>
    <dgm:cxn modelId="{4588F9CD-0EF9-414A-AE24-395498E8E924}" type="presOf" srcId="{1C09B99F-4C7B-4C44-B666-ABE2821D48C5}" destId="{AC953A44-8ECC-46A5-9B04-750D21B90AFE}" srcOrd="0" destOrd="0" presId="urn:microsoft.com/office/officeart/2005/8/layout/default"/>
    <dgm:cxn modelId="{B094FFD7-0195-47DC-89C6-EB3F5BB52A3C}" srcId="{37DFEC9A-E1CC-4119-8720-EE4823C200DF}" destId="{B616F5B2-65A8-4292-8872-914DA4720ADC}" srcOrd="4" destOrd="0" parTransId="{37E8C9E5-2F9D-4E9E-B444-E860BE1E37E0}" sibTransId="{C2D8DAEC-B6F3-4E26-A421-DD250EA4D673}"/>
    <dgm:cxn modelId="{85A888EB-AFF8-4EA4-B898-F49B20E8C943}" srcId="{37DFEC9A-E1CC-4119-8720-EE4823C200DF}" destId="{295FA414-9F01-4BB5-A857-CD5625EBE779}" srcOrd="2" destOrd="0" parTransId="{42AEB036-1990-4E43-A7DD-BEE7BE4EC966}" sibTransId="{AF705F37-7337-487A-9C8E-E39F27F51E16}"/>
    <dgm:cxn modelId="{C0371446-922C-4F48-BF30-039462B6BEBE}" type="presParOf" srcId="{79E64D7B-F653-41A4-9620-9AD073A2FA26}" destId="{AC953A44-8ECC-46A5-9B04-750D21B90AFE}" srcOrd="0" destOrd="0" presId="urn:microsoft.com/office/officeart/2005/8/layout/default"/>
    <dgm:cxn modelId="{6E4EFB50-1A0B-4853-BC46-1A101C3AF509}" type="presParOf" srcId="{79E64D7B-F653-41A4-9620-9AD073A2FA26}" destId="{5172A568-2EDD-4C9E-BF51-F8F58B82BC01}" srcOrd="1" destOrd="0" presId="urn:microsoft.com/office/officeart/2005/8/layout/default"/>
    <dgm:cxn modelId="{160A1657-D6EA-45CE-AFAD-DB962B7DA109}" type="presParOf" srcId="{79E64D7B-F653-41A4-9620-9AD073A2FA26}" destId="{FCF4B34D-9F6A-40DF-8D41-9F83E3F55EB8}" srcOrd="2" destOrd="0" presId="urn:microsoft.com/office/officeart/2005/8/layout/default"/>
    <dgm:cxn modelId="{B2DF9112-38E1-48BA-936E-F0444040C44D}" type="presParOf" srcId="{79E64D7B-F653-41A4-9620-9AD073A2FA26}" destId="{83A0FE37-A888-41DD-8A9E-C6EF9D532718}" srcOrd="3" destOrd="0" presId="urn:microsoft.com/office/officeart/2005/8/layout/default"/>
    <dgm:cxn modelId="{128668CA-92F9-4D3B-B492-9D3E675B754B}" type="presParOf" srcId="{79E64D7B-F653-41A4-9620-9AD073A2FA26}" destId="{FB38D566-D6F9-4DB5-954F-0F9FF0DC64D7}" srcOrd="4" destOrd="0" presId="urn:microsoft.com/office/officeart/2005/8/layout/default"/>
    <dgm:cxn modelId="{A1B578D2-076D-48E8-893C-E46F35441FBC}" type="presParOf" srcId="{79E64D7B-F653-41A4-9620-9AD073A2FA26}" destId="{172AE314-5E26-44BD-955A-60695DFC8E5B}" srcOrd="5" destOrd="0" presId="urn:microsoft.com/office/officeart/2005/8/layout/default"/>
    <dgm:cxn modelId="{2AA362BE-B9E0-41F7-A16C-6902732FA59F}" type="presParOf" srcId="{79E64D7B-F653-41A4-9620-9AD073A2FA26}" destId="{13963107-C463-4345-918F-71CE0EBA6050}" srcOrd="6" destOrd="0" presId="urn:microsoft.com/office/officeart/2005/8/layout/default"/>
    <dgm:cxn modelId="{524F0151-AF5D-424F-BB1D-DFE38C9634E1}" type="presParOf" srcId="{79E64D7B-F653-41A4-9620-9AD073A2FA26}" destId="{D3357E9F-1FD1-4AF4-A6A3-BC00986CA4F1}" srcOrd="7" destOrd="0" presId="urn:microsoft.com/office/officeart/2005/8/layout/default"/>
    <dgm:cxn modelId="{1CE31A90-C016-438F-A3D3-4BC6B9AE223D}" type="presParOf" srcId="{79E64D7B-F653-41A4-9620-9AD073A2FA26}" destId="{A66BF173-2B61-438A-AC73-79C38694A52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95EEC-802A-4FE6-95A3-D45741BF20A1}">
      <dsp:nvSpPr>
        <dsp:cNvPr id="0" name=""/>
        <dsp:cNvSpPr/>
      </dsp:nvSpPr>
      <dsp:spPr>
        <a:xfrm rot="5400000">
          <a:off x="418150" y="1289140"/>
          <a:ext cx="1259403" cy="209561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75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E07E4-DEA6-4C56-A9F2-CD38F7B8A23F}">
      <dsp:nvSpPr>
        <dsp:cNvPr id="0" name=""/>
        <dsp:cNvSpPr/>
      </dsp:nvSpPr>
      <dsp:spPr>
        <a:xfrm>
          <a:off x="207924" y="1915278"/>
          <a:ext cx="1891936" cy="165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b="1" kern="1200" dirty="0"/>
            <a:t>Oralidad </a:t>
          </a:r>
        </a:p>
      </dsp:txBody>
      <dsp:txXfrm>
        <a:off x="207924" y="1915278"/>
        <a:ext cx="1891936" cy="1658393"/>
      </dsp:txXfrm>
    </dsp:sp>
    <dsp:sp modelId="{1255CB15-6FBD-445E-A927-1BBED2BE6FF6}">
      <dsp:nvSpPr>
        <dsp:cNvPr id="0" name=""/>
        <dsp:cNvSpPr/>
      </dsp:nvSpPr>
      <dsp:spPr>
        <a:xfrm>
          <a:off x="1742892" y="1134858"/>
          <a:ext cx="356969" cy="356969"/>
        </a:xfrm>
        <a:prstGeom prst="triangle">
          <a:avLst>
            <a:gd name="adj" fmla="val 100000"/>
          </a:avLst>
        </a:prstGeom>
        <a:solidFill>
          <a:srgbClr val="FFC0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1BC92-9610-41E0-B9B4-97C741C9A352}">
      <dsp:nvSpPr>
        <dsp:cNvPr id="0" name=""/>
        <dsp:cNvSpPr/>
      </dsp:nvSpPr>
      <dsp:spPr>
        <a:xfrm rot="5400000">
          <a:off x="2734250" y="716019"/>
          <a:ext cx="1259403" cy="2095619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221C3-4158-4CD3-A974-F021AE5B4554}">
      <dsp:nvSpPr>
        <dsp:cNvPr id="0" name=""/>
        <dsp:cNvSpPr/>
      </dsp:nvSpPr>
      <dsp:spPr>
        <a:xfrm>
          <a:off x="2524025" y="1342157"/>
          <a:ext cx="1891936" cy="165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b="1" kern="1200" dirty="0"/>
            <a:t>Escritura </a:t>
          </a:r>
        </a:p>
      </dsp:txBody>
      <dsp:txXfrm>
        <a:off x="2524025" y="1342157"/>
        <a:ext cx="1891936" cy="1658393"/>
      </dsp:txXfrm>
    </dsp:sp>
    <dsp:sp modelId="{2959300F-B5C9-4390-A9D3-D9CCC2BE4006}">
      <dsp:nvSpPr>
        <dsp:cNvPr id="0" name=""/>
        <dsp:cNvSpPr/>
      </dsp:nvSpPr>
      <dsp:spPr>
        <a:xfrm>
          <a:off x="4058992" y="561737"/>
          <a:ext cx="356969" cy="356969"/>
        </a:xfrm>
        <a:prstGeom prst="triangle">
          <a:avLst>
            <a:gd name="adj" fmla="val 100000"/>
          </a:avLst>
        </a:prstGeom>
        <a:solidFill>
          <a:srgbClr val="FFFF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B7422-7A57-41E5-A26D-0DE4B9372C1B}">
      <dsp:nvSpPr>
        <dsp:cNvPr id="0" name=""/>
        <dsp:cNvSpPr/>
      </dsp:nvSpPr>
      <dsp:spPr>
        <a:xfrm rot="5400000">
          <a:off x="5050351" y="142897"/>
          <a:ext cx="1259403" cy="2095619"/>
        </a:xfrm>
        <a:prstGeom prst="corner">
          <a:avLst>
            <a:gd name="adj1" fmla="val 16120"/>
            <a:gd name="adj2" fmla="val 16110"/>
          </a:avLst>
        </a:prstGeom>
        <a:solidFill>
          <a:srgbClr val="FFFF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8835B-2344-47EA-A314-70F6D7152DA6}">
      <dsp:nvSpPr>
        <dsp:cNvPr id="0" name=""/>
        <dsp:cNvSpPr/>
      </dsp:nvSpPr>
      <dsp:spPr>
        <a:xfrm>
          <a:off x="4840125" y="769036"/>
          <a:ext cx="1891936" cy="165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b="1" kern="1200" dirty="0"/>
            <a:t>Enseñanza </a:t>
          </a:r>
        </a:p>
      </dsp:txBody>
      <dsp:txXfrm>
        <a:off x="4840125" y="769036"/>
        <a:ext cx="1891936" cy="1658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53A44-8ECC-46A5-9B04-750D21B90AFE}">
      <dsp:nvSpPr>
        <dsp:cNvPr id="0" name=""/>
        <dsp:cNvSpPr/>
      </dsp:nvSpPr>
      <dsp:spPr>
        <a:xfrm>
          <a:off x="760099" y="1581"/>
          <a:ext cx="2120054" cy="12720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Oralidad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Escritura  </a:t>
          </a:r>
        </a:p>
      </dsp:txBody>
      <dsp:txXfrm>
        <a:off x="760099" y="1581"/>
        <a:ext cx="2120054" cy="1272032"/>
      </dsp:txXfrm>
    </dsp:sp>
    <dsp:sp modelId="{FCF4B34D-9F6A-40DF-8D41-9F83E3F55EB8}">
      <dsp:nvSpPr>
        <dsp:cNvPr id="0" name=""/>
        <dsp:cNvSpPr/>
      </dsp:nvSpPr>
      <dsp:spPr>
        <a:xfrm>
          <a:off x="3092159" y="1581"/>
          <a:ext cx="2120054" cy="1272032"/>
        </a:xfrm>
        <a:prstGeom prst="rect">
          <a:avLst/>
        </a:prstGeom>
        <a:gradFill rotWithShape="0">
          <a:gsLst>
            <a:gs pos="0">
              <a:schemeClr val="accent5">
                <a:hueOff val="3552830"/>
                <a:satOff val="-7135"/>
                <a:lumOff val="4167"/>
                <a:alphaOff val="0"/>
                <a:tint val="65000"/>
                <a:lumMod val="110000"/>
              </a:schemeClr>
            </a:gs>
            <a:gs pos="88000">
              <a:schemeClr val="accent5">
                <a:hueOff val="3552830"/>
                <a:satOff val="-7135"/>
                <a:lumOff val="416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Lectura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Sensorialidad </a:t>
          </a:r>
        </a:p>
      </dsp:txBody>
      <dsp:txXfrm>
        <a:off x="3092159" y="1581"/>
        <a:ext cx="2120054" cy="1272032"/>
      </dsp:txXfrm>
    </dsp:sp>
    <dsp:sp modelId="{FB38D566-D6F9-4DB5-954F-0F9FF0DC64D7}">
      <dsp:nvSpPr>
        <dsp:cNvPr id="0" name=""/>
        <dsp:cNvSpPr/>
      </dsp:nvSpPr>
      <dsp:spPr>
        <a:xfrm>
          <a:off x="760099" y="1485619"/>
          <a:ext cx="2120054" cy="1272032"/>
        </a:xfrm>
        <a:prstGeom prst="rect">
          <a:avLst/>
        </a:prstGeom>
        <a:gradFill rotWithShape="0">
          <a:gsLst>
            <a:gs pos="0">
              <a:schemeClr val="accent5">
                <a:hueOff val="7105661"/>
                <a:satOff val="-14270"/>
                <a:lumOff val="8334"/>
                <a:alphaOff val="0"/>
                <a:tint val="65000"/>
                <a:lumMod val="110000"/>
              </a:schemeClr>
            </a:gs>
            <a:gs pos="88000">
              <a:schemeClr val="accent5">
                <a:hueOff val="7105661"/>
                <a:satOff val="-14270"/>
                <a:lumOff val="833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Percepción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Composición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/>
        </a:p>
      </dsp:txBody>
      <dsp:txXfrm>
        <a:off x="760099" y="1485619"/>
        <a:ext cx="2120054" cy="1272032"/>
      </dsp:txXfrm>
    </dsp:sp>
    <dsp:sp modelId="{13963107-C463-4345-918F-71CE0EBA6050}">
      <dsp:nvSpPr>
        <dsp:cNvPr id="0" name=""/>
        <dsp:cNvSpPr/>
      </dsp:nvSpPr>
      <dsp:spPr>
        <a:xfrm>
          <a:off x="3092159" y="1485619"/>
          <a:ext cx="2120054" cy="1272032"/>
        </a:xfrm>
        <a:prstGeom prst="rect">
          <a:avLst/>
        </a:prstGeom>
        <a:gradFill rotWithShape="0">
          <a:gsLst>
            <a:gs pos="0">
              <a:schemeClr val="accent5">
                <a:hueOff val="10658492"/>
                <a:satOff val="-21406"/>
                <a:lumOff val="12500"/>
                <a:alphaOff val="0"/>
                <a:tint val="65000"/>
                <a:lumMod val="110000"/>
              </a:schemeClr>
            </a:gs>
            <a:gs pos="88000">
              <a:schemeClr val="accent5">
                <a:hueOff val="10658492"/>
                <a:satOff val="-21406"/>
                <a:lumOff val="1250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 Explorar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Experimentar</a:t>
          </a:r>
        </a:p>
      </dsp:txBody>
      <dsp:txXfrm>
        <a:off x="3092159" y="1485619"/>
        <a:ext cx="2120054" cy="1272032"/>
      </dsp:txXfrm>
    </dsp:sp>
    <dsp:sp modelId="{A66BF173-2B61-438A-AC73-79C38694A520}">
      <dsp:nvSpPr>
        <dsp:cNvPr id="0" name=""/>
        <dsp:cNvSpPr/>
      </dsp:nvSpPr>
      <dsp:spPr>
        <a:xfrm>
          <a:off x="1926129" y="2969657"/>
          <a:ext cx="2120054" cy="1272032"/>
        </a:xfrm>
        <a:prstGeom prst="rect">
          <a:avLst/>
        </a:prstGeom>
        <a:gradFill rotWithShape="0">
          <a:gsLst>
            <a:gs pos="0">
              <a:schemeClr val="accent5">
                <a:hueOff val="14211322"/>
                <a:satOff val="-28541"/>
                <a:lumOff val="16667"/>
                <a:alphaOff val="0"/>
                <a:tint val="65000"/>
                <a:lumMod val="110000"/>
              </a:schemeClr>
            </a:gs>
            <a:gs pos="88000">
              <a:schemeClr val="accent5">
                <a:hueOff val="14211322"/>
                <a:satOff val="-28541"/>
                <a:lumOff val="1666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Producir creaciones individuales o colectivas </a:t>
          </a:r>
        </a:p>
      </dsp:txBody>
      <dsp:txXfrm>
        <a:off x="1926129" y="2969657"/>
        <a:ext cx="2120054" cy="1272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F719-C75E-4D6A-8D7C-449C20024CB1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FFED-070C-43F3-AECC-B84CA3736D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090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F719-C75E-4D6A-8D7C-449C20024CB1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FFED-070C-43F3-AECC-B84CA3736D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563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F719-C75E-4D6A-8D7C-449C20024CB1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FFED-070C-43F3-AECC-B84CA3736D8C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3234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F719-C75E-4D6A-8D7C-449C20024CB1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FFED-070C-43F3-AECC-B84CA3736D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3699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F719-C75E-4D6A-8D7C-449C20024CB1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FFED-070C-43F3-AECC-B84CA3736D8C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3329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F719-C75E-4D6A-8D7C-449C20024CB1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FFED-070C-43F3-AECC-B84CA3736D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2524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F719-C75E-4D6A-8D7C-449C20024CB1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FFED-070C-43F3-AECC-B84CA3736D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8357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F719-C75E-4D6A-8D7C-449C20024CB1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FFED-070C-43F3-AECC-B84CA3736D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081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F719-C75E-4D6A-8D7C-449C20024CB1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FFED-070C-43F3-AECC-B84CA3736D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045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F719-C75E-4D6A-8D7C-449C20024CB1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FFED-070C-43F3-AECC-B84CA3736D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06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F719-C75E-4D6A-8D7C-449C20024CB1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FFED-070C-43F3-AECC-B84CA3736D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652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F719-C75E-4D6A-8D7C-449C20024CB1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FFED-070C-43F3-AECC-B84CA3736D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40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F719-C75E-4D6A-8D7C-449C20024CB1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FFED-070C-43F3-AECC-B84CA3736D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572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F719-C75E-4D6A-8D7C-449C20024CB1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FFED-070C-43F3-AECC-B84CA3736D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026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F719-C75E-4D6A-8D7C-449C20024CB1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FFED-070C-43F3-AECC-B84CA3736D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623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F719-C75E-4D6A-8D7C-449C20024CB1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FFED-070C-43F3-AECC-B84CA3736D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883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BF719-C75E-4D6A-8D7C-449C20024CB1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BC3FFED-070C-43F3-AECC-B84CA3736D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169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8CA9182-923D-6D7E-1991-1679343E2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102088" cy="6858000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A5A0B40D-D53E-271F-B63D-E26E3A2E2A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5611321"/>
              </p:ext>
            </p:extLst>
          </p:nvPr>
        </p:nvGraphicFramePr>
        <p:xfrm>
          <a:off x="4505737" y="1086679"/>
          <a:ext cx="6732105" cy="4134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965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 Ideas De Marcos Educativos | Marcos Educativos, Marcos">
            <a:extLst>
              <a:ext uri="{FF2B5EF4-FFF2-40B4-BE49-F238E27FC236}">
                <a16:creationId xmlns:a16="http://schemas.microsoft.com/office/drawing/2014/main" id="{5C676436-FCD7-A2E2-758C-4D5D93F46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08" y="0"/>
            <a:ext cx="48237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70D9E7F-B3A1-590D-38FD-7D5F7C1E7911}"/>
              </a:ext>
            </a:extLst>
          </p:cNvPr>
          <p:cNvSpPr txBox="1"/>
          <p:nvPr/>
        </p:nvSpPr>
        <p:spPr>
          <a:xfrm>
            <a:off x="927651" y="693009"/>
            <a:ext cx="58839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Implica el uso de: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Imágenes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Sonidos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Símbolos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Gestos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Posturas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Movimientos corporales</a:t>
            </a:r>
          </a:p>
          <a:p>
            <a:endParaRPr lang="es-MX" dirty="0"/>
          </a:p>
          <a:p>
            <a:r>
              <a:rPr lang="es-MX" dirty="0"/>
              <a:t>Todo lo que va encaminado a lo estético y su disfrute</a:t>
            </a:r>
          </a:p>
          <a:p>
            <a:endParaRPr lang="es-MX" dirty="0"/>
          </a:p>
          <a:p>
            <a:r>
              <a:rPr lang="es-MX" dirty="0"/>
              <a:t>Implica una formación artística  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7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BD37E82-2713-0187-E6D2-81BDF8499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0190921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29FB9C2-75A3-539C-482B-51B14B9B0C67}"/>
              </a:ext>
            </a:extLst>
          </p:cNvPr>
          <p:cNvSpPr txBox="1"/>
          <p:nvPr/>
        </p:nvSpPr>
        <p:spPr>
          <a:xfrm>
            <a:off x="2398644" y="265043"/>
            <a:ext cx="50358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Las Lenguas nacionales  no son las únicas </a:t>
            </a:r>
          </a:p>
          <a:p>
            <a:endParaRPr lang="es-MX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Otras como las Migratorias  es decir provienen del extranjero </a:t>
            </a:r>
          </a:p>
          <a:p>
            <a:endParaRPr lang="es-MX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Escritura braille</a:t>
            </a:r>
          </a:p>
          <a:p>
            <a:endParaRPr lang="es-MX" sz="2000" dirty="0">
              <a:solidFill>
                <a:schemeClr val="bg1"/>
              </a:solidFill>
            </a:endParaRPr>
          </a:p>
          <a:p>
            <a:r>
              <a:rPr lang="es-MX" sz="2000" dirty="0">
                <a:solidFill>
                  <a:schemeClr val="bg1"/>
                </a:solidFill>
              </a:rPr>
              <a:t>La no discriminación de esta variedad de lenguas y tipos de escrituras </a:t>
            </a:r>
          </a:p>
        </p:txBody>
      </p:sp>
    </p:spTree>
    <p:extLst>
      <p:ext uri="{BB962C8B-B14F-4D97-AF65-F5344CB8AC3E}">
        <p14:creationId xmlns:p14="http://schemas.microsoft.com/office/powerpoint/2010/main" val="1422628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432C7F3-CA53-040B-600B-B38CB1EC3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573"/>
            <a:ext cx="5155096" cy="6803364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5BE0738-BF2A-EE1F-34B8-635EA63D0D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9169626"/>
              </p:ext>
            </p:extLst>
          </p:nvPr>
        </p:nvGraphicFramePr>
        <p:xfrm>
          <a:off x="4890051" y="1298619"/>
          <a:ext cx="5972313" cy="42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608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FD693B2-87A1-8AF5-0316-74317073B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7907" cy="58590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30F05F1-C6E8-5B2D-8705-A2119AA0B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621" y="0"/>
            <a:ext cx="2939498" cy="311757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3C29616-3BF5-A7EF-B447-A0EA05E70D5A}"/>
              </a:ext>
            </a:extLst>
          </p:cNvPr>
          <p:cNvSpPr txBox="1"/>
          <p:nvPr/>
        </p:nvSpPr>
        <p:spPr>
          <a:xfrm>
            <a:off x="1268895" y="1963412"/>
            <a:ext cx="27034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Contexto </a:t>
            </a:r>
          </a:p>
          <a:p>
            <a:endParaRPr lang="es-MX" sz="2400" dirty="0"/>
          </a:p>
          <a:p>
            <a:r>
              <a:rPr lang="es-MX" sz="2400" dirty="0"/>
              <a:t>Participación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Docente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Familia,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Comunidad </a:t>
            </a:r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761B2B7-025D-69EA-918F-ABEE2CBFB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119" y="0"/>
            <a:ext cx="2939497" cy="31175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7889687-0FDA-0A8E-744A-8997904C5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6052" y="3117574"/>
            <a:ext cx="2634698" cy="274142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E30257A-1F56-9C2D-8CC1-C1AFC3348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8546" y="3117574"/>
            <a:ext cx="2790825" cy="274142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FCBBBD7-AF8C-632A-6031-2368072FEB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0616" y="0"/>
            <a:ext cx="2239617" cy="274142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94909F6-054F-2134-E00D-E96ABDE2F2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486401"/>
            <a:ext cx="4411066" cy="1371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DA2557-D413-2FB2-7E40-24C0D3FDD6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9371" y="2679703"/>
            <a:ext cx="2750862" cy="274142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C37AFC1-48FA-9A32-186A-7E72D6D992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0518" y="5200650"/>
            <a:ext cx="2762250" cy="16573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AC7CA44-9107-C02D-F492-7FD3704F81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1969" y="5170660"/>
            <a:ext cx="1715384" cy="171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081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</TotalTime>
  <Words>80</Words>
  <Application>Microsoft Office PowerPoint</Application>
  <PresentationFormat>Panorámica</PresentationFormat>
  <Paragraphs>42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nadia carrera</dc:creator>
  <cp:lastModifiedBy>nadia carrera</cp:lastModifiedBy>
  <cp:revision>1</cp:revision>
  <dcterms:created xsi:type="dcterms:W3CDTF">2023-02-23T23:24:04Z</dcterms:created>
  <dcterms:modified xsi:type="dcterms:W3CDTF">2023-02-24T00:40:34Z</dcterms:modified>
</cp:coreProperties>
</file>