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3" d="100"/>
          <a:sy n="43" d="100"/>
        </p:scale>
        <p:origin x="42"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50BE3D-9440-462C-8E1B-50CC389DB73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55AF2E78-E5DA-484D-A29D-E174941B76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F2E9CA85-53E2-4D4B-93D0-92F989E7BB37}"/>
              </a:ext>
            </a:extLst>
          </p:cNvPr>
          <p:cNvSpPr>
            <a:spLocks noGrp="1"/>
          </p:cNvSpPr>
          <p:nvPr>
            <p:ph type="dt" sz="half" idx="10"/>
          </p:nvPr>
        </p:nvSpPr>
        <p:spPr/>
        <p:txBody>
          <a:bodyPr/>
          <a:lstStyle/>
          <a:p>
            <a:fld id="{BB170C35-72E4-405E-A9C4-3BDAEA76204C}" type="datetimeFigureOut">
              <a:rPr lang="es-MX" smtClean="0"/>
              <a:t>08/02/2023</a:t>
            </a:fld>
            <a:endParaRPr lang="es-MX"/>
          </a:p>
        </p:txBody>
      </p:sp>
      <p:sp>
        <p:nvSpPr>
          <p:cNvPr id="5" name="Marcador de pie de página 4">
            <a:extLst>
              <a:ext uri="{FF2B5EF4-FFF2-40B4-BE49-F238E27FC236}">
                <a16:creationId xmlns:a16="http://schemas.microsoft.com/office/drawing/2014/main" id="{D056885E-11DB-428A-91A8-75E86AB4462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427768D-7A56-4F2B-8604-C35748FC4CF6}"/>
              </a:ext>
            </a:extLst>
          </p:cNvPr>
          <p:cNvSpPr>
            <a:spLocks noGrp="1"/>
          </p:cNvSpPr>
          <p:nvPr>
            <p:ph type="sldNum" sz="quarter" idx="12"/>
          </p:nvPr>
        </p:nvSpPr>
        <p:spPr/>
        <p:txBody>
          <a:bodyPr/>
          <a:lstStyle/>
          <a:p>
            <a:fld id="{BCC89E4C-DB55-446B-B290-AADEF13917D4}" type="slidenum">
              <a:rPr lang="es-MX" smtClean="0"/>
              <a:t>‹Nº›</a:t>
            </a:fld>
            <a:endParaRPr lang="es-MX"/>
          </a:p>
        </p:txBody>
      </p:sp>
    </p:spTree>
    <p:extLst>
      <p:ext uri="{BB962C8B-B14F-4D97-AF65-F5344CB8AC3E}">
        <p14:creationId xmlns:p14="http://schemas.microsoft.com/office/powerpoint/2010/main" val="155290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52A39-4DBA-40FE-829D-4BDB5DF8E2D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31538917-2778-4564-A36A-98DAE3F99A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AEB54AB-4F84-4694-A0C2-ED058AEC4378}"/>
              </a:ext>
            </a:extLst>
          </p:cNvPr>
          <p:cNvSpPr>
            <a:spLocks noGrp="1"/>
          </p:cNvSpPr>
          <p:nvPr>
            <p:ph type="dt" sz="half" idx="10"/>
          </p:nvPr>
        </p:nvSpPr>
        <p:spPr/>
        <p:txBody>
          <a:bodyPr/>
          <a:lstStyle/>
          <a:p>
            <a:fld id="{BB170C35-72E4-405E-A9C4-3BDAEA76204C}" type="datetimeFigureOut">
              <a:rPr lang="es-MX" smtClean="0"/>
              <a:t>08/02/2023</a:t>
            </a:fld>
            <a:endParaRPr lang="es-MX"/>
          </a:p>
        </p:txBody>
      </p:sp>
      <p:sp>
        <p:nvSpPr>
          <p:cNvPr id="5" name="Marcador de pie de página 4">
            <a:extLst>
              <a:ext uri="{FF2B5EF4-FFF2-40B4-BE49-F238E27FC236}">
                <a16:creationId xmlns:a16="http://schemas.microsoft.com/office/drawing/2014/main" id="{D6C4B457-8CA7-446E-9DA4-1133BC626A5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C0CD2ED-00C1-4E0F-8B9F-BB6EF4D272C1}"/>
              </a:ext>
            </a:extLst>
          </p:cNvPr>
          <p:cNvSpPr>
            <a:spLocks noGrp="1"/>
          </p:cNvSpPr>
          <p:nvPr>
            <p:ph type="sldNum" sz="quarter" idx="12"/>
          </p:nvPr>
        </p:nvSpPr>
        <p:spPr/>
        <p:txBody>
          <a:bodyPr/>
          <a:lstStyle/>
          <a:p>
            <a:fld id="{BCC89E4C-DB55-446B-B290-AADEF13917D4}" type="slidenum">
              <a:rPr lang="es-MX" smtClean="0"/>
              <a:t>‹Nº›</a:t>
            </a:fld>
            <a:endParaRPr lang="es-MX"/>
          </a:p>
        </p:txBody>
      </p:sp>
    </p:spTree>
    <p:extLst>
      <p:ext uri="{BB962C8B-B14F-4D97-AF65-F5344CB8AC3E}">
        <p14:creationId xmlns:p14="http://schemas.microsoft.com/office/powerpoint/2010/main" val="257589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E8091F8-EEC2-4674-9632-CF7191075B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995D04C-5BA0-42C3-B26A-D48FCA8EF81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B7C677B-3345-4E64-8395-5A415AC6B742}"/>
              </a:ext>
            </a:extLst>
          </p:cNvPr>
          <p:cNvSpPr>
            <a:spLocks noGrp="1"/>
          </p:cNvSpPr>
          <p:nvPr>
            <p:ph type="dt" sz="half" idx="10"/>
          </p:nvPr>
        </p:nvSpPr>
        <p:spPr/>
        <p:txBody>
          <a:bodyPr/>
          <a:lstStyle/>
          <a:p>
            <a:fld id="{BB170C35-72E4-405E-A9C4-3BDAEA76204C}" type="datetimeFigureOut">
              <a:rPr lang="es-MX" smtClean="0"/>
              <a:t>08/02/2023</a:t>
            </a:fld>
            <a:endParaRPr lang="es-MX"/>
          </a:p>
        </p:txBody>
      </p:sp>
      <p:sp>
        <p:nvSpPr>
          <p:cNvPr id="5" name="Marcador de pie de página 4">
            <a:extLst>
              <a:ext uri="{FF2B5EF4-FFF2-40B4-BE49-F238E27FC236}">
                <a16:creationId xmlns:a16="http://schemas.microsoft.com/office/drawing/2014/main" id="{D5B716C4-B417-4F95-894A-FD4C202143A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DA53B2B-BFAA-4100-AF4C-BDEE416EB7D0}"/>
              </a:ext>
            </a:extLst>
          </p:cNvPr>
          <p:cNvSpPr>
            <a:spLocks noGrp="1"/>
          </p:cNvSpPr>
          <p:nvPr>
            <p:ph type="sldNum" sz="quarter" idx="12"/>
          </p:nvPr>
        </p:nvSpPr>
        <p:spPr/>
        <p:txBody>
          <a:bodyPr/>
          <a:lstStyle/>
          <a:p>
            <a:fld id="{BCC89E4C-DB55-446B-B290-AADEF13917D4}" type="slidenum">
              <a:rPr lang="es-MX" smtClean="0"/>
              <a:t>‹Nº›</a:t>
            </a:fld>
            <a:endParaRPr lang="es-MX"/>
          </a:p>
        </p:txBody>
      </p:sp>
    </p:spTree>
    <p:extLst>
      <p:ext uri="{BB962C8B-B14F-4D97-AF65-F5344CB8AC3E}">
        <p14:creationId xmlns:p14="http://schemas.microsoft.com/office/powerpoint/2010/main" val="3115521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6B5F4F-FAF2-4DB8-B112-3D59DB9666B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8DFD79C-F7EE-46ED-9A77-E9ADC9B848E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FA70631A-FC3D-4E95-90B3-C7F6FBB7AD36}"/>
              </a:ext>
            </a:extLst>
          </p:cNvPr>
          <p:cNvSpPr>
            <a:spLocks noGrp="1"/>
          </p:cNvSpPr>
          <p:nvPr>
            <p:ph type="dt" sz="half" idx="10"/>
          </p:nvPr>
        </p:nvSpPr>
        <p:spPr/>
        <p:txBody>
          <a:bodyPr/>
          <a:lstStyle/>
          <a:p>
            <a:fld id="{BB170C35-72E4-405E-A9C4-3BDAEA76204C}" type="datetimeFigureOut">
              <a:rPr lang="es-MX" smtClean="0"/>
              <a:t>08/02/2023</a:t>
            </a:fld>
            <a:endParaRPr lang="es-MX"/>
          </a:p>
        </p:txBody>
      </p:sp>
      <p:sp>
        <p:nvSpPr>
          <p:cNvPr id="5" name="Marcador de pie de página 4">
            <a:extLst>
              <a:ext uri="{FF2B5EF4-FFF2-40B4-BE49-F238E27FC236}">
                <a16:creationId xmlns:a16="http://schemas.microsoft.com/office/drawing/2014/main" id="{91F7E506-2197-45B0-A988-E9D37517758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484ECA8-3FC6-4FAA-A97D-4EBDA85CDA67}"/>
              </a:ext>
            </a:extLst>
          </p:cNvPr>
          <p:cNvSpPr>
            <a:spLocks noGrp="1"/>
          </p:cNvSpPr>
          <p:nvPr>
            <p:ph type="sldNum" sz="quarter" idx="12"/>
          </p:nvPr>
        </p:nvSpPr>
        <p:spPr/>
        <p:txBody>
          <a:bodyPr/>
          <a:lstStyle/>
          <a:p>
            <a:fld id="{BCC89E4C-DB55-446B-B290-AADEF13917D4}" type="slidenum">
              <a:rPr lang="es-MX" smtClean="0"/>
              <a:t>‹Nº›</a:t>
            </a:fld>
            <a:endParaRPr lang="es-MX"/>
          </a:p>
        </p:txBody>
      </p:sp>
    </p:spTree>
    <p:extLst>
      <p:ext uri="{BB962C8B-B14F-4D97-AF65-F5344CB8AC3E}">
        <p14:creationId xmlns:p14="http://schemas.microsoft.com/office/powerpoint/2010/main" val="3685680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0FC06-0A66-44D7-8E49-98F2AECEE6F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3DE3C44-AD54-4222-97E1-34912AEFFD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525AF43-4962-49F7-9F20-B2F73C25B809}"/>
              </a:ext>
            </a:extLst>
          </p:cNvPr>
          <p:cNvSpPr>
            <a:spLocks noGrp="1"/>
          </p:cNvSpPr>
          <p:nvPr>
            <p:ph type="dt" sz="half" idx="10"/>
          </p:nvPr>
        </p:nvSpPr>
        <p:spPr/>
        <p:txBody>
          <a:bodyPr/>
          <a:lstStyle/>
          <a:p>
            <a:fld id="{BB170C35-72E4-405E-A9C4-3BDAEA76204C}" type="datetimeFigureOut">
              <a:rPr lang="es-MX" smtClean="0"/>
              <a:t>08/02/2023</a:t>
            </a:fld>
            <a:endParaRPr lang="es-MX"/>
          </a:p>
        </p:txBody>
      </p:sp>
      <p:sp>
        <p:nvSpPr>
          <p:cNvPr id="5" name="Marcador de pie de página 4">
            <a:extLst>
              <a:ext uri="{FF2B5EF4-FFF2-40B4-BE49-F238E27FC236}">
                <a16:creationId xmlns:a16="http://schemas.microsoft.com/office/drawing/2014/main" id="{C73D857A-CFB1-4135-8AD0-BECEB4FC3EA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FF21420-A39B-4DB6-91B0-9987F20E435D}"/>
              </a:ext>
            </a:extLst>
          </p:cNvPr>
          <p:cNvSpPr>
            <a:spLocks noGrp="1"/>
          </p:cNvSpPr>
          <p:nvPr>
            <p:ph type="sldNum" sz="quarter" idx="12"/>
          </p:nvPr>
        </p:nvSpPr>
        <p:spPr/>
        <p:txBody>
          <a:bodyPr/>
          <a:lstStyle/>
          <a:p>
            <a:fld id="{BCC89E4C-DB55-446B-B290-AADEF13917D4}" type="slidenum">
              <a:rPr lang="es-MX" smtClean="0"/>
              <a:t>‹Nº›</a:t>
            </a:fld>
            <a:endParaRPr lang="es-MX"/>
          </a:p>
        </p:txBody>
      </p:sp>
    </p:spTree>
    <p:extLst>
      <p:ext uri="{BB962C8B-B14F-4D97-AF65-F5344CB8AC3E}">
        <p14:creationId xmlns:p14="http://schemas.microsoft.com/office/powerpoint/2010/main" val="1584076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628ACC-4B69-4F4F-99DF-06A7DC68786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FE1164A8-8051-4E9D-90F8-2554F17FF9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C4172287-B115-4E0F-9403-B3DA0BFD97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7D9D3DC6-9A99-4A85-8052-0276217D1A35}"/>
              </a:ext>
            </a:extLst>
          </p:cNvPr>
          <p:cNvSpPr>
            <a:spLocks noGrp="1"/>
          </p:cNvSpPr>
          <p:nvPr>
            <p:ph type="dt" sz="half" idx="10"/>
          </p:nvPr>
        </p:nvSpPr>
        <p:spPr/>
        <p:txBody>
          <a:bodyPr/>
          <a:lstStyle/>
          <a:p>
            <a:fld id="{BB170C35-72E4-405E-A9C4-3BDAEA76204C}" type="datetimeFigureOut">
              <a:rPr lang="es-MX" smtClean="0"/>
              <a:t>08/02/2023</a:t>
            </a:fld>
            <a:endParaRPr lang="es-MX"/>
          </a:p>
        </p:txBody>
      </p:sp>
      <p:sp>
        <p:nvSpPr>
          <p:cNvPr id="6" name="Marcador de pie de página 5">
            <a:extLst>
              <a:ext uri="{FF2B5EF4-FFF2-40B4-BE49-F238E27FC236}">
                <a16:creationId xmlns:a16="http://schemas.microsoft.com/office/drawing/2014/main" id="{2DC53464-17CD-4EAD-A3A9-B05F9E922B7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E5AC439-6322-4EEA-A1DF-3B589DE4167B}"/>
              </a:ext>
            </a:extLst>
          </p:cNvPr>
          <p:cNvSpPr>
            <a:spLocks noGrp="1"/>
          </p:cNvSpPr>
          <p:nvPr>
            <p:ph type="sldNum" sz="quarter" idx="12"/>
          </p:nvPr>
        </p:nvSpPr>
        <p:spPr/>
        <p:txBody>
          <a:bodyPr/>
          <a:lstStyle/>
          <a:p>
            <a:fld id="{BCC89E4C-DB55-446B-B290-AADEF13917D4}" type="slidenum">
              <a:rPr lang="es-MX" smtClean="0"/>
              <a:t>‹Nº›</a:t>
            </a:fld>
            <a:endParaRPr lang="es-MX"/>
          </a:p>
        </p:txBody>
      </p:sp>
    </p:spTree>
    <p:extLst>
      <p:ext uri="{BB962C8B-B14F-4D97-AF65-F5344CB8AC3E}">
        <p14:creationId xmlns:p14="http://schemas.microsoft.com/office/powerpoint/2010/main" val="388080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76ECFF-7942-4200-95D2-D28CB62DEE7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0C82E6E-116D-41C5-AFE8-3C40A59A4E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3E69671-73D0-49FC-9410-4F4B39716A6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D7C449AC-9016-4D9D-8E54-E52EA48BB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3C40654-ED3F-47B4-A06E-286682D234B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2342655B-1FDF-46E5-9F01-EEEA0E40B51B}"/>
              </a:ext>
            </a:extLst>
          </p:cNvPr>
          <p:cNvSpPr>
            <a:spLocks noGrp="1"/>
          </p:cNvSpPr>
          <p:nvPr>
            <p:ph type="dt" sz="half" idx="10"/>
          </p:nvPr>
        </p:nvSpPr>
        <p:spPr/>
        <p:txBody>
          <a:bodyPr/>
          <a:lstStyle/>
          <a:p>
            <a:fld id="{BB170C35-72E4-405E-A9C4-3BDAEA76204C}" type="datetimeFigureOut">
              <a:rPr lang="es-MX" smtClean="0"/>
              <a:t>08/02/2023</a:t>
            </a:fld>
            <a:endParaRPr lang="es-MX"/>
          </a:p>
        </p:txBody>
      </p:sp>
      <p:sp>
        <p:nvSpPr>
          <p:cNvPr id="8" name="Marcador de pie de página 7">
            <a:extLst>
              <a:ext uri="{FF2B5EF4-FFF2-40B4-BE49-F238E27FC236}">
                <a16:creationId xmlns:a16="http://schemas.microsoft.com/office/drawing/2014/main" id="{27E2A7AB-5A2E-4F60-A91A-FCA84100CC56}"/>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6DBE09DF-2FEB-49EE-988B-677DCDB1A538}"/>
              </a:ext>
            </a:extLst>
          </p:cNvPr>
          <p:cNvSpPr>
            <a:spLocks noGrp="1"/>
          </p:cNvSpPr>
          <p:nvPr>
            <p:ph type="sldNum" sz="quarter" idx="12"/>
          </p:nvPr>
        </p:nvSpPr>
        <p:spPr/>
        <p:txBody>
          <a:bodyPr/>
          <a:lstStyle/>
          <a:p>
            <a:fld id="{BCC89E4C-DB55-446B-B290-AADEF13917D4}" type="slidenum">
              <a:rPr lang="es-MX" smtClean="0"/>
              <a:t>‹Nº›</a:t>
            </a:fld>
            <a:endParaRPr lang="es-MX"/>
          </a:p>
        </p:txBody>
      </p:sp>
    </p:spTree>
    <p:extLst>
      <p:ext uri="{BB962C8B-B14F-4D97-AF65-F5344CB8AC3E}">
        <p14:creationId xmlns:p14="http://schemas.microsoft.com/office/powerpoint/2010/main" val="1838412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A954AF-A44F-494C-B4FF-A08A17981FF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0E720493-0284-4A82-B3B4-4E4938A402A0}"/>
              </a:ext>
            </a:extLst>
          </p:cNvPr>
          <p:cNvSpPr>
            <a:spLocks noGrp="1"/>
          </p:cNvSpPr>
          <p:nvPr>
            <p:ph type="dt" sz="half" idx="10"/>
          </p:nvPr>
        </p:nvSpPr>
        <p:spPr/>
        <p:txBody>
          <a:bodyPr/>
          <a:lstStyle/>
          <a:p>
            <a:fld id="{BB170C35-72E4-405E-A9C4-3BDAEA76204C}" type="datetimeFigureOut">
              <a:rPr lang="es-MX" smtClean="0"/>
              <a:t>08/02/2023</a:t>
            </a:fld>
            <a:endParaRPr lang="es-MX"/>
          </a:p>
        </p:txBody>
      </p:sp>
      <p:sp>
        <p:nvSpPr>
          <p:cNvPr id="4" name="Marcador de pie de página 3">
            <a:extLst>
              <a:ext uri="{FF2B5EF4-FFF2-40B4-BE49-F238E27FC236}">
                <a16:creationId xmlns:a16="http://schemas.microsoft.com/office/drawing/2014/main" id="{B098B33A-337E-4BD0-BA8F-50A15FC51197}"/>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08285B1D-633E-4D31-8CC5-0274012A9FAC}"/>
              </a:ext>
            </a:extLst>
          </p:cNvPr>
          <p:cNvSpPr>
            <a:spLocks noGrp="1"/>
          </p:cNvSpPr>
          <p:nvPr>
            <p:ph type="sldNum" sz="quarter" idx="12"/>
          </p:nvPr>
        </p:nvSpPr>
        <p:spPr/>
        <p:txBody>
          <a:bodyPr/>
          <a:lstStyle/>
          <a:p>
            <a:fld id="{BCC89E4C-DB55-446B-B290-AADEF13917D4}" type="slidenum">
              <a:rPr lang="es-MX" smtClean="0"/>
              <a:t>‹Nº›</a:t>
            </a:fld>
            <a:endParaRPr lang="es-MX"/>
          </a:p>
        </p:txBody>
      </p:sp>
    </p:spTree>
    <p:extLst>
      <p:ext uri="{BB962C8B-B14F-4D97-AF65-F5344CB8AC3E}">
        <p14:creationId xmlns:p14="http://schemas.microsoft.com/office/powerpoint/2010/main" val="332077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FDE72F6-6C53-48D9-904C-5C903D85B676}"/>
              </a:ext>
            </a:extLst>
          </p:cNvPr>
          <p:cNvSpPr>
            <a:spLocks noGrp="1"/>
          </p:cNvSpPr>
          <p:nvPr>
            <p:ph type="dt" sz="half" idx="10"/>
          </p:nvPr>
        </p:nvSpPr>
        <p:spPr/>
        <p:txBody>
          <a:bodyPr/>
          <a:lstStyle/>
          <a:p>
            <a:fld id="{BB170C35-72E4-405E-A9C4-3BDAEA76204C}" type="datetimeFigureOut">
              <a:rPr lang="es-MX" smtClean="0"/>
              <a:t>08/02/2023</a:t>
            </a:fld>
            <a:endParaRPr lang="es-MX"/>
          </a:p>
        </p:txBody>
      </p:sp>
      <p:sp>
        <p:nvSpPr>
          <p:cNvPr id="3" name="Marcador de pie de página 2">
            <a:extLst>
              <a:ext uri="{FF2B5EF4-FFF2-40B4-BE49-F238E27FC236}">
                <a16:creationId xmlns:a16="http://schemas.microsoft.com/office/drawing/2014/main" id="{AF228B86-2281-49FB-86AF-215467994EAA}"/>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FACDB9AF-DE55-4410-858D-DD7DCB70E591}"/>
              </a:ext>
            </a:extLst>
          </p:cNvPr>
          <p:cNvSpPr>
            <a:spLocks noGrp="1"/>
          </p:cNvSpPr>
          <p:nvPr>
            <p:ph type="sldNum" sz="quarter" idx="12"/>
          </p:nvPr>
        </p:nvSpPr>
        <p:spPr/>
        <p:txBody>
          <a:bodyPr/>
          <a:lstStyle/>
          <a:p>
            <a:fld id="{BCC89E4C-DB55-446B-B290-AADEF13917D4}" type="slidenum">
              <a:rPr lang="es-MX" smtClean="0"/>
              <a:t>‹Nº›</a:t>
            </a:fld>
            <a:endParaRPr lang="es-MX"/>
          </a:p>
        </p:txBody>
      </p:sp>
    </p:spTree>
    <p:extLst>
      <p:ext uri="{BB962C8B-B14F-4D97-AF65-F5344CB8AC3E}">
        <p14:creationId xmlns:p14="http://schemas.microsoft.com/office/powerpoint/2010/main" val="4261644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FC29C-8230-46D7-94BC-7B295253B5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33F2D1E-3463-4CD4-91C7-05BCF75CA0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17ECCB9A-667D-4D25-93F4-BD0754B4D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E02713A-4336-4A84-9154-B2259AA7CEBA}"/>
              </a:ext>
            </a:extLst>
          </p:cNvPr>
          <p:cNvSpPr>
            <a:spLocks noGrp="1"/>
          </p:cNvSpPr>
          <p:nvPr>
            <p:ph type="dt" sz="half" idx="10"/>
          </p:nvPr>
        </p:nvSpPr>
        <p:spPr/>
        <p:txBody>
          <a:bodyPr/>
          <a:lstStyle/>
          <a:p>
            <a:fld id="{BB170C35-72E4-405E-A9C4-3BDAEA76204C}" type="datetimeFigureOut">
              <a:rPr lang="es-MX" smtClean="0"/>
              <a:t>08/02/2023</a:t>
            </a:fld>
            <a:endParaRPr lang="es-MX"/>
          </a:p>
        </p:txBody>
      </p:sp>
      <p:sp>
        <p:nvSpPr>
          <p:cNvPr id="6" name="Marcador de pie de página 5">
            <a:extLst>
              <a:ext uri="{FF2B5EF4-FFF2-40B4-BE49-F238E27FC236}">
                <a16:creationId xmlns:a16="http://schemas.microsoft.com/office/drawing/2014/main" id="{2837E474-82E2-4199-A737-DC20FC59E8F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79DA82B-20A7-428C-88B9-A5ECD3B75671}"/>
              </a:ext>
            </a:extLst>
          </p:cNvPr>
          <p:cNvSpPr>
            <a:spLocks noGrp="1"/>
          </p:cNvSpPr>
          <p:nvPr>
            <p:ph type="sldNum" sz="quarter" idx="12"/>
          </p:nvPr>
        </p:nvSpPr>
        <p:spPr/>
        <p:txBody>
          <a:bodyPr/>
          <a:lstStyle/>
          <a:p>
            <a:fld id="{BCC89E4C-DB55-446B-B290-AADEF13917D4}" type="slidenum">
              <a:rPr lang="es-MX" smtClean="0"/>
              <a:t>‹Nº›</a:t>
            </a:fld>
            <a:endParaRPr lang="es-MX"/>
          </a:p>
        </p:txBody>
      </p:sp>
    </p:spTree>
    <p:extLst>
      <p:ext uri="{BB962C8B-B14F-4D97-AF65-F5344CB8AC3E}">
        <p14:creationId xmlns:p14="http://schemas.microsoft.com/office/powerpoint/2010/main" val="2273463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FA4909-785A-4F12-9E0A-D53356E0FD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6A032AC5-0EBC-403F-A50C-B47AAE856A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7268C3CA-EC40-491B-A27C-21154C9E9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34CEAE-8B22-43DA-A3AE-2326BC336F80}"/>
              </a:ext>
            </a:extLst>
          </p:cNvPr>
          <p:cNvSpPr>
            <a:spLocks noGrp="1"/>
          </p:cNvSpPr>
          <p:nvPr>
            <p:ph type="dt" sz="half" idx="10"/>
          </p:nvPr>
        </p:nvSpPr>
        <p:spPr/>
        <p:txBody>
          <a:bodyPr/>
          <a:lstStyle/>
          <a:p>
            <a:fld id="{BB170C35-72E4-405E-A9C4-3BDAEA76204C}" type="datetimeFigureOut">
              <a:rPr lang="es-MX" smtClean="0"/>
              <a:t>08/02/2023</a:t>
            </a:fld>
            <a:endParaRPr lang="es-MX"/>
          </a:p>
        </p:txBody>
      </p:sp>
      <p:sp>
        <p:nvSpPr>
          <p:cNvPr id="6" name="Marcador de pie de página 5">
            <a:extLst>
              <a:ext uri="{FF2B5EF4-FFF2-40B4-BE49-F238E27FC236}">
                <a16:creationId xmlns:a16="http://schemas.microsoft.com/office/drawing/2014/main" id="{19F77EA6-D88B-4D3C-BDCC-F81EF342B59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970E903-BC95-4815-BA52-89E5E7108295}"/>
              </a:ext>
            </a:extLst>
          </p:cNvPr>
          <p:cNvSpPr>
            <a:spLocks noGrp="1"/>
          </p:cNvSpPr>
          <p:nvPr>
            <p:ph type="sldNum" sz="quarter" idx="12"/>
          </p:nvPr>
        </p:nvSpPr>
        <p:spPr/>
        <p:txBody>
          <a:bodyPr/>
          <a:lstStyle/>
          <a:p>
            <a:fld id="{BCC89E4C-DB55-446B-B290-AADEF13917D4}" type="slidenum">
              <a:rPr lang="es-MX" smtClean="0"/>
              <a:t>‹Nº›</a:t>
            </a:fld>
            <a:endParaRPr lang="es-MX"/>
          </a:p>
        </p:txBody>
      </p:sp>
    </p:spTree>
    <p:extLst>
      <p:ext uri="{BB962C8B-B14F-4D97-AF65-F5344CB8AC3E}">
        <p14:creationId xmlns:p14="http://schemas.microsoft.com/office/powerpoint/2010/main" val="213104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A9CD7D-8797-4971-B975-434695AA4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F7EB77A-1442-462C-800F-09FD7C26A1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02448D3-14BF-4456-963F-11BB52B516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70C35-72E4-405E-A9C4-3BDAEA76204C}" type="datetimeFigureOut">
              <a:rPr lang="es-MX" smtClean="0"/>
              <a:t>08/02/2023</a:t>
            </a:fld>
            <a:endParaRPr lang="es-MX"/>
          </a:p>
        </p:txBody>
      </p:sp>
      <p:sp>
        <p:nvSpPr>
          <p:cNvPr id="5" name="Marcador de pie de página 4">
            <a:extLst>
              <a:ext uri="{FF2B5EF4-FFF2-40B4-BE49-F238E27FC236}">
                <a16:creationId xmlns:a16="http://schemas.microsoft.com/office/drawing/2014/main" id="{B54E7AEE-2B99-4BCA-8FB2-C481C37175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103706BA-DD8D-43CA-ACB6-377A09E164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89E4C-DB55-446B-B290-AADEF13917D4}" type="slidenum">
              <a:rPr lang="es-MX" smtClean="0"/>
              <a:t>‹Nº›</a:t>
            </a:fld>
            <a:endParaRPr lang="es-MX"/>
          </a:p>
        </p:txBody>
      </p:sp>
    </p:spTree>
    <p:extLst>
      <p:ext uri="{BB962C8B-B14F-4D97-AF65-F5344CB8AC3E}">
        <p14:creationId xmlns:p14="http://schemas.microsoft.com/office/powerpoint/2010/main" val="1285945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A19AE07-0B3D-4772-8D83-90AE15E83081}"/>
              </a:ext>
            </a:extLst>
          </p:cNvPr>
          <p:cNvSpPr txBox="1"/>
          <p:nvPr/>
        </p:nvSpPr>
        <p:spPr>
          <a:xfrm>
            <a:off x="1073426" y="155833"/>
            <a:ext cx="9541565" cy="523220"/>
          </a:xfrm>
          <a:prstGeom prst="rect">
            <a:avLst/>
          </a:prstGeom>
          <a:solidFill>
            <a:srgbClr val="FFFF99"/>
          </a:solidFill>
        </p:spPr>
        <p:txBody>
          <a:bodyPr wrap="square" rtlCol="0">
            <a:spAutoFit/>
          </a:bodyPr>
          <a:lstStyle/>
          <a:p>
            <a:pPr algn="ctr"/>
            <a:r>
              <a:rPr lang="es-MX" sz="2800" dirty="0">
                <a:latin typeface="Bahnschrift" panose="020B0502040204020203" pitchFamily="34" charset="0"/>
              </a:rPr>
              <a:t>JARDIN DE NIÑOS: LIC. FRANCISCO GOMEZ PALACIO</a:t>
            </a:r>
          </a:p>
        </p:txBody>
      </p:sp>
      <p:pic>
        <p:nvPicPr>
          <p:cNvPr id="3" name="Imagen 2">
            <a:extLst>
              <a:ext uri="{FF2B5EF4-FFF2-40B4-BE49-F238E27FC236}">
                <a16:creationId xmlns:a16="http://schemas.microsoft.com/office/drawing/2014/main" id="{1FA6E495-7328-41A8-8879-D0C0151FA4EB}"/>
              </a:ext>
            </a:extLst>
          </p:cNvPr>
          <p:cNvPicPr>
            <a:picLocks noChangeAspect="1"/>
          </p:cNvPicPr>
          <p:nvPr/>
        </p:nvPicPr>
        <p:blipFill rotWithShape="1">
          <a:blip r:embed="rId2"/>
          <a:srcRect l="31304" t="15442" r="28804" b="6065"/>
          <a:stretch/>
        </p:blipFill>
        <p:spPr>
          <a:xfrm>
            <a:off x="914399" y="1060174"/>
            <a:ext cx="10164417" cy="5380383"/>
          </a:xfrm>
          <a:prstGeom prst="rect">
            <a:avLst/>
          </a:prstGeom>
        </p:spPr>
      </p:pic>
    </p:spTree>
    <p:extLst>
      <p:ext uri="{BB962C8B-B14F-4D97-AF65-F5344CB8AC3E}">
        <p14:creationId xmlns:p14="http://schemas.microsoft.com/office/powerpoint/2010/main" val="3006348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CE304D-29BA-45E1-9400-D2B4D4068900}"/>
              </a:ext>
            </a:extLst>
          </p:cNvPr>
          <p:cNvPicPr>
            <a:picLocks noChangeAspect="1"/>
          </p:cNvPicPr>
          <p:nvPr/>
        </p:nvPicPr>
        <p:blipFill rotWithShape="1">
          <a:blip r:embed="rId2"/>
          <a:srcRect l="56087" t="30715" r="34022" b="5292"/>
          <a:stretch/>
        </p:blipFill>
        <p:spPr>
          <a:xfrm>
            <a:off x="9841430" y="212035"/>
            <a:ext cx="2252867" cy="6135755"/>
          </a:xfrm>
          <a:prstGeom prst="rect">
            <a:avLst/>
          </a:prstGeom>
        </p:spPr>
      </p:pic>
      <p:sp>
        <p:nvSpPr>
          <p:cNvPr id="5" name="CuadroTexto 4">
            <a:extLst>
              <a:ext uri="{FF2B5EF4-FFF2-40B4-BE49-F238E27FC236}">
                <a16:creationId xmlns:a16="http://schemas.microsoft.com/office/drawing/2014/main" id="{1BF119D9-34CA-4EC5-98D0-67305DA2AFB1}"/>
              </a:ext>
            </a:extLst>
          </p:cNvPr>
          <p:cNvSpPr txBox="1"/>
          <p:nvPr/>
        </p:nvSpPr>
        <p:spPr>
          <a:xfrm>
            <a:off x="97703" y="874644"/>
            <a:ext cx="8608974" cy="461665"/>
          </a:xfrm>
          <a:prstGeom prst="rect">
            <a:avLst/>
          </a:prstGeom>
          <a:solidFill>
            <a:srgbClr val="FFFF99"/>
          </a:solidFill>
        </p:spPr>
        <p:txBody>
          <a:bodyPr wrap="square" rtlCol="0">
            <a:spAutoFit/>
          </a:bodyPr>
          <a:lstStyle/>
          <a:p>
            <a:r>
              <a:rPr lang="es-MX" sz="2400" dirty="0">
                <a:latin typeface="Bahnschrift Light" panose="020B0502040204020203" pitchFamily="34" charset="0"/>
              </a:rPr>
              <a:t>EDUCADORA: MA. DE LOS ANGELES HERNANDEZ RIVERA</a:t>
            </a:r>
          </a:p>
        </p:txBody>
      </p:sp>
      <p:sp>
        <p:nvSpPr>
          <p:cNvPr id="6" name="CuadroTexto 5">
            <a:extLst>
              <a:ext uri="{FF2B5EF4-FFF2-40B4-BE49-F238E27FC236}">
                <a16:creationId xmlns:a16="http://schemas.microsoft.com/office/drawing/2014/main" id="{F04FB935-583D-40D4-BAC3-38C2DCC931F2}"/>
              </a:ext>
            </a:extLst>
          </p:cNvPr>
          <p:cNvSpPr txBox="1"/>
          <p:nvPr/>
        </p:nvSpPr>
        <p:spPr>
          <a:xfrm>
            <a:off x="97702" y="1611892"/>
            <a:ext cx="8608975" cy="523220"/>
          </a:xfrm>
          <a:prstGeom prst="rect">
            <a:avLst/>
          </a:prstGeom>
          <a:solidFill>
            <a:srgbClr val="FFFF99"/>
          </a:solidFill>
        </p:spPr>
        <p:txBody>
          <a:bodyPr wrap="square" rtlCol="0">
            <a:spAutoFit/>
          </a:bodyPr>
          <a:lstStyle/>
          <a:p>
            <a:r>
              <a:rPr lang="es-MX" sz="2800" dirty="0">
                <a:latin typeface="Bahnschrift Light" panose="020B0502040204020203" pitchFamily="34" charset="0"/>
              </a:rPr>
              <a:t>GRADO:  MULTIGRADO         GRUPO: “A</a:t>
            </a:r>
            <a:r>
              <a:rPr lang="es-MX" sz="2800" dirty="0">
                <a:latin typeface="Britannic Bold" panose="020B0903060703020204" pitchFamily="34" charset="0"/>
              </a:rPr>
              <a:t>”</a:t>
            </a:r>
          </a:p>
        </p:txBody>
      </p:sp>
      <p:sp>
        <p:nvSpPr>
          <p:cNvPr id="7" name="CuadroTexto 6">
            <a:extLst>
              <a:ext uri="{FF2B5EF4-FFF2-40B4-BE49-F238E27FC236}">
                <a16:creationId xmlns:a16="http://schemas.microsoft.com/office/drawing/2014/main" id="{165B3DDF-41E1-407D-B311-620499FC6FD4}"/>
              </a:ext>
            </a:extLst>
          </p:cNvPr>
          <p:cNvSpPr txBox="1"/>
          <p:nvPr/>
        </p:nvSpPr>
        <p:spPr>
          <a:xfrm>
            <a:off x="97702" y="2272508"/>
            <a:ext cx="8608975" cy="523220"/>
          </a:xfrm>
          <a:prstGeom prst="rect">
            <a:avLst/>
          </a:prstGeom>
          <a:solidFill>
            <a:srgbClr val="FFFF99"/>
          </a:solidFill>
        </p:spPr>
        <p:txBody>
          <a:bodyPr wrap="square" rtlCol="0">
            <a:spAutoFit/>
          </a:bodyPr>
          <a:lstStyle/>
          <a:p>
            <a:r>
              <a:rPr lang="es-MX" sz="2800" dirty="0">
                <a:latin typeface="Bahnschrift Light" panose="020B0502040204020203" pitchFamily="34" charset="0"/>
              </a:rPr>
              <a:t>LINEA DE ACCION: EN EL AULA</a:t>
            </a:r>
          </a:p>
        </p:txBody>
      </p:sp>
      <p:sp>
        <p:nvSpPr>
          <p:cNvPr id="8" name="CuadroTexto 7">
            <a:extLst>
              <a:ext uri="{FF2B5EF4-FFF2-40B4-BE49-F238E27FC236}">
                <a16:creationId xmlns:a16="http://schemas.microsoft.com/office/drawing/2014/main" id="{B9DCC5A5-31B1-4D7A-BAD4-D65929AD7A53}"/>
              </a:ext>
            </a:extLst>
          </p:cNvPr>
          <p:cNvSpPr txBox="1"/>
          <p:nvPr/>
        </p:nvSpPr>
        <p:spPr>
          <a:xfrm>
            <a:off x="97703" y="3071311"/>
            <a:ext cx="11988280" cy="2923877"/>
          </a:xfrm>
          <a:prstGeom prst="rect">
            <a:avLst/>
          </a:prstGeom>
          <a:solidFill>
            <a:srgbClr val="FFFF99"/>
          </a:solidFill>
        </p:spPr>
        <p:txBody>
          <a:bodyPr wrap="square" rtlCol="0">
            <a:spAutoFit/>
          </a:bodyPr>
          <a:lstStyle/>
          <a:p>
            <a:r>
              <a:rPr lang="es-MX" sz="2800" dirty="0">
                <a:latin typeface="Bahnschrift Light" panose="020B0502040204020203" pitchFamily="34" charset="0"/>
              </a:rPr>
              <a:t>VALORACION:</a:t>
            </a:r>
          </a:p>
          <a:p>
            <a:pPr algn="just"/>
            <a:r>
              <a:rPr lang="es-ES" sz="2400" b="0" dirty="0">
                <a:effectLst/>
                <a:latin typeface="Bahnschrift Light" panose="020B0502040204020203" pitchFamily="34" charset="0"/>
              </a:rPr>
              <a:t>La realización de las cartas no le son muy familiares pero hacen el intento realizando dibujos para sus compañeros en algunos alumnos se realizo el copiado de diferentes palabras en las cartas dándoles un sentido a esta actividad. </a:t>
            </a:r>
            <a:endParaRPr lang="es-MX" sz="2400" dirty="0">
              <a:latin typeface="Bahnschrift Light" panose="020B0502040204020203" pitchFamily="34" charset="0"/>
            </a:endParaRPr>
          </a:p>
          <a:p>
            <a:endParaRPr lang="es-MX" sz="2800" dirty="0">
              <a:latin typeface="Britannic Bold" panose="020B0903060703020204" pitchFamily="34" charset="0"/>
            </a:endParaRPr>
          </a:p>
          <a:p>
            <a:endParaRPr lang="es-MX" sz="2800" dirty="0">
              <a:latin typeface="Britannic Bold" panose="020B0903060703020204" pitchFamily="34" charset="0"/>
            </a:endParaRPr>
          </a:p>
          <a:p>
            <a:endParaRPr lang="es-MX" sz="2800" dirty="0">
              <a:latin typeface="Britannic Bold" panose="020B0903060703020204" pitchFamily="34" charset="0"/>
            </a:endParaRPr>
          </a:p>
        </p:txBody>
      </p:sp>
    </p:spTree>
    <p:extLst>
      <p:ext uri="{BB962C8B-B14F-4D97-AF65-F5344CB8AC3E}">
        <p14:creationId xmlns:p14="http://schemas.microsoft.com/office/powerpoint/2010/main" val="347180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E9A3614-38E9-4BDC-958F-456BCC73293B}"/>
              </a:ext>
            </a:extLst>
          </p:cNvPr>
          <p:cNvSpPr txBox="1"/>
          <p:nvPr/>
        </p:nvSpPr>
        <p:spPr>
          <a:xfrm>
            <a:off x="278295" y="1047786"/>
            <a:ext cx="2782957" cy="646331"/>
          </a:xfrm>
          <a:prstGeom prst="rect">
            <a:avLst/>
          </a:prstGeom>
          <a:solidFill>
            <a:srgbClr val="FFFF99"/>
          </a:solidFill>
        </p:spPr>
        <p:txBody>
          <a:bodyPr wrap="square">
            <a:spAutoFit/>
          </a:bodyPr>
          <a:lstStyle/>
          <a:p>
            <a:r>
              <a:rPr lang="es-MX" sz="3600" dirty="0">
                <a:latin typeface="Britannic Bold" panose="020B0903060703020204" pitchFamily="34" charset="0"/>
              </a:rPr>
              <a:t>EVIDENCIAS:</a:t>
            </a:r>
          </a:p>
        </p:txBody>
      </p:sp>
      <p:pic>
        <p:nvPicPr>
          <p:cNvPr id="6" name="Imagen 5">
            <a:extLst>
              <a:ext uri="{FF2B5EF4-FFF2-40B4-BE49-F238E27FC236}">
                <a16:creationId xmlns:a16="http://schemas.microsoft.com/office/drawing/2014/main" id="{F7A74446-6749-2130-BC40-AE92B88E2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521" y="1370951"/>
            <a:ext cx="2782957" cy="2531819"/>
          </a:xfrm>
          <a:prstGeom prst="rect">
            <a:avLst/>
          </a:prstGeom>
        </p:spPr>
      </p:pic>
      <p:pic>
        <p:nvPicPr>
          <p:cNvPr id="8" name="Imagen 7">
            <a:extLst>
              <a:ext uri="{FF2B5EF4-FFF2-40B4-BE49-F238E27FC236}">
                <a16:creationId xmlns:a16="http://schemas.microsoft.com/office/drawing/2014/main" id="{3EB2092E-416F-1B3E-4DA8-3FCB3F176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76534">
            <a:off x="575364" y="2180086"/>
            <a:ext cx="3010830" cy="2168913"/>
          </a:xfrm>
          <a:prstGeom prst="rect">
            <a:avLst/>
          </a:prstGeom>
        </p:spPr>
      </p:pic>
      <p:pic>
        <p:nvPicPr>
          <p:cNvPr id="10" name="Imagen 9">
            <a:extLst>
              <a:ext uri="{FF2B5EF4-FFF2-40B4-BE49-F238E27FC236}">
                <a16:creationId xmlns:a16="http://schemas.microsoft.com/office/drawing/2014/main" id="{98933675-52E2-6B31-02B2-E8324F1B6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30968">
            <a:off x="8588983" y="2084772"/>
            <a:ext cx="2782957" cy="2196790"/>
          </a:xfrm>
          <a:prstGeom prst="rect">
            <a:avLst/>
          </a:prstGeom>
        </p:spPr>
      </p:pic>
    </p:spTree>
    <p:extLst>
      <p:ext uri="{BB962C8B-B14F-4D97-AF65-F5344CB8AC3E}">
        <p14:creationId xmlns:p14="http://schemas.microsoft.com/office/powerpoint/2010/main" val="1032121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E9A3614-38E9-4BDC-958F-456BCC73293B}"/>
              </a:ext>
            </a:extLst>
          </p:cNvPr>
          <p:cNvSpPr txBox="1"/>
          <p:nvPr/>
        </p:nvSpPr>
        <p:spPr>
          <a:xfrm>
            <a:off x="278295" y="1047786"/>
            <a:ext cx="2782957" cy="646331"/>
          </a:xfrm>
          <a:prstGeom prst="rect">
            <a:avLst/>
          </a:prstGeom>
          <a:solidFill>
            <a:srgbClr val="FFFF99"/>
          </a:solidFill>
        </p:spPr>
        <p:txBody>
          <a:bodyPr wrap="square">
            <a:spAutoFit/>
          </a:bodyPr>
          <a:lstStyle/>
          <a:p>
            <a:r>
              <a:rPr lang="es-MX" sz="3600" dirty="0">
                <a:latin typeface="Britannic Bold" panose="020B0903060703020204" pitchFamily="34" charset="0"/>
              </a:rPr>
              <a:t>EVIDENCIAS:</a:t>
            </a:r>
          </a:p>
        </p:txBody>
      </p:sp>
      <p:pic>
        <p:nvPicPr>
          <p:cNvPr id="3" name="Imagen 2">
            <a:extLst>
              <a:ext uri="{FF2B5EF4-FFF2-40B4-BE49-F238E27FC236}">
                <a16:creationId xmlns:a16="http://schemas.microsoft.com/office/drawing/2014/main" id="{68BC6FF9-5D40-4F49-EDCB-33E1ECF47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267595">
            <a:off x="7476520" y="1930043"/>
            <a:ext cx="3568081" cy="3985701"/>
          </a:xfrm>
          <a:prstGeom prst="rect">
            <a:avLst/>
          </a:prstGeom>
        </p:spPr>
      </p:pic>
      <p:pic>
        <p:nvPicPr>
          <p:cNvPr id="4" name="Imagen 3">
            <a:extLst>
              <a:ext uri="{FF2B5EF4-FFF2-40B4-BE49-F238E27FC236}">
                <a16:creationId xmlns:a16="http://schemas.microsoft.com/office/drawing/2014/main" id="{3DF9D09E-F5B7-ED21-0DBA-56CC56862AB4}"/>
              </a:ext>
            </a:extLst>
          </p:cNvPr>
          <p:cNvPicPr>
            <a:picLocks noChangeAspect="1"/>
          </p:cNvPicPr>
          <p:nvPr/>
        </p:nvPicPr>
        <p:blipFill>
          <a:blip r:embed="rId3"/>
          <a:stretch>
            <a:fillRect/>
          </a:stretch>
        </p:blipFill>
        <p:spPr>
          <a:xfrm rot="18873742">
            <a:off x="1131871" y="1620163"/>
            <a:ext cx="4833821" cy="4605460"/>
          </a:xfrm>
          <a:prstGeom prst="rect">
            <a:avLst/>
          </a:prstGeom>
        </p:spPr>
      </p:pic>
    </p:spTree>
    <p:extLst>
      <p:ext uri="{BB962C8B-B14F-4D97-AF65-F5344CB8AC3E}">
        <p14:creationId xmlns:p14="http://schemas.microsoft.com/office/powerpoint/2010/main" val="64347016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78</Words>
  <Application>Microsoft Office PowerPoint</Application>
  <PresentationFormat>Panorámica</PresentationFormat>
  <Paragraphs>9</Paragraphs>
  <Slides>4</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vt:i4>
      </vt:variant>
    </vt:vector>
  </HeadingPairs>
  <TitlesOfParts>
    <vt:vector size="11" baseType="lpstr">
      <vt:lpstr>Arial</vt:lpstr>
      <vt:lpstr>Bahnschrift</vt:lpstr>
      <vt:lpstr>Bahnschrift Light</vt:lpstr>
      <vt:lpstr>Britannic Bold</vt:lpstr>
      <vt:lpstr>Calibri</vt:lpstr>
      <vt:lpstr>Calibri Light</vt:lpstr>
      <vt:lpstr>Tema de Office</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Esmirna Balderas</dc:creator>
  <cp:lastModifiedBy>Angie</cp:lastModifiedBy>
  <cp:revision>3</cp:revision>
  <dcterms:created xsi:type="dcterms:W3CDTF">2022-11-17T18:22:15Z</dcterms:created>
  <dcterms:modified xsi:type="dcterms:W3CDTF">2023-02-08T18:39:42Z</dcterms:modified>
</cp:coreProperties>
</file>