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4" r:id="rId1"/>
  </p:sldMasterIdLst>
  <p:notesMasterIdLst>
    <p:notesMasterId r:id="rId6"/>
  </p:notesMasterIdLst>
  <p:sldIdLst>
    <p:sldId id="256" r:id="rId2"/>
    <p:sldId id="260" r:id="rId3"/>
    <p:sldId id="258" r:id="rId4"/>
    <p:sldId id="259" r:id="rId5"/>
  </p:sldIdLst>
  <p:sldSz cx="9144000" cy="5143500" type="screen16x9"/>
  <p:notesSz cx="6858000" cy="9144000"/>
  <p:embeddedFontLst>
    <p:embeddedFont>
      <p:font typeface="Dreaming Outloud Pro" panose="03050502040302030504" pitchFamily="66" charset="0"/>
      <p:regular r:id="rId7"/>
      <p:italic r:id="rId8"/>
    </p:embeddedFont>
    <p:embeddedFont>
      <p:font typeface="Lilita One" panose="020B0604020202020204" charset="0"/>
      <p:regular r:id="rId9"/>
    </p:embeddedFont>
    <p:embeddedFont>
      <p:font typeface="Poppins" panose="00000500000000000000" pitchFamily="2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660D21-23FD-48AB-ADF6-31CC22086743}">
  <a:tblStyle styleId="{5C660D21-23FD-48AB-ADF6-31CC2208674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cy Castañeda" userId="d7b834f0e9af844b" providerId="LiveId" clId="{4C070257-BCC3-4DD9-8FAE-B858C7896FD7}"/>
    <pc:docChg chg="modSld">
      <pc:chgData name="Nancy Castañeda" userId="d7b834f0e9af844b" providerId="LiveId" clId="{4C070257-BCC3-4DD9-8FAE-B858C7896FD7}" dt="2023-01-26T23:31:52.141" v="1" actId="20577"/>
      <pc:docMkLst>
        <pc:docMk/>
      </pc:docMkLst>
      <pc:sldChg chg="modSp mod">
        <pc:chgData name="Nancy Castañeda" userId="d7b834f0e9af844b" providerId="LiveId" clId="{4C070257-BCC3-4DD9-8FAE-B858C7896FD7}" dt="2023-01-26T23:31:52.141" v="1" actId="20577"/>
        <pc:sldMkLst>
          <pc:docMk/>
          <pc:sldMk cId="682313487" sldId="260"/>
        </pc:sldMkLst>
        <pc:spChg chg="mod">
          <ac:chgData name="Nancy Castañeda" userId="d7b834f0e9af844b" providerId="LiveId" clId="{4C070257-BCC3-4DD9-8FAE-B858C7896FD7}" dt="2023-01-26T23:31:52.141" v="1" actId="20577"/>
          <ac:spMkLst>
            <pc:docMk/>
            <pc:sldMk cId="682313487" sldId="260"/>
            <ac:spMk id="2" creationId="{50F3CFB0-FA72-729F-ECE1-4D6C8B90994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Google Shape;1081;g113a0b7eff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2" name="Google Shape;1082;g113a0b7eff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g113a5673f4f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5" name="Google Shape;1185;g113a5673f4f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" name="Google Shape;1260;g113a5673f4f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1" name="Google Shape;1261;g113a5673f4f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4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307199" y="240473"/>
            <a:ext cx="8529855" cy="4662300"/>
            <a:chOff x="307199" y="240473"/>
            <a:chExt cx="8529855" cy="4662300"/>
          </a:xfrm>
        </p:grpSpPr>
        <p:sp>
          <p:nvSpPr>
            <p:cNvPr id="11" name="Google Shape;11;p2"/>
            <p:cNvSpPr/>
            <p:nvPr/>
          </p:nvSpPr>
          <p:spPr>
            <a:xfrm>
              <a:off x="307199" y="240776"/>
              <a:ext cx="8529602" cy="4661948"/>
            </a:xfrm>
            <a:custGeom>
              <a:avLst/>
              <a:gdLst/>
              <a:ahLst/>
              <a:cxnLst/>
              <a:rect l="l" t="t" r="r" b="b"/>
              <a:pathLst>
                <a:path w="166545" h="91027" extrusionOk="0">
                  <a:moveTo>
                    <a:pt x="5435" y="3947"/>
                  </a:moveTo>
                  <a:cubicBezTo>
                    <a:pt x="6823" y="3947"/>
                    <a:pt x="7933" y="5058"/>
                    <a:pt x="7933" y="6446"/>
                  </a:cubicBezTo>
                  <a:cubicBezTo>
                    <a:pt x="7933" y="7834"/>
                    <a:pt x="6803" y="8964"/>
                    <a:pt x="5435" y="8964"/>
                  </a:cubicBezTo>
                  <a:cubicBezTo>
                    <a:pt x="4046" y="8964"/>
                    <a:pt x="2936" y="7834"/>
                    <a:pt x="2936" y="6446"/>
                  </a:cubicBezTo>
                  <a:cubicBezTo>
                    <a:pt x="2936" y="5058"/>
                    <a:pt x="4046" y="3947"/>
                    <a:pt x="5435" y="3947"/>
                  </a:cubicBezTo>
                  <a:close/>
                  <a:moveTo>
                    <a:pt x="5435" y="11761"/>
                  </a:moveTo>
                  <a:cubicBezTo>
                    <a:pt x="6823" y="11761"/>
                    <a:pt x="7933" y="12871"/>
                    <a:pt x="7933" y="14259"/>
                  </a:cubicBezTo>
                  <a:cubicBezTo>
                    <a:pt x="7914" y="15648"/>
                    <a:pt x="6803" y="16758"/>
                    <a:pt x="5435" y="16758"/>
                  </a:cubicBezTo>
                  <a:cubicBezTo>
                    <a:pt x="4046" y="16758"/>
                    <a:pt x="2936" y="15648"/>
                    <a:pt x="2936" y="14259"/>
                  </a:cubicBezTo>
                  <a:cubicBezTo>
                    <a:pt x="2936" y="12871"/>
                    <a:pt x="4046" y="11761"/>
                    <a:pt x="5435" y="11761"/>
                  </a:cubicBezTo>
                  <a:close/>
                  <a:moveTo>
                    <a:pt x="5435" y="19574"/>
                  </a:moveTo>
                  <a:cubicBezTo>
                    <a:pt x="6823" y="19574"/>
                    <a:pt x="7933" y="20685"/>
                    <a:pt x="7933" y="22073"/>
                  </a:cubicBezTo>
                  <a:cubicBezTo>
                    <a:pt x="7933" y="23461"/>
                    <a:pt x="6803" y="24572"/>
                    <a:pt x="5435" y="24572"/>
                  </a:cubicBezTo>
                  <a:cubicBezTo>
                    <a:pt x="4046" y="24572"/>
                    <a:pt x="2936" y="23461"/>
                    <a:pt x="2936" y="22073"/>
                  </a:cubicBezTo>
                  <a:cubicBezTo>
                    <a:pt x="2936" y="20685"/>
                    <a:pt x="4046" y="19574"/>
                    <a:pt x="5435" y="19574"/>
                  </a:cubicBezTo>
                  <a:close/>
                  <a:moveTo>
                    <a:pt x="5435" y="27368"/>
                  </a:moveTo>
                  <a:cubicBezTo>
                    <a:pt x="6823" y="27368"/>
                    <a:pt x="7933" y="28498"/>
                    <a:pt x="7933" y="29886"/>
                  </a:cubicBezTo>
                  <a:cubicBezTo>
                    <a:pt x="7914" y="31275"/>
                    <a:pt x="6803" y="32385"/>
                    <a:pt x="5435" y="32385"/>
                  </a:cubicBezTo>
                  <a:cubicBezTo>
                    <a:pt x="4046" y="32385"/>
                    <a:pt x="2936" y="31275"/>
                    <a:pt x="2936" y="29886"/>
                  </a:cubicBezTo>
                  <a:cubicBezTo>
                    <a:pt x="2936" y="28498"/>
                    <a:pt x="4046" y="27368"/>
                    <a:pt x="5435" y="27368"/>
                  </a:cubicBezTo>
                  <a:close/>
                  <a:moveTo>
                    <a:pt x="5435" y="35181"/>
                  </a:moveTo>
                  <a:cubicBezTo>
                    <a:pt x="6823" y="35181"/>
                    <a:pt x="7933" y="36292"/>
                    <a:pt x="7933" y="37680"/>
                  </a:cubicBezTo>
                  <a:cubicBezTo>
                    <a:pt x="7933" y="39068"/>
                    <a:pt x="6803" y="40199"/>
                    <a:pt x="5435" y="40199"/>
                  </a:cubicBezTo>
                  <a:cubicBezTo>
                    <a:pt x="4046" y="40199"/>
                    <a:pt x="2936" y="39068"/>
                    <a:pt x="2936" y="37680"/>
                  </a:cubicBezTo>
                  <a:cubicBezTo>
                    <a:pt x="2936" y="36292"/>
                    <a:pt x="4046" y="35181"/>
                    <a:pt x="5435" y="35181"/>
                  </a:cubicBezTo>
                  <a:close/>
                  <a:moveTo>
                    <a:pt x="5435" y="42995"/>
                  </a:moveTo>
                  <a:cubicBezTo>
                    <a:pt x="6823" y="42995"/>
                    <a:pt x="7933" y="44105"/>
                    <a:pt x="7933" y="45494"/>
                  </a:cubicBezTo>
                  <a:cubicBezTo>
                    <a:pt x="7914" y="46882"/>
                    <a:pt x="6803" y="47992"/>
                    <a:pt x="5435" y="47992"/>
                  </a:cubicBezTo>
                  <a:cubicBezTo>
                    <a:pt x="4046" y="47992"/>
                    <a:pt x="2936" y="46882"/>
                    <a:pt x="2936" y="45494"/>
                  </a:cubicBezTo>
                  <a:cubicBezTo>
                    <a:pt x="2936" y="44105"/>
                    <a:pt x="4046" y="42995"/>
                    <a:pt x="5435" y="42995"/>
                  </a:cubicBezTo>
                  <a:close/>
                  <a:moveTo>
                    <a:pt x="5435" y="50828"/>
                  </a:moveTo>
                  <a:cubicBezTo>
                    <a:pt x="6823" y="50828"/>
                    <a:pt x="7933" y="51939"/>
                    <a:pt x="7933" y="53327"/>
                  </a:cubicBezTo>
                  <a:cubicBezTo>
                    <a:pt x="7933" y="54715"/>
                    <a:pt x="6803" y="55826"/>
                    <a:pt x="5435" y="55826"/>
                  </a:cubicBezTo>
                  <a:cubicBezTo>
                    <a:pt x="4046" y="55826"/>
                    <a:pt x="2936" y="54715"/>
                    <a:pt x="2936" y="53327"/>
                  </a:cubicBezTo>
                  <a:cubicBezTo>
                    <a:pt x="2936" y="51939"/>
                    <a:pt x="4046" y="50828"/>
                    <a:pt x="5435" y="50828"/>
                  </a:cubicBezTo>
                  <a:close/>
                  <a:moveTo>
                    <a:pt x="5435" y="58622"/>
                  </a:moveTo>
                  <a:cubicBezTo>
                    <a:pt x="6823" y="58622"/>
                    <a:pt x="7933" y="59752"/>
                    <a:pt x="7933" y="61140"/>
                  </a:cubicBezTo>
                  <a:cubicBezTo>
                    <a:pt x="7914" y="62529"/>
                    <a:pt x="6803" y="63639"/>
                    <a:pt x="5435" y="63639"/>
                  </a:cubicBezTo>
                  <a:cubicBezTo>
                    <a:pt x="4046" y="63639"/>
                    <a:pt x="2936" y="62529"/>
                    <a:pt x="2936" y="61140"/>
                  </a:cubicBezTo>
                  <a:cubicBezTo>
                    <a:pt x="2936" y="59752"/>
                    <a:pt x="4046" y="58622"/>
                    <a:pt x="5435" y="58622"/>
                  </a:cubicBezTo>
                  <a:close/>
                  <a:moveTo>
                    <a:pt x="5435" y="66435"/>
                  </a:moveTo>
                  <a:cubicBezTo>
                    <a:pt x="6823" y="66435"/>
                    <a:pt x="7933" y="67546"/>
                    <a:pt x="7933" y="68954"/>
                  </a:cubicBezTo>
                  <a:cubicBezTo>
                    <a:pt x="7933" y="70342"/>
                    <a:pt x="6803" y="71453"/>
                    <a:pt x="5435" y="71453"/>
                  </a:cubicBezTo>
                  <a:cubicBezTo>
                    <a:pt x="4046" y="71453"/>
                    <a:pt x="2936" y="70342"/>
                    <a:pt x="2936" y="68954"/>
                  </a:cubicBezTo>
                  <a:cubicBezTo>
                    <a:pt x="2936" y="67546"/>
                    <a:pt x="4046" y="66435"/>
                    <a:pt x="5435" y="66435"/>
                  </a:cubicBezTo>
                  <a:close/>
                  <a:moveTo>
                    <a:pt x="5435" y="74249"/>
                  </a:moveTo>
                  <a:cubicBezTo>
                    <a:pt x="6823" y="74249"/>
                    <a:pt x="7933" y="75359"/>
                    <a:pt x="7933" y="76748"/>
                  </a:cubicBezTo>
                  <a:cubicBezTo>
                    <a:pt x="7933" y="78136"/>
                    <a:pt x="6803" y="79266"/>
                    <a:pt x="5435" y="79266"/>
                  </a:cubicBezTo>
                  <a:cubicBezTo>
                    <a:pt x="4046" y="79266"/>
                    <a:pt x="2936" y="78136"/>
                    <a:pt x="2936" y="76748"/>
                  </a:cubicBezTo>
                  <a:cubicBezTo>
                    <a:pt x="2936" y="75359"/>
                    <a:pt x="4046" y="74249"/>
                    <a:pt x="5435" y="74249"/>
                  </a:cubicBezTo>
                  <a:close/>
                  <a:moveTo>
                    <a:pt x="5435" y="82062"/>
                  </a:moveTo>
                  <a:cubicBezTo>
                    <a:pt x="6823" y="82062"/>
                    <a:pt x="7933" y="83173"/>
                    <a:pt x="7933" y="84561"/>
                  </a:cubicBezTo>
                  <a:cubicBezTo>
                    <a:pt x="7914" y="85949"/>
                    <a:pt x="6803" y="87060"/>
                    <a:pt x="5435" y="87060"/>
                  </a:cubicBezTo>
                  <a:cubicBezTo>
                    <a:pt x="4046" y="87060"/>
                    <a:pt x="2936" y="85949"/>
                    <a:pt x="2936" y="84561"/>
                  </a:cubicBezTo>
                  <a:cubicBezTo>
                    <a:pt x="2936" y="83173"/>
                    <a:pt x="4046" y="82062"/>
                    <a:pt x="5435" y="82062"/>
                  </a:cubicBezTo>
                  <a:close/>
                  <a:moveTo>
                    <a:pt x="5712" y="1"/>
                  </a:moveTo>
                  <a:cubicBezTo>
                    <a:pt x="2579" y="1"/>
                    <a:pt x="1" y="2559"/>
                    <a:pt x="1" y="5712"/>
                  </a:cubicBezTo>
                  <a:lnTo>
                    <a:pt x="1" y="85335"/>
                  </a:lnTo>
                  <a:cubicBezTo>
                    <a:pt x="1" y="88448"/>
                    <a:pt x="2559" y="91026"/>
                    <a:pt x="5712" y="91026"/>
                  </a:cubicBezTo>
                  <a:lnTo>
                    <a:pt x="160833" y="91026"/>
                  </a:lnTo>
                  <a:cubicBezTo>
                    <a:pt x="163967" y="91026"/>
                    <a:pt x="166545" y="88488"/>
                    <a:pt x="166545" y="85335"/>
                  </a:cubicBezTo>
                  <a:lnTo>
                    <a:pt x="166545" y="5712"/>
                  </a:lnTo>
                  <a:cubicBezTo>
                    <a:pt x="166545" y="2559"/>
                    <a:pt x="163967" y="1"/>
                    <a:pt x="1608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" name="Google Shape;12;p2"/>
            <p:cNvGrpSpPr/>
            <p:nvPr/>
          </p:nvGrpSpPr>
          <p:grpSpPr>
            <a:xfrm>
              <a:off x="899549" y="453700"/>
              <a:ext cx="7937504" cy="4239700"/>
              <a:chOff x="-20400" y="215838"/>
              <a:chExt cx="9184800" cy="4711825"/>
            </a:xfrm>
          </p:grpSpPr>
          <p:cxnSp>
            <p:nvCxnSpPr>
              <p:cNvPr id="13" name="Google Shape;13;p2"/>
              <p:cNvCxnSpPr/>
              <p:nvPr/>
            </p:nvCxnSpPr>
            <p:spPr>
              <a:xfrm>
                <a:off x="-20400" y="215838"/>
                <a:ext cx="9168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" name="Google Shape;14;p2"/>
              <p:cNvCxnSpPr/>
              <p:nvPr/>
            </p:nvCxnSpPr>
            <p:spPr>
              <a:xfrm>
                <a:off x="-20400" y="45142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" name="Google Shape;15;p2"/>
              <p:cNvCxnSpPr/>
              <p:nvPr/>
            </p:nvCxnSpPr>
            <p:spPr>
              <a:xfrm>
                <a:off x="-20400" y="68702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" name="Google Shape;16;p2"/>
              <p:cNvCxnSpPr/>
              <p:nvPr/>
            </p:nvCxnSpPr>
            <p:spPr>
              <a:xfrm>
                <a:off x="-20400" y="92261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" name="Google Shape;17;p2"/>
              <p:cNvCxnSpPr/>
              <p:nvPr/>
            </p:nvCxnSpPr>
            <p:spPr>
              <a:xfrm>
                <a:off x="-20400" y="1158203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" name="Google Shape;18;p2"/>
              <p:cNvCxnSpPr/>
              <p:nvPr/>
            </p:nvCxnSpPr>
            <p:spPr>
              <a:xfrm>
                <a:off x="-20400" y="1393794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" name="Google Shape;19;p2"/>
              <p:cNvCxnSpPr/>
              <p:nvPr/>
            </p:nvCxnSpPr>
            <p:spPr>
              <a:xfrm>
                <a:off x="-20400" y="1629385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" name="Google Shape;20;p2"/>
              <p:cNvCxnSpPr/>
              <p:nvPr/>
            </p:nvCxnSpPr>
            <p:spPr>
              <a:xfrm>
                <a:off x="-20400" y="1864976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" name="Google Shape;21;p2"/>
              <p:cNvCxnSpPr/>
              <p:nvPr/>
            </p:nvCxnSpPr>
            <p:spPr>
              <a:xfrm>
                <a:off x="-20400" y="2100568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" name="Google Shape;22;p2"/>
              <p:cNvCxnSpPr/>
              <p:nvPr/>
            </p:nvCxnSpPr>
            <p:spPr>
              <a:xfrm>
                <a:off x="-20400" y="233615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" name="Google Shape;23;p2"/>
              <p:cNvCxnSpPr/>
              <p:nvPr/>
            </p:nvCxnSpPr>
            <p:spPr>
              <a:xfrm>
                <a:off x="-20400" y="257175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" name="Google Shape;24;p2"/>
              <p:cNvCxnSpPr/>
              <p:nvPr/>
            </p:nvCxnSpPr>
            <p:spPr>
              <a:xfrm>
                <a:off x="-20400" y="280734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" name="Google Shape;25;p2"/>
              <p:cNvCxnSpPr/>
              <p:nvPr/>
            </p:nvCxnSpPr>
            <p:spPr>
              <a:xfrm>
                <a:off x="-20400" y="3042933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" name="Google Shape;26;p2"/>
              <p:cNvCxnSpPr/>
              <p:nvPr/>
            </p:nvCxnSpPr>
            <p:spPr>
              <a:xfrm>
                <a:off x="-20400" y="3278524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" name="Google Shape;27;p2"/>
              <p:cNvCxnSpPr/>
              <p:nvPr/>
            </p:nvCxnSpPr>
            <p:spPr>
              <a:xfrm>
                <a:off x="-20400" y="3514115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" name="Google Shape;28;p2"/>
              <p:cNvCxnSpPr/>
              <p:nvPr/>
            </p:nvCxnSpPr>
            <p:spPr>
              <a:xfrm>
                <a:off x="-20400" y="3749706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" name="Google Shape;29;p2"/>
              <p:cNvCxnSpPr/>
              <p:nvPr/>
            </p:nvCxnSpPr>
            <p:spPr>
              <a:xfrm>
                <a:off x="-20400" y="3985298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" name="Google Shape;30;p2"/>
              <p:cNvCxnSpPr/>
              <p:nvPr/>
            </p:nvCxnSpPr>
            <p:spPr>
              <a:xfrm>
                <a:off x="-20400" y="422088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" name="Google Shape;31;p2"/>
              <p:cNvCxnSpPr/>
              <p:nvPr/>
            </p:nvCxnSpPr>
            <p:spPr>
              <a:xfrm>
                <a:off x="-20400" y="445648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" name="Google Shape;32;p2"/>
              <p:cNvCxnSpPr/>
              <p:nvPr/>
            </p:nvCxnSpPr>
            <p:spPr>
              <a:xfrm>
                <a:off x="-20400" y="469207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" name="Google Shape;33;p2"/>
              <p:cNvCxnSpPr/>
              <p:nvPr/>
            </p:nvCxnSpPr>
            <p:spPr>
              <a:xfrm>
                <a:off x="-20400" y="4927663"/>
                <a:ext cx="9169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34" name="Google Shape;34;p2"/>
            <p:cNvCxnSpPr/>
            <p:nvPr/>
          </p:nvCxnSpPr>
          <p:spPr>
            <a:xfrm>
              <a:off x="899548" y="240473"/>
              <a:ext cx="0" cy="4662300"/>
            </a:xfrm>
            <a:prstGeom prst="straightConnector1">
              <a:avLst/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5" name="Google Shape;35;p2"/>
          <p:cNvSpPr txBox="1">
            <a:spLocks noGrp="1"/>
          </p:cNvSpPr>
          <p:nvPr>
            <p:ph type="ctrTitle"/>
          </p:nvPr>
        </p:nvSpPr>
        <p:spPr>
          <a:xfrm>
            <a:off x="1250100" y="1441725"/>
            <a:ext cx="5322300" cy="242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000">
                <a:latin typeface="Lilita One"/>
                <a:ea typeface="Lilita One"/>
                <a:cs typeface="Lilita One"/>
                <a:sym typeface="Lilita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ubTitle" idx="1"/>
          </p:nvPr>
        </p:nvSpPr>
        <p:spPr>
          <a:xfrm>
            <a:off x="1250100" y="3875800"/>
            <a:ext cx="5322300" cy="4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372D3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oogle Shape;67;p4"/>
          <p:cNvGrpSpPr/>
          <p:nvPr/>
        </p:nvGrpSpPr>
        <p:grpSpPr>
          <a:xfrm>
            <a:off x="307199" y="240473"/>
            <a:ext cx="8529855" cy="4662300"/>
            <a:chOff x="307199" y="240473"/>
            <a:chExt cx="8529855" cy="4662300"/>
          </a:xfrm>
        </p:grpSpPr>
        <p:sp>
          <p:nvSpPr>
            <p:cNvPr id="68" name="Google Shape;68;p4"/>
            <p:cNvSpPr/>
            <p:nvPr/>
          </p:nvSpPr>
          <p:spPr>
            <a:xfrm>
              <a:off x="307199" y="240776"/>
              <a:ext cx="8529602" cy="4661948"/>
            </a:xfrm>
            <a:custGeom>
              <a:avLst/>
              <a:gdLst/>
              <a:ahLst/>
              <a:cxnLst/>
              <a:rect l="l" t="t" r="r" b="b"/>
              <a:pathLst>
                <a:path w="166545" h="91027" extrusionOk="0">
                  <a:moveTo>
                    <a:pt x="5435" y="3947"/>
                  </a:moveTo>
                  <a:cubicBezTo>
                    <a:pt x="6823" y="3947"/>
                    <a:pt x="7933" y="5058"/>
                    <a:pt x="7933" y="6446"/>
                  </a:cubicBezTo>
                  <a:cubicBezTo>
                    <a:pt x="7933" y="7834"/>
                    <a:pt x="6803" y="8964"/>
                    <a:pt x="5435" y="8964"/>
                  </a:cubicBezTo>
                  <a:cubicBezTo>
                    <a:pt x="4046" y="8964"/>
                    <a:pt x="2936" y="7834"/>
                    <a:pt x="2936" y="6446"/>
                  </a:cubicBezTo>
                  <a:cubicBezTo>
                    <a:pt x="2936" y="5058"/>
                    <a:pt x="4046" y="3947"/>
                    <a:pt x="5435" y="3947"/>
                  </a:cubicBezTo>
                  <a:close/>
                  <a:moveTo>
                    <a:pt x="5435" y="11761"/>
                  </a:moveTo>
                  <a:cubicBezTo>
                    <a:pt x="6823" y="11761"/>
                    <a:pt x="7933" y="12871"/>
                    <a:pt x="7933" y="14259"/>
                  </a:cubicBezTo>
                  <a:cubicBezTo>
                    <a:pt x="7914" y="15648"/>
                    <a:pt x="6803" y="16758"/>
                    <a:pt x="5435" y="16758"/>
                  </a:cubicBezTo>
                  <a:cubicBezTo>
                    <a:pt x="4046" y="16758"/>
                    <a:pt x="2936" y="15648"/>
                    <a:pt x="2936" y="14259"/>
                  </a:cubicBezTo>
                  <a:cubicBezTo>
                    <a:pt x="2936" y="12871"/>
                    <a:pt x="4046" y="11761"/>
                    <a:pt x="5435" y="11761"/>
                  </a:cubicBezTo>
                  <a:close/>
                  <a:moveTo>
                    <a:pt x="5435" y="19574"/>
                  </a:moveTo>
                  <a:cubicBezTo>
                    <a:pt x="6823" y="19574"/>
                    <a:pt x="7933" y="20685"/>
                    <a:pt x="7933" y="22073"/>
                  </a:cubicBezTo>
                  <a:cubicBezTo>
                    <a:pt x="7933" y="23461"/>
                    <a:pt x="6803" y="24572"/>
                    <a:pt x="5435" y="24572"/>
                  </a:cubicBezTo>
                  <a:cubicBezTo>
                    <a:pt x="4046" y="24572"/>
                    <a:pt x="2936" y="23461"/>
                    <a:pt x="2936" y="22073"/>
                  </a:cubicBezTo>
                  <a:cubicBezTo>
                    <a:pt x="2936" y="20685"/>
                    <a:pt x="4046" y="19574"/>
                    <a:pt x="5435" y="19574"/>
                  </a:cubicBezTo>
                  <a:close/>
                  <a:moveTo>
                    <a:pt x="5435" y="27368"/>
                  </a:moveTo>
                  <a:cubicBezTo>
                    <a:pt x="6823" y="27368"/>
                    <a:pt x="7933" y="28498"/>
                    <a:pt x="7933" y="29886"/>
                  </a:cubicBezTo>
                  <a:cubicBezTo>
                    <a:pt x="7914" y="31275"/>
                    <a:pt x="6803" y="32385"/>
                    <a:pt x="5435" y="32385"/>
                  </a:cubicBezTo>
                  <a:cubicBezTo>
                    <a:pt x="4046" y="32385"/>
                    <a:pt x="2936" y="31275"/>
                    <a:pt x="2936" y="29886"/>
                  </a:cubicBezTo>
                  <a:cubicBezTo>
                    <a:pt x="2936" y="28498"/>
                    <a:pt x="4046" y="27368"/>
                    <a:pt x="5435" y="27368"/>
                  </a:cubicBezTo>
                  <a:close/>
                  <a:moveTo>
                    <a:pt x="5435" y="35181"/>
                  </a:moveTo>
                  <a:cubicBezTo>
                    <a:pt x="6823" y="35181"/>
                    <a:pt x="7933" y="36292"/>
                    <a:pt x="7933" y="37680"/>
                  </a:cubicBezTo>
                  <a:cubicBezTo>
                    <a:pt x="7933" y="39068"/>
                    <a:pt x="6803" y="40199"/>
                    <a:pt x="5435" y="40199"/>
                  </a:cubicBezTo>
                  <a:cubicBezTo>
                    <a:pt x="4046" y="40199"/>
                    <a:pt x="2936" y="39068"/>
                    <a:pt x="2936" y="37680"/>
                  </a:cubicBezTo>
                  <a:cubicBezTo>
                    <a:pt x="2936" y="36292"/>
                    <a:pt x="4046" y="35181"/>
                    <a:pt x="5435" y="35181"/>
                  </a:cubicBezTo>
                  <a:close/>
                  <a:moveTo>
                    <a:pt x="5435" y="42995"/>
                  </a:moveTo>
                  <a:cubicBezTo>
                    <a:pt x="6823" y="42995"/>
                    <a:pt x="7933" y="44105"/>
                    <a:pt x="7933" y="45494"/>
                  </a:cubicBezTo>
                  <a:cubicBezTo>
                    <a:pt x="7914" y="46882"/>
                    <a:pt x="6803" y="47992"/>
                    <a:pt x="5435" y="47992"/>
                  </a:cubicBezTo>
                  <a:cubicBezTo>
                    <a:pt x="4046" y="47992"/>
                    <a:pt x="2936" y="46882"/>
                    <a:pt x="2936" y="45494"/>
                  </a:cubicBezTo>
                  <a:cubicBezTo>
                    <a:pt x="2936" y="44105"/>
                    <a:pt x="4046" y="42995"/>
                    <a:pt x="5435" y="42995"/>
                  </a:cubicBezTo>
                  <a:close/>
                  <a:moveTo>
                    <a:pt x="5435" y="50828"/>
                  </a:moveTo>
                  <a:cubicBezTo>
                    <a:pt x="6823" y="50828"/>
                    <a:pt x="7933" y="51939"/>
                    <a:pt x="7933" y="53327"/>
                  </a:cubicBezTo>
                  <a:cubicBezTo>
                    <a:pt x="7933" y="54715"/>
                    <a:pt x="6803" y="55826"/>
                    <a:pt x="5435" y="55826"/>
                  </a:cubicBezTo>
                  <a:cubicBezTo>
                    <a:pt x="4046" y="55826"/>
                    <a:pt x="2936" y="54715"/>
                    <a:pt x="2936" y="53327"/>
                  </a:cubicBezTo>
                  <a:cubicBezTo>
                    <a:pt x="2936" y="51939"/>
                    <a:pt x="4046" y="50828"/>
                    <a:pt x="5435" y="50828"/>
                  </a:cubicBezTo>
                  <a:close/>
                  <a:moveTo>
                    <a:pt x="5435" y="58622"/>
                  </a:moveTo>
                  <a:cubicBezTo>
                    <a:pt x="6823" y="58622"/>
                    <a:pt x="7933" y="59752"/>
                    <a:pt x="7933" y="61140"/>
                  </a:cubicBezTo>
                  <a:cubicBezTo>
                    <a:pt x="7914" y="62529"/>
                    <a:pt x="6803" y="63639"/>
                    <a:pt x="5435" y="63639"/>
                  </a:cubicBezTo>
                  <a:cubicBezTo>
                    <a:pt x="4046" y="63639"/>
                    <a:pt x="2936" y="62529"/>
                    <a:pt x="2936" y="61140"/>
                  </a:cubicBezTo>
                  <a:cubicBezTo>
                    <a:pt x="2936" y="59752"/>
                    <a:pt x="4046" y="58622"/>
                    <a:pt x="5435" y="58622"/>
                  </a:cubicBezTo>
                  <a:close/>
                  <a:moveTo>
                    <a:pt x="5435" y="66435"/>
                  </a:moveTo>
                  <a:cubicBezTo>
                    <a:pt x="6823" y="66435"/>
                    <a:pt x="7933" y="67546"/>
                    <a:pt x="7933" y="68954"/>
                  </a:cubicBezTo>
                  <a:cubicBezTo>
                    <a:pt x="7933" y="70342"/>
                    <a:pt x="6803" y="71453"/>
                    <a:pt x="5435" y="71453"/>
                  </a:cubicBezTo>
                  <a:cubicBezTo>
                    <a:pt x="4046" y="71453"/>
                    <a:pt x="2936" y="70342"/>
                    <a:pt x="2936" y="68954"/>
                  </a:cubicBezTo>
                  <a:cubicBezTo>
                    <a:pt x="2936" y="67546"/>
                    <a:pt x="4046" y="66435"/>
                    <a:pt x="5435" y="66435"/>
                  </a:cubicBezTo>
                  <a:close/>
                  <a:moveTo>
                    <a:pt x="5435" y="74249"/>
                  </a:moveTo>
                  <a:cubicBezTo>
                    <a:pt x="6823" y="74249"/>
                    <a:pt x="7933" y="75359"/>
                    <a:pt x="7933" y="76748"/>
                  </a:cubicBezTo>
                  <a:cubicBezTo>
                    <a:pt x="7933" y="78136"/>
                    <a:pt x="6803" y="79266"/>
                    <a:pt x="5435" y="79266"/>
                  </a:cubicBezTo>
                  <a:cubicBezTo>
                    <a:pt x="4046" y="79266"/>
                    <a:pt x="2936" y="78136"/>
                    <a:pt x="2936" y="76748"/>
                  </a:cubicBezTo>
                  <a:cubicBezTo>
                    <a:pt x="2936" y="75359"/>
                    <a:pt x="4046" y="74249"/>
                    <a:pt x="5435" y="74249"/>
                  </a:cubicBezTo>
                  <a:close/>
                  <a:moveTo>
                    <a:pt x="5435" y="82062"/>
                  </a:moveTo>
                  <a:cubicBezTo>
                    <a:pt x="6823" y="82062"/>
                    <a:pt x="7933" y="83173"/>
                    <a:pt x="7933" y="84561"/>
                  </a:cubicBezTo>
                  <a:cubicBezTo>
                    <a:pt x="7914" y="85949"/>
                    <a:pt x="6803" y="87060"/>
                    <a:pt x="5435" y="87060"/>
                  </a:cubicBezTo>
                  <a:cubicBezTo>
                    <a:pt x="4046" y="87060"/>
                    <a:pt x="2936" y="85949"/>
                    <a:pt x="2936" y="84561"/>
                  </a:cubicBezTo>
                  <a:cubicBezTo>
                    <a:pt x="2936" y="83173"/>
                    <a:pt x="4046" y="82062"/>
                    <a:pt x="5435" y="82062"/>
                  </a:cubicBezTo>
                  <a:close/>
                  <a:moveTo>
                    <a:pt x="5712" y="1"/>
                  </a:moveTo>
                  <a:cubicBezTo>
                    <a:pt x="2579" y="1"/>
                    <a:pt x="1" y="2559"/>
                    <a:pt x="1" y="5712"/>
                  </a:cubicBezTo>
                  <a:lnTo>
                    <a:pt x="1" y="85335"/>
                  </a:lnTo>
                  <a:cubicBezTo>
                    <a:pt x="1" y="88448"/>
                    <a:pt x="2559" y="91026"/>
                    <a:pt x="5712" y="91026"/>
                  </a:cubicBezTo>
                  <a:lnTo>
                    <a:pt x="160833" y="91026"/>
                  </a:lnTo>
                  <a:cubicBezTo>
                    <a:pt x="163967" y="91026"/>
                    <a:pt x="166545" y="88488"/>
                    <a:pt x="166545" y="85335"/>
                  </a:cubicBezTo>
                  <a:lnTo>
                    <a:pt x="166545" y="5712"/>
                  </a:lnTo>
                  <a:cubicBezTo>
                    <a:pt x="166545" y="2559"/>
                    <a:pt x="163967" y="1"/>
                    <a:pt x="1608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9" name="Google Shape;69;p4"/>
            <p:cNvGrpSpPr/>
            <p:nvPr/>
          </p:nvGrpSpPr>
          <p:grpSpPr>
            <a:xfrm>
              <a:off x="899549" y="453700"/>
              <a:ext cx="7937504" cy="4239700"/>
              <a:chOff x="-20400" y="215838"/>
              <a:chExt cx="9184800" cy="4711825"/>
            </a:xfrm>
          </p:grpSpPr>
          <p:cxnSp>
            <p:nvCxnSpPr>
              <p:cNvPr id="70" name="Google Shape;70;p4"/>
              <p:cNvCxnSpPr/>
              <p:nvPr/>
            </p:nvCxnSpPr>
            <p:spPr>
              <a:xfrm>
                <a:off x="-20400" y="215838"/>
                <a:ext cx="9168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" name="Google Shape;71;p4"/>
              <p:cNvCxnSpPr/>
              <p:nvPr/>
            </p:nvCxnSpPr>
            <p:spPr>
              <a:xfrm>
                <a:off x="-20400" y="45142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2" name="Google Shape;72;p4"/>
              <p:cNvCxnSpPr/>
              <p:nvPr/>
            </p:nvCxnSpPr>
            <p:spPr>
              <a:xfrm>
                <a:off x="-20400" y="68702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3" name="Google Shape;73;p4"/>
              <p:cNvCxnSpPr/>
              <p:nvPr/>
            </p:nvCxnSpPr>
            <p:spPr>
              <a:xfrm>
                <a:off x="-20400" y="92261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4" name="Google Shape;74;p4"/>
              <p:cNvCxnSpPr/>
              <p:nvPr/>
            </p:nvCxnSpPr>
            <p:spPr>
              <a:xfrm>
                <a:off x="-20400" y="1158203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5" name="Google Shape;75;p4"/>
              <p:cNvCxnSpPr/>
              <p:nvPr/>
            </p:nvCxnSpPr>
            <p:spPr>
              <a:xfrm>
                <a:off x="-20400" y="1393794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" name="Google Shape;76;p4"/>
              <p:cNvCxnSpPr/>
              <p:nvPr/>
            </p:nvCxnSpPr>
            <p:spPr>
              <a:xfrm>
                <a:off x="-20400" y="1629385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7" name="Google Shape;77;p4"/>
              <p:cNvCxnSpPr/>
              <p:nvPr/>
            </p:nvCxnSpPr>
            <p:spPr>
              <a:xfrm>
                <a:off x="-20400" y="1864976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8" name="Google Shape;78;p4"/>
              <p:cNvCxnSpPr/>
              <p:nvPr/>
            </p:nvCxnSpPr>
            <p:spPr>
              <a:xfrm>
                <a:off x="-20400" y="2100568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9" name="Google Shape;79;p4"/>
              <p:cNvCxnSpPr/>
              <p:nvPr/>
            </p:nvCxnSpPr>
            <p:spPr>
              <a:xfrm>
                <a:off x="-20400" y="233615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0" name="Google Shape;80;p4"/>
              <p:cNvCxnSpPr/>
              <p:nvPr/>
            </p:nvCxnSpPr>
            <p:spPr>
              <a:xfrm>
                <a:off x="-20400" y="257175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1" name="Google Shape;81;p4"/>
              <p:cNvCxnSpPr/>
              <p:nvPr/>
            </p:nvCxnSpPr>
            <p:spPr>
              <a:xfrm>
                <a:off x="-20400" y="280734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2" name="Google Shape;82;p4"/>
              <p:cNvCxnSpPr/>
              <p:nvPr/>
            </p:nvCxnSpPr>
            <p:spPr>
              <a:xfrm>
                <a:off x="-20400" y="3042933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3" name="Google Shape;83;p4"/>
              <p:cNvCxnSpPr/>
              <p:nvPr/>
            </p:nvCxnSpPr>
            <p:spPr>
              <a:xfrm>
                <a:off x="-20400" y="3278524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4" name="Google Shape;84;p4"/>
              <p:cNvCxnSpPr/>
              <p:nvPr/>
            </p:nvCxnSpPr>
            <p:spPr>
              <a:xfrm>
                <a:off x="-20400" y="3514115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" name="Google Shape;85;p4"/>
              <p:cNvCxnSpPr/>
              <p:nvPr/>
            </p:nvCxnSpPr>
            <p:spPr>
              <a:xfrm>
                <a:off x="-20400" y="3749706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" name="Google Shape;86;p4"/>
              <p:cNvCxnSpPr/>
              <p:nvPr/>
            </p:nvCxnSpPr>
            <p:spPr>
              <a:xfrm>
                <a:off x="-20400" y="3985298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" name="Google Shape;87;p4"/>
              <p:cNvCxnSpPr/>
              <p:nvPr/>
            </p:nvCxnSpPr>
            <p:spPr>
              <a:xfrm>
                <a:off x="-20400" y="422088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" name="Google Shape;88;p4"/>
              <p:cNvCxnSpPr/>
              <p:nvPr/>
            </p:nvCxnSpPr>
            <p:spPr>
              <a:xfrm>
                <a:off x="-20400" y="445648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" name="Google Shape;89;p4"/>
              <p:cNvCxnSpPr/>
              <p:nvPr/>
            </p:nvCxnSpPr>
            <p:spPr>
              <a:xfrm>
                <a:off x="-20400" y="469207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" name="Google Shape;90;p4"/>
              <p:cNvCxnSpPr/>
              <p:nvPr/>
            </p:nvCxnSpPr>
            <p:spPr>
              <a:xfrm>
                <a:off x="-20400" y="4927663"/>
                <a:ext cx="9169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91" name="Google Shape;91;p4"/>
            <p:cNvCxnSpPr/>
            <p:nvPr/>
          </p:nvCxnSpPr>
          <p:spPr>
            <a:xfrm>
              <a:off x="899548" y="240473"/>
              <a:ext cx="0" cy="4662300"/>
            </a:xfrm>
            <a:prstGeom prst="straightConnector1">
              <a:avLst/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2" name="Google Shape;92;p4"/>
          <p:cNvSpPr txBox="1">
            <a:spLocks noGrp="1"/>
          </p:cNvSpPr>
          <p:nvPr>
            <p:ph type="body" idx="1"/>
          </p:nvPr>
        </p:nvSpPr>
        <p:spPr>
          <a:xfrm>
            <a:off x="1101000" y="1152475"/>
            <a:ext cx="7328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AutoNum type="arabicPeriod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93" name="Google Shape;93;p4"/>
          <p:cNvSpPr txBox="1">
            <a:spLocks noGrp="1"/>
          </p:cNvSpPr>
          <p:nvPr>
            <p:ph type="title"/>
          </p:nvPr>
        </p:nvSpPr>
        <p:spPr>
          <a:xfrm>
            <a:off x="1110425" y="445025"/>
            <a:ext cx="7328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4"/>
          <p:cNvSpPr/>
          <p:nvPr/>
        </p:nvSpPr>
        <p:spPr>
          <a:xfrm>
            <a:off x="8015875" y="592253"/>
            <a:ext cx="572741" cy="423184"/>
          </a:xfrm>
          <a:custGeom>
            <a:avLst/>
            <a:gdLst/>
            <a:ahLst/>
            <a:cxnLst/>
            <a:rect l="l" t="t" r="r" b="b"/>
            <a:pathLst>
              <a:path w="22001" h="16256" extrusionOk="0">
                <a:moveTo>
                  <a:pt x="13391" y="1"/>
                </a:moveTo>
                <a:cubicBezTo>
                  <a:pt x="11664" y="1"/>
                  <a:pt x="9093" y="1641"/>
                  <a:pt x="8178" y="2251"/>
                </a:cubicBezTo>
                <a:cubicBezTo>
                  <a:pt x="5039" y="4428"/>
                  <a:pt x="2570" y="7399"/>
                  <a:pt x="351" y="10454"/>
                </a:cubicBezTo>
                <a:cubicBezTo>
                  <a:pt x="0" y="10933"/>
                  <a:pt x="477" y="11461"/>
                  <a:pt x="965" y="11461"/>
                </a:cubicBezTo>
                <a:cubicBezTo>
                  <a:pt x="1116" y="11461"/>
                  <a:pt x="1269" y="11410"/>
                  <a:pt x="1398" y="11291"/>
                </a:cubicBezTo>
                <a:cubicBezTo>
                  <a:pt x="4202" y="8529"/>
                  <a:pt x="6797" y="5516"/>
                  <a:pt x="10270" y="3633"/>
                </a:cubicBezTo>
                <a:cubicBezTo>
                  <a:pt x="10856" y="3298"/>
                  <a:pt x="11442" y="3005"/>
                  <a:pt x="12070" y="2796"/>
                </a:cubicBezTo>
                <a:cubicBezTo>
                  <a:pt x="12195" y="2754"/>
                  <a:pt x="12321" y="2712"/>
                  <a:pt x="12446" y="2670"/>
                </a:cubicBezTo>
                <a:lnTo>
                  <a:pt x="12446" y="2670"/>
                </a:lnTo>
                <a:cubicBezTo>
                  <a:pt x="12405" y="2879"/>
                  <a:pt x="12321" y="3088"/>
                  <a:pt x="12237" y="3298"/>
                </a:cubicBezTo>
                <a:cubicBezTo>
                  <a:pt x="12070" y="3758"/>
                  <a:pt x="11861" y="4218"/>
                  <a:pt x="11609" y="4637"/>
                </a:cubicBezTo>
                <a:cubicBezTo>
                  <a:pt x="10647" y="6520"/>
                  <a:pt x="9601" y="8278"/>
                  <a:pt x="9015" y="10371"/>
                </a:cubicBezTo>
                <a:cubicBezTo>
                  <a:pt x="8596" y="11626"/>
                  <a:pt x="7801" y="13970"/>
                  <a:pt x="8429" y="15309"/>
                </a:cubicBezTo>
                <a:cubicBezTo>
                  <a:pt x="8731" y="15964"/>
                  <a:pt x="9307" y="16255"/>
                  <a:pt x="9918" y="16255"/>
                </a:cubicBezTo>
                <a:cubicBezTo>
                  <a:pt x="10321" y="16255"/>
                  <a:pt x="10741" y="16128"/>
                  <a:pt x="11107" y="15895"/>
                </a:cubicBezTo>
                <a:cubicBezTo>
                  <a:pt x="12865" y="14723"/>
                  <a:pt x="14372" y="12714"/>
                  <a:pt x="15878" y="11250"/>
                </a:cubicBezTo>
                <a:cubicBezTo>
                  <a:pt x="17720" y="9492"/>
                  <a:pt x="19561" y="7776"/>
                  <a:pt x="21319" y="5976"/>
                </a:cubicBezTo>
                <a:cubicBezTo>
                  <a:pt x="22001" y="5327"/>
                  <a:pt x="21398" y="4425"/>
                  <a:pt x="20663" y="4425"/>
                </a:cubicBezTo>
                <a:cubicBezTo>
                  <a:pt x="20451" y="4425"/>
                  <a:pt x="20228" y="4501"/>
                  <a:pt x="20022" y="4679"/>
                </a:cubicBezTo>
                <a:cubicBezTo>
                  <a:pt x="18264" y="6269"/>
                  <a:pt x="16506" y="7943"/>
                  <a:pt x="14748" y="9575"/>
                </a:cubicBezTo>
                <a:lnTo>
                  <a:pt x="11861" y="12296"/>
                </a:lnTo>
                <a:cubicBezTo>
                  <a:pt x="11526" y="12631"/>
                  <a:pt x="11065" y="12924"/>
                  <a:pt x="10731" y="13300"/>
                </a:cubicBezTo>
                <a:cubicBezTo>
                  <a:pt x="10731" y="13175"/>
                  <a:pt x="10772" y="13049"/>
                  <a:pt x="10814" y="12882"/>
                </a:cubicBezTo>
                <a:cubicBezTo>
                  <a:pt x="11275" y="10705"/>
                  <a:pt x="12070" y="8571"/>
                  <a:pt x="13242" y="6604"/>
                </a:cubicBezTo>
                <a:cubicBezTo>
                  <a:pt x="13995" y="5265"/>
                  <a:pt x="15209" y="3298"/>
                  <a:pt x="15041" y="1624"/>
                </a:cubicBezTo>
                <a:cubicBezTo>
                  <a:pt x="14928" y="425"/>
                  <a:pt x="14269" y="1"/>
                  <a:pt x="1339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4"/>
          <p:cNvSpPr/>
          <p:nvPr/>
        </p:nvSpPr>
        <p:spPr>
          <a:xfrm>
            <a:off x="1110425" y="393988"/>
            <a:ext cx="539772" cy="674779"/>
          </a:xfrm>
          <a:custGeom>
            <a:avLst/>
            <a:gdLst/>
            <a:ahLst/>
            <a:cxnLst/>
            <a:rect l="l" t="t" r="r" b="b"/>
            <a:pathLst>
              <a:path w="27351" h="34192" extrusionOk="0">
                <a:moveTo>
                  <a:pt x="11856" y="1"/>
                </a:moveTo>
                <a:cubicBezTo>
                  <a:pt x="11671" y="1"/>
                  <a:pt x="11482" y="80"/>
                  <a:pt x="11342" y="270"/>
                </a:cubicBezTo>
                <a:cubicBezTo>
                  <a:pt x="6822" y="6757"/>
                  <a:pt x="2386" y="13202"/>
                  <a:pt x="168" y="20902"/>
                </a:cubicBezTo>
                <a:cubicBezTo>
                  <a:pt x="1" y="21638"/>
                  <a:pt x="607" y="22293"/>
                  <a:pt x="1285" y="22293"/>
                </a:cubicBezTo>
                <a:cubicBezTo>
                  <a:pt x="1456" y="22293"/>
                  <a:pt x="1631" y="22251"/>
                  <a:pt x="1800" y="22158"/>
                </a:cubicBezTo>
                <a:cubicBezTo>
                  <a:pt x="5651" y="20317"/>
                  <a:pt x="8162" y="16341"/>
                  <a:pt x="12096" y="14750"/>
                </a:cubicBezTo>
                <a:lnTo>
                  <a:pt x="12096" y="14750"/>
                </a:lnTo>
                <a:cubicBezTo>
                  <a:pt x="11970" y="21195"/>
                  <a:pt x="6278" y="26845"/>
                  <a:pt x="8287" y="33458"/>
                </a:cubicBezTo>
                <a:cubicBezTo>
                  <a:pt x="8419" y="33933"/>
                  <a:pt x="8835" y="34192"/>
                  <a:pt x="9270" y="34192"/>
                </a:cubicBezTo>
                <a:cubicBezTo>
                  <a:pt x="9525" y="34192"/>
                  <a:pt x="9787" y="34104"/>
                  <a:pt x="10003" y="33918"/>
                </a:cubicBezTo>
                <a:cubicBezTo>
                  <a:pt x="13142" y="31114"/>
                  <a:pt x="15695" y="27850"/>
                  <a:pt x="18248" y="24502"/>
                </a:cubicBezTo>
                <a:cubicBezTo>
                  <a:pt x="19587" y="22660"/>
                  <a:pt x="20968" y="20861"/>
                  <a:pt x="22433" y="19103"/>
                </a:cubicBezTo>
                <a:cubicBezTo>
                  <a:pt x="23814" y="17471"/>
                  <a:pt x="25446" y="16090"/>
                  <a:pt x="26827" y="14457"/>
                </a:cubicBezTo>
                <a:cubicBezTo>
                  <a:pt x="27351" y="13899"/>
                  <a:pt x="26943" y="13050"/>
                  <a:pt x="26308" y="13050"/>
                </a:cubicBezTo>
                <a:cubicBezTo>
                  <a:pt x="26181" y="13050"/>
                  <a:pt x="26046" y="13083"/>
                  <a:pt x="25907" y="13160"/>
                </a:cubicBezTo>
                <a:cubicBezTo>
                  <a:pt x="22475" y="15253"/>
                  <a:pt x="19922" y="19228"/>
                  <a:pt x="17536" y="22409"/>
                </a:cubicBezTo>
                <a:cubicBezTo>
                  <a:pt x="15151" y="25548"/>
                  <a:pt x="12891" y="28687"/>
                  <a:pt x="10045" y="31240"/>
                </a:cubicBezTo>
                <a:cubicBezTo>
                  <a:pt x="9668" y="25088"/>
                  <a:pt x="14983" y="19647"/>
                  <a:pt x="14230" y="13286"/>
                </a:cubicBezTo>
                <a:cubicBezTo>
                  <a:pt x="14194" y="12667"/>
                  <a:pt x="13683" y="12207"/>
                  <a:pt x="13083" y="12207"/>
                </a:cubicBezTo>
                <a:cubicBezTo>
                  <a:pt x="12993" y="12207"/>
                  <a:pt x="12900" y="12217"/>
                  <a:pt x="12807" y="12239"/>
                </a:cubicBezTo>
                <a:cubicBezTo>
                  <a:pt x="8873" y="13160"/>
                  <a:pt x="6278" y="16299"/>
                  <a:pt x="3181" y="18643"/>
                </a:cubicBezTo>
                <a:cubicBezTo>
                  <a:pt x="5316" y="12323"/>
                  <a:pt x="8873" y="6506"/>
                  <a:pt x="12389" y="856"/>
                </a:cubicBezTo>
                <a:cubicBezTo>
                  <a:pt x="12680" y="418"/>
                  <a:pt x="12281" y="1"/>
                  <a:pt x="1185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6" name="Google Shape;96;p4"/>
          <p:cNvGrpSpPr/>
          <p:nvPr/>
        </p:nvGrpSpPr>
        <p:grpSpPr>
          <a:xfrm>
            <a:off x="8223450" y="4302800"/>
            <a:ext cx="421798" cy="427751"/>
            <a:chOff x="7124413" y="-757600"/>
            <a:chExt cx="421798" cy="427751"/>
          </a:xfrm>
        </p:grpSpPr>
        <p:sp>
          <p:nvSpPr>
            <p:cNvPr id="97" name="Google Shape;97;p4"/>
            <p:cNvSpPr/>
            <p:nvPr/>
          </p:nvSpPr>
          <p:spPr>
            <a:xfrm>
              <a:off x="7124413" y="-757600"/>
              <a:ext cx="421798" cy="427751"/>
            </a:xfrm>
            <a:custGeom>
              <a:avLst/>
              <a:gdLst/>
              <a:ahLst/>
              <a:cxnLst/>
              <a:rect l="l" t="t" r="r" b="b"/>
              <a:pathLst>
                <a:path w="8574" h="8695" extrusionOk="0">
                  <a:moveTo>
                    <a:pt x="4966" y="0"/>
                  </a:moveTo>
                  <a:cubicBezTo>
                    <a:pt x="4895" y="0"/>
                    <a:pt x="4823" y="30"/>
                    <a:pt x="4771" y="95"/>
                  </a:cubicBezTo>
                  <a:lnTo>
                    <a:pt x="3270" y="1863"/>
                  </a:lnTo>
                  <a:cubicBezTo>
                    <a:pt x="3203" y="1929"/>
                    <a:pt x="3137" y="1963"/>
                    <a:pt x="3036" y="1963"/>
                  </a:cubicBezTo>
                  <a:lnTo>
                    <a:pt x="368" y="1629"/>
                  </a:lnTo>
                  <a:cubicBezTo>
                    <a:pt x="134" y="1629"/>
                    <a:pt x="1" y="1829"/>
                    <a:pt x="101" y="2029"/>
                  </a:cubicBezTo>
                  <a:lnTo>
                    <a:pt x="1435" y="4631"/>
                  </a:lnTo>
                  <a:cubicBezTo>
                    <a:pt x="1435" y="4698"/>
                    <a:pt x="1469" y="4765"/>
                    <a:pt x="1435" y="4831"/>
                  </a:cubicBezTo>
                  <a:lnTo>
                    <a:pt x="835" y="7533"/>
                  </a:lnTo>
                  <a:cubicBezTo>
                    <a:pt x="808" y="7692"/>
                    <a:pt x="950" y="7830"/>
                    <a:pt x="1110" y="7830"/>
                  </a:cubicBezTo>
                  <a:cubicBezTo>
                    <a:pt x="1151" y="7830"/>
                    <a:pt x="1194" y="7821"/>
                    <a:pt x="1235" y="7800"/>
                  </a:cubicBezTo>
                  <a:lnTo>
                    <a:pt x="3337" y="6699"/>
                  </a:lnTo>
                  <a:cubicBezTo>
                    <a:pt x="3373" y="6687"/>
                    <a:pt x="3414" y="6680"/>
                    <a:pt x="3457" y="6680"/>
                  </a:cubicBezTo>
                  <a:cubicBezTo>
                    <a:pt x="3530" y="6680"/>
                    <a:pt x="3607" y="6703"/>
                    <a:pt x="3670" y="6766"/>
                  </a:cubicBezTo>
                  <a:lnTo>
                    <a:pt x="5605" y="8634"/>
                  </a:lnTo>
                  <a:cubicBezTo>
                    <a:pt x="5657" y="8676"/>
                    <a:pt x="5716" y="8695"/>
                    <a:pt x="5773" y="8695"/>
                  </a:cubicBezTo>
                  <a:cubicBezTo>
                    <a:pt x="5899" y="8695"/>
                    <a:pt x="6016" y="8605"/>
                    <a:pt x="6039" y="8467"/>
                  </a:cubicBezTo>
                  <a:lnTo>
                    <a:pt x="6472" y="5765"/>
                  </a:lnTo>
                  <a:cubicBezTo>
                    <a:pt x="6506" y="5732"/>
                    <a:pt x="6506" y="5665"/>
                    <a:pt x="6539" y="5632"/>
                  </a:cubicBezTo>
                  <a:lnTo>
                    <a:pt x="8440" y="3497"/>
                  </a:lnTo>
                  <a:cubicBezTo>
                    <a:pt x="8574" y="3330"/>
                    <a:pt x="8507" y="3130"/>
                    <a:pt x="8307" y="3064"/>
                  </a:cubicBezTo>
                  <a:lnTo>
                    <a:pt x="5872" y="2496"/>
                  </a:lnTo>
                  <a:cubicBezTo>
                    <a:pt x="5772" y="2463"/>
                    <a:pt x="5705" y="2396"/>
                    <a:pt x="5672" y="2296"/>
                  </a:cubicBezTo>
                  <a:lnTo>
                    <a:pt x="5205" y="195"/>
                  </a:lnTo>
                  <a:cubicBezTo>
                    <a:pt x="5184" y="73"/>
                    <a:pt x="5077" y="0"/>
                    <a:pt x="4966" y="0"/>
                  </a:cubicBezTo>
                  <a:close/>
                </a:path>
              </a:pathLst>
            </a:custGeom>
            <a:solidFill>
              <a:srgbClr val="FFFFFF"/>
            </a:solidFill>
            <a:ln w="762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28575" dist="19050" dir="54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4"/>
            <p:cNvSpPr/>
            <p:nvPr/>
          </p:nvSpPr>
          <p:spPr>
            <a:xfrm>
              <a:off x="7124413" y="-757600"/>
              <a:ext cx="421798" cy="427751"/>
            </a:xfrm>
            <a:custGeom>
              <a:avLst/>
              <a:gdLst/>
              <a:ahLst/>
              <a:cxnLst/>
              <a:rect l="l" t="t" r="r" b="b"/>
              <a:pathLst>
                <a:path w="8574" h="8695" extrusionOk="0">
                  <a:moveTo>
                    <a:pt x="4966" y="0"/>
                  </a:moveTo>
                  <a:cubicBezTo>
                    <a:pt x="4895" y="0"/>
                    <a:pt x="4823" y="30"/>
                    <a:pt x="4771" y="95"/>
                  </a:cubicBezTo>
                  <a:lnTo>
                    <a:pt x="3270" y="1863"/>
                  </a:lnTo>
                  <a:cubicBezTo>
                    <a:pt x="3203" y="1929"/>
                    <a:pt x="3137" y="1963"/>
                    <a:pt x="3036" y="1963"/>
                  </a:cubicBezTo>
                  <a:lnTo>
                    <a:pt x="368" y="1629"/>
                  </a:lnTo>
                  <a:cubicBezTo>
                    <a:pt x="134" y="1629"/>
                    <a:pt x="1" y="1829"/>
                    <a:pt x="101" y="2029"/>
                  </a:cubicBezTo>
                  <a:lnTo>
                    <a:pt x="1435" y="4631"/>
                  </a:lnTo>
                  <a:cubicBezTo>
                    <a:pt x="1435" y="4698"/>
                    <a:pt x="1469" y="4765"/>
                    <a:pt x="1435" y="4831"/>
                  </a:cubicBezTo>
                  <a:lnTo>
                    <a:pt x="835" y="7533"/>
                  </a:lnTo>
                  <a:cubicBezTo>
                    <a:pt x="808" y="7692"/>
                    <a:pt x="950" y="7830"/>
                    <a:pt x="1110" y="7830"/>
                  </a:cubicBezTo>
                  <a:cubicBezTo>
                    <a:pt x="1151" y="7830"/>
                    <a:pt x="1194" y="7821"/>
                    <a:pt x="1235" y="7800"/>
                  </a:cubicBezTo>
                  <a:lnTo>
                    <a:pt x="3337" y="6699"/>
                  </a:lnTo>
                  <a:cubicBezTo>
                    <a:pt x="3373" y="6687"/>
                    <a:pt x="3414" y="6680"/>
                    <a:pt x="3457" y="6680"/>
                  </a:cubicBezTo>
                  <a:cubicBezTo>
                    <a:pt x="3530" y="6680"/>
                    <a:pt x="3607" y="6703"/>
                    <a:pt x="3670" y="6766"/>
                  </a:cubicBezTo>
                  <a:lnTo>
                    <a:pt x="5605" y="8634"/>
                  </a:lnTo>
                  <a:cubicBezTo>
                    <a:pt x="5657" y="8676"/>
                    <a:pt x="5716" y="8695"/>
                    <a:pt x="5773" y="8695"/>
                  </a:cubicBezTo>
                  <a:cubicBezTo>
                    <a:pt x="5899" y="8695"/>
                    <a:pt x="6016" y="8605"/>
                    <a:pt x="6039" y="8467"/>
                  </a:cubicBezTo>
                  <a:lnTo>
                    <a:pt x="6472" y="5765"/>
                  </a:lnTo>
                  <a:cubicBezTo>
                    <a:pt x="6506" y="5732"/>
                    <a:pt x="6506" y="5665"/>
                    <a:pt x="6539" y="5632"/>
                  </a:cubicBezTo>
                  <a:lnTo>
                    <a:pt x="8440" y="3497"/>
                  </a:lnTo>
                  <a:cubicBezTo>
                    <a:pt x="8574" y="3330"/>
                    <a:pt x="8507" y="3130"/>
                    <a:pt x="8307" y="3064"/>
                  </a:cubicBezTo>
                  <a:lnTo>
                    <a:pt x="5872" y="2496"/>
                  </a:lnTo>
                  <a:cubicBezTo>
                    <a:pt x="5772" y="2463"/>
                    <a:pt x="5705" y="2396"/>
                    <a:pt x="5672" y="2296"/>
                  </a:cubicBezTo>
                  <a:lnTo>
                    <a:pt x="5205" y="195"/>
                  </a:lnTo>
                  <a:cubicBezTo>
                    <a:pt x="5184" y="73"/>
                    <a:pt x="5077" y="0"/>
                    <a:pt x="496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2">
    <p:bg>
      <p:bgPr>
        <a:solidFill>
          <a:schemeClr val="dk2"/>
        </a:solidFill>
        <a:effectLst/>
      </p:bgPr>
    </p:bg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Google Shape;287;p13"/>
          <p:cNvGrpSpPr/>
          <p:nvPr/>
        </p:nvGrpSpPr>
        <p:grpSpPr>
          <a:xfrm>
            <a:off x="307199" y="240473"/>
            <a:ext cx="8529855" cy="4662300"/>
            <a:chOff x="307199" y="240473"/>
            <a:chExt cx="8529855" cy="4662300"/>
          </a:xfrm>
        </p:grpSpPr>
        <p:sp>
          <p:nvSpPr>
            <p:cNvPr id="288" name="Google Shape;288;p13"/>
            <p:cNvSpPr/>
            <p:nvPr/>
          </p:nvSpPr>
          <p:spPr>
            <a:xfrm>
              <a:off x="307199" y="240776"/>
              <a:ext cx="8529602" cy="4661948"/>
            </a:xfrm>
            <a:custGeom>
              <a:avLst/>
              <a:gdLst/>
              <a:ahLst/>
              <a:cxnLst/>
              <a:rect l="l" t="t" r="r" b="b"/>
              <a:pathLst>
                <a:path w="166545" h="91027" extrusionOk="0">
                  <a:moveTo>
                    <a:pt x="5435" y="3947"/>
                  </a:moveTo>
                  <a:cubicBezTo>
                    <a:pt x="6823" y="3947"/>
                    <a:pt x="7933" y="5058"/>
                    <a:pt x="7933" y="6446"/>
                  </a:cubicBezTo>
                  <a:cubicBezTo>
                    <a:pt x="7933" y="7834"/>
                    <a:pt x="6803" y="8964"/>
                    <a:pt x="5435" y="8964"/>
                  </a:cubicBezTo>
                  <a:cubicBezTo>
                    <a:pt x="4046" y="8964"/>
                    <a:pt x="2936" y="7834"/>
                    <a:pt x="2936" y="6446"/>
                  </a:cubicBezTo>
                  <a:cubicBezTo>
                    <a:pt x="2936" y="5058"/>
                    <a:pt x="4046" y="3947"/>
                    <a:pt x="5435" y="3947"/>
                  </a:cubicBezTo>
                  <a:close/>
                  <a:moveTo>
                    <a:pt x="5435" y="11761"/>
                  </a:moveTo>
                  <a:cubicBezTo>
                    <a:pt x="6823" y="11761"/>
                    <a:pt x="7933" y="12871"/>
                    <a:pt x="7933" y="14259"/>
                  </a:cubicBezTo>
                  <a:cubicBezTo>
                    <a:pt x="7914" y="15648"/>
                    <a:pt x="6803" y="16758"/>
                    <a:pt x="5435" y="16758"/>
                  </a:cubicBezTo>
                  <a:cubicBezTo>
                    <a:pt x="4046" y="16758"/>
                    <a:pt x="2936" y="15648"/>
                    <a:pt x="2936" y="14259"/>
                  </a:cubicBezTo>
                  <a:cubicBezTo>
                    <a:pt x="2936" y="12871"/>
                    <a:pt x="4046" y="11761"/>
                    <a:pt x="5435" y="11761"/>
                  </a:cubicBezTo>
                  <a:close/>
                  <a:moveTo>
                    <a:pt x="5435" y="19574"/>
                  </a:moveTo>
                  <a:cubicBezTo>
                    <a:pt x="6823" y="19574"/>
                    <a:pt x="7933" y="20685"/>
                    <a:pt x="7933" y="22073"/>
                  </a:cubicBezTo>
                  <a:cubicBezTo>
                    <a:pt x="7933" y="23461"/>
                    <a:pt x="6803" y="24572"/>
                    <a:pt x="5435" y="24572"/>
                  </a:cubicBezTo>
                  <a:cubicBezTo>
                    <a:pt x="4046" y="24572"/>
                    <a:pt x="2936" y="23461"/>
                    <a:pt x="2936" y="22073"/>
                  </a:cubicBezTo>
                  <a:cubicBezTo>
                    <a:pt x="2936" y="20685"/>
                    <a:pt x="4046" y="19574"/>
                    <a:pt x="5435" y="19574"/>
                  </a:cubicBezTo>
                  <a:close/>
                  <a:moveTo>
                    <a:pt x="5435" y="27368"/>
                  </a:moveTo>
                  <a:cubicBezTo>
                    <a:pt x="6823" y="27368"/>
                    <a:pt x="7933" y="28498"/>
                    <a:pt x="7933" y="29886"/>
                  </a:cubicBezTo>
                  <a:cubicBezTo>
                    <a:pt x="7914" y="31275"/>
                    <a:pt x="6803" y="32385"/>
                    <a:pt x="5435" y="32385"/>
                  </a:cubicBezTo>
                  <a:cubicBezTo>
                    <a:pt x="4046" y="32385"/>
                    <a:pt x="2936" y="31275"/>
                    <a:pt x="2936" y="29886"/>
                  </a:cubicBezTo>
                  <a:cubicBezTo>
                    <a:pt x="2936" y="28498"/>
                    <a:pt x="4046" y="27368"/>
                    <a:pt x="5435" y="27368"/>
                  </a:cubicBezTo>
                  <a:close/>
                  <a:moveTo>
                    <a:pt x="5435" y="35181"/>
                  </a:moveTo>
                  <a:cubicBezTo>
                    <a:pt x="6823" y="35181"/>
                    <a:pt x="7933" y="36292"/>
                    <a:pt x="7933" y="37680"/>
                  </a:cubicBezTo>
                  <a:cubicBezTo>
                    <a:pt x="7933" y="39068"/>
                    <a:pt x="6803" y="40199"/>
                    <a:pt x="5435" y="40199"/>
                  </a:cubicBezTo>
                  <a:cubicBezTo>
                    <a:pt x="4046" y="40199"/>
                    <a:pt x="2936" y="39068"/>
                    <a:pt x="2936" y="37680"/>
                  </a:cubicBezTo>
                  <a:cubicBezTo>
                    <a:pt x="2936" y="36292"/>
                    <a:pt x="4046" y="35181"/>
                    <a:pt x="5435" y="35181"/>
                  </a:cubicBezTo>
                  <a:close/>
                  <a:moveTo>
                    <a:pt x="5435" y="42995"/>
                  </a:moveTo>
                  <a:cubicBezTo>
                    <a:pt x="6823" y="42995"/>
                    <a:pt x="7933" y="44105"/>
                    <a:pt x="7933" y="45494"/>
                  </a:cubicBezTo>
                  <a:cubicBezTo>
                    <a:pt x="7914" y="46882"/>
                    <a:pt x="6803" y="47992"/>
                    <a:pt x="5435" y="47992"/>
                  </a:cubicBezTo>
                  <a:cubicBezTo>
                    <a:pt x="4046" y="47992"/>
                    <a:pt x="2936" y="46882"/>
                    <a:pt x="2936" y="45494"/>
                  </a:cubicBezTo>
                  <a:cubicBezTo>
                    <a:pt x="2936" y="44105"/>
                    <a:pt x="4046" y="42995"/>
                    <a:pt x="5435" y="42995"/>
                  </a:cubicBezTo>
                  <a:close/>
                  <a:moveTo>
                    <a:pt x="5435" y="50828"/>
                  </a:moveTo>
                  <a:cubicBezTo>
                    <a:pt x="6823" y="50828"/>
                    <a:pt x="7933" y="51939"/>
                    <a:pt x="7933" y="53327"/>
                  </a:cubicBezTo>
                  <a:cubicBezTo>
                    <a:pt x="7933" y="54715"/>
                    <a:pt x="6803" y="55826"/>
                    <a:pt x="5435" y="55826"/>
                  </a:cubicBezTo>
                  <a:cubicBezTo>
                    <a:pt x="4046" y="55826"/>
                    <a:pt x="2936" y="54715"/>
                    <a:pt x="2936" y="53327"/>
                  </a:cubicBezTo>
                  <a:cubicBezTo>
                    <a:pt x="2936" y="51939"/>
                    <a:pt x="4046" y="50828"/>
                    <a:pt x="5435" y="50828"/>
                  </a:cubicBezTo>
                  <a:close/>
                  <a:moveTo>
                    <a:pt x="5435" y="58622"/>
                  </a:moveTo>
                  <a:cubicBezTo>
                    <a:pt x="6823" y="58622"/>
                    <a:pt x="7933" y="59752"/>
                    <a:pt x="7933" y="61140"/>
                  </a:cubicBezTo>
                  <a:cubicBezTo>
                    <a:pt x="7914" y="62529"/>
                    <a:pt x="6803" y="63639"/>
                    <a:pt x="5435" y="63639"/>
                  </a:cubicBezTo>
                  <a:cubicBezTo>
                    <a:pt x="4046" y="63639"/>
                    <a:pt x="2936" y="62529"/>
                    <a:pt x="2936" y="61140"/>
                  </a:cubicBezTo>
                  <a:cubicBezTo>
                    <a:pt x="2936" y="59752"/>
                    <a:pt x="4046" y="58622"/>
                    <a:pt x="5435" y="58622"/>
                  </a:cubicBezTo>
                  <a:close/>
                  <a:moveTo>
                    <a:pt x="5435" y="66435"/>
                  </a:moveTo>
                  <a:cubicBezTo>
                    <a:pt x="6823" y="66435"/>
                    <a:pt x="7933" y="67546"/>
                    <a:pt x="7933" y="68954"/>
                  </a:cubicBezTo>
                  <a:cubicBezTo>
                    <a:pt x="7933" y="70342"/>
                    <a:pt x="6803" y="71453"/>
                    <a:pt x="5435" y="71453"/>
                  </a:cubicBezTo>
                  <a:cubicBezTo>
                    <a:pt x="4046" y="71453"/>
                    <a:pt x="2936" y="70342"/>
                    <a:pt x="2936" y="68954"/>
                  </a:cubicBezTo>
                  <a:cubicBezTo>
                    <a:pt x="2936" y="67546"/>
                    <a:pt x="4046" y="66435"/>
                    <a:pt x="5435" y="66435"/>
                  </a:cubicBezTo>
                  <a:close/>
                  <a:moveTo>
                    <a:pt x="5435" y="74249"/>
                  </a:moveTo>
                  <a:cubicBezTo>
                    <a:pt x="6823" y="74249"/>
                    <a:pt x="7933" y="75359"/>
                    <a:pt x="7933" y="76748"/>
                  </a:cubicBezTo>
                  <a:cubicBezTo>
                    <a:pt x="7933" y="78136"/>
                    <a:pt x="6803" y="79266"/>
                    <a:pt x="5435" y="79266"/>
                  </a:cubicBezTo>
                  <a:cubicBezTo>
                    <a:pt x="4046" y="79266"/>
                    <a:pt x="2936" y="78136"/>
                    <a:pt x="2936" y="76748"/>
                  </a:cubicBezTo>
                  <a:cubicBezTo>
                    <a:pt x="2936" y="75359"/>
                    <a:pt x="4046" y="74249"/>
                    <a:pt x="5435" y="74249"/>
                  </a:cubicBezTo>
                  <a:close/>
                  <a:moveTo>
                    <a:pt x="5435" y="82062"/>
                  </a:moveTo>
                  <a:cubicBezTo>
                    <a:pt x="6823" y="82062"/>
                    <a:pt x="7933" y="83173"/>
                    <a:pt x="7933" y="84561"/>
                  </a:cubicBezTo>
                  <a:cubicBezTo>
                    <a:pt x="7914" y="85949"/>
                    <a:pt x="6803" y="87060"/>
                    <a:pt x="5435" y="87060"/>
                  </a:cubicBezTo>
                  <a:cubicBezTo>
                    <a:pt x="4046" y="87060"/>
                    <a:pt x="2936" y="85949"/>
                    <a:pt x="2936" y="84561"/>
                  </a:cubicBezTo>
                  <a:cubicBezTo>
                    <a:pt x="2936" y="83173"/>
                    <a:pt x="4046" y="82062"/>
                    <a:pt x="5435" y="82062"/>
                  </a:cubicBezTo>
                  <a:close/>
                  <a:moveTo>
                    <a:pt x="5712" y="1"/>
                  </a:moveTo>
                  <a:cubicBezTo>
                    <a:pt x="2579" y="1"/>
                    <a:pt x="1" y="2559"/>
                    <a:pt x="1" y="5712"/>
                  </a:cubicBezTo>
                  <a:lnTo>
                    <a:pt x="1" y="85335"/>
                  </a:lnTo>
                  <a:cubicBezTo>
                    <a:pt x="1" y="88448"/>
                    <a:pt x="2559" y="91026"/>
                    <a:pt x="5712" y="91026"/>
                  </a:cubicBezTo>
                  <a:lnTo>
                    <a:pt x="160833" y="91026"/>
                  </a:lnTo>
                  <a:cubicBezTo>
                    <a:pt x="163967" y="91026"/>
                    <a:pt x="166545" y="88488"/>
                    <a:pt x="166545" y="85335"/>
                  </a:cubicBezTo>
                  <a:lnTo>
                    <a:pt x="166545" y="5712"/>
                  </a:lnTo>
                  <a:cubicBezTo>
                    <a:pt x="166545" y="2559"/>
                    <a:pt x="163967" y="1"/>
                    <a:pt x="1608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9" name="Google Shape;289;p13"/>
            <p:cNvGrpSpPr/>
            <p:nvPr/>
          </p:nvGrpSpPr>
          <p:grpSpPr>
            <a:xfrm>
              <a:off x="899549" y="453700"/>
              <a:ext cx="7937504" cy="4239700"/>
              <a:chOff x="-20400" y="215838"/>
              <a:chExt cx="9184800" cy="4711825"/>
            </a:xfrm>
          </p:grpSpPr>
          <p:cxnSp>
            <p:nvCxnSpPr>
              <p:cNvPr id="290" name="Google Shape;290;p13"/>
              <p:cNvCxnSpPr/>
              <p:nvPr/>
            </p:nvCxnSpPr>
            <p:spPr>
              <a:xfrm>
                <a:off x="-20400" y="215838"/>
                <a:ext cx="9168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1" name="Google Shape;291;p13"/>
              <p:cNvCxnSpPr/>
              <p:nvPr/>
            </p:nvCxnSpPr>
            <p:spPr>
              <a:xfrm>
                <a:off x="-20400" y="45142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2" name="Google Shape;292;p13"/>
              <p:cNvCxnSpPr/>
              <p:nvPr/>
            </p:nvCxnSpPr>
            <p:spPr>
              <a:xfrm>
                <a:off x="-20400" y="68702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3" name="Google Shape;293;p13"/>
              <p:cNvCxnSpPr/>
              <p:nvPr/>
            </p:nvCxnSpPr>
            <p:spPr>
              <a:xfrm>
                <a:off x="-20400" y="92261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4" name="Google Shape;294;p13"/>
              <p:cNvCxnSpPr/>
              <p:nvPr/>
            </p:nvCxnSpPr>
            <p:spPr>
              <a:xfrm>
                <a:off x="-20400" y="1158203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5" name="Google Shape;295;p13"/>
              <p:cNvCxnSpPr/>
              <p:nvPr/>
            </p:nvCxnSpPr>
            <p:spPr>
              <a:xfrm>
                <a:off x="-20400" y="1393794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6" name="Google Shape;296;p13"/>
              <p:cNvCxnSpPr/>
              <p:nvPr/>
            </p:nvCxnSpPr>
            <p:spPr>
              <a:xfrm>
                <a:off x="-20400" y="1629385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7" name="Google Shape;297;p13"/>
              <p:cNvCxnSpPr/>
              <p:nvPr/>
            </p:nvCxnSpPr>
            <p:spPr>
              <a:xfrm>
                <a:off x="-20400" y="1864976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8" name="Google Shape;298;p13"/>
              <p:cNvCxnSpPr/>
              <p:nvPr/>
            </p:nvCxnSpPr>
            <p:spPr>
              <a:xfrm>
                <a:off x="-20400" y="2100568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9" name="Google Shape;299;p13"/>
              <p:cNvCxnSpPr/>
              <p:nvPr/>
            </p:nvCxnSpPr>
            <p:spPr>
              <a:xfrm>
                <a:off x="-20400" y="233615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0" name="Google Shape;300;p13"/>
              <p:cNvCxnSpPr/>
              <p:nvPr/>
            </p:nvCxnSpPr>
            <p:spPr>
              <a:xfrm>
                <a:off x="-20400" y="257175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1" name="Google Shape;301;p13"/>
              <p:cNvCxnSpPr/>
              <p:nvPr/>
            </p:nvCxnSpPr>
            <p:spPr>
              <a:xfrm>
                <a:off x="-20400" y="280734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2" name="Google Shape;302;p13"/>
              <p:cNvCxnSpPr/>
              <p:nvPr/>
            </p:nvCxnSpPr>
            <p:spPr>
              <a:xfrm>
                <a:off x="-20400" y="3042933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3" name="Google Shape;303;p13"/>
              <p:cNvCxnSpPr/>
              <p:nvPr/>
            </p:nvCxnSpPr>
            <p:spPr>
              <a:xfrm>
                <a:off x="-20400" y="3278524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4" name="Google Shape;304;p13"/>
              <p:cNvCxnSpPr/>
              <p:nvPr/>
            </p:nvCxnSpPr>
            <p:spPr>
              <a:xfrm>
                <a:off x="-20400" y="3514115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5" name="Google Shape;305;p13"/>
              <p:cNvCxnSpPr/>
              <p:nvPr/>
            </p:nvCxnSpPr>
            <p:spPr>
              <a:xfrm>
                <a:off x="-20400" y="3749706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6" name="Google Shape;306;p13"/>
              <p:cNvCxnSpPr/>
              <p:nvPr/>
            </p:nvCxnSpPr>
            <p:spPr>
              <a:xfrm>
                <a:off x="-20400" y="3985298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7" name="Google Shape;307;p13"/>
              <p:cNvCxnSpPr/>
              <p:nvPr/>
            </p:nvCxnSpPr>
            <p:spPr>
              <a:xfrm>
                <a:off x="-20400" y="422088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8" name="Google Shape;308;p13"/>
              <p:cNvCxnSpPr/>
              <p:nvPr/>
            </p:nvCxnSpPr>
            <p:spPr>
              <a:xfrm>
                <a:off x="-20400" y="445648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9" name="Google Shape;309;p13"/>
              <p:cNvCxnSpPr/>
              <p:nvPr/>
            </p:nvCxnSpPr>
            <p:spPr>
              <a:xfrm>
                <a:off x="-20400" y="469207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0" name="Google Shape;310;p13"/>
              <p:cNvCxnSpPr/>
              <p:nvPr/>
            </p:nvCxnSpPr>
            <p:spPr>
              <a:xfrm>
                <a:off x="-20400" y="4927663"/>
                <a:ext cx="9169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311" name="Google Shape;311;p13"/>
            <p:cNvCxnSpPr/>
            <p:nvPr/>
          </p:nvCxnSpPr>
          <p:spPr>
            <a:xfrm>
              <a:off x="899548" y="240473"/>
              <a:ext cx="0" cy="4662300"/>
            </a:xfrm>
            <a:prstGeom prst="straightConnector1">
              <a:avLst/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12" name="Google Shape;312;p13"/>
          <p:cNvSpPr txBox="1">
            <a:spLocks noGrp="1"/>
          </p:cNvSpPr>
          <p:nvPr>
            <p:ph type="title"/>
          </p:nvPr>
        </p:nvSpPr>
        <p:spPr>
          <a:xfrm>
            <a:off x="3543300" y="1184775"/>
            <a:ext cx="2433900" cy="7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3" name="Google Shape;313;p13"/>
          <p:cNvSpPr txBox="1">
            <a:spLocks noGrp="1"/>
          </p:cNvSpPr>
          <p:nvPr>
            <p:ph type="title" idx="2" hasCustomPrompt="1"/>
          </p:nvPr>
        </p:nvSpPr>
        <p:spPr>
          <a:xfrm>
            <a:off x="3543300" y="676875"/>
            <a:ext cx="2433900" cy="43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14" name="Google Shape;314;p13"/>
          <p:cNvSpPr txBox="1">
            <a:spLocks noGrp="1"/>
          </p:cNvSpPr>
          <p:nvPr>
            <p:ph type="subTitle" idx="1"/>
          </p:nvPr>
        </p:nvSpPr>
        <p:spPr>
          <a:xfrm>
            <a:off x="3543300" y="1944898"/>
            <a:ext cx="2433900" cy="5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5" name="Google Shape;315;p13"/>
          <p:cNvSpPr txBox="1">
            <a:spLocks noGrp="1"/>
          </p:cNvSpPr>
          <p:nvPr>
            <p:ph type="title" idx="3"/>
          </p:nvPr>
        </p:nvSpPr>
        <p:spPr>
          <a:xfrm>
            <a:off x="6072000" y="1184779"/>
            <a:ext cx="2433900" cy="7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6" name="Google Shape;316;p13"/>
          <p:cNvSpPr txBox="1">
            <a:spLocks noGrp="1"/>
          </p:cNvSpPr>
          <p:nvPr>
            <p:ph type="title" idx="4" hasCustomPrompt="1"/>
          </p:nvPr>
        </p:nvSpPr>
        <p:spPr>
          <a:xfrm>
            <a:off x="6072000" y="676875"/>
            <a:ext cx="2433900" cy="43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17" name="Google Shape;317;p13"/>
          <p:cNvSpPr txBox="1">
            <a:spLocks noGrp="1"/>
          </p:cNvSpPr>
          <p:nvPr>
            <p:ph type="subTitle" idx="5"/>
          </p:nvPr>
        </p:nvSpPr>
        <p:spPr>
          <a:xfrm>
            <a:off x="6072000" y="1944901"/>
            <a:ext cx="2433900" cy="5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8" name="Google Shape;318;p13"/>
          <p:cNvSpPr txBox="1">
            <a:spLocks noGrp="1"/>
          </p:cNvSpPr>
          <p:nvPr>
            <p:ph type="title" idx="6"/>
          </p:nvPr>
        </p:nvSpPr>
        <p:spPr>
          <a:xfrm>
            <a:off x="3543300" y="3203103"/>
            <a:ext cx="2433900" cy="7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9" name="Google Shape;319;p13"/>
          <p:cNvSpPr txBox="1">
            <a:spLocks noGrp="1"/>
          </p:cNvSpPr>
          <p:nvPr>
            <p:ph type="title" idx="7" hasCustomPrompt="1"/>
          </p:nvPr>
        </p:nvSpPr>
        <p:spPr>
          <a:xfrm>
            <a:off x="3543300" y="2694648"/>
            <a:ext cx="2433900" cy="43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20" name="Google Shape;320;p13"/>
          <p:cNvSpPr txBox="1">
            <a:spLocks noGrp="1"/>
          </p:cNvSpPr>
          <p:nvPr>
            <p:ph type="subTitle" idx="8"/>
          </p:nvPr>
        </p:nvSpPr>
        <p:spPr>
          <a:xfrm>
            <a:off x="3543300" y="3962929"/>
            <a:ext cx="2433900" cy="5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21" name="Google Shape;321;p13"/>
          <p:cNvSpPr txBox="1">
            <a:spLocks noGrp="1"/>
          </p:cNvSpPr>
          <p:nvPr>
            <p:ph type="title" idx="9"/>
          </p:nvPr>
        </p:nvSpPr>
        <p:spPr>
          <a:xfrm>
            <a:off x="6072000" y="3203103"/>
            <a:ext cx="2433900" cy="7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22" name="Google Shape;322;p13"/>
          <p:cNvSpPr txBox="1">
            <a:spLocks noGrp="1"/>
          </p:cNvSpPr>
          <p:nvPr>
            <p:ph type="title" idx="13" hasCustomPrompt="1"/>
          </p:nvPr>
        </p:nvSpPr>
        <p:spPr>
          <a:xfrm>
            <a:off x="6072000" y="2695176"/>
            <a:ext cx="2433900" cy="43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23" name="Google Shape;323;p13"/>
          <p:cNvSpPr txBox="1">
            <a:spLocks noGrp="1"/>
          </p:cNvSpPr>
          <p:nvPr>
            <p:ph type="subTitle" idx="14"/>
          </p:nvPr>
        </p:nvSpPr>
        <p:spPr>
          <a:xfrm>
            <a:off x="6072000" y="3962929"/>
            <a:ext cx="2433900" cy="5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24" name="Google Shape;324;p13"/>
          <p:cNvSpPr txBox="1">
            <a:spLocks noGrp="1"/>
          </p:cNvSpPr>
          <p:nvPr>
            <p:ph type="title" idx="15"/>
          </p:nvPr>
        </p:nvSpPr>
        <p:spPr>
          <a:xfrm>
            <a:off x="1037075" y="1955550"/>
            <a:ext cx="2344200" cy="12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1">
    <p:bg>
      <p:bgPr>
        <a:solidFill>
          <a:schemeClr val="accent3"/>
        </a:solidFill>
        <a:effectLst/>
      </p:bgPr>
    </p:bg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3" name="Google Shape;553;p21"/>
          <p:cNvGrpSpPr/>
          <p:nvPr/>
        </p:nvGrpSpPr>
        <p:grpSpPr>
          <a:xfrm>
            <a:off x="307199" y="240473"/>
            <a:ext cx="8529855" cy="4662300"/>
            <a:chOff x="307199" y="240473"/>
            <a:chExt cx="8529855" cy="4662300"/>
          </a:xfrm>
        </p:grpSpPr>
        <p:sp>
          <p:nvSpPr>
            <p:cNvPr id="554" name="Google Shape;554;p21"/>
            <p:cNvSpPr/>
            <p:nvPr/>
          </p:nvSpPr>
          <p:spPr>
            <a:xfrm>
              <a:off x="307199" y="240776"/>
              <a:ext cx="8529602" cy="4661948"/>
            </a:xfrm>
            <a:custGeom>
              <a:avLst/>
              <a:gdLst/>
              <a:ahLst/>
              <a:cxnLst/>
              <a:rect l="l" t="t" r="r" b="b"/>
              <a:pathLst>
                <a:path w="166545" h="91027" extrusionOk="0">
                  <a:moveTo>
                    <a:pt x="5435" y="3947"/>
                  </a:moveTo>
                  <a:cubicBezTo>
                    <a:pt x="6823" y="3947"/>
                    <a:pt x="7933" y="5058"/>
                    <a:pt x="7933" y="6446"/>
                  </a:cubicBezTo>
                  <a:cubicBezTo>
                    <a:pt x="7933" y="7834"/>
                    <a:pt x="6803" y="8964"/>
                    <a:pt x="5435" y="8964"/>
                  </a:cubicBezTo>
                  <a:cubicBezTo>
                    <a:pt x="4046" y="8964"/>
                    <a:pt x="2936" y="7834"/>
                    <a:pt x="2936" y="6446"/>
                  </a:cubicBezTo>
                  <a:cubicBezTo>
                    <a:pt x="2936" y="5058"/>
                    <a:pt x="4046" y="3947"/>
                    <a:pt x="5435" y="3947"/>
                  </a:cubicBezTo>
                  <a:close/>
                  <a:moveTo>
                    <a:pt x="5435" y="11761"/>
                  </a:moveTo>
                  <a:cubicBezTo>
                    <a:pt x="6823" y="11761"/>
                    <a:pt x="7933" y="12871"/>
                    <a:pt x="7933" y="14259"/>
                  </a:cubicBezTo>
                  <a:cubicBezTo>
                    <a:pt x="7914" y="15648"/>
                    <a:pt x="6803" y="16758"/>
                    <a:pt x="5435" y="16758"/>
                  </a:cubicBezTo>
                  <a:cubicBezTo>
                    <a:pt x="4046" y="16758"/>
                    <a:pt x="2936" y="15648"/>
                    <a:pt x="2936" y="14259"/>
                  </a:cubicBezTo>
                  <a:cubicBezTo>
                    <a:pt x="2936" y="12871"/>
                    <a:pt x="4046" y="11761"/>
                    <a:pt x="5435" y="11761"/>
                  </a:cubicBezTo>
                  <a:close/>
                  <a:moveTo>
                    <a:pt x="5435" y="19574"/>
                  </a:moveTo>
                  <a:cubicBezTo>
                    <a:pt x="6823" y="19574"/>
                    <a:pt x="7933" y="20685"/>
                    <a:pt x="7933" y="22073"/>
                  </a:cubicBezTo>
                  <a:cubicBezTo>
                    <a:pt x="7933" y="23461"/>
                    <a:pt x="6803" y="24572"/>
                    <a:pt x="5435" y="24572"/>
                  </a:cubicBezTo>
                  <a:cubicBezTo>
                    <a:pt x="4046" y="24572"/>
                    <a:pt x="2936" y="23461"/>
                    <a:pt x="2936" y="22073"/>
                  </a:cubicBezTo>
                  <a:cubicBezTo>
                    <a:pt x="2936" y="20685"/>
                    <a:pt x="4046" y="19574"/>
                    <a:pt x="5435" y="19574"/>
                  </a:cubicBezTo>
                  <a:close/>
                  <a:moveTo>
                    <a:pt x="5435" y="27368"/>
                  </a:moveTo>
                  <a:cubicBezTo>
                    <a:pt x="6823" y="27368"/>
                    <a:pt x="7933" y="28498"/>
                    <a:pt x="7933" y="29886"/>
                  </a:cubicBezTo>
                  <a:cubicBezTo>
                    <a:pt x="7914" y="31275"/>
                    <a:pt x="6803" y="32385"/>
                    <a:pt x="5435" y="32385"/>
                  </a:cubicBezTo>
                  <a:cubicBezTo>
                    <a:pt x="4046" y="32385"/>
                    <a:pt x="2936" y="31275"/>
                    <a:pt x="2936" y="29886"/>
                  </a:cubicBezTo>
                  <a:cubicBezTo>
                    <a:pt x="2936" y="28498"/>
                    <a:pt x="4046" y="27368"/>
                    <a:pt x="5435" y="27368"/>
                  </a:cubicBezTo>
                  <a:close/>
                  <a:moveTo>
                    <a:pt x="5435" y="35181"/>
                  </a:moveTo>
                  <a:cubicBezTo>
                    <a:pt x="6823" y="35181"/>
                    <a:pt x="7933" y="36292"/>
                    <a:pt x="7933" y="37680"/>
                  </a:cubicBezTo>
                  <a:cubicBezTo>
                    <a:pt x="7933" y="39068"/>
                    <a:pt x="6803" y="40199"/>
                    <a:pt x="5435" y="40199"/>
                  </a:cubicBezTo>
                  <a:cubicBezTo>
                    <a:pt x="4046" y="40199"/>
                    <a:pt x="2936" y="39068"/>
                    <a:pt x="2936" y="37680"/>
                  </a:cubicBezTo>
                  <a:cubicBezTo>
                    <a:pt x="2936" y="36292"/>
                    <a:pt x="4046" y="35181"/>
                    <a:pt x="5435" y="35181"/>
                  </a:cubicBezTo>
                  <a:close/>
                  <a:moveTo>
                    <a:pt x="5435" y="42995"/>
                  </a:moveTo>
                  <a:cubicBezTo>
                    <a:pt x="6823" y="42995"/>
                    <a:pt x="7933" y="44105"/>
                    <a:pt x="7933" y="45494"/>
                  </a:cubicBezTo>
                  <a:cubicBezTo>
                    <a:pt x="7914" y="46882"/>
                    <a:pt x="6803" y="47992"/>
                    <a:pt x="5435" y="47992"/>
                  </a:cubicBezTo>
                  <a:cubicBezTo>
                    <a:pt x="4046" y="47992"/>
                    <a:pt x="2936" y="46882"/>
                    <a:pt x="2936" y="45494"/>
                  </a:cubicBezTo>
                  <a:cubicBezTo>
                    <a:pt x="2936" y="44105"/>
                    <a:pt x="4046" y="42995"/>
                    <a:pt x="5435" y="42995"/>
                  </a:cubicBezTo>
                  <a:close/>
                  <a:moveTo>
                    <a:pt x="5435" y="50828"/>
                  </a:moveTo>
                  <a:cubicBezTo>
                    <a:pt x="6823" y="50828"/>
                    <a:pt x="7933" y="51939"/>
                    <a:pt x="7933" y="53327"/>
                  </a:cubicBezTo>
                  <a:cubicBezTo>
                    <a:pt x="7933" y="54715"/>
                    <a:pt x="6803" y="55826"/>
                    <a:pt x="5435" y="55826"/>
                  </a:cubicBezTo>
                  <a:cubicBezTo>
                    <a:pt x="4046" y="55826"/>
                    <a:pt x="2936" y="54715"/>
                    <a:pt x="2936" y="53327"/>
                  </a:cubicBezTo>
                  <a:cubicBezTo>
                    <a:pt x="2936" y="51939"/>
                    <a:pt x="4046" y="50828"/>
                    <a:pt x="5435" y="50828"/>
                  </a:cubicBezTo>
                  <a:close/>
                  <a:moveTo>
                    <a:pt x="5435" y="58622"/>
                  </a:moveTo>
                  <a:cubicBezTo>
                    <a:pt x="6823" y="58622"/>
                    <a:pt x="7933" y="59752"/>
                    <a:pt x="7933" y="61140"/>
                  </a:cubicBezTo>
                  <a:cubicBezTo>
                    <a:pt x="7914" y="62529"/>
                    <a:pt x="6803" y="63639"/>
                    <a:pt x="5435" y="63639"/>
                  </a:cubicBezTo>
                  <a:cubicBezTo>
                    <a:pt x="4046" y="63639"/>
                    <a:pt x="2936" y="62529"/>
                    <a:pt x="2936" y="61140"/>
                  </a:cubicBezTo>
                  <a:cubicBezTo>
                    <a:pt x="2936" y="59752"/>
                    <a:pt x="4046" y="58622"/>
                    <a:pt x="5435" y="58622"/>
                  </a:cubicBezTo>
                  <a:close/>
                  <a:moveTo>
                    <a:pt x="5435" y="66435"/>
                  </a:moveTo>
                  <a:cubicBezTo>
                    <a:pt x="6823" y="66435"/>
                    <a:pt x="7933" y="67546"/>
                    <a:pt x="7933" y="68954"/>
                  </a:cubicBezTo>
                  <a:cubicBezTo>
                    <a:pt x="7933" y="70342"/>
                    <a:pt x="6803" y="71453"/>
                    <a:pt x="5435" y="71453"/>
                  </a:cubicBezTo>
                  <a:cubicBezTo>
                    <a:pt x="4046" y="71453"/>
                    <a:pt x="2936" y="70342"/>
                    <a:pt x="2936" y="68954"/>
                  </a:cubicBezTo>
                  <a:cubicBezTo>
                    <a:pt x="2936" y="67546"/>
                    <a:pt x="4046" y="66435"/>
                    <a:pt x="5435" y="66435"/>
                  </a:cubicBezTo>
                  <a:close/>
                  <a:moveTo>
                    <a:pt x="5435" y="74249"/>
                  </a:moveTo>
                  <a:cubicBezTo>
                    <a:pt x="6823" y="74249"/>
                    <a:pt x="7933" y="75359"/>
                    <a:pt x="7933" y="76748"/>
                  </a:cubicBezTo>
                  <a:cubicBezTo>
                    <a:pt x="7933" y="78136"/>
                    <a:pt x="6803" y="79266"/>
                    <a:pt x="5435" y="79266"/>
                  </a:cubicBezTo>
                  <a:cubicBezTo>
                    <a:pt x="4046" y="79266"/>
                    <a:pt x="2936" y="78136"/>
                    <a:pt x="2936" y="76748"/>
                  </a:cubicBezTo>
                  <a:cubicBezTo>
                    <a:pt x="2936" y="75359"/>
                    <a:pt x="4046" y="74249"/>
                    <a:pt x="5435" y="74249"/>
                  </a:cubicBezTo>
                  <a:close/>
                  <a:moveTo>
                    <a:pt x="5435" y="82062"/>
                  </a:moveTo>
                  <a:cubicBezTo>
                    <a:pt x="6823" y="82062"/>
                    <a:pt x="7933" y="83173"/>
                    <a:pt x="7933" y="84561"/>
                  </a:cubicBezTo>
                  <a:cubicBezTo>
                    <a:pt x="7914" y="85949"/>
                    <a:pt x="6803" y="87060"/>
                    <a:pt x="5435" y="87060"/>
                  </a:cubicBezTo>
                  <a:cubicBezTo>
                    <a:pt x="4046" y="87060"/>
                    <a:pt x="2936" y="85949"/>
                    <a:pt x="2936" y="84561"/>
                  </a:cubicBezTo>
                  <a:cubicBezTo>
                    <a:pt x="2936" y="83173"/>
                    <a:pt x="4046" y="82062"/>
                    <a:pt x="5435" y="82062"/>
                  </a:cubicBezTo>
                  <a:close/>
                  <a:moveTo>
                    <a:pt x="5712" y="1"/>
                  </a:moveTo>
                  <a:cubicBezTo>
                    <a:pt x="2579" y="1"/>
                    <a:pt x="1" y="2559"/>
                    <a:pt x="1" y="5712"/>
                  </a:cubicBezTo>
                  <a:lnTo>
                    <a:pt x="1" y="85335"/>
                  </a:lnTo>
                  <a:cubicBezTo>
                    <a:pt x="1" y="88448"/>
                    <a:pt x="2559" y="91026"/>
                    <a:pt x="5712" y="91026"/>
                  </a:cubicBezTo>
                  <a:lnTo>
                    <a:pt x="160833" y="91026"/>
                  </a:lnTo>
                  <a:cubicBezTo>
                    <a:pt x="163967" y="91026"/>
                    <a:pt x="166545" y="88488"/>
                    <a:pt x="166545" y="85335"/>
                  </a:cubicBezTo>
                  <a:lnTo>
                    <a:pt x="166545" y="5712"/>
                  </a:lnTo>
                  <a:cubicBezTo>
                    <a:pt x="166545" y="2559"/>
                    <a:pt x="163967" y="1"/>
                    <a:pt x="1608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5" name="Google Shape;555;p21"/>
            <p:cNvGrpSpPr/>
            <p:nvPr/>
          </p:nvGrpSpPr>
          <p:grpSpPr>
            <a:xfrm>
              <a:off x="899549" y="453700"/>
              <a:ext cx="7937504" cy="4239700"/>
              <a:chOff x="-20400" y="215838"/>
              <a:chExt cx="9184800" cy="4711825"/>
            </a:xfrm>
          </p:grpSpPr>
          <p:cxnSp>
            <p:nvCxnSpPr>
              <p:cNvPr id="556" name="Google Shape;556;p21"/>
              <p:cNvCxnSpPr/>
              <p:nvPr/>
            </p:nvCxnSpPr>
            <p:spPr>
              <a:xfrm>
                <a:off x="-20400" y="215838"/>
                <a:ext cx="9168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57" name="Google Shape;557;p21"/>
              <p:cNvCxnSpPr/>
              <p:nvPr/>
            </p:nvCxnSpPr>
            <p:spPr>
              <a:xfrm>
                <a:off x="-20400" y="45142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58" name="Google Shape;558;p21"/>
              <p:cNvCxnSpPr/>
              <p:nvPr/>
            </p:nvCxnSpPr>
            <p:spPr>
              <a:xfrm>
                <a:off x="-20400" y="68702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59" name="Google Shape;559;p21"/>
              <p:cNvCxnSpPr/>
              <p:nvPr/>
            </p:nvCxnSpPr>
            <p:spPr>
              <a:xfrm>
                <a:off x="-20400" y="92261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60" name="Google Shape;560;p21"/>
              <p:cNvCxnSpPr/>
              <p:nvPr/>
            </p:nvCxnSpPr>
            <p:spPr>
              <a:xfrm>
                <a:off x="-20400" y="1158203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61" name="Google Shape;561;p21"/>
              <p:cNvCxnSpPr/>
              <p:nvPr/>
            </p:nvCxnSpPr>
            <p:spPr>
              <a:xfrm>
                <a:off x="-20400" y="1393794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62" name="Google Shape;562;p21"/>
              <p:cNvCxnSpPr/>
              <p:nvPr/>
            </p:nvCxnSpPr>
            <p:spPr>
              <a:xfrm>
                <a:off x="-20400" y="1629385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63" name="Google Shape;563;p21"/>
              <p:cNvCxnSpPr/>
              <p:nvPr/>
            </p:nvCxnSpPr>
            <p:spPr>
              <a:xfrm>
                <a:off x="-20400" y="1864976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64" name="Google Shape;564;p21"/>
              <p:cNvCxnSpPr/>
              <p:nvPr/>
            </p:nvCxnSpPr>
            <p:spPr>
              <a:xfrm>
                <a:off x="-20400" y="2100568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65" name="Google Shape;565;p21"/>
              <p:cNvCxnSpPr/>
              <p:nvPr/>
            </p:nvCxnSpPr>
            <p:spPr>
              <a:xfrm>
                <a:off x="-20400" y="233615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66" name="Google Shape;566;p21"/>
              <p:cNvCxnSpPr/>
              <p:nvPr/>
            </p:nvCxnSpPr>
            <p:spPr>
              <a:xfrm>
                <a:off x="-20400" y="257175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67" name="Google Shape;567;p21"/>
              <p:cNvCxnSpPr/>
              <p:nvPr/>
            </p:nvCxnSpPr>
            <p:spPr>
              <a:xfrm>
                <a:off x="-20400" y="280734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68" name="Google Shape;568;p21"/>
              <p:cNvCxnSpPr/>
              <p:nvPr/>
            </p:nvCxnSpPr>
            <p:spPr>
              <a:xfrm>
                <a:off x="-20400" y="3042933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69" name="Google Shape;569;p21"/>
              <p:cNvCxnSpPr/>
              <p:nvPr/>
            </p:nvCxnSpPr>
            <p:spPr>
              <a:xfrm>
                <a:off x="-20400" y="3278524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70" name="Google Shape;570;p21"/>
              <p:cNvCxnSpPr/>
              <p:nvPr/>
            </p:nvCxnSpPr>
            <p:spPr>
              <a:xfrm>
                <a:off x="-20400" y="3514115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71" name="Google Shape;571;p21"/>
              <p:cNvCxnSpPr/>
              <p:nvPr/>
            </p:nvCxnSpPr>
            <p:spPr>
              <a:xfrm>
                <a:off x="-20400" y="3749706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72" name="Google Shape;572;p21"/>
              <p:cNvCxnSpPr/>
              <p:nvPr/>
            </p:nvCxnSpPr>
            <p:spPr>
              <a:xfrm>
                <a:off x="-20400" y="3985298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73" name="Google Shape;573;p21"/>
              <p:cNvCxnSpPr/>
              <p:nvPr/>
            </p:nvCxnSpPr>
            <p:spPr>
              <a:xfrm>
                <a:off x="-20400" y="422088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74" name="Google Shape;574;p21"/>
              <p:cNvCxnSpPr/>
              <p:nvPr/>
            </p:nvCxnSpPr>
            <p:spPr>
              <a:xfrm>
                <a:off x="-20400" y="445648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75" name="Google Shape;575;p21"/>
              <p:cNvCxnSpPr/>
              <p:nvPr/>
            </p:nvCxnSpPr>
            <p:spPr>
              <a:xfrm>
                <a:off x="-20400" y="469207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76" name="Google Shape;576;p21"/>
              <p:cNvCxnSpPr/>
              <p:nvPr/>
            </p:nvCxnSpPr>
            <p:spPr>
              <a:xfrm>
                <a:off x="-20400" y="4927663"/>
                <a:ext cx="9169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577" name="Google Shape;577;p21"/>
            <p:cNvCxnSpPr/>
            <p:nvPr/>
          </p:nvCxnSpPr>
          <p:spPr>
            <a:xfrm>
              <a:off x="899548" y="240473"/>
              <a:ext cx="0" cy="4662300"/>
            </a:xfrm>
            <a:prstGeom prst="straightConnector1">
              <a:avLst/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78" name="Google Shape;578;p21"/>
          <p:cNvSpPr txBox="1">
            <a:spLocks noGrp="1"/>
          </p:cNvSpPr>
          <p:nvPr>
            <p:ph type="title"/>
          </p:nvPr>
        </p:nvSpPr>
        <p:spPr>
          <a:xfrm>
            <a:off x="3476625" y="1265300"/>
            <a:ext cx="4927200" cy="19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400"/>
              <a:buNone/>
              <a:defRPr sz="11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79" name="Google Shape;579;p21"/>
          <p:cNvSpPr txBox="1">
            <a:spLocks noGrp="1"/>
          </p:cNvSpPr>
          <p:nvPr>
            <p:ph type="subTitle" idx="1"/>
          </p:nvPr>
        </p:nvSpPr>
        <p:spPr>
          <a:xfrm>
            <a:off x="3476625" y="3077300"/>
            <a:ext cx="49272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2">
    <p:bg>
      <p:bgPr>
        <a:solidFill>
          <a:schemeClr val="lt2"/>
        </a:solidFill>
        <a:effectLst/>
      </p:bgPr>
    </p:bg>
    <p:spTree>
      <p:nvGrpSpPr>
        <p:cNvPr id="1" name="Shape 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6" name="Google Shape;926;p32"/>
          <p:cNvGrpSpPr/>
          <p:nvPr/>
        </p:nvGrpSpPr>
        <p:grpSpPr>
          <a:xfrm>
            <a:off x="307199" y="240473"/>
            <a:ext cx="8529855" cy="4662300"/>
            <a:chOff x="307199" y="240473"/>
            <a:chExt cx="8529855" cy="4662300"/>
          </a:xfrm>
        </p:grpSpPr>
        <p:sp>
          <p:nvSpPr>
            <p:cNvPr id="927" name="Google Shape;927;p32"/>
            <p:cNvSpPr/>
            <p:nvPr/>
          </p:nvSpPr>
          <p:spPr>
            <a:xfrm>
              <a:off x="307199" y="240776"/>
              <a:ext cx="8529602" cy="4661948"/>
            </a:xfrm>
            <a:custGeom>
              <a:avLst/>
              <a:gdLst/>
              <a:ahLst/>
              <a:cxnLst/>
              <a:rect l="l" t="t" r="r" b="b"/>
              <a:pathLst>
                <a:path w="166545" h="91027" extrusionOk="0">
                  <a:moveTo>
                    <a:pt x="5435" y="3947"/>
                  </a:moveTo>
                  <a:cubicBezTo>
                    <a:pt x="6823" y="3947"/>
                    <a:pt x="7933" y="5058"/>
                    <a:pt x="7933" y="6446"/>
                  </a:cubicBezTo>
                  <a:cubicBezTo>
                    <a:pt x="7933" y="7834"/>
                    <a:pt x="6803" y="8964"/>
                    <a:pt x="5435" y="8964"/>
                  </a:cubicBezTo>
                  <a:cubicBezTo>
                    <a:pt x="4046" y="8964"/>
                    <a:pt x="2936" y="7834"/>
                    <a:pt x="2936" y="6446"/>
                  </a:cubicBezTo>
                  <a:cubicBezTo>
                    <a:pt x="2936" y="5058"/>
                    <a:pt x="4046" y="3947"/>
                    <a:pt x="5435" y="3947"/>
                  </a:cubicBezTo>
                  <a:close/>
                  <a:moveTo>
                    <a:pt x="5435" y="11761"/>
                  </a:moveTo>
                  <a:cubicBezTo>
                    <a:pt x="6823" y="11761"/>
                    <a:pt x="7933" y="12871"/>
                    <a:pt x="7933" y="14259"/>
                  </a:cubicBezTo>
                  <a:cubicBezTo>
                    <a:pt x="7914" y="15648"/>
                    <a:pt x="6803" y="16758"/>
                    <a:pt x="5435" y="16758"/>
                  </a:cubicBezTo>
                  <a:cubicBezTo>
                    <a:pt x="4046" y="16758"/>
                    <a:pt x="2936" y="15648"/>
                    <a:pt x="2936" y="14259"/>
                  </a:cubicBezTo>
                  <a:cubicBezTo>
                    <a:pt x="2936" y="12871"/>
                    <a:pt x="4046" y="11761"/>
                    <a:pt x="5435" y="11761"/>
                  </a:cubicBezTo>
                  <a:close/>
                  <a:moveTo>
                    <a:pt x="5435" y="19574"/>
                  </a:moveTo>
                  <a:cubicBezTo>
                    <a:pt x="6823" y="19574"/>
                    <a:pt x="7933" y="20685"/>
                    <a:pt x="7933" y="22073"/>
                  </a:cubicBezTo>
                  <a:cubicBezTo>
                    <a:pt x="7933" y="23461"/>
                    <a:pt x="6803" y="24572"/>
                    <a:pt x="5435" y="24572"/>
                  </a:cubicBezTo>
                  <a:cubicBezTo>
                    <a:pt x="4046" y="24572"/>
                    <a:pt x="2936" y="23461"/>
                    <a:pt x="2936" y="22073"/>
                  </a:cubicBezTo>
                  <a:cubicBezTo>
                    <a:pt x="2936" y="20685"/>
                    <a:pt x="4046" y="19574"/>
                    <a:pt x="5435" y="19574"/>
                  </a:cubicBezTo>
                  <a:close/>
                  <a:moveTo>
                    <a:pt x="5435" y="27368"/>
                  </a:moveTo>
                  <a:cubicBezTo>
                    <a:pt x="6823" y="27368"/>
                    <a:pt x="7933" y="28498"/>
                    <a:pt x="7933" y="29886"/>
                  </a:cubicBezTo>
                  <a:cubicBezTo>
                    <a:pt x="7914" y="31275"/>
                    <a:pt x="6803" y="32385"/>
                    <a:pt x="5435" y="32385"/>
                  </a:cubicBezTo>
                  <a:cubicBezTo>
                    <a:pt x="4046" y="32385"/>
                    <a:pt x="2936" y="31275"/>
                    <a:pt x="2936" y="29886"/>
                  </a:cubicBezTo>
                  <a:cubicBezTo>
                    <a:pt x="2936" y="28498"/>
                    <a:pt x="4046" y="27368"/>
                    <a:pt x="5435" y="27368"/>
                  </a:cubicBezTo>
                  <a:close/>
                  <a:moveTo>
                    <a:pt x="5435" y="35181"/>
                  </a:moveTo>
                  <a:cubicBezTo>
                    <a:pt x="6823" y="35181"/>
                    <a:pt x="7933" y="36292"/>
                    <a:pt x="7933" y="37680"/>
                  </a:cubicBezTo>
                  <a:cubicBezTo>
                    <a:pt x="7933" y="39068"/>
                    <a:pt x="6803" y="40199"/>
                    <a:pt x="5435" y="40199"/>
                  </a:cubicBezTo>
                  <a:cubicBezTo>
                    <a:pt x="4046" y="40199"/>
                    <a:pt x="2936" y="39068"/>
                    <a:pt x="2936" y="37680"/>
                  </a:cubicBezTo>
                  <a:cubicBezTo>
                    <a:pt x="2936" y="36292"/>
                    <a:pt x="4046" y="35181"/>
                    <a:pt x="5435" y="35181"/>
                  </a:cubicBezTo>
                  <a:close/>
                  <a:moveTo>
                    <a:pt x="5435" y="42995"/>
                  </a:moveTo>
                  <a:cubicBezTo>
                    <a:pt x="6823" y="42995"/>
                    <a:pt x="7933" y="44105"/>
                    <a:pt x="7933" y="45494"/>
                  </a:cubicBezTo>
                  <a:cubicBezTo>
                    <a:pt x="7914" y="46882"/>
                    <a:pt x="6803" y="47992"/>
                    <a:pt x="5435" y="47992"/>
                  </a:cubicBezTo>
                  <a:cubicBezTo>
                    <a:pt x="4046" y="47992"/>
                    <a:pt x="2936" y="46882"/>
                    <a:pt x="2936" y="45494"/>
                  </a:cubicBezTo>
                  <a:cubicBezTo>
                    <a:pt x="2936" y="44105"/>
                    <a:pt x="4046" y="42995"/>
                    <a:pt x="5435" y="42995"/>
                  </a:cubicBezTo>
                  <a:close/>
                  <a:moveTo>
                    <a:pt x="5435" y="50828"/>
                  </a:moveTo>
                  <a:cubicBezTo>
                    <a:pt x="6823" y="50828"/>
                    <a:pt x="7933" y="51939"/>
                    <a:pt x="7933" y="53327"/>
                  </a:cubicBezTo>
                  <a:cubicBezTo>
                    <a:pt x="7933" y="54715"/>
                    <a:pt x="6803" y="55826"/>
                    <a:pt x="5435" y="55826"/>
                  </a:cubicBezTo>
                  <a:cubicBezTo>
                    <a:pt x="4046" y="55826"/>
                    <a:pt x="2936" y="54715"/>
                    <a:pt x="2936" y="53327"/>
                  </a:cubicBezTo>
                  <a:cubicBezTo>
                    <a:pt x="2936" y="51939"/>
                    <a:pt x="4046" y="50828"/>
                    <a:pt x="5435" y="50828"/>
                  </a:cubicBezTo>
                  <a:close/>
                  <a:moveTo>
                    <a:pt x="5435" y="58622"/>
                  </a:moveTo>
                  <a:cubicBezTo>
                    <a:pt x="6823" y="58622"/>
                    <a:pt x="7933" y="59752"/>
                    <a:pt x="7933" y="61140"/>
                  </a:cubicBezTo>
                  <a:cubicBezTo>
                    <a:pt x="7914" y="62529"/>
                    <a:pt x="6803" y="63639"/>
                    <a:pt x="5435" y="63639"/>
                  </a:cubicBezTo>
                  <a:cubicBezTo>
                    <a:pt x="4046" y="63639"/>
                    <a:pt x="2936" y="62529"/>
                    <a:pt x="2936" y="61140"/>
                  </a:cubicBezTo>
                  <a:cubicBezTo>
                    <a:pt x="2936" y="59752"/>
                    <a:pt x="4046" y="58622"/>
                    <a:pt x="5435" y="58622"/>
                  </a:cubicBezTo>
                  <a:close/>
                  <a:moveTo>
                    <a:pt x="5435" y="66435"/>
                  </a:moveTo>
                  <a:cubicBezTo>
                    <a:pt x="6823" y="66435"/>
                    <a:pt x="7933" y="67546"/>
                    <a:pt x="7933" y="68954"/>
                  </a:cubicBezTo>
                  <a:cubicBezTo>
                    <a:pt x="7933" y="70342"/>
                    <a:pt x="6803" y="71453"/>
                    <a:pt x="5435" y="71453"/>
                  </a:cubicBezTo>
                  <a:cubicBezTo>
                    <a:pt x="4046" y="71453"/>
                    <a:pt x="2936" y="70342"/>
                    <a:pt x="2936" y="68954"/>
                  </a:cubicBezTo>
                  <a:cubicBezTo>
                    <a:pt x="2936" y="67546"/>
                    <a:pt x="4046" y="66435"/>
                    <a:pt x="5435" y="66435"/>
                  </a:cubicBezTo>
                  <a:close/>
                  <a:moveTo>
                    <a:pt x="5435" y="74249"/>
                  </a:moveTo>
                  <a:cubicBezTo>
                    <a:pt x="6823" y="74249"/>
                    <a:pt x="7933" y="75359"/>
                    <a:pt x="7933" y="76748"/>
                  </a:cubicBezTo>
                  <a:cubicBezTo>
                    <a:pt x="7933" y="78136"/>
                    <a:pt x="6803" y="79266"/>
                    <a:pt x="5435" y="79266"/>
                  </a:cubicBezTo>
                  <a:cubicBezTo>
                    <a:pt x="4046" y="79266"/>
                    <a:pt x="2936" y="78136"/>
                    <a:pt x="2936" y="76748"/>
                  </a:cubicBezTo>
                  <a:cubicBezTo>
                    <a:pt x="2936" y="75359"/>
                    <a:pt x="4046" y="74249"/>
                    <a:pt x="5435" y="74249"/>
                  </a:cubicBezTo>
                  <a:close/>
                  <a:moveTo>
                    <a:pt x="5435" y="82062"/>
                  </a:moveTo>
                  <a:cubicBezTo>
                    <a:pt x="6823" y="82062"/>
                    <a:pt x="7933" y="83173"/>
                    <a:pt x="7933" y="84561"/>
                  </a:cubicBezTo>
                  <a:cubicBezTo>
                    <a:pt x="7914" y="85949"/>
                    <a:pt x="6803" y="87060"/>
                    <a:pt x="5435" y="87060"/>
                  </a:cubicBezTo>
                  <a:cubicBezTo>
                    <a:pt x="4046" y="87060"/>
                    <a:pt x="2936" y="85949"/>
                    <a:pt x="2936" y="84561"/>
                  </a:cubicBezTo>
                  <a:cubicBezTo>
                    <a:pt x="2936" y="83173"/>
                    <a:pt x="4046" y="82062"/>
                    <a:pt x="5435" y="82062"/>
                  </a:cubicBezTo>
                  <a:close/>
                  <a:moveTo>
                    <a:pt x="5712" y="1"/>
                  </a:moveTo>
                  <a:cubicBezTo>
                    <a:pt x="2579" y="1"/>
                    <a:pt x="1" y="2559"/>
                    <a:pt x="1" y="5712"/>
                  </a:cubicBezTo>
                  <a:lnTo>
                    <a:pt x="1" y="85335"/>
                  </a:lnTo>
                  <a:cubicBezTo>
                    <a:pt x="1" y="88448"/>
                    <a:pt x="2559" y="91026"/>
                    <a:pt x="5712" y="91026"/>
                  </a:cubicBezTo>
                  <a:lnTo>
                    <a:pt x="160833" y="91026"/>
                  </a:lnTo>
                  <a:cubicBezTo>
                    <a:pt x="163967" y="91026"/>
                    <a:pt x="166545" y="88488"/>
                    <a:pt x="166545" y="85335"/>
                  </a:cubicBezTo>
                  <a:lnTo>
                    <a:pt x="166545" y="5712"/>
                  </a:lnTo>
                  <a:cubicBezTo>
                    <a:pt x="166545" y="2559"/>
                    <a:pt x="163967" y="1"/>
                    <a:pt x="1608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8" name="Google Shape;928;p32"/>
            <p:cNvGrpSpPr/>
            <p:nvPr/>
          </p:nvGrpSpPr>
          <p:grpSpPr>
            <a:xfrm>
              <a:off x="899549" y="453700"/>
              <a:ext cx="7937504" cy="4239700"/>
              <a:chOff x="-20400" y="215838"/>
              <a:chExt cx="9184800" cy="4711825"/>
            </a:xfrm>
          </p:grpSpPr>
          <p:cxnSp>
            <p:nvCxnSpPr>
              <p:cNvPr id="929" name="Google Shape;929;p32"/>
              <p:cNvCxnSpPr/>
              <p:nvPr/>
            </p:nvCxnSpPr>
            <p:spPr>
              <a:xfrm>
                <a:off x="-20400" y="215838"/>
                <a:ext cx="9168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30" name="Google Shape;930;p32"/>
              <p:cNvCxnSpPr/>
              <p:nvPr/>
            </p:nvCxnSpPr>
            <p:spPr>
              <a:xfrm>
                <a:off x="-20400" y="45142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31" name="Google Shape;931;p32"/>
              <p:cNvCxnSpPr/>
              <p:nvPr/>
            </p:nvCxnSpPr>
            <p:spPr>
              <a:xfrm>
                <a:off x="-20400" y="68702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32" name="Google Shape;932;p32"/>
              <p:cNvCxnSpPr/>
              <p:nvPr/>
            </p:nvCxnSpPr>
            <p:spPr>
              <a:xfrm>
                <a:off x="-20400" y="92261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33" name="Google Shape;933;p32"/>
              <p:cNvCxnSpPr/>
              <p:nvPr/>
            </p:nvCxnSpPr>
            <p:spPr>
              <a:xfrm>
                <a:off x="-20400" y="1158203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34" name="Google Shape;934;p32"/>
              <p:cNvCxnSpPr/>
              <p:nvPr/>
            </p:nvCxnSpPr>
            <p:spPr>
              <a:xfrm>
                <a:off x="-20400" y="1393794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35" name="Google Shape;935;p32"/>
              <p:cNvCxnSpPr/>
              <p:nvPr/>
            </p:nvCxnSpPr>
            <p:spPr>
              <a:xfrm>
                <a:off x="-20400" y="1629385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36" name="Google Shape;936;p32"/>
              <p:cNvCxnSpPr/>
              <p:nvPr/>
            </p:nvCxnSpPr>
            <p:spPr>
              <a:xfrm>
                <a:off x="-20400" y="1864976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37" name="Google Shape;937;p32"/>
              <p:cNvCxnSpPr/>
              <p:nvPr/>
            </p:nvCxnSpPr>
            <p:spPr>
              <a:xfrm>
                <a:off x="-20400" y="2100568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38" name="Google Shape;938;p32"/>
              <p:cNvCxnSpPr/>
              <p:nvPr/>
            </p:nvCxnSpPr>
            <p:spPr>
              <a:xfrm>
                <a:off x="-20400" y="233615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39" name="Google Shape;939;p32"/>
              <p:cNvCxnSpPr/>
              <p:nvPr/>
            </p:nvCxnSpPr>
            <p:spPr>
              <a:xfrm>
                <a:off x="-20400" y="257175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40" name="Google Shape;940;p32"/>
              <p:cNvCxnSpPr/>
              <p:nvPr/>
            </p:nvCxnSpPr>
            <p:spPr>
              <a:xfrm>
                <a:off x="-20400" y="280734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41" name="Google Shape;941;p32"/>
              <p:cNvCxnSpPr/>
              <p:nvPr/>
            </p:nvCxnSpPr>
            <p:spPr>
              <a:xfrm>
                <a:off x="-20400" y="3042933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42" name="Google Shape;942;p32"/>
              <p:cNvCxnSpPr/>
              <p:nvPr/>
            </p:nvCxnSpPr>
            <p:spPr>
              <a:xfrm>
                <a:off x="-20400" y="3278524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43" name="Google Shape;943;p32"/>
              <p:cNvCxnSpPr/>
              <p:nvPr/>
            </p:nvCxnSpPr>
            <p:spPr>
              <a:xfrm>
                <a:off x="-20400" y="3514115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44" name="Google Shape;944;p32"/>
              <p:cNvCxnSpPr/>
              <p:nvPr/>
            </p:nvCxnSpPr>
            <p:spPr>
              <a:xfrm>
                <a:off x="-20400" y="3749706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45" name="Google Shape;945;p32"/>
              <p:cNvCxnSpPr/>
              <p:nvPr/>
            </p:nvCxnSpPr>
            <p:spPr>
              <a:xfrm>
                <a:off x="-20400" y="3985298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46" name="Google Shape;946;p32"/>
              <p:cNvCxnSpPr/>
              <p:nvPr/>
            </p:nvCxnSpPr>
            <p:spPr>
              <a:xfrm>
                <a:off x="-20400" y="422088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47" name="Google Shape;947;p32"/>
              <p:cNvCxnSpPr/>
              <p:nvPr/>
            </p:nvCxnSpPr>
            <p:spPr>
              <a:xfrm>
                <a:off x="-20400" y="445648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48" name="Google Shape;948;p32"/>
              <p:cNvCxnSpPr/>
              <p:nvPr/>
            </p:nvCxnSpPr>
            <p:spPr>
              <a:xfrm>
                <a:off x="-20400" y="469207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49" name="Google Shape;949;p32"/>
              <p:cNvCxnSpPr/>
              <p:nvPr/>
            </p:nvCxnSpPr>
            <p:spPr>
              <a:xfrm>
                <a:off x="-20400" y="4927663"/>
                <a:ext cx="9169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950" name="Google Shape;950;p32"/>
            <p:cNvCxnSpPr/>
            <p:nvPr/>
          </p:nvCxnSpPr>
          <p:spPr>
            <a:xfrm>
              <a:off x="899548" y="240473"/>
              <a:ext cx="0" cy="4662300"/>
            </a:xfrm>
            <a:prstGeom prst="straightConnector1">
              <a:avLst/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951" name="Google Shape;951;p32"/>
          <p:cNvGrpSpPr/>
          <p:nvPr/>
        </p:nvGrpSpPr>
        <p:grpSpPr>
          <a:xfrm flipH="1">
            <a:off x="8147964" y="4252397"/>
            <a:ext cx="572771" cy="558909"/>
            <a:chOff x="4804725" y="-1188869"/>
            <a:chExt cx="421807" cy="411568"/>
          </a:xfrm>
        </p:grpSpPr>
        <p:sp>
          <p:nvSpPr>
            <p:cNvPr id="952" name="Google Shape;952;p32"/>
            <p:cNvSpPr/>
            <p:nvPr/>
          </p:nvSpPr>
          <p:spPr>
            <a:xfrm rot="-1420665">
              <a:off x="4852515" y="-1136262"/>
              <a:ext cx="326226" cy="306353"/>
            </a:xfrm>
            <a:custGeom>
              <a:avLst/>
              <a:gdLst/>
              <a:ahLst/>
              <a:cxnLst/>
              <a:rect l="l" t="t" r="r" b="b"/>
              <a:pathLst>
                <a:path w="7073" h="6642" extrusionOk="0">
                  <a:moveTo>
                    <a:pt x="1221" y="1"/>
                  </a:moveTo>
                  <a:cubicBezTo>
                    <a:pt x="1092" y="1"/>
                    <a:pt x="973" y="53"/>
                    <a:pt x="868" y="170"/>
                  </a:cubicBezTo>
                  <a:cubicBezTo>
                    <a:pt x="0" y="1137"/>
                    <a:pt x="2769" y="6641"/>
                    <a:pt x="2769" y="6641"/>
                  </a:cubicBezTo>
                  <a:cubicBezTo>
                    <a:pt x="2769" y="6641"/>
                    <a:pt x="7072" y="937"/>
                    <a:pt x="5604" y="270"/>
                  </a:cubicBezTo>
                  <a:cubicBezTo>
                    <a:pt x="5454" y="200"/>
                    <a:pt x="5313" y="168"/>
                    <a:pt x="5181" y="168"/>
                  </a:cubicBezTo>
                  <a:cubicBezTo>
                    <a:pt x="4002" y="168"/>
                    <a:pt x="3570" y="2705"/>
                    <a:pt x="3570" y="2705"/>
                  </a:cubicBezTo>
                  <a:cubicBezTo>
                    <a:pt x="3570" y="2705"/>
                    <a:pt x="2153" y="1"/>
                    <a:pt x="1221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28575" dist="19050" dir="5400000" algn="bl" rotWithShape="0">
                <a:schemeClr val="dk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2"/>
            <p:cNvSpPr/>
            <p:nvPr/>
          </p:nvSpPr>
          <p:spPr>
            <a:xfrm rot="-1420665">
              <a:off x="4852515" y="-1136262"/>
              <a:ext cx="326226" cy="306353"/>
            </a:xfrm>
            <a:custGeom>
              <a:avLst/>
              <a:gdLst/>
              <a:ahLst/>
              <a:cxnLst/>
              <a:rect l="l" t="t" r="r" b="b"/>
              <a:pathLst>
                <a:path w="7073" h="6642" extrusionOk="0">
                  <a:moveTo>
                    <a:pt x="1221" y="1"/>
                  </a:moveTo>
                  <a:cubicBezTo>
                    <a:pt x="1092" y="1"/>
                    <a:pt x="973" y="53"/>
                    <a:pt x="868" y="170"/>
                  </a:cubicBezTo>
                  <a:cubicBezTo>
                    <a:pt x="0" y="1137"/>
                    <a:pt x="2769" y="6641"/>
                    <a:pt x="2769" y="6641"/>
                  </a:cubicBezTo>
                  <a:cubicBezTo>
                    <a:pt x="2769" y="6641"/>
                    <a:pt x="7072" y="937"/>
                    <a:pt x="5604" y="270"/>
                  </a:cubicBezTo>
                  <a:cubicBezTo>
                    <a:pt x="5454" y="200"/>
                    <a:pt x="5313" y="168"/>
                    <a:pt x="5181" y="168"/>
                  </a:cubicBezTo>
                  <a:cubicBezTo>
                    <a:pt x="4002" y="168"/>
                    <a:pt x="3570" y="2705"/>
                    <a:pt x="3570" y="2705"/>
                  </a:cubicBezTo>
                  <a:cubicBezTo>
                    <a:pt x="3570" y="2705"/>
                    <a:pt x="2153" y="1"/>
                    <a:pt x="1221" y="1"/>
                  </a:cubicBezTo>
                  <a:close/>
                </a:path>
              </a:pathLst>
            </a:custGeom>
            <a:solidFill>
              <a:srgbClr val="F29B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4" name="Google Shape;954;p32"/>
          <p:cNvSpPr/>
          <p:nvPr/>
        </p:nvSpPr>
        <p:spPr>
          <a:xfrm>
            <a:off x="8092450" y="354875"/>
            <a:ext cx="683775" cy="854800"/>
          </a:xfrm>
          <a:custGeom>
            <a:avLst/>
            <a:gdLst/>
            <a:ahLst/>
            <a:cxnLst/>
            <a:rect l="l" t="t" r="r" b="b"/>
            <a:pathLst>
              <a:path w="27351" h="34192" extrusionOk="0">
                <a:moveTo>
                  <a:pt x="11856" y="1"/>
                </a:moveTo>
                <a:cubicBezTo>
                  <a:pt x="11671" y="1"/>
                  <a:pt x="11482" y="80"/>
                  <a:pt x="11342" y="270"/>
                </a:cubicBezTo>
                <a:cubicBezTo>
                  <a:pt x="6822" y="6757"/>
                  <a:pt x="2386" y="13202"/>
                  <a:pt x="168" y="20902"/>
                </a:cubicBezTo>
                <a:cubicBezTo>
                  <a:pt x="1" y="21638"/>
                  <a:pt x="607" y="22293"/>
                  <a:pt x="1285" y="22293"/>
                </a:cubicBezTo>
                <a:cubicBezTo>
                  <a:pt x="1456" y="22293"/>
                  <a:pt x="1631" y="22251"/>
                  <a:pt x="1800" y="22158"/>
                </a:cubicBezTo>
                <a:cubicBezTo>
                  <a:pt x="5651" y="20317"/>
                  <a:pt x="8162" y="16341"/>
                  <a:pt x="12096" y="14750"/>
                </a:cubicBezTo>
                <a:lnTo>
                  <a:pt x="12096" y="14750"/>
                </a:lnTo>
                <a:cubicBezTo>
                  <a:pt x="11970" y="21195"/>
                  <a:pt x="6278" y="26845"/>
                  <a:pt x="8287" y="33458"/>
                </a:cubicBezTo>
                <a:cubicBezTo>
                  <a:pt x="8419" y="33933"/>
                  <a:pt x="8835" y="34192"/>
                  <a:pt x="9270" y="34192"/>
                </a:cubicBezTo>
                <a:cubicBezTo>
                  <a:pt x="9525" y="34192"/>
                  <a:pt x="9787" y="34104"/>
                  <a:pt x="10003" y="33918"/>
                </a:cubicBezTo>
                <a:cubicBezTo>
                  <a:pt x="13142" y="31114"/>
                  <a:pt x="15695" y="27850"/>
                  <a:pt x="18248" y="24502"/>
                </a:cubicBezTo>
                <a:cubicBezTo>
                  <a:pt x="19587" y="22660"/>
                  <a:pt x="20968" y="20861"/>
                  <a:pt x="22433" y="19103"/>
                </a:cubicBezTo>
                <a:cubicBezTo>
                  <a:pt x="23814" y="17471"/>
                  <a:pt x="25446" y="16090"/>
                  <a:pt x="26827" y="14457"/>
                </a:cubicBezTo>
                <a:cubicBezTo>
                  <a:pt x="27351" y="13899"/>
                  <a:pt x="26943" y="13050"/>
                  <a:pt x="26308" y="13050"/>
                </a:cubicBezTo>
                <a:cubicBezTo>
                  <a:pt x="26181" y="13050"/>
                  <a:pt x="26046" y="13083"/>
                  <a:pt x="25907" y="13160"/>
                </a:cubicBezTo>
                <a:cubicBezTo>
                  <a:pt x="22475" y="15253"/>
                  <a:pt x="19922" y="19228"/>
                  <a:pt x="17536" y="22409"/>
                </a:cubicBezTo>
                <a:cubicBezTo>
                  <a:pt x="15151" y="25548"/>
                  <a:pt x="12891" y="28687"/>
                  <a:pt x="10045" y="31240"/>
                </a:cubicBezTo>
                <a:cubicBezTo>
                  <a:pt x="9668" y="25088"/>
                  <a:pt x="14983" y="19647"/>
                  <a:pt x="14230" y="13286"/>
                </a:cubicBezTo>
                <a:cubicBezTo>
                  <a:pt x="14194" y="12667"/>
                  <a:pt x="13683" y="12207"/>
                  <a:pt x="13083" y="12207"/>
                </a:cubicBezTo>
                <a:cubicBezTo>
                  <a:pt x="12993" y="12207"/>
                  <a:pt x="12900" y="12217"/>
                  <a:pt x="12807" y="12239"/>
                </a:cubicBezTo>
                <a:cubicBezTo>
                  <a:pt x="8873" y="13160"/>
                  <a:pt x="6278" y="16299"/>
                  <a:pt x="3181" y="18643"/>
                </a:cubicBezTo>
                <a:cubicBezTo>
                  <a:pt x="5316" y="12323"/>
                  <a:pt x="8873" y="6506"/>
                  <a:pt x="12389" y="856"/>
                </a:cubicBezTo>
                <a:cubicBezTo>
                  <a:pt x="12680" y="418"/>
                  <a:pt x="12281" y="1"/>
                  <a:pt x="1185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5" name="Google Shape;955;p32"/>
          <p:cNvGrpSpPr/>
          <p:nvPr/>
        </p:nvGrpSpPr>
        <p:grpSpPr>
          <a:xfrm>
            <a:off x="8147964" y="3337997"/>
            <a:ext cx="572771" cy="558909"/>
            <a:chOff x="4804725" y="-1188869"/>
            <a:chExt cx="421807" cy="411568"/>
          </a:xfrm>
        </p:grpSpPr>
        <p:sp>
          <p:nvSpPr>
            <p:cNvPr id="956" name="Google Shape;956;p32"/>
            <p:cNvSpPr/>
            <p:nvPr/>
          </p:nvSpPr>
          <p:spPr>
            <a:xfrm rot="-1420665">
              <a:off x="4852515" y="-1136262"/>
              <a:ext cx="326226" cy="306353"/>
            </a:xfrm>
            <a:custGeom>
              <a:avLst/>
              <a:gdLst/>
              <a:ahLst/>
              <a:cxnLst/>
              <a:rect l="l" t="t" r="r" b="b"/>
              <a:pathLst>
                <a:path w="7073" h="6642" extrusionOk="0">
                  <a:moveTo>
                    <a:pt x="1221" y="1"/>
                  </a:moveTo>
                  <a:cubicBezTo>
                    <a:pt x="1092" y="1"/>
                    <a:pt x="973" y="53"/>
                    <a:pt x="868" y="170"/>
                  </a:cubicBezTo>
                  <a:cubicBezTo>
                    <a:pt x="0" y="1137"/>
                    <a:pt x="2769" y="6641"/>
                    <a:pt x="2769" y="6641"/>
                  </a:cubicBezTo>
                  <a:cubicBezTo>
                    <a:pt x="2769" y="6641"/>
                    <a:pt x="7072" y="937"/>
                    <a:pt x="5604" y="270"/>
                  </a:cubicBezTo>
                  <a:cubicBezTo>
                    <a:pt x="5454" y="200"/>
                    <a:pt x="5313" y="168"/>
                    <a:pt x="5181" y="168"/>
                  </a:cubicBezTo>
                  <a:cubicBezTo>
                    <a:pt x="4002" y="168"/>
                    <a:pt x="3570" y="2705"/>
                    <a:pt x="3570" y="2705"/>
                  </a:cubicBezTo>
                  <a:cubicBezTo>
                    <a:pt x="3570" y="2705"/>
                    <a:pt x="2153" y="1"/>
                    <a:pt x="1221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28575" dist="19050" dir="5400000" algn="bl" rotWithShape="0">
                <a:schemeClr val="dk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2"/>
            <p:cNvSpPr/>
            <p:nvPr/>
          </p:nvSpPr>
          <p:spPr>
            <a:xfrm rot="-1420665">
              <a:off x="4852515" y="-1136262"/>
              <a:ext cx="326226" cy="306353"/>
            </a:xfrm>
            <a:custGeom>
              <a:avLst/>
              <a:gdLst/>
              <a:ahLst/>
              <a:cxnLst/>
              <a:rect l="l" t="t" r="r" b="b"/>
              <a:pathLst>
                <a:path w="7073" h="6642" extrusionOk="0">
                  <a:moveTo>
                    <a:pt x="1221" y="1"/>
                  </a:moveTo>
                  <a:cubicBezTo>
                    <a:pt x="1092" y="1"/>
                    <a:pt x="973" y="53"/>
                    <a:pt x="868" y="170"/>
                  </a:cubicBezTo>
                  <a:cubicBezTo>
                    <a:pt x="0" y="1137"/>
                    <a:pt x="2769" y="6641"/>
                    <a:pt x="2769" y="6641"/>
                  </a:cubicBezTo>
                  <a:cubicBezTo>
                    <a:pt x="2769" y="6641"/>
                    <a:pt x="7072" y="937"/>
                    <a:pt x="5604" y="270"/>
                  </a:cubicBezTo>
                  <a:cubicBezTo>
                    <a:pt x="5454" y="200"/>
                    <a:pt x="5313" y="168"/>
                    <a:pt x="5181" y="168"/>
                  </a:cubicBezTo>
                  <a:cubicBezTo>
                    <a:pt x="4002" y="168"/>
                    <a:pt x="3570" y="2705"/>
                    <a:pt x="3570" y="2705"/>
                  </a:cubicBezTo>
                  <a:cubicBezTo>
                    <a:pt x="3570" y="2705"/>
                    <a:pt x="2153" y="1"/>
                    <a:pt x="12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2_1">
    <p:bg>
      <p:bgPr>
        <a:solidFill>
          <a:schemeClr val="accent1"/>
        </a:solidFill>
        <a:effectLst/>
      </p:bgPr>
    </p:bg>
    <p:spTree>
      <p:nvGrpSpPr>
        <p:cNvPr id="1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9" name="Google Shape;959;p33"/>
          <p:cNvGrpSpPr/>
          <p:nvPr/>
        </p:nvGrpSpPr>
        <p:grpSpPr>
          <a:xfrm>
            <a:off x="307199" y="240473"/>
            <a:ext cx="8529855" cy="4662300"/>
            <a:chOff x="307199" y="240473"/>
            <a:chExt cx="8529855" cy="4662300"/>
          </a:xfrm>
        </p:grpSpPr>
        <p:sp>
          <p:nvSpPr>
            <p:cNvPr id="960" name="Google Shape;960;p33"/>
            <p:cNvSpPr/>
            <p:nvPr/>
          </p:nvSpPr>
          <p:spPr>
            <a:xfrm>
              <a:off x="307199" y="240776"/>
              <a:ext cx="8529602" cy="4661948"/>
            </a:xfrm>
            <a:custGeom>
              <a:avLst/>
              <a:gdLst/>
              <a:ahLst/>
              <a:cxnLst/>
              <a:rect l="l" t="t" r="r" b="b"/>
              <a:pathLst>
                <a:path w="166545" h="91027" extrusionOk="0">
                  <a:moveTo>
                    <a:pt x="5435" y="3947"/>
                  </a:moveTo>
                  <a:cubicBezTo>
                    <a:pt x="6823" y="3947"/>
                    <a:pt x="7933" y="5058"/>
                    <a:pt x="7933" y="6446"/>
                  </a:cubicBezTo>
                  <a:cubicBezTo>
                    <a:pt x="7933" y="7834"/>
                    <a:pt x="6803" y="8964"/>
                    <a:pt x="5435" y="8964"/>
                  </a:cubicBezTo>
                  <a:cubicBezTo>
                    <a:pt x="4046" y="8964"/>
                    <a:pt x="2936" y="7834"/>
                    <a:pt x="2936" y="6446"/>
                  </a:cubicBezTo>
                  <a:cubicBezTo>
                    <a:pt x="2936" y="5058"/>
                    <a:pt x="4046" y="3947"/>
                    <a:pt x="5435" y="3947"/>
                  </a:cubicBezTo>
                  <a:close/>
                  <a:moveTo>
                    <a:pt x="5435" y="11761"/>
                  </a:moveTo>
                  <a:cubicBezTo>
                    <a:pt x="6823" y="11761"/>
                    <a:pt x="7933" y="12871"/>
                    <a:pt x="7933" y="14259"/>
                  </a:cubicBezTo>
                  <a:cubicBezTo>
                    <a:pt x="7914" y="15648"/>
                    <a:pt x="6803" y="16758"/>
                    <a:pt x="5435" y="16758"/>
                  </a:cubicBezTo>
                  <a:cubicBezTo>
                    <a:pt x="4046" y="16758"/>
                    <a:pt x="2936" y="15648"/>
                    <a:pt x="2936" y="14259"/>
                  </a:cubicBezTo>
                  <a:cubicBezTo>
                    <a:pt x="2936" y="12871"/>
                    <a:pt x="4046" y="11761"/>
                    <a:pt x="5435" y="11761"/>
                  </a:cubicBezTo>
                  <a:close/>
                  <a:moveTo>
                    <a:pt x="5435" y="19574"/>
                  </a:moveTo>
                  <a:cubicBezTo>
                    <a:pt x="6823" y="19574"/>
                    <a:pt x="7933" y="20685"/>
                    <a:pt x="7933" y="22073"/>
                  </a:cubicBezTo>
                  <a:cubicBezTo>
                    <a:pt x="7933" y="23461"/>
                    <a:pt x="6803" y="24572"/>
                    <a:pt x="5435" y="24572"/>
                  </a:cubicBezTo>
                  <a:cubicBezTo>
                    <a:pt x="4046" y="24572"/>
                    <a:pt x="2936" y="23461"/>
                    <a:pt x="2936" y="22073"/>
                  </a:cubicBezTo>
                  <a:cubicBezTo>
                    <a:pt x="2936" y="20685"/>
                    <a:pt x="4046" y="19574"/>
                    <a:pt x="5435" y="19574"/>
                  </a:cubicBezTo>
                  <a:close/>
                  <a:moveTo>
                    <a:pt x="5435" y="27368"/>
                  </a:moveTo>
                  <a:cubicBezTo>
                    <a:pt x="6823" y="27368"/>
                    <a:pt x="7933" y="28498"/>
                    <a:pt x="7933" y="29886"/>
                  </a:cubicBezTo>
                  <a:cubicBezTo>
                    <a:pt x="7914" y="31275"/>
                    <a:pt x="6803" y="32385"/>
                    <a:pt x="5435" y="32385"/>
                  </a:cubicBezTo>
                  <a:cubicBezTo>
                    <a:pt x="4046" y="32385"/>
                    <a:pt x="2936" y="31275"/>
                    <a:pt x="2936" y="29886"/>
                  </a:cubicBezTo>
                  <a:cubicBezTo>
                    <a:pt x="2936" y="28498"/>
                    <a:pt x="4046" y="27368"/>
                    <a:pt x="5435" y="27368"/>
                  </a:cubicBezTo>
                  <a:close/>
                  <a:moveTo>
                    <a:pt x="5435" y="35181"/>
                  </a:moveTo>
                  <a:cubicBezTo>
                    <a:pt x="6823" y="35181"/>
                    <a:pt x="7933" y="36292"/>
                    <a:pt x="7933" y="37680"/>
                  </a:cubicBezTo>
                  <a:cubicBezTo>
                    <a:pt x="7933" y="39068"/>
                    <a:pt x="6803" y="40199"/>
                    <a:pt x="5435" y="40199"/>
                  </a:cubicBezTo>
                  <a:cubicBezTo>
                    <a:pt x="4046" y="40199"/>
                    <a:pt x="2936" y="39068"/>
                    <a:pt x="2936" y="37680"/>
                  </a:cubicBezTo>
                  <a:cubicBezTo>
                    <a:pt x="2936" y="36292"/>
                    <a:pt x="4046" y="35181"/>
                    <a:pt x="5435" y="35181"/>
                  </a:cubicBezTo>
                  <a:close/>
                  <a:moveTo>
                    <a:pt x="5435" y="42995"/>
                  </a:moveTo>
                  <a:cubicBezTo>
                    <a:pt x="6823" y="42995"/>
                    <a:pt x="7933" y="44105"/>
                    <a:pt x="7933" y="45494"/>
                  </a:cubicBezTo>
                  <a:cubicBezTo>
                    <a:pt x="7914" y="46882"/>
                    <a:pt x="6803" y="47992"/>
                    <a:pt x="5435" y="47992"/>
                  </a:cubicBezTo>
                  <a:cubicBezTo>
                    <a:pt x="4046" y="47992"/>
                    <a:pt x="2936" y="46882"/>
                    <a:pt x="2936" y="45494"/>
                  </a:cubicBezTo>
                  <a:cubicBezTo>
                    <a:pt x="2936" y="44105"/>
                    <a:pt x="4046" y="42995"/>
                    <a:pt x="5435" y="42995"/>
                  </a:cubicBezTo>
                  <a:close/>
                  <a:moveTo>
                    <a:pt x="5435" y="50828"/>
                  </a:moveTo>
                  <a:cubicBezTo>
                    <a:pt x="6823" y="50828"/>
                    <a:pt x="7933" y="51939"/>
                    <a:pt x="7933" y="53327"/>
                  </a:cubicBezTo>
                  <a:cubicBezTo>
                    <a:pt x="7933" y="54715"/>
                    <a:pt x="6803" y="55826"/>
                    <a:pt x="5435" y="55826"/>
                  </a:cubicBezTo>
                  <a:cubicBezTo>
                    <a:pt x="4046" y="55826"/>
                    <a:pt x="2936" y="54715"/>
                    <a:pt x="2936" y="53327"/>
                  </a:cubicBezTo>
                  <a:cubicBezTo>
                    <a:pt x="2936" y="51939"/>
                    <a:pt x="4046" y="50828"/>
                    <a:pt x="5435" y="50828"/>
                  </a:cubicBezTo>
                  <a:close/>
                  <a:moveTo>
                    <a:pt x="5435" y="58622"/>
                  </a:moveTo>
                  <a:cubicBezTo>
                    <a:pt x="6823" y="58622"/>
                    <a:pt x="7933" y="59752"/>
                    <a:pt x="7933" y="61140"/>
                  </a:cubicBezTo>
                  <a:cubicBezTo>
                    <a:pt x="7914" y="62529"/>
                    <a:pt x="6803" y="63639"/>
                    <a:pt x="5435" y="63639"/>
                  </a:cubicBezTo>
                  <a:cubicBezTo>
                    <a:pt x="4046" y="63639"/>
                    <a:pt x="2936" y="62529"/>
                    <a:pt x="2936" y="61140"/>
                  </a:cubicBezTo>
                  <a:cubicBezTo>
                    <a:pt x="2936" y="59752"/>
                    <a:pt x="4046" y="58622"/>
                    <a:pt x="5435" y="58622"/>
                  </a:cubicBezTo>
                  <a:close/>
                  <a:moveTo>
                    <a:pt x="5435" y="66435"/>
                  </a:moveTo>
                  <a:cubicBezTo>
                    <a:pt x="6823" y="66435"/>
                    <a:pt x="7933" y="67546"/>
                    <a:pt x="7933" y="68954"/>
                  </a:cubicBezTo>
                  <a:cubicBezTo>
                    <a:pt x="7933" y="70342"/>
                    <a:pt x="6803" y="71453"/>
                    <a:pt x="5435" y="71453"/>
                  </a:cubicBezTo>
                  <a:cubicBezTo>
                    <a:pt x="4046" y="71453"/>
                    <a:pt x="2936" y="70342"/>
                    <a:pt x="2936" y="68954"/>
                  </a:cubicBezTo>
                  <a:cubicBezTo>
                    <a:pt x="2936" y="67546"/>
                    <a:pt x="4046" y="66435"/>
                    <a:pt x="5435" y="66435"/>
                  </a:cubicBezTo>
                  <a:close/>
                  <a:moveTo>
                    <a:pt x="5435" y="74249"/>
                  </a:moveTo>
                  <a:cubicBezTo>
                    <a:pt x="6823" y="74249"/>
                    <a:pt x="7933" y="75359"/>
                    <a:pt x="7933" y="76748"/>
                  </a:cubicBezTo>
                  <a:cubicBezTo>
                    <a:pt x="7933" y="78136"/>
                    <a:pt x="6803" y="79266"/>
                    <a:pt x="5435" y="79266"/>
                  </a:cubicBezTo>
                  <a:cubicBezTo>
                    <a:pt x="4046" y="79266"/>
                    <a:pt x="2936" y="78136"/>
                    <a:pt x="2936" y="76748"/>
                  </a:cubicBezTo>
                  <a:cubicBezTo>
                    <a:pt x="2936" y="75359"/>
                    <a:pt x="4046" y="74249"/>
                    <a:pt x="5435" y="74249"/>
                  </a:cubicBezTo>
                  <a:close/>
                  <a:moveTo>
                    <a:pt x="5435" y="82062"/>
                  </a:moveTo>
                  <a:cubicBezTo>
                    <a:pt x="6823" y="82062"/>
                    <a:pt x="7933" y="83173"/>
                    <a:pt x="7933" y="84561"/>
                  </a:cubicBezTo>
                  <a:cubicBezTo>
                    <a:pt x="7914" y="85949"/>
                    <a:pt x="6803" y="87060"/>
                    <a:pt x="5435" y="87060"/>
                  </a:cubicBezTo>
                  <a:cubicBezTo>
                    <a:pt x="4046" y="87060"/>
                    <a:pt x="2936" y="85949"/>
                    <a:pt x="2936" y="84561"/>
                  </a:cubicBezTo>
                  <a:cubicBezTo>
                    <a:pt x="2936" y="83173"/>
                    <a:pt x="4046" y="82062"/>
                    <a:pt x="5435" y="82062"/>
                  </a:cubicBezTo>
                  <a:close/>
                  <a:moveTo>
                    <a:pt x="5712" y="1"/>
                  </a:moveTo>
                  <a:cubicBezTo>
                    <a:pt x="2579" y="1"/>
                    <a:pt x="1" y="2559"/>
                    <a:pt x="1" y="5712"/>
                  </a:cubicBezTo>
                  <a:lnTo>
                    <a:pt x="1" y="85335"/>
                  </a:lnTo>
                  <a:cubicBezTo>
                    <a:pt x="1" y="88448"/>
                    <a:pt x="2559" y="91026"/>
                    <a:pt x="5712" y="91026"/>
                  </a:cubicBezTo>
                  <a:lnTo>
                    <a:pt x="160833" y="91026"/>
                  </a:lnTo>
                  <a:cubicBezTo>
                    <a:pt x="163967" y="91026"/>
                    <a:pt x="166545" y="88488"/>
                    <a:pt x="166545" y="85335"/>
                  </a:cubicBezTo>
                  <a:lnTo>
                    <a:pt x="166545" y="5712"/>
                  </a:lnTo>
                  <a:cubicBezTo>
                    <a:pt x="166545" y="2559"/>
                    <a:pt x="163967" y="1"/>
                    <a:pt x="1608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61" name="Google Shape;961;p33"/>
            <p:cNvGrpSpPr/>
            <p:nvPr/>
          </p:nvGrpSpPr>
          <p:grpSpPr>
            <a:xfrm>
              <a:off x="899549" y="453700"/>
              <a:ext cx="7937504" cy="4239700"/>
              <a:chOff x="-20400" y="215838"/>
              <a:chExt cx="9184800" cy="4711825"/>
            </a:xfrm>
          </p:grpSpPr>
          <p:cxnSp>
            <p:nvCxnSpPr>
              <p:cNvPr id="962" name="Google Shape;962;p33"/>
              <p:cNvCxnSpPr/>
              <p:nvPr/>
            </p:nvCxnSpPr>
            <p:spPr>
              <a:xfrm>
                <a:off x="-20400" y="215838"/>
                <a:ext cx="9168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63" name="Google Shape;963;p33"/>
              <p:cNvCxnSpPr/>
              <p:nvPr/>
            </p:nvCxnSpPr>
            <p:spPr>
              <a:xfrm>
                <a:off x="-20400" y="45142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64" name="Google Shape;964;p33"/>
              <p:cNvCxnSpPr/>
              <p:nvPr/>
            </p:nvCxnSpPr>
            <p:spPr>
              <a:xfrm>
                <a:off x="-20400" y="68702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65" name="Google Shape;965;p33"/>
              <p:cNvCxnSpPr/>
              <p:nvPr/>
            </p:nvCxnSpPr>
            <p:spPr>
              <a:xfrm>
                <a:off x="-20400" y="92261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66" name="Google Shape;966;p33"/>
              <p:cNvCxnSpPr/>
              <p:nvPr/>
            </p:nvCxnSpPr>
            <p:spPr>
              <a:xfrm>
                <a:off x="-20400" y="1158203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67" name="Google Shape;967;p33"/>
              <p:cNvCxnSpPr/>
              <p:nvPr/>
            </p:nvCxnSpPr>
            <p:spPr>
              <a:xfrm>
                <a:off x="-20400" y="1393794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68" name="Google Shape;968;p33"/>
              <p:cNvCxnSpPr/>
              <p:nvPr/>
            </p:nvCxnSpPr>
            <p:spPr>
              <a:xfrm>
                <a:off x="-20400" y="1629385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69" name="Google Shape;969;p33"/>
              <p:cNvCxnSpPr/>
              <p:nvPr/>
            </p:nvCxnSpPr>
            <p:spPr>
              <a:xfrm>
                <a:off x="-20400" y="1864976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70" name="Google Shape;970;p33"/>
              <p:cNvCxnSpPr/>
              <p:nvPr/>
            </p:nvCxnSpPr>
            <p:spPr>
              <a:xfrm>
                <a:off x="-20400" y="2100568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71" name="Google Shape;971;p33"/>
              <p:cNvCxnSpPr/>
              <p:nvPr/>
            </p:nvCxnSpPr>
            <p:spPr>
              <a:xfrm>
                <a:off x="-20400" y="233615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72" name="Google Shape;972;p33"/>
              <p:cNvCxnSpPr/>
              <p:nvPr/>
            </p:nvCxnSpPr>
            <p:spPr>
              <a:xfrm>
                <a:off x="-20400" y="257175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73" name="Google Shape;973;p33"/>
              <p:cNvCxnSpPr/>
              <p:nvPr/>
            </p:nvCxnSpPr>
            <p:spPr>
              <a:xfrm>
                <a:off x="-20400" y="280734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74" name="Google Shape;974;p33"/>
              <p:cNvCxnSpPr/>
              <p:nvPr/>
            </p:nvCxnSpPr>
            <p:spPr>
              <a:xfrm>
                <a:off x="-20400" y="3042933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75" name="Google Shape;975;p33"/>
              <p:cNvCxnSpPr/>
              <p:nvPr/>
            </p:nvCxnSpPr>
            <p:spPr>
              <a:xfrm>
                <a:off x="-20400" y="3278524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76" name="Google Shape;976;p33"/>
              <p:cNvCxnSpPr/>
              <p:nvPr/>
            </p:nvCxnSpPr>
            <p:spPr>
              <a:xfrm>
                <a:off x="-20400" y="3514115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77" name="Google Shape;977;p33"/>
              <p:cNvCxnSpPr/>
              <p:nvPr/>
            </p:nvCxnSpPr>
            <p:spPr>
              <a:xfrm>
                <a:off x="-20400" y="3749706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78" name="Google Shape;978;p33"/>
              <p:cNvCxnSpPr/>
              <p:nvPr/>
            </p:nvCxnSpPr>
            <p:spPr>
              <a:xfrm>
                <a:off x="-20400" y="3985298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79" name="Google Shape;979;p33"/>
              <p:cNvCxnSpPr/>
              <p:nvPr/>
            </p:nvCxnSpPr>
            <p:spPr>
              <a:xfrm>
                <a:off x="-20400" y="422088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80" name="Google Shape;980;p33"/>
              <p:cNvCxnSpPr/>
              <p:nvPr/>
            </p:nvCxnSpPr>
            <p:spPr>
              <a:xfrm>
                <a:off x="-20400" y="445648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81" name="Google Shape;981;p33"/>
              <p:cNvCxnSpPr/>
              <p:nvPr/>
            </p:nvCxnSpPr>
            <p:spPr>
              <a:xfrm>
                <a:off x="-20400" y="469207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82" name="Google Shape;982;p33"/>
              <p:cNvCxnSpPr/>
              <p:nvPr/>
            </p:nvCxnSpPr>
            <p:spPr>
              <a:xfrm>
                <a:off x="-20400" y="4927663"/>
                <a:ext cx="9169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983" name="Google Shape;983;p33"/>
            <p:cNvCxnSpPr/>
            <p:nvPr/>
          </p:nvCxnSpPr>
          <p:spPr>
            <a:xfrm>
              <a:off x="899548" y="240473"/>
              <a:ext cx="0" cy="4662300"/>
            </a:xfrm>
            <a:prstGeom prst="straightConnector1">
              <a:avLst/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84" name="Google Shape;984;p33"/>
          <p:cNvSpPr/>
          <p:nvPr/>
        </p:nvSpPr>
        <p:spPr>
          <a:xfrm>
            <a:off x="8092463" y="3956500"/>
            <a:ext cx="683775" cy="854800"/>
          </a:xfrm>
          <a:custGeom>
            <a:avLst/>
            <a:gdLst/>
            <a:ahLst/>
            <a:cxnLst/>
            <a:rect l="l" t="t" r="r" b="b"/>
            <a:pathLst>
              <a:path w="27351" h="34192" extrusionOk="0">
                <a:moveTo>
                  <a:pt x="11856" y="1"/>
                </a:moveTo>
                <a:cubicBezTo>
                  <a:pt x="11671" y="1"/>
                  <a:pt x="11482" y="80"/>
                  <a:pt x="11342" y="270"/>
                </a:cubicBezTo>
                <a:cubicBezTo>
                  <a:pt x="6822" y="6757"/>
                  <a:pt x="2386" y="13202"/>
                  <a:pt x="168" y="20902"/>
                </a:cubicBezTo>
                <a:cubicBezTo>
                  <a:pt x="1" y="21638"/>
                  <a:pt x="607" y="22293"/>
                  <a:pt x="1285" y="22293"/>
                </a:cubicBezTo>
                <a:cubicBezTo>
                  <a:pt x="1456" y="22293"/>
                  <a:pt x="1631" y="22251"/>
                  <a:pt x="1800" y="22158"/>
                </a:cubicBezTo>
                <a:cubicBezTo>
                  <a:pt x="5651" y="20317"/>
                  <a:pt x="8162" y="16341"/>
                  <a:pt x="12096" y="14750"/>
                </a:cubicBezTo>
                <a:lnTo>
                  <a:pt x="12096" y="14750"/>
                </a:lnTo>
                <a:cubicBezTo>
                  <a:pt x="11970" y="21195"/>
                  <a:pt x="6278" y="26845"/>
                  <a:pt x="8287" y="33458"/>
                </a:cubicBezTo>
                <a:cubicBezTo>
                  <a:pt x="8419" y="33933"/>
                  <a:pt x="8835" y="34192"/>
                  <a:pt x="9270" y="34192"/>
                </a:cubicBezTo>
                <a:cubicBezTo>
                  <a:pt x="9525" y="34192"/>
                  <a:pt x="9787" y="34104"/>
                  <a:pt x="10003" y="33918"/>
                </a:cubicBezTo>
                <a:cubicBezTo>
                  <a:pt x="13142" y="31114"/>
                  <a:pt x="15695" y="27850"/>
                  <a:pt x="18248" y="24502"/>
                </a:cubicBezTo>
                <a:cubicBezTo>
                  <a:pt x="19587" y="22660"/>
                  <a:pt x="20968" y="20861"/>
                  <a:pt x="22433" y="19103"/>
                </a:cubicBezTo>
                <a:cubicBezTo>
                  <a:pt x="23814" y="17471"/>
                  <a:pt x="25446" y="16090"/>
                  <a:pt x="26827" y="14457"/>
                </a:cubicBezTo>
                <a:cubicBezTo>
                  <a:pt x="27351" y="13899"/>
                  <a:pt x="26943" y="13050"/>
                  <a:pt x="26308" y="13050"/>
                </a:cubicBezTo>
                <a:cubicBezTo>
                  <a:pt x="26181" y="13050"/>
                  <a:pt x="26046" y="13083"/>
                  <a:pt x="25907" y="13160"/>
                </a:cubicBezTo>
                <a:cubicBezTo>
                  <a:pt x="22475" y="15253"/>
                  <a:pt x="19922" y="19228"/>
                  <a:pt x="17536" y="22409"/>
                </a:cubicBezTo>
                <a:cubicBezTo>
                  <a:pt x="15151" y="25548"/>
                  <a:pt x="12891" y="28687"/>
                  <a:pt x="10045" y="31240"/>
                </a:cubicBezTo>
                <a:cubicBezTo>
                  <a:pt x="9668" y="25088"/>
                  <a:pt x="14983" y="19647"/>
                  <a:pt x="14230" y="13286"/>
                </a:cubicBezTo>
                <a:cubicBezTo>
                  <a:pt x="14194" y="12667"/>
                  <a:pt x="13683" y="12207"/>
                  <a:pt x="13083" y="12207"/>
                </a:cubicBezTo>
                <a:cubicBezTo>
                  <a:pt x="12993" y="12207"/>
                  <a:pt x="12900" y="12217"/>
                  <a:pt x="12807" y="12239"/>
                </a:cubicBezTo>
                <a:cubicBezTo>
                  <a:pt x="8873" y="13160"/>
                  <a:pt x="6278" y="16299"/>
                  <a:pt x="3181" y="18643"/>
                </a:cubicBezTo>
                <a:cubicBezTo>
                  <a:pt x="5316" y="12323"/>
                  <a:pt x="8873" y="6506"/>
                  <a:pt x="12389" y="856"/>
                </a:cubicBezTo>
                <a:cubicBezTo>
                  <a:pt x="12680" y="418"/>
                  <a:pt x="12281" y="1"/>
                  <a:pt x="1185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5" name="Google Shape;985;p33"/>
          <p:cNvGrpSpPr/>
          <p:nvPr/>
        </p:nvGrpSpPr>
        <p:grpSpPr>
          <a:xfrm>
            <a:off x="8145913" y="517500"/>
            <a:ext cx="421798" cy="427751"/>
            <a:chOff x="7124413" y="-757600"/>
            <a:chExt cx="421798" cy="427751"/>
          </a:xfrm>
        </p:grpSpPr>
        <p:sp>
          <p:nvSpPr>
            <p:cNvPr id="986" name="Google Shape;986;p33"/>
            <p:cNvSpPr/>
            <p:nvPr/>
          </p:nvSpPr>
          <p:spPr>
            <a:xfrm>
              <a:off x="7124413" y="-757600"/>
              <a:ext cx="421798" cy="427751"/>
            </a:xfrm>
            <a:custGeom>
              <a:avLst/>
              <a:gdLst/>
              <a:ahLst/>
              <a:cxnLst/>
              <a:rect l="l" t="t" r="r" b="b"/>
              <a:pathLst>
                <a:path w="8574" h="8695" extrusionOk="0">
                  <a:moveTo>
                    <a:pt x="4966" y="0"/>
                  </a:moveTo>
                  <a:cubicBezTo>
                    <a:pt x="4895" y="0"/>
                    <a:pt x="4823" y="30"/>
                    <a:pt x="4771" y="95"/>
                  </a:cubicBezTo>
                  <a:lnTo>
                    <a:pt x="3270" y="1863"/>
                  </a:lnTo>
                  <a:cubicBezTo>
                    <a:pt x="3203" y="1929"/>
                    <a:pt x="3137" y="1963"/>
                    <a:pt x="3036" y="1963"/>
                  </a:cubicBezTo>
                  <a:lnTo>
                    <a:pt x="368" y="1629"/>
                  </a:lnTo>
                  <a:cubicBezTo>
                    <a:pt x="134" y="1629"/>
                    <a:pt x="1" y="1829"/>
                    <a:pt x="101" y="2029"/>
                  </a:cubicBezTo>
                  <a:lnTo>
                    <a:pt x="1435" y="4631"/>
                  </a:lnTo>
                  <a:cubicBezTo>
                    <a:pt x="1435" y="4698"/>
                    <a:pt x="1469" y="4765"/>
                    <a:pt x="1435" y="4831"/>
                  </a:cubicBezTo>
                  <a:lnTo>
                    <a:pt x="835" y="7533"/>
                  </a:lnTo>
                  <a:cubicBezTo>
                    <a:pt x="808" y="7692"/>
                    <a:pt x="950" y="7830"/>
                    <a:pt x="1110" y="7830"/>
                  </a:cubicBezTo>
                  <a:cubicBezTo>
                    <a:pt x="1151" y="7830"/>
                    <a:pt x="1194" y="7821"/>
                    <a:pt x="1235" y="7800"/>
                  </a:cubicBezTo>
                  <a:lnTo>
                    <a:pt x="3337" y="6699"/>
                  </a:lnTo>
                  <a:cubicBezTo>
                    <a:pt x="3373" y="6687"/>
                    <a:pt x="3414" y="6680"/>
                    <a:pt x="3457" y="6680"/>
                  </a:cubicBezTo>
                  <a:cubicBezTo>
                    <a:pt x="3530" y="6680"/>
                    <a:pt x="3607" y="6703"/>
                    <a:pt x="3670" y="6766"/>
                  </a:cubicBezTo>
                  <a:lnTo>
                    <a:pt x="5605" y="8634"/>
                  </a:lnTo>
                  <a:cubicBezTo>
                    <a:pt x="5657" y="8676"/>
                    <a:pt x="5716" y="8695"/>
                    <a:pt x="5773" y="8695"/>
                  </a:cubicBezTo>
                  <a:cubicBezTo>
                    <a:pt x="5899" y="8695"/>
                    <a:pt x="6016" y="8605"/>
                    <a:pt x="6039" y="8467"/>
                  </a:cubicBezTo>
                  <a:lnTo>
                    <a:pt x="6472" y="5765"/>
                  </a:lnTo>
                  <a:cubicBezTo>
                    <a:pt x="6506" y="5732"/>
                    <a:pt x="6506" y="5665"/>
                    <a:pt x="6539" y="5632"/>
                  </a:cubicBezTo>
                  <a:lnTo>
                    <a:pt x="8440" y="3497"/>
                  </a:lnTo>
                  <a:cubicBezTo>
                    <a:pt x="8574" y="3330"/>
                    <a:pt x="8507" y="3130"/>
                    <a:pt x="8307" y="3064"/>
                  </a:cubicBezTo>
                  <a:lnTo>
                    <a:pt x="5872" y="2496"/>
                  </a:lnTo>
                  <a:cubicBezTo>
                    <a:pt x="5772" y="2463"/>
                    <a:pt x="5705" y="2396"/>
                    <a:pt x="5672" y="2296"/>
                  </a:cubicBezTo>
                  <a:lnTo>
                    <a:pt x="5205" y="195"/>
                  </a:lnTo>
                  <a:cubicBezTo>
                    <a:pt x="5184" y="73"/>
                    <a:pt x="5077" y="0"/>
                    <a:pt x="4966" y="0"/>
                  </a:cubicBezTo>
                  <a:close/>
                </a:path>
              </a:pathLst>
            </a:custGeom>
            <a:solidFill>
              <a:srgbClr val="FFFFFF"/>
            </a:solidFill>
            <a:ln w="762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33"/>
            <p:cNvSpPr/>
            <p:nvPr/>
          </p:nvSpPr>
          <p:spPr>
            <a:xfrm>
              <a:off x="7124413" y="-757600"/>
              <a:ext cx="421798" cy="427751"/>
            </a:xfrm>
            <a:custGeom>
              <a:avLst/>
              <a:gdLst/>
              <a:ahLst/>
              <a:cxnLst/>
              <a:rect l="l" t="t" r="r" b="b"/>
              <a:pathLst>
                <a:path w="8574" h="8695" extrusionOk="0">
                  <a:moveTo>
                    <a:pt x="4966" y="0"/>
                  </a:moveTo>
                  <a:cubicBezTo>
                    <a:pt x="4895" y="0"/>
                    <a:pt x="4823" y="30"/>
                    <a:pt x="4771" y="95"/>
                  </a:cubicBezTo>
                  <a:lnTo>
                    <a:pt x="3270" y="1863"/>
                  </a:lnTo>
                  <a:cubicBezTo>
                    <a:pt x="3203" y="1929"/>
                    <a:pt x="3137" y="1963"/>
                    <a:pt x="3036" y="1963"/>
                  </a:cubicBezTo>
                  <a:lnTo>
                    <a:pt x="368" y="1629"/>
                  </a:lnTo>
                  <a:cubicBezTo>
                    <a:pt x="134" y="1629"/>
                    <a:pt x="1" y="1829"/>
                    <a:pt x="101" y="2029"/>
                  </a:cubicBezTo>
                  <a:lnTo>
                    <a:pt x="1435" y="4631"/>
                  </a:lnTo>
                  <a:cubicBezTo>
                    <a:pt x="1435" y="4698"/>
                    <a:pt x="1469" y="4765"/>
                    <a:pt x="1435" y="4831"/>
                  </a:cubicBezTo>
                  <a:lnTo>
                    <a:pt x="835" y="7533"/>
                  </a:lnTo>
                  <a:cubicBezTo>
                    <a:pt x="808" y="7692"/>
                    <a:pt x="950" y="7830"/>
                    <a:pt x="1110" y="7830"/>
                  </a:cubicBezTo>
                  <a:cubicBezTo>
                    <a:pt x="1151" y="7830"/>
                    <a:pt x="1194" y="7821"/>
                    <a:pt x="1235" y="7800"/>
                  </a:cubicBezTo>
                  <a:lnTo>
                    <a:pt x="3337" y="6699"/>
                  </a:lnTo>
                  <a:cubicBezTo>
                    <a:pt x="3373" y="6687"/>
                    <a:pt x="3414" y="6680"/>
                    <a:pt x="3457" y="6680"/>
                  </a:cubicBezTo>
                  <a:cubicBezTo>
                    <a:pt x="3530" y="6680"/>
                    <a:pt x="3607" y="6703"/>
                    <a:pt x="3670" y="6766"/>
                  </a:cubicBezTo>
                  <a:lnTo>
                    <a:pt x="5605" y="8634"/>
                  </a:lnTo>
                  <a:cubicBezTo>
                    <a:pt x="5657" y="8676"/>
                    <a:pt x="5716" y="8695"/>
                    <a:pt x="5773" y="8695"/>
                  </a:cubicBezTo>
                  <a:cubicBezTo>
                    <a:pt x="5899" y="8695"/>
                    <a:pt x="6016" y="8605"/>
                    <a:pt x="6039" y="8467"/>
                  </a:cubicBezTo>
                  <a:lnTo>
                    <a:pt x="6472" y="5765"/>
                  </a:lnTo>
                  <a:cubicBezTo>
                    <a:pt x="6506" y="5732"/>
                    <a:pt x="6506" y="5665"/>
                    <a:pt x="6539" y="5632"/>
                  </a:cubicBezTo>
                  <a:lnTo>
                    <a:pt x="8440" y="3497"/>
                  </a:lnTo>
                  <a:cubicBezTo>
                    <a:pt x="8574" y="3330"/>
                    <a:pt x="8507" y="3130"/>
                    <a:pt x="8307" y="3064"/>
                  </a:cubicBezTo>
                  <a:lnTo>
                    <a:pt x="5872" y="2496"/>
                  </a:lnTo>
                  <a:cubicBezTo>
                    <a:pt x="5772" y="2463"/>
                    <a:pt x="5705" y="2396"/>
                    <a:pt x="5672" y="2296"/>
                  </a:cubicBezTo>
                  <a:lnTo>
                    <a:pt x="5205" y="195"/>
                  </a:lnTo>
                  <a:cubicBezTo>
                    <a:pt x="5184" y="73"/>
                    <a:pt x="5077" y="0"/>
                    <a:pt x="49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8" name="Google Shape;988;p33"/>
          <p:cNvGrpSpPr/>
          <p:nvPr/>
        </p:nvGrpSpPr>
        <p:grpSpPr>
          <a:xfrm>
            <a:off x="1032666" y="4252397"/>
            <a:ext cx="572771" cy="558909"/>
            <a:chOff x="4804725" y="-1188869"/>
            <a:chExt cx="421807" cy="411568"/>
          </a:xfrm>
        </p:grpSpPr>
        <p:sp>
          <p:nvSpPr>
            <p:cNvPr id="989" name="Google Shape;989;p33"/>
            <p:cNvSpPr/>
            <p:nvPr/>
          </p:nvSpPr>
          <p:spPr>
            <a:xfrm rot="-1420665">
              <a:off x="4852515" y="-1136262"/>
              <a:ext cx="326226" cy="306353"/>
            </a:xfrm>
            <a:custGeom>
              <a:avLst/>
              <a:gdLst/>
              <a:ahLst/>
              <a:cxnLst/>
              <a:rect l="l" t="t" r="r" b="b"/>
              <a:pathLst>
                <a:path w="7073" h="6642" extrusionOk="0">
                  <a:moveTo>
                    <a:pt x="1221" y="1"/>
                  </a:moveTo>
                  <a:cubicBezTo>
                    <a:pt x="1092" y="1"/>
                    <a:pt x="973" y="53"/>
                    <a:pt x="868" y="170"/>
                  </a:cubicBezTo>
                  <a:cubicBezTo>
                    <a:pt x="0" y="1137"/>
                    <a:pt x="2769" y="6641"/>
                    <a:pt x="2769" y="6641"/>
                  </a:cubicBezTo>
                  <a:cubicBezTo>
                    <a:pt x="2769" y="6641"/>
                    <a:pt x="7072" y="937"/>
                    <a:pt x="5604" y="270"/>
                  </a:cubicBezTo>
                  <a:cubicBezTo>
                    <a:pt x="5454" y="200"/>
                    <a:pt x="5313" y="168"/>
                    <a:pt x="5181" y="168"/>
                  </a:cubicBezTo>
                  <a:cubicBezTo>
                    <a:pt x="4002" y="168"/>
                    <a:pt x="3570" y="2705"/>
                    <a:pt x="3570" y="2705"/>
                  </a:cubicBezTo>
                  <a:cubicBezTo>
                    <a:pt x="3570" y="2705"/>
                    <a:pt x="2153" y="1"/>
                    <a:pt x="1221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28575" dist="19050" dir="5400000" algn="bl" rotWithShape="0">
                <a:schemeClr val="dk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3"/>
            <p:cNvSpPr/>
            <p:nvPr/>
          </p:nvSpPr>
          <p:spPr>
            <a:xfrm rot="-1420665">
              <a:off x="4852515" y="-1136262"/>
              <a:ext cx="326226" cy="306353"/>
            </a:xfrm>
            <a:custGeom>
              <a:avLst/>
              <a:gdLst/>
              <a:ahLst/>
              <a:cxnLst/>
              <a:rect l="l" t="t" r="r" b="b"/>
              <a:pathLst>
                <a:path w="7073" h="6642" extrusionOk="0">
                  <a:moveTo>
                    <a:pt x="1221" y="1"/>
                  </a:moveTo>
                  <a:cubicBezTo>
                    <a:pt x="1092" y="1"/>
                    <a:pt x="973" y="53"/>
                    <a:pt x="868" y="170"/>
                  </a:cubicBezTo>
                  <a:cubicBezTo>
                    <a:pt x="0" y="1137"/>
                    <a:pt x="2769" y="6641"/>
                    <a:pt x="2769" y="6641"/>
                  </a:cubicBezTo>
                  <a:cubicBezTo>
                    <a:pt x="2769" y="6641"/>
                    <a:pt x="7072" y="937"/>
                    <a:pt x="5604" y="270"/>
                  </a:cubicBezTo>
                  <a:cubicBezTo>
                    <a:pt x="5454" y="200"/>
                    <a:pt x="5313" y="168"/>
                    <a:pt x="5181" y="168"/>
                  </a:cubicBezTo>
                  <a:cubicBezTo>
                    <a:pt x="4002" y="168"/>
                    <a:pt x="3570" y="2705"/>
                    <a:pt x="3570" y="2705"/>
                  </a:cubicBezTo>
                  <a:cubicBezTo>
                    <a:pt x="3570" y="2705"/>
                    <a:pt x="2153" y="1"/>
                    <a:pt x="122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2_1_1">
    <p:bg>
      <p:bgPr>
        <a:solidFill>
          <a:schemeClr val="accent2"/>
        </a:solidFill>
        <a:effectLst/>
      </p:bgPr>
    </p:bg>
    <p:spTree>
      <p:nvGrpSpPr>
        <p:cNvPr id="1" name="Shape 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2" name="Google Shape;992;p34"/>
          <p:cNvGrpSpPr/>
          <p:nvPr/>
        </p:nvGrpSpPr>
        <p:grpSpPr>
          <a:xfrm>
            <a:off x="307199" y="240473"/>
            <a:ext cx="8529855" cy="4662300"/>
            <a:chOff x="307199" y="240473"/>
            <a:chExt cx="8529855" cy="4662300"/>
          </a:xfrm>
        </p:grpSpPr>
        <p:sp>
          <p:nvSpPr>
            <p:cNvPr id="993" name="Google Shape;993;p34"/>
            <p:cNvSpPr/>
            <p:nvPr/>
          </p:nvSpPr>
          <p:spPr>
            <a:xfrm>
              <a:off x="307199" y="240776"/>
              <a:ext cx="8529602" cy="4661948"/>
            </a:xfrm>
            <a:custGeom>
              <a:avLst/>
              <a:gdLst/>
              <a:ahLst/>
              <a:cxnLst/>
              <a:rect l="l" t="t" r="r" b="b"/>
              <a:pathLst>
                <a:path w="166545" h="91027" extrusionOk="0">
                  <a:moveTo>
                    <a:pt x="5435" y="3947"/>
                  </a:moveTo>
                  <a:cubicBezTo>
                    <a:pt x="6823" y="3947"/>
                    <a:pt x="7933" y="5058"/>
                    <a:pt x="7933" y="6446"/>
                  </a:cubicBezTo>
                  <a:cubicBezTo>
                    <a:pt x="7933" y="7834"/>
                    <a:pt x="6803" y="8964"/>
                    <a:pt x="5435" y="8964"/>
                  </a:cubicBezTo>
                  <a:cubicBezTo>
                    <a:pt x="4046" y="8964"/>
                    <a:pt x="2936" y="7834"/>
                    <a:pt x="2936" y="6446"/>
                  </a:cubicBezTo>
                  <a:cubicBezTo>
                    <a:pt x="2936" y="5058"/>
                    <a:pt x="4046" y="3947"/>
                    <a:pt x="5435" y="3947"/>
                  </a:cubicBezTo>
                  <a:close/>
                  <a:moveTo>
                    <a:pt x="5435" y="11761"/>
                  </a:moveTo>
                  <a:cubicBezTo>
                    <a:pt x="6823" y="11761"/>
                    <a:pt x="7933" y="12871"/>
                    <a:pt x="7933" y="14259"/>
                  </a:cubicBezTo>
                  <a:cubicBezTo>
                    <a:pt x="7914" y="15648"/>
                    <a:pt x="6803" y="16758"/>
                    <a:pt x="5435" y="16758"/>
                  </a:cubicBezTo>
                  <a:cubicBezTo>
                    <a:pt x="4046" y="16758"/>
                    <a:pt x="2936" y="15648"/>
                    <a:pt x="2936" y="14259"/>
                  </a:cubicBezTo>
                  <a:cubicBezTo>
                    <a:pt x="2936" y="12871"/>
                    <a:pt x="4046" y="11761"/>
                    <a:pt x="5435" y="11761"/>
                  </a:cubicBezTo>
                  <a:close/>
                  <a:moveTo>
                    <a:pt x="5435" y="19574"/>
                  </a:moveTo>
                  <a:cubicBezTo>
                    <a:pt x="6823" y="19574"/>
                    <a:pt x="7933" y="20685"/>
                    <a:pt x="7933" y="22073"/>
                  </a:cubicBezTo>
                  <a:cubicBezTo>
                    <a:pt x="7933" y="23461"/>
                    <a:pt x="6803" y="24572"/>
                    <a:pt x="5435" y="24572"/>
                  </a:cubicBezTo>
                  <a:cubicBezTo>
                    <a:pt x="4046" y="24572"/>
                    <a:pt x="2936" y="23461"/>
                    <a:pt x="2936" y="22073"/>
                  </a:cubicBezTo>
                  <a:cubicBezTo>
                    <a:pt x="2936" y="20685"/>
                    <a:pt x="4046" y="19574"/>
                    <a:pt x="5435" y="19574"/>
                  </a:cubicBezTo>
                  <a:close/>
                  <a:moveTo>
                    <a:pt x="5435" y="27368"/>
                  </a:moveTo>
                  <a:cubicBezTo>
                    <a:pt x="6823" y="27368"/>
                    <a:pt x="7933" y="28498"/>
                    <a:pt x="7933" y="29886"/>
                  </a:cubicBezTo>
                  <a:cubicBezTo>
                    <a:pt x="7914" y="31275"/>
                    <a:pt x="6803" y="32385"/>
                    <a:pt x="5435" y="32385"/>
                  </a:cubicBezTo>
                  <a:cubicBezTo>
                    <a:pt x="4046" y="32385"/>
                    <a:pt x="2936" y="31275"/>
                    <a:pt x="2936" y="29886"/>
                  </a:cubicBezTo>
                  <a:cubicBezTo>
                    <a:pt x="2936" y="28498"/>
                    <a:pt x="4046" y="27368"/>
                    <a:pt x="5435" y="27368"/>
                  </a:cubicBezTo>
                  <a:close/>
                  <a:moveTo>
                    <a:pt x="5435" y="35181"/>
                  </a:moveTo>
                  <a:cubicBezTo>
                    <a:pt x="6823" y="35181"/>
                    <a:pt x="7933" y="36292"/>
                    <a:pt x="7933" y="37680"/>
                  </a:cubicBezTo>
                  <a:cubicBezTo>
                    <a:pt x="7933" y="39068"/>
                    <a:pt x="6803" y="40199"/>
                    <a:pt x="5435" y="40199"/>
                  </a:cubicBezTo>
                  <a:cubicBezTo>
                    <a:pt x="4046" y="40199"/>
                    <a:pt x="2936" y="39068"/>
                    <a:pt x="2936" y="37680"/>
                  </a:cubicBezTo>
                  <a:cubicBezTo>
                    <a:pt x="2936" y="36292"/>
                    <a:pt x="4046" y="35181"/>
                    <a:pt x="5435" y="35181"/>
                  </a:cubicBezTo>
                  <a:close/>
                  <a:moveTo>
                    <a:pt x="5435" y="42995"/>
                  </a:moveTo>
                  <a:cubicBezTo>
                    <a:pt x="6823" y="42995"/>
                    <a:pt x="7933" y="44105"/>
                    <a:pt x="7933" y="45494"/>
                  </a:cubicBezTo>
                  <a:cubicBezTo>
                    <a:pt x="7914" y="46882"/>
                    <a:pt x="6803" y="47992"/>
                    <a:pt x="5435" y="47992"/>
                  </a:cubicBezTo>
                  <a:cubicBezTo>
                    <a:pt x="4046" y="47992"/>
                    <a:pt x="2936" y="46882"/>
                    <a:pt x="2936" y="45494"/>
                  </a:cubicBezTo>
                  <a:cubicBezTo>
                    <a:pt x="2936" y="44105"/>
                    <a:pt x="4046" y="42995"/>
                    <a:pt x="5435" y="42995"/>
                  </a:cubicBezTo>
                  <a:close/>
                  <a:moveTo>
                    <a:pt x="5435" y="50828"/>
                  </a:moveTo>
                  <a:cubicBezTo>
                    <a:pt x="6823" y="50828"/>
                    <a:pt x="7933" y="51939"/>
                    <a:pt x="7933" y="53327"/>
                  </a:cubicBezTo>
                  <a:cubicBezTo>
                    <a:pt x="7933" y="54715"/>
                    <a:pt x="6803" y="55826"/>
                    <a:pt x="5435" y="55826"/>
                  </a:cubicBezTo>
                  <a:cubicBezTo>
                    <a:pt x="4046" y="55826"/>
                    <a:pt x="2936" y="54715"/>
                    <a:pt x="2936" y="53327"/>
                  </a:cubicBezTo>
                  <a:cubicBezTo>
                    <a:pt x="2936" y="51939"/>
                    <a:pt x="4046" y="50828"/>
                    <a:pt x="5435" y="50828"/>
                  </a:cubicBezTo>
                  <a:close/>
                  <a:moveTo>
                    <a:pt x="5435" y="58622"/>
                  </a:moveTo>
                  <a:cubicBezTo>
                    <a:pt x="6823" y="58622"/>
                    <a:pt x="7933" y="59752"/>
                    <a:pt x="7933" y="61140"/>
                  </a:cubicBezTo>
                  <a:cubicBezTo>
                    <a:pt x="7914" y="62529"/>
                    <a:pt x="6803" y="63639"/>
                    <a:pt x="5435" y="63639"/>
                  </a:cubicBezTo>
                  <a:cubicBezTo>
                    <a:pt x="4046" y="63639"/>
                    <a:pt x="2936" y="62529"/>
                    <a:pt x="2936" y="61140"/>
                  </a:cubicBezTo>
                  <a:cubicBezTo>
                    <a:pt x="2936" y="59752"/>
                    <a:pt x="4046" y="58622"/>
                    <a:pt x="5435" y="58622"/>
                  </a:cubicBezTo>
                  <a:close/>
                  <a:moveTo>
                    <a:pt x="5435" y="66435"/>
                  </a:moveTo>
                  <a:cubicBezTo>
                    <a:pt x="6823" y="66435"/>
                    <a:pt x="7933" y="67546"/>
                    <a:pt x="7933" y="68954"/>
                  </a:cubicBezTo>
                  <a:cubicBezTo>
                    <a:pt x="7933" y="70342"/>
                    <a:pt x="6803" y="71453"/>
                    <a:pt x="5435" y="71453"/>
                  </a:cubicBezTo>
                  <a:cubicBezTo>
                    <a:pt x="4046" y="71453"/>
                    <a:pt x="2936" y="70342"/>
                    <a:pt x="2936" y="68954"/>
                  </a:cubicBezTo>
                  <a:cubicBezTo>
                    <a:pt x="2936" y="67546"/>
                    <a:pt x="4046" y="66435"/>
                    <a:pt x="5435" y="66435"/>
                  </a:cubicBezTo>
                  <a:close/>
                  <a:moveTo>
                    <a:pt x="5435" y="74249"/>
                  </a:moveTo>
                  <a:cubicBezTo>
                    <a:pt x="6823" y="74249"/>
                    <a:pt x="7933" y="75359"/>
                    <a:pt x="7933" y="76748"/>
                  </a:cubicBezTo>
                  <a:cubicBezTo>
                    <a:pt x="7933" y="78136"/>
                    <a:pt x="6803" y="79266"/>
                    <a:pt x="5435" y="79266"/>
                  </a:cubicBezTo>
                  <a:cubicBezTo>
                    <a:pt x="4046" y="79266"/>
                    <a:pt x="2936" y="78136"/>
                    <a:pt x="2936" y="76748"/>
                  </a:cubicBezTo>
                  <a:cubicBezTo>
                    <a:pt x="2936" y="75359"/>
                    <a:pt x="4046" y="74249"/>
                    <a:pt x="5435" y="74249"/>
                  </a:cubicBezTo>
                  <a:close/>
                  <a:moveTo>
                    <a:pt x="5435" y="82062"/>
                  </a:moveTo>
                  <a:cubicBezTo>
                    <a:pt x="6823" y="82062"/>
                    <a:pt x="7933" y="83173"/>
                    <a:pt x="7933" y="84561"/>
                  </a:cubicBezTo>
                  <a:cubicBezTo>
                    <a:pt x="7914" y="85949"/>
                    <a:pt x="6803" y="87060"/>
                    <a:pt x="5435" y="87060"/>
                  </a:cubicBezTo>
                  <a:cubicBezTo>
                    <a:pt x="4046" y="87060"/>
                    <a:pt x="2936" y="85949"/>
                    <a:pt x="2936" y="84561"/>
                  </a:cubicBezTo>
                  <a:cubicBezTo>
                    <a:pt x="2936" y="83173"/>
                    <a:pt x="4046" y="82062"/>
                    <a:pt x="5435" y="82062"/>
                  </a:cubicBezTo>
                  <a:close/>
                  <a:moveTo>
                    <a:pt x="5712" y="1"/>
                  </a:moveTo>
                  <a:cubicBezTo>
                    <a:pt x="2579" y="1"/>
                    <a:pt x="1" y="2559"/>
                    <a:pt x="1" y="5712"/>
                  </a:cubicBezTo>
                  <a:lnTo>
                    <a:pt x="1" y="85335"/>
                  </a:lnTo>
                  <a:cubicBezTo>
                    <a:pt x="1" y="88448"/>
                    <a:pt x="2559" y="91026"/>
                    <a:pt x="5712" y="91026"/>
                  </a:cubicBezTo>
                  <a:lnTo>
                    <a:pt x="160833" y="91026"/>
                  </a:lnTo>
                  <a:cubicBezTo>
                    <a:pt x="163967" y="91026"/>
                    <a:pt x="166545" y="88488"/>
                    <a:pt x="166545" y="85335"/>
                  </a:cubicBezTo>
                  <a:lnTo>
                    <a:pt x="166545" y="5712"/>
                  </a:lnTo>
                  <a:cubicBezTo>
                    <a:pt x="166545" y="2559"/>
                    <a:pt x="163967" y="1"/>
                    <a:pt x="1608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94" name="Google Shape;994;p34"/>
            <p:cNvGrpSpPr/>
            <p:nvPr/>
          </p:nvGrpSpPr>
          <p:grpSpPr>
            <a:xfrm>
              <a:off x="899549" y="453700"/>
              <a:ext cx="7937504" cy="4239700"/>
              <a:chOff x="-20400" y="215838"/>
              <a:chExt cx="9184800" cy="4711825"/>
            </a:xfrm>
          </p:grpSpPr>
          <p:cxnSp>
            <p:nvCxnSpPr>
              <p:cNvPr id="995" name="Google Shape;995;p34"/>
              <p:cNvCxnSpPr/>
              <p:nvPr/>
            </p:nvCxnSpPr>
            <p:spPr>
              <a:xfrm>
                <a:off x="-20400" y="215838"/>
                <a:ext cx="9168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96" name="Google Shape;996;p34"/>
              <p:cNvCxnSpPr/>
              <p:nvPr/>
            </p:nvCxnSpPr>
            <p:spPr>
              <a:xfrm>
                <a:off x="-20400" y="45142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97" name="Google Shape;997;p34"/>
              <p:cNvCxnSpPr/>
              <p:nvPr/>
            </p:nvCxnSpPr>
            <p:spPr>
              <a:xfrm>
                <a:off x="-20400" y="68702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98" name="Google Shape;998;p34"/>
              <p:cNvCxnSpPr/>
              <p:nvPr/>
            </p:nvCxnSpPr>
            <p:spPr>
              <a:xfrm>
                <a:off x="-20400" y="92261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99" name="Google Shape;999;p34"/>
              <p:cNvCxnSpPr/>
              <p:nvPr/>
            </p:nvCxnSpPr>
            <p:spPr>
              <a:xfrm>
                <a:off x="-20400" y="1158203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00" name="Google Shape;1000;p34"/>
              <p:cNvCxnSpPr/>
              <p:nvPr/>
            </p:nvCxnSpPr>
            <p:spPr>
              <a:xfrm>
                <a:off x="-20400" y="1393794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01" name="Google Shape;1001;p34"/>
              <p:cNvCxnSpPr/>
              <p:nvPr/>
            </p:nvCxnSpPr>
            <p:spPr>
              <a:xfrm>
                <a:off x="-20400" y="1629385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02" name="Google Shape;1002;p34"/>
              <p:cNvCxnSpPr/>
              <p:nvPr/>
            </p:nvCxnSpPr>
            <p:spPr>
              <a:xfrm>
                <a:off x="-20400" y="1864976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03" name="Google Shape;1003;p34"/>
              <p:cNvCxnSpPr/>
              <p:nvPr/>
            </p:nvCxnSpPr>
            <p:spPr>
              <a:xfrm>
                <a:off x="-20400" y="2100568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04" name="Google Shape;1004;p34"/>
              <p:cNvCxnSpPr/>
              <p:nvPr/>
            </p:nvCxnSpPr>
            <p:spPr>
              <a:xfrm>
                <a:off x="-20400" y="233615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05" name="Google Shape;1005;p34"/>
              <p:cNvCxnSpPr/>
              <p:nvPr/>
            </p:nvCxnSpPr>
            <p:spPr>
              <a:xfrm>
                <a:off x="-20400" y="257175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06" name="Google Shape;1006;p34"/>
              <p:cNvCxnSpPr/>
              <p:nvPr/>
            </p:nvCxnSpPr>
            <p:spPr>
              <a:xfrm>
                <a:off x="-20400" y="280734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07" name="Google Shape;1007;p34"/>
              <p:cNvCxnSpPr/>
              <p:nvPr/>
            </p:nvCxnSpPr>
            <p:spPr>
              <a:xfrm>
                <a:off x="-20400" y="3042933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08" name="Google Shape;1008;p34"/>
              <p:cNvCxnSpPr/>
              <p:nvPr/>
            </p:nvCxnSpPr>
            <p:spPr>
              <a:xfrm>
                <a:off x="-20400" y="3278524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09" name="Google Shape;1009;p34"/>
              <p:cNvCxnSpPr/>
              <p:nvPr/>
            </p:nvCxnSpPr>
            <p:spPr>
              <a:xfrm>
                <a:off x="-20400" y="3514115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10" name="Google Shape;1010;p34"/>
              <p:cNvCxnSpPr/>
              <p:nvPr/>
            </p:nvCxnSpPr>
            <p:spPr>
              <a:xfrm>
                <a:off x="-20400" y="3749706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11" name="Google Shape;1011;p34"/>
              <p:cNvCxnSpPr/>
              <p:nvPr/>
            </p:nvCxnSpPr>
            <p:spPr>
              <a:xfrm>
                <a:off x="-20400" y="3985298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12" name="Google Shape;1012;p34"/>
              <p:cNvCxnSpPr/>
              <p:nvPr/>
            </p:nvCxnSpPr>
            <p:spPr>
              <a:xfrm>
                <a:off x="-20400" y="422088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13" name="Google Shape;1013;p34"/>
              <p:cNvCxnSpPr/>
              <p:nvPr/>
            </p:nvCxnSpPr>
            <p:spPr>
              <a:xfrm>
                <a:off x="-20400" y="445648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14" name="Google Shape;1014;p34"/>
              <p:cNvCxnSpPr/>
              <p:nvPr/>
            </p:nvCxnSpPr>
            <p:spPr>
              <a:xfrm>
                <a:off x="-20400" y="469207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15" name="Google Shape;1015;p34"/>
              <p:cNvCxnSpPr/>
              <p:nvPr/>
            </p:nvCxnSpPr>
            <p:spPr>
              <a:xfrm>
                <a:off x="-20400" y="4927663"/>
                <a:ext cx="9169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1016" name="Google Shape;1016;p34"/>
            <p:cNvCxnSpPr/>
            <p:nvPr/>
          </p:nvCxnSpPr>
          <p:spPr>
            <a:xfrm>
              <a:off x="899548" y="240473"/>
              <a:ext cx="0" cy="4662300"/>
            </a:xfrm>
            <a:prstGeom prst="straightConnector1">
              <a:avLst/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017" name="Google Shape;1017;p34"/>
          <p:cNvSpPr/>
          <p:nvPr/>
        </p:nvSpPr>
        <p:spPr>
          <a:xfrm>
            <a:off x="8092463" y="3956500"/>
            <a:ext cx="683775" cy="854800"/>
          </a:xfrm>
          <a:custGeom>
            <a:avLst/>
            <a:gdLst/>
            <a:ahLst/>
            <a:cxnLst/>
            <a:rect l="l" t="t" r="r" b="b"/>
            <a:pathLst>
              <a:path w="27351" h="34192" extrusionOk="0">
                <a:moveTo>
                  <a:pt x="11856" y="1"/>
                </a:moveTo>
                <a:cubicBezTo>
                  <a:pt x="11671" y="1"/>
                  <a:pt x="11482" y="80"/>
                  <a:pt x="11342" y="270"/>
                </a:cubicBezTo>
                <a:cubicBezTo>
                  <a:pt x="6822" y="6757"/>
                  <a:pt x="2386" y="13202"/>
                  <a:pt x="168" y="20902"/>
                </a:cubicBezTo>
                <a:cubicBezTo>
                  <a:pt x="1" y="21638"/>
                  <a:pt x="607" y="22293"/>
                  <a:pt x="1285" y="22293"/>
                </a:cubicBezTo>
                <a:cubicBezTo>
                  <a:pt x="1456" y="22293"/>
                  <a:pt x="1631" y="22251"/>
                  <a:pt x="1800" y="22158"/>
                </a:cubicBezTo>
                <a:cubicBezTo>
                  <a:pt x="5651" y="20317"/>
                  <a:pt x="8162" y="16341"/>
                  <a:pt x="12096" y="14750"/>
                </a:cubicBezTo>
                <a:lnTo>
                  <a:pt x="12096" y="14750"/>
                </a:lnTo>
                <a:cubicBezTo>
                  <a:pt x="11970" y="21195"/>
                  <a:pt x="6278" y="26845"/>
                  <a:pt x="8287" y="33458"/>
                </a:cubicBezTo>
                <a:cubicBezTo>
                  <a:pt x="8419" y="33933"/>
                  <a:pt x="8835" y="34192"/>
                  <a:pt x="9270" y="34192"/>
                </a:cubicBezTo>
                <a:cubicBezTo>
                  <a:pt x="9525" y="34192"/>
                  <a:pt x="9787" y="34104"/>
                  <a:pt x="10003" y="33918"/>
                </a:cubicBezTo>
                <a:cubicBezTo>
                  <a:pt x="13142" y="31114"/>
                  <a:pt x="15695" y="27850"/>
                  <a:pt x="18248" y="24502"/>
                </a:cubicBezTo>
                <a:cubicBezTo>
                  <a:pt x="19587" y="22660"/>
                  <a:pt x="20968" y="20861"/>
                  <a:pt x="22433" y="19103"/>
                </a:cubicBezTo>
                <a:cubicBezTo>
                  <a:pt x="23814" y="17471"/>
                  <a:pt x="25446" y="16090"/>
                  <a:pt x="26827" y="14457"/>
                </a:cubicBezTo>
                <a:cubicBezTo>
                  <a:pt x="27351" y="13899"/>
                  <a:pt x="26943" y="13050"/>
                  <a:pt x="26308" y="13050"/>
                </a:cubicBezTo>
                <a:cubicBezTo>
                  <a:pt x="26181" y="13050"/>
                  <a:pt x="26046" y="13083"/>
                  <a:pt x="25907" y="13160"/>
                </a:cubicBezTo>
                <a:cubicBezTo>
                  <a:pt x="22475" y="15253"/>
                  <a:pt x="19922" y="19228"/>
                  <a:pt x="17536" y="22409"/>
                </a:cubicBezTo>
                <a:cubicBezTo>
                  <a:pt x="15151" y="25548"/>
                  <a:pt x="12891" y="28687"/>
                  <a:pt x="10045" y="31240"/>
                </a:cubicBezTo>
                <a:cubicBezTo>
                  <a:pt x="9668" y="25088"/>
                  <a:pt x="14983" y="19647"/>
                  <a:pt x="14230" y="13286"/>
                </a:cubicBezTo>
                <a:cubicBezTo>
                  <a:pt x="14194" y="12667"/>
                  <a:pt x="13683" y="12207"/>
                  <a:pt x="13083" y="12207"/>
                </a:cubicBezTo>
                <a:cubicBezTo>
                  <a:pt x="12993" y="12207"/>
                  <a:pt x="12900" y="12217"/>
                  <a:pt x="12807" y="12239"/>
                </a:cubicBezTo>
                <a:cubicBezTo>
                  <a:pt x="8873" y="13160"/>
                  <a:pt x="6278" y="16299"/>
                  <a:pt x="3181" y="18643"/>
                </a:cubicBezTo>
                <a:cubicBezTo>
                  <a:pt x="5316" y="12323"/>
                  <a:pt x="8873" y="6506"/>
                  <a:pt x="12389" y="856"/>
                </a:cubicBezTo>
                <a:cubicBezTo>
                  <a:pt x="12680" y="418"/>
                  <a:pt x="12281" y="1"/>
                  <a:pt x="1185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18" name="Google Shape;1018;p34"/>
          <p:cNvGrpSpPr/>
          <p:nvPr/>
        </p:nvGrpSpPr>
        <p:grpSpPr>
          <a:xfrm rot="-1615734">
            <a:off x="1610471" y="325615"/>
            <a:ext cx="421812" cy="427765"/>
            <a:chOff x="7124413" y="-757600"/>
            <a:chExt cx="421798" cy="427751"/>
          </a:xfrm>
        </p:grpSpPr>
        <p:sp>
          <p:nvSpPr>
            <p:cNvPr id="1019" name="Google Shape;1019;p34"/>
            <p:cNvSpPr/>
            <p:nvPr/>
          </p:nvSpPr>
          <p:spPr>
            <a:xfrm>
              <a:off x="7124413" y="-757600"/>
              <a:ext cx="421798" cy="427751"/>
            </a:xfrm>
            <a:custGeom>
              <a:avLst/>
              <a:gdLst/>
              <a:ahLst/>
              <a:cxnLst/>
              <a:rect l="l" t="t" r="r" b="b"/>
              <a:pathLst>
                <a:path w="8574" h="8695" extrusionOk="0">
                  <a:moveTo>
                    <a:pt x="4966" y="0"/>
                  </a:moveTo>
                  <a:cubicBezTo>
                    <a:pt x="4895" y="0"/>
                    <a:pt x="4823" y="30"/>
                    <a:pt x="4771" y="95"/>
                  </a:cubicBezTo>
                  <a:lnTo>
                    <a:pt x="3270" y="1863"/>
                  </a:lnTo>
                  <a:cubicBezTo>
                    <a:pt x="3203" y="1929"/>
                    <a:pt x="3137" y="1963"/>
                    <a:pt x="3036" y="1963"/>
                  </a:cubicBezTo>
                  <a:lnTo>
                    <a:pt x="368" y="1629"/>
                  </a:lnTo>
                  <a:cubicBezTo>
                    <a:pt x="134" y="1629"/>
                    <a:pt x="1" y="1829"/>
                    <a:pt x="101" y="2029"/>
                  </a:cubicBezTo>
                  <a:lnTo>
                    <a:pt x="1435" y="4631"/>
                  </a:lnTo>
                  <a:cubicBezTo>
                    <a:pt x="1435" y="4698"/>
                    <a:pt x="1469" y="4765"/>
                    <a:pt x="1435" y="4831"/>
                  </a:cubicBezTo>
                  <a:lnTo>
                    <a:pt x="835" y="7533"/>
                  </a:lnTo>
                  <a:cubicBezTo>
                    <a:pt x="808" y="7692"/>
                    <a:pt x="950" y="7830"/>
                    <a:pt x="1110" y="7830"/>
                  </a:cubicBezTo>
                  <a:cubicBezTo>
                    <a:pt x="1151" y="7830"/>
                    <a:pt x="1194" y="7821"/>
                    <a:pt x="1235" y="7800"/>
                  </a:cubicBezTo>
                  <a:lnTo>
                    <a:pt x="3337" y="6699"/>
                  </a:lnTo>
                  <a:cubicBezTo>
                    <a:pt x="3373" y="6687"/>
                    <a:pt x="3414" y="6680"/>
                    <a:pt x="3457" y="6680"/>
                  </a:cubicBezTo>
                  <a:cubicBezTo>
                    <a:pt x="3530" y="6680"/>
                    <a:pt x="3607" y="6703"/>
                    <a:pt x="3670" y="6766"/>
                  </a:cubicBezTo>
                  <a:lnTo>
                    <a:pt x="5605" y="8634"/>
                  </a:lnTo>
                  <a:cubicBezTo>
                    <a:pt x="5657" y="8676"/>
                    <a:pt x="5716" y="8695"/>
                    <a:pt x="5773" y="8695"/>
                  </a:cubicBezTo>
                  <a:cubicBezTo>
                    <a:pt x="5899" y="8695"/>
                    <a:pt x="6016" y="8605"/>
                    <a:pt x="6039" y="8467"/>
                  </a:cubicBezTo>
                  <a:lnTo>
                    <a:pt x="6472" y="5765"/>
                  </a:lnTo>
                  <a:cubicBezTo>
                    <a:pt x="6506" y="5732"/>
                    <a:pt x="6506" y="5665"/>
                    <a:pt x="6539" y="5632"/>
                  </a:cubicBezTo>
                  <a:lnTo>
                    <a:pt x="8440" y="3497"/>
                  </a:lnTo>
                  <a:cubicBezTo>
                    <a:pt x="8574" y="3330"/>
                    <a:pt x="8507" y="3130"/>
                    <a:pt x="8307" y="3064"/>
                  </a:cubicBezTo>
                  <a:lnTo>
                    <a:pt x="5872" y="2496"/>
                  </a:lnTo>
                  <a:cubicBezTo>
                    <a:pt x="5772" y="2463"/>
                    <a:pt x="5705" y="2396"/>
                    <a:pt x="5672" y="2296"/>
                  </a:cubicBezTo>
                  <a:lnTo>
                    <a:pt x="5205" y="195"/>
                  </a:lnTo>
                  <a:cubicBezTo>
                    <a:pt x="5184" y="73"/>
                    <a:pt x="5077" y="0"/>
                    <a:pt x="4966" y="0"/>
                  </a:cubicBezTo>
                  <a:close/>
                </a:path>
              </a:pathLst>
            </a:custGeom>
            <a:solidFill>
              <a:srgbClr val="FFFFFF"/>
            </a:solidFill>
            <a:ln w="762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4"/>
            <p:cNvSpPr/>
            <p:nvPr/>
          </p:nvSpPr>
          <p:spPr>
            <a:xfrm>
              <a:off x="7124413" y="-757600"/>
              <a:ext cx="421798" cy="427751"/>
            </a:xfrm>
            <a:custGeom>
              <a:avLst/>
              <a:gdLst/>
              <a:ahLst/>
              <a:cxnLst/>
              <a:rect l="l" t="t" r="r" b="b"/>
              <a:pathLst>
                <a:path w="8574" h="8695" extrusionOk="0">
                  <a:moveTo>
                    <a:pt x="4966" y="0"/>
                  </a:moveTo>
                  <a:cubicBezTo>
                    <a:pt x="4895" y="0"/>
                    <a:pt x="4823" y="30"/>
                    <a:pt x="4771" y="95"/>
                  </a:cubicBezTo>
                  <a:lnTo>
                    <a:pt x="3270" y="1863"/>
                  </a:lnTo>
                  <a:cubicBezTo>
                    <a:pt x="3203" y="1929"/>
                    <a:pt x="3137" y="1963"/>
                    <a:pt x="3036" y="1963"/>
                  </a:cubicBezTo>
                  <a:lnTo>
                    <a:pt x="368" y="1629"/>
                  </a:lnTo>
                  <a:cubicBezTo>
                    <a:pt x="134" y="1629"/>
                    <a:pt x="1" y="1829"/>
                    <a:pt x="101" y="2029"/>
                  </a:cubicBezTo>
                  <a:lnTo>
                    <a:pt x="1435" y="4631"/>
                  </a:lnTo>
                  <a:cubicBezTo>
                    <a:pt x="1435" y="4698"/>
                    <a:pt x="1469" y="4765"/>
                    <a:pt x="1435" y="4831"/>
                  </a:cubicBezTo>
                  <a:lnTo>
                    <a:pt x="835" y="7533"/>
                  </a:lnTo>
                  <a:cubicBezTo>
                    <a:pt x="808" y="7692"/>
                    <a:pt x="950" y="7830"/>
                    <a:pt x="1110" y="7830"/>
                  </a:cubicBezTo>
                  <a:cubicBezTo>
                    <a:pt x="1151" y="7830"/>
                    <a:pt x="1194" y="7821"/>
                    <a:pt x="1235" y="7800"/>
                  </a:cubicBezTo>
                  <a:lnTo>
                    <a:pt x="3337" y="6699"/>
                  </a:lnTo>
                  <a:cubicBezTo>
                    <a:pt x="3373" y="6687"/>
                    <a:pt x="3414" y="6680"/>
                    <a:pt x="3457" y="6680"/>
                  </a:cubicBezTo>
                  <a:cubicBezTo>
                    <a:pt x="3530" y="6680"/>
                    <a:pt x="3607" y="6703"/>
                    <a:pt x="3670" y="6766"/>
                  </a:cubicBezTo>
                  <a:lnTo>
                    <a:pt x="5605" y="8634"/>
                  </a:lnTo>
                  <a:cubicBezTo>
                    <a:pt x="5657" y="8676"/>
                    <a:pt x="5716" y="8695"/>
                    <a:pt x="5773" y="8695"/>
                  </a:cubicBezTo>
                  <a:cubicBezTo>
                    <a:pt x="5899" y="8695"/>
                    <a:pt x="6016" y="8605"/>
                    <a:pt x="6039" y="8467"/>
                  </a:cubicBezTo>
                  <a:lnTo>
                    <a:pt x="6472" y="5765"/>
                  </a:lnTo>
                  <a:cubicBezTo>
                    <a:pt x="6506" y="5732"/>
                    <a:pt x="6506" y="5665"/>
                    <a:pt x="6539" y="5632"/>
                  </a:cubicBezTo>
                  <a:lnTo>
                    <a:pt x="8440" y="3497"/>
                  </a:lnTo>
                  <a:cubicBezTo>
                    <a:pt x="8574" y="3330"/>
                    <a:pt x="8507" y="3130"/>
                    <a:pt x="8307" y="3064"/>
                  </a:cubicBezTo>
                  <a:lnTo>
                    <a:pt x="5872" y="2496"/>
                  </a:lnTo>
                  <a:cubicBezTo>
                    <a:pt x="5772" y="2463"/>
                    <a:pt x="5705" y="2396"/>
                    <a:pt x="5672" y="2296"/>
                  </a:cubicBezTo>
                  <a:lnTo>
                    <a:pt x="5205" y="195"/>
                  </a:lnTo>
                  <a:cubicBezTo>
                    <a:pt x="5184" y="73"/>
                    <a:pt x="5077" y="0"/>
                    <a:pt x="49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1" name="Google Shape;1021;p34"/>
          <p:cNvSpPr/>
          <p:nvPr/>
        </p:nvSpPr>
        <p:spPr>
          <a:xfrm>
            <a:off x="963725" y="558015"/>
            <a:ext cx="572741" cy="423184"/>
          </a:xfrm>
          <a:custGeom>
            <a:avLst/>
            <a:gdLst/>
            <a:ahLst/>
            <a:cxnLst/>
            <a:rect l="l" t="t" r="r" b="b"/>
            <a:pathLst>
              <a:path w="22001" h="16256" extrusionOk="0">
                <a:moveTo>
                  <a:pt x="13391" y="1"/>
                </a:moveTo>
                <a:cubicBezTo>
                  <a:pt x="11664" y="1"/>
                  <a:pt x="9093" y="1641"/>
                  <a:pt x="8178" y="2251"/>
                </a:cubicBezTo>
                <a:cubicBezTo>
                  <a:pt x="5039" y="4428"/>
                  <a:pt x="2570" y="7399"/>
                  <a:pt x="351" y="10454"/>
                </a:cubicBezTo>
                <a:cubicBezTo>
                  <a:pt x="0" y="10933"/>
                  <a:pt x="477" y="11461"/>
                  <a:pt x="965" y="11461"/>
                </a:cubicBezTo>
                <a:cubicBezTo>
                  <a:pt x="1116" y="11461"/>
                  <a:pt x="1269" y="11410"/>
                  <a:pt x="1398" y="11291"/>
                </a:cubicBezTo>
                <a:cubicBezTo>
                  <a:pt x="4202" y="8529"/>
                  <a:pt x="6797" y="5516"/>
                  <a:pt x="10270" y="3633"/>
                </a:cubicBezTo>
                <a:cubicBezTo>
                  <a:pt x="10856" y="3298"/>
                  <a:pt x="11442" y="3005"/>
                  <a:pt x="12070" y="2796"/>
                </a:cubicBezTo>
                <a:cubicBezTo>
                  <a:pt x="12195" y="2754"/>
                  <a:pt x="12321" y="2712"/>
                  <a:pt x="12446" y="2670"/>
                </a:cubicBezTo>
                <a:lnTo>
                  <a:pt x="12446" y="2670"/>
                </a:lnTo>
                <a:cubicBezTo>
                  <a:pt x="12405" y="2879"/>
                  <a:pt x="12321" y="3088"/>
                  <a:pt x="12237" y="3298"/>
                </a:cubicBezTo>
                <a:cubicBezTo>
                  <a:pt x="12070" y="3758"/>
                  <a:pt x="11861" y="4218"/>
                  <a:pt x="11609" y="4637"/>
                </a:cubicBezTo>
                <a:cubicBezTo>
                  <a:pt x="10647" y="6520"/>
                  <a:pt x="9601" y="8278"/>
                  <a:pt x="9015" y="10371"/>
                </a:cubicBezTo>
                <a:cubicBezTo>
                  <a:pt x="8596" y="11626"/>
                  <a:pt x="7801" y="13970"/>
                  <a:pt x="8429" y="15309"/>
                </a:cubicBezTo>
                <a:cubicBezTo>
                  <a:pt x="8731" y="15964"/>
                  <a:pt x="9307" y="16255"/>
                  <a:pt x="9918" y="16255"/>
                </a:cubicBezTo>
                <a:cubicBezTo>
                  <a:pt x="10321" y="16255"/>
                  <a:pt x="10741" y="16128"/>
                  <a:pt x="11107" y="15895"/>
                </a:cubicBezTo>
                <a:cubicBezTo>
                  <a:pt x="12865" y="14723"/>
                  <a:pt x="14372" y="12714"/>
                  <a:pt x="15878" y="11250"/>
                </a:cubicBezTo>
                <a:cubicBezTo>
                  <a:pt x="17720" y="9492"/>
                  <a:pt x="19561" y="7776"/>
                  <a:pt x="21319" y="5976"/>
                </a:cubicBezTo>
                <a:cubicBezTo>
                  <a:pt x="22001" y="5327"/>
                  <a:pt x="21398" y="4425"/>
                  <a:pt x="20663" y="4425"/>
                </a:cubicBezTo>
                <a:cubicBezTo>
                  <a:pt x="20451" y="4425"/>
                  <a:pt x="20228" y="4501"/>
                  <a:pt x="20022" y="4679"/>
                </a:cubicBezTo>
                <a:cubicBezTo>
                  <a:pt x="18264" y="6269"/>
                  <a:pt x="16506" y="7943"/>
                  <a:pt x="14748" y="9575"/>
                </a:cubicBezTo>
                <a:lnTo>
                  <a:pt x="11861" y="12296"/>
                </a:lnTo>
                <a:cubicBezTo>
                  <a:pt x="11526" y="12631"/>
                  <a:pt x="11065" y="12924"/>
                  <a:pt x="10731" y="13300"/>
                </a:cubicBezTo>
                <a:cubicBezTo>
                  <a:pt x="10731" y="13175"/>
                  <a:pt x="10772" y="13049"/>
                  <a:pt x="10814" y="12882"/>
                </a:cubicBezTo>
                <a:cubicBezTo>
                  <a:pt x="11275" y="10705"/>
                  <a:pt x="12070" y="8571"/>
                  <a:pt x="13242" y="6604"/>
                </a:cubicBezTo>
                <a:cubicBezTo>
                  <a:pt x="13995" y="5265"/>
                  <a:pt x="15209" y="3298"/>
                  <a:pt x="15041" y="1624"/>
                </a:cubicBezTo>
                <a:cubicBezTo>
                  <a:pt x="14928" y="425"/>
                  <a:pt x="14269" y="1"/>
                  <a:pt x="1339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2_1_1_1">
    <p:bg>
      <p:bgPr>
        <a:solidFill>
          <a:schemeClr val="dk2"/>
        </a:solidFill>
        <a:effectLst/>
      </p:bgPr>
    </p:bg>
    <p:spTree>
      <p:nvGrpSpPr>
        <p:cNvPr id="1" name="Shape 10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3" name="Google Shape;1023;p35"/>
          <p:cNvGrpSpPr/>
          <p:nvPr/>
        </p:nvGrpSpPr>
        <p:grpSpPr>
          <a:xfrm>
            <a:off x="307199" y="240473"/>
            <a:ext cx="8529855" cy="4662300"/>
            <a:chOff x="307199" y="240473"/>
            <a:chExt cx="8529855" cy="4662300"/>
          </a:xfrm>
        </p:grpSpPr>
        <p:sp>
          <p:nvSpPr>
            <p:cNvPr id="1024" name="Google Shape;1024;p35"/>
            <p:cNvSpPr/>
            <p:nvPr/>
          </p:nvSpPr>
          <p:spPr>
            <a:xfrm>
              <a:off x="307199" y="240776"/>
              <a:ext cx="8529602" cy="4661948"/>
            </a:xfrm>
            <a:custGeom>
              <a:avLst/>
              <a:gdLst/>
              <a:ahLst/>
              <a:cxnLst/>
              <a:rect l="l" t="t" r="r" b="b"/>
              <a:pathLst>
                <a:path w="166545" h="91027" extrusionOk="0">
                  <a:moveTo>
                    <a:pt x="5435" y="3947"/>
                  </a:moveTo>
                  <a:cubicBezTo>
                    <a:pt x="6823" y="3947"/>
                    <a:pt x="7933" y="5058"/>
                    <a:pt x="7933" y="6446"/>
                  </a:cubicBezTo>
                  <a:cubicBezTo>
                    <a:pt x="7933" y="7834"/>
                    <a:pt x="6803" y="8964"/>
                    <a:pt x="5435" y="8964"/>
                  </a:cubicBezTo>
                  <a:cubicBezTo>
                    <a:pt x="4046" y="8964"/>
                    <a:pt x="2936" y="7834"/>
                    <a:pt x="2936" y="6446"/>
                  </a:cubicBezTo>
                  <a:cubicBezTo>
                    <a:pt x="2936" y="5058"/>
                    <a:pt x="4046" y="3947"/>
                    <a:pt x="5435" y="3947"/>
                  </a:cubicBezTo>
                  <a:close/>
                  <a:moveTo>
                    <a:pt x="5435" y="11761"/>
                  </a:moveTo>
                  <a:cubicBezTo>
                    <a:pt x="6823" y="11761"/>
                    <a:pt x="7933" y="12871"/>
                    <a:pt x="7933" y="14259"/>
                  </a:cubicBezTo>
                  <a:cubicBezTo>
                    <a:pt x="7914" y="15648"/>
                    <a:pt x="6803" y="16758"/>
                    <a:pt x="5435" y="16758"/>
                  </a:cubicBezTo>
                  <a:cubicBezTo>
                    <a:pt x="4046" y="16758"/>
                    <a:pt x="2936" y="15648"/>
                    <a:pt x="2936" y="14259"/>
                  </a:cubicBezTo>
                  <a:cubicBezTo>
                    <a:pt x="2936" y="12871"/>
                    <a:pt x="4046" y="11761"/>
                    <a:pt x="5435" y="11761"/>
                  </a:cubicBezTo>
                  <a:close/>
                  <a:moveTo>
                    <a:pt x="5435" y="19574"/>
                  </a:moveTo>
                  <a:cubicBezTo>
                    <a:pt x="6823" y="19574"/>
                    <a:pt x="7933" y="20685"/>
                    <a:pt x="7933" y="22073"/>
                  </a:cubicBezTo>
                  <a:cubicBezTo>
                    <a:pt x="7933" y="23461"/>
                    <a:pt x="6803" y="24572"/>
                    <a:pt x="5435" y="24572"/>
                  </a:cubicBezTo>
                  <a:cubicBezTo>
                    <a:pt x="4046" y="24572"/>
                    <a:pt x="2936" y="23461"/>
                    <a:pt x="2936" y="22073"/>
                  </a:cubicBezTo>
                  <a:cubicBezTo>
                    <a:pt x="2936" y="20685"/>
                    <a:pt x="4046" y="19574"/>
                    <a:pt x="5435" y="19574"/>
                  </a:cubicBezTo>
                  <a:close/>
                  <a:moveTo>
                    <a:pt x="5435" y="27368"/>
                  </a:moveTo>
                  <a:cubicBezTo>
                    <a:pt x="6823" y="27368"/>
                    <a:pt x="7933" y="28498"/>
                    <a:pt x="7933" y="29886"/>
                  </a:cubicBezTo>
                  <a:cubicBezTo>
                    <a:pt x="7914" y="31275"/>
                    <a:pt x="6803" y="32385"/>
                    <a:pt x="5435" y="32385"/>
                  </a:cubicBezTo>
                  <a:cubicBezTo>
                    <a:pt x="4046" y="32385"/>
                    <a:pt x="2936" y="31275"/>
                    <a:pt x="2936" y="29886"/>
                  </a:cubicBezTo>
                  <a:cubicBezTo>
                    <a:pt x="2936" y="28498"/>
                    <a:pt x="4046" y="27368"/>
                    <a:pt x="5435" y="27368"/>
                  </a:cubicBezTo>
                  <a:close/>
                  <a:moveTo>
                    <a:pt x="5435" y="35181"/>
                  </a:moveTo>
                  <a:cubicBezTo>
                    <a:pt x="6823" y="35181"/>
                    <a:pt x="7933" y="36292"/>
                    <a:pt x="7933" y="37680"/>
                  </a:cubicBezTo>
                  <a:cubicBezTo>
                    <a:pt x="7933" y="39068"/>
                    <a:pt x="6803" y="40199"/>
                    <a:pt x="5435" y="40199"/>
                  </a:cubicBezTo>
                  <a:cubicBezTo>
                    <a:pt x="4046" y="40199"/>
                    <a:pt x="2936" y="39068"/>
                    <a:pt x="2936" y="37680"/>
                  </a:cubicBezTo>
                  <a:cubicBezTo>
                    <a:pt x="2936" y="36292"/>
                    <a:pt x="4046" y="35181"/>
                    <a:pt x="5435" y="35181"/>
                  </a:cubicBezTo>
                  <a:close/>
                  <a:moveTo>
                    <a:pt x="5435" y="42995"/>
                  </a:moveTo>
                  <a:cubicBezTo>
                    <a:pt x="6823" y="42995"/>
                    <a:pt x="7933" y="44105"/>
                    <a:pt x="7933" y="45494"/>
                  </a:cubicBezTo>
                  <a:cubicBezTo>
                    <a:pt x="7914" y="46882"/>
                    <a:pt x="6803" y="47992"/>
                    <a:pt x="5435" y="47992"/>
                  </a:cubicBezTo>
                  <a:cubicBezTo>
                    <a:pt x="4046" y="47992"/>
                    <a:pt x="2936" y="46882"/>
                    <a:pt x="2936" y="45494"/>
                  </a:cubicBezTo>
                  <a:cubicBezTo>
                    <a:pt x="2936" y="44105"/>
                    <a:pt x="4046" y="42995"/>
                    <a:pt x="5435" y="42995"/>
                  </a:cubicBezTo>
                  <a:close/>
                  <a:moveTo>
                    <a:pt x="5435" y="50828"/>
                  </a:moveTo>
                  <a:cubicBezTo>
                    <a:pt x="6823" y="50828"/>
                    <a:pt x="7933" y="51939"/>
                    <a:pt x="7933" y="53327"/>
                  </a:cubicBezTo>
                  <a:cubicBezTo>
                    <a:pt x="7933" y="54715"/>
                    <a:pt x="6803" y="55826"/>
                    <a:pt x="5435" y="55826"/>
                  </a:cubicBezTo>
                  <a:cubicBezTo>
                    <a:pt x="4046" y="55826"/>
                    <a:pt x="2936" y="54715"/>
                    <a:pt x="2936" y="53327"/>
                  </a:cubicBezTo>
                  <a:cubicBezTo>
                    <a:pt x="2936" y="51939"/>
                    <a:pt x="4046" y="50828"/>
                    <a:pt x="5435" y="50828"/>
                  </a:cubicBezTo>
                  <a:close/>
                  <a:moveTo>
                    <a:pt x="5435" y="58622"/>
                  </a:moveTo>
                  <a:cubicBezTo>
                    <a:pt x="6823" y="58622"/>
                    <a:pt x="7933" y="59752"/>
                    <a:pt x="7933" y="61140"/>
                  </a:cubicBezTo>
                  <a:cubicBezTo>
                    <a:pt x="7914" y="62529"/>
                    <a:pt x="6803" y="63639"/>
                    <a:pt x="5435" y="63639"/>
                  </a:cubicBezTo>
                  <a:cubicBezTo>
                    <a:pt x="4046" y="63639"/>
                    <a:pt x="2936" y="62529"/>
                    <a:pt x="2936" y="61140"/>
                  </a:cubicBezTo>
                  <a:cubicBezTo>
                    <a:pt x="2936" y="59752"/>
                    <a:pt x="4046" y="58622"/>
                    <a:pt x="5435" y="58622"/>
                  </a:cubicBezTo>
                  <a:close/>
                  <a:moveTo>
                    <a:pt x="5435" y="66435"/>
                  </a:moveTo>
                  <a:cubicBezTo>
                    <a:pt x="6823" y="66435"/>
                    <a:pt x="7933" y="67546"/>
                    <a:pt x="7933" y="68954"/>
                  </a:cubicBezTo>
                  <a:cubicBezTo>
                    <a:pt x="7933" y="70342"/>
                    <a:pt x="6803" y="71453"/>
                    <a:pt x="5435" y="71453"/>
                  </a:cubicBezTo>
                  <a:cubicBezTo>
                    <a:pt x="4046" y="71453"/>
                    <a:pt x="2936" y="70342"/>
                    <a:pt x="2936" y="68954"/>
                  </a:cubicBezTo>
                  <a:cubicBezTo>
                    <a:pt x="2936" y="67546"/>
                    <a:pt x="4046" y="66435"/>
                    <a:pt x="5435" y="66435"/>
                  </a:cubicBezTo>
                  <a:close/>
                  <a:moveTo>
                    <a:pt x="5435" y="74249"/>
                  </a:moveTo>
                  <a:cubicBezTo>
                    <a:pt x="6823" y="74249"/>
                    <a:pt x="7933" y="75359"/>
                    <a:pt x="7933" y="76748"/>
                  </a:cubicBezTo>
                  <a:cubicBezTo>
                    <a:pt x="7933" y="78136"/>
                    <a:pt x="6803" y="79266"/>
                    <a:pt x="5435" y="79266"/>
                  </a:cubicBezTo>
                  <a:cubicBezTo>
                    <a:pt x="4046" y="79266"/>
                    <a:pt x="2936" y="78136"/>
                    <a:pt x="2936" y="76748"/>
                  </a:cubicBezTo>
                  <a:cubicBezTo>
                    <a:pt x="2936" y="75359"/>
                    <a:pt x="4046" y="74249"/>
                    <a:pt x="5435" y="74249"/>
                  </a:cubicBezTo>
                  <a:close/>
                  <a:moveTo>
                    <a:pt x="5435" y="82062"/>
                  </a:moveTo>
                  <a:cubicBezTo>
                    <a:pt x="6823" y="82062"/>
                    <a:pt x="7933" y="83173"/>
                    <a:pt x="7933" y="84561"/>
                  </a:cubicBezTo>
                  <a:cubicBezTo>
                    <a:pt x="7914" y="85949"/>
                    <a:pt x="6803" y="87060"/>
                    <a:pt x="5435" y="87060"/>
                  </a:cubicBezTo>
                  <a:cubicBezTo>
                    <a:pt x="4046" y="87060"/>
                    <a:pt x="2936" y="85949"/>
                    <a:pt x="2936" y="84561"/>
                  </a:cubicBezTo>
                  <a:cubicBezTo>
                    <a:pt x="2936" y="83173"/>
                    <a:pt x="4046" y="82062"/>
                    <a:pt x="5435" y="82062"/>
                  </a:cubicBezTo>
                  <a:close/>
                  <a:moveTo>
                    <a:pt x="5712" y="1"/>
                  </a:moveTo>
                  <a:cubicBezTo>
                    <a:pt x="2579" y="1"/>
                    <a:pt x="1" y="2559"/>
                    <a:pt x="1" y="5712"/>
                  </a:cubicBezTo>
                  <a:lnTo>
                    <a:pt x="1" y="85335"/>
                  </a:lnTo>
                  <a:cubicBezTo>
                    <a:pt x="1" y="88448"/>
                    <a:pt x="2559" y="91026"/>
                    <a:pt x="5712" y="91026"/>
                  </a:cubicBezTo>
                  <a:lnTo>
                    <a:pt x="160833" y="91026"/>
                  </a:lnTo>
                  <a:cubicBezTo>
                    <a:pt x="163967" y="91026"/>
                    <a:pt x="166545" y="88488"/>
                    <a:pt x="166545" y="85335"/>
                  </a:cubicBezTo>
                  <a:lnTo>
                    <a:pt x="166545" y="5712"/>
                  </a:lnTo>
                  <a:cubicBezTo>
                    <a:pt x="166545" y="2559"/>
                    <a:pt x="163967" y="1"/>
                    <a:pt x="1608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25" name="Google Shape;1025;p35"/>
            <p:cNvGrpSpPr/>
            <p:nvPr/>
          </p:nvGrpSpPr>
          <p:grpSpPr>
            <a:xfrm>
              <a:off x="899549" y="453700"/>
              <a:ext cx="7937504" cy="4239700"/>
              <a:chOff x="-20400" y="215838"/>
              <a:chExt cx="9184800" cy="4711825"/>
            </a:xfrm>
          </p:grpSpPr>
          <p:cxnSp>
            <p:nvCxnSpPr>
              <p:cNvPr id="1026" name="Google Shape;1026;p35"/>
              <p:cNvCxnSpPr/>
              <p:nvPr/>
            </p:nvCxnSpPr>
            <p:spPr>
              <a:xfrm>
                <a:off x="-20400" y="215838"/>
                <a:ext cx="9168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27" name="Google Shape;1027;p35"/>
              <p:cNvCxnSpPr/>
              <p:nvPr/>
            </p:nvCxnSpPr>
            <p:spPr>
              <a:xfrm>
                <a:off x="-20400" y="45142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28" name="Google Shape;1028;p35"/>
              <p:cNvCxnSpPr/>
              <p:nvPr/>
            </p:nvCxnSpPr>
            <p:spPr>
              <a:xfrm>
                <a:off x="-20400" y="68702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29" name="Google Shape;1029;p35"/>
              <p:cNvCxnSpPr/>
              <p:nvPr/>
            </p:nvCxnSpPr>
            <p:spPr>
              <a:xfrm>
                <a:off x="-20400" y="92261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0" name="Google Shape;1030;p35"/>
              <p:cNvCxnSpPr/>
              <p:nvPr/>
            </p:nvCxnSpPr>
            <p:spPr>
              <a:xfrm>
                <a:off x="-20400" y="1158203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1" name="Google Shape;1031;p35"/>
              <p:cNvCxnSpPr/>
              <p:nvPr/>
            </p:nvCxnSpPr>
            <p:spPr>
              <a:xfrm>
                <a:off x="-20400" y="1393794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2" name="Google Shape;1032;p35"/>
              <p:cNvCxnSpPr/>
              <p:nvPr/>
            </p:nvCxnSpPr>
            <p:spPr>
              <a:xfrm>
                <a:off x="-20400" y="1629385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3" name="Google Shape;1033;p35"/>
              <p:cNvCxnSpPr/>
              <p:nvPr/>
            </p:nvCxnSpPr>
            <p:spPr>
              <a:xfrm>
                <a:off x="-20400" y="1864976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4" name="Google Shape;1034;p35"/>
              <p:cNvCxnSpPr/>
              <p:nvPr/>
            </p:nvCxnSpPr>
            <p:spPr>
              <a:xfrm>
                <a:off x="-20400" y="2100568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5" name="Google Shape;1035;p35"/>
              <p:cNvCxnSpPr/>
              <p:nvPr/>
            </p:nvCxnSpPr>
            <p:spPr>
              <a:xfrm>
                <a:off x="-20400" y="233615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6" name="Google Shape;1036;p35"/>
              <p:cNvCxnSpPr/>
              <p:nvPr/>
            </p:nvCxnSpPr>
            <p:spPr>
              <a:xfrm>
                <a:off x="-20400" y="257175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7" name="Google Shape;1037;p35"/>
              <p:cNvCxnSpPr/>
              <p:nvPr/>
            </p:nvCxnSpPr>
            <p:spPr>
              <a:xfrm>
                <a:off x="-20400" y="280734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8" name="Google Shape;1038;p35"/>
              <p:cNvCxnSpPr/>
              <p:nvPr/>
            </p:nvCxnSpPr>
            <p:spPr>
              <a:xfrm>
                <a:off x="-20400" y="3042933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9" name="Google Shape;1039;p35"/>
              <p:cNvCxnSpPr/>
              <p:nvPr/>
            </p:nvCxnSpPr>
            <p:spPr>
              <a:xfrm>
                <a:off x="-20400" y="3278524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40" name="Google Shape;1040;p35"/>
              <p:cNvCxnSpPr/>
              <p:nvPr/>
            </p:nvCxnSpPr>
            <p:spPr>
              <a:xfrm>
                <a:off x="-20400" y="3514115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41" name="Google Shape;1041;p35"/>
              <p:cNvCxnSpPr/>
              <p:nvPr/>
            </p:nvCxnSpPr>
            <p:spPr>
              <a:xfrm>
                <a:off x="-20400" y="3749706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42" name="Google Shape;1042;p35"/>
              <p:cNvCxnSpPr/>
              <p:nvPr/>
            </p:nvCxnSpPr>
            <p:spPr>
              <a:xfrm>
                <a:off x="-20400" y="3985298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43" name="Google Shape;1043;p35"/>
              <p:cNvCxnSpPr/>
              <p:nvPr/>
            </p:nvCxnSpPr>
            <p:spPr>
              <a:xfrm>
                <a:off x="-20400" y="4220889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44" name="Google Shape;1044;p35"/>
              <p:cNvCxnSpPr/>
              <p:nvPr/>
            </p:nvCxnSpPr>
            <p:spPr>
              <a:xfrm>
                <a:off x="-20400" y="4456480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45" name="Google Shape;1045;p35"/>
              <p:cNvCxnSpPr/>
              <p:nvPr/>
            </p:nvCxnSpPr>
            <p:spPr>
              <a:xfrm>
                <a:off x="-20400" y="4692071"/>
                <a:ext cx="91848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46" name="Google Shape;1046;p35"/>
              <p:cNvCxnSpPr/>
              <p:nvPr/>
            </p:nvCxnSpPr>
            <p:spPr>
              <a:xfrm>
                <a:off x="-20400" y="4927663"/>
                <a:ext cx="91695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1047" name="Google Shape;1047;p35"/>
            <p:cNvCxnSpPr/>
            <p:nvPr/>
          </p:nvCxnSpPr>
          <p:spPr>
            <a:xfrm>
              <a:off x="899548" y="240473"/>
              <a:ext cx="0" cy="4662300"/>
            </a:xfrm>
            <a:prstGeom prst="straightConnector1">
              <a:avLst/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48" name="Google Shape;1048;p35"/>
          <p:cNvGrpSpPr/>
          <p:nvPr/>
        </p:nvGrpSpPr>
        <p:grpSpPr>
          <a:xfrm rot="-1328026" flipH="1">
            <a:off x="2709650" y="-173598"/>
            <a:ext cx="3880551" cy="2061360"/>
            <a:chOff x="-414611" y="-234423"/>
            <a:chExt cx="4662232" cy="2476592"/>
          </a:xfrm>
        </p:grpSpPr>
        <p:grpSp>
          <p:nvGrpSpPr>
            <p:cNvPr id="1049" name="Google Shape;1049;p35"/>
            <p:cNvGrpSpPr/>
            <p:nvPr/>
          </p:nvGrpSpPr>
          <p:grpSpPr>
            <a:xfrm>
              <a:off x="-414611" y="-234423"/>
              <a:ext cx="4662232" cy="2476592"/>
              <a:chOff x="-414611" y="-234423"/>
              <a:chExt cx="4662232" cy="2476592"/>
            </a:xfrm>
          </p:grpSpPr>
          <p:sp>
            <p:nvSpPr>
              <p:cNvPr id="1050" name="Google Shape;1050;p35"/>
              <p:cNvSpPr/>
              <p:nvPr/>
            </p:nvSpPr>
            <p:spPr>
              <a:xfrm rot="-1139945">
                <a:off x="-369483" y="482665"/>
                <a:ext cx="4571976" cy="1042415"/>
              </a:xfrm>
              <a:custGeom>
                <a:avLst/>
                <a:gdLst/>
                <a:ahLst/>
                <a:cxnLst/>
                <a:rect l="l" t="t" r="r" b="b"/>
                <a:pathLst>
                  <a:path w="72350" h="16530" extrusionOk="0">
                    <a:moveTo>
                      <a:pt x="72031" y="0"/>
                    </a:moveTo>
                    <a:cubicBezTo>
                      <a:pt x="71980" y="0"/>
                      <a:pt x="71929" y="13"/>
                      <a:pt x="71882" y="40"/>
                    </a:cubicBezTo>
                    <a:cubicBezTo>
                      <a:pt x="69735" y="1269"/>
                      <a:pt x="67550" y="2401"/>
                      <a:pt x="65287" y="3396"/>
                    </a:cubicBezTo>
                    <a:lnTo>
                      <a:pt x="65228" y="3279"/>
                    </a:lnTo>
                    <a:lnTo>
                      <a:pt x="60253" y="5386"/>
                    </a:lnTo>
                    <a:cubicBezTo>
                      <a:pt x="59784" y="5542"/>
                      <a:pt x="59316" y="5698"/>
                      <a:pt x="58848" y="5854"/>
                    </a:cubicBezTo>
                    <a:cubicBezTo>
                      <a:pt x="58614" y="5933"/>
                      <a:pt x="58399" y="5991"/>
                      <a:pt x="58165" y="6069"/>
                    </a:cubicBezTo>
                    <a:lnTo>
                      <a:pt x="58048" y="5815"/>
                    </a:lnTo>
                    <a:lnTo>
                      <a:pt x="52487" y="7415"/>
                    </a:lnTo>
                    <a:lnTo>
                      <a:pt x="52526" y="7571"/>
                    </a:lnTo>
                    <a:cubicBezTo>
                      <a:pt x="51765" y="7728"/>
                      <a:pt x="50985" y="7884"/>
                      <a:pt x="50204" y="8020"/>
                    </a:cubicBezTo>
                    <a:lnTo>
                      <a:pt x="50185" y="7845"/>
                    </a:lnTo>
                    <a:lnTo>
                      <a:pt x="44390" y="8274"/>
                    </a:lnTo>
                    <a:lnTo>
                      <a:pt x="44448" y="8840"/>
                    </a:lnTo>
                    <a:cubicBezTo>
                      <a:pt x="43707" y="8918"/>
                      <a:pt x="42946" y="8976"/>
                      <a:pt x="42204" y="9035"/>
                    </a:cubicBezTo>
                    <a:lnTo>
                      <a:pt x="42165" y="8625"/>
                    </a:lnTo>
                    <a:lnTo>
                      <a:pt x="36370" y="8606"/>
                    </a:lnTo>
                    <a:lnTo>
                      <a:pt x="36370" y="9210"/>
                    </a:lnTo>
                    <a:cubicBezTo>
                      <a:pt x="35473" y="9191"/>
                      <a:pt x="34575" y="9171"/>
                      <a:pt x="33678" y="9132"/>
                    </a:cubicBezTo>
                    <a:lnTo>
                      <a:pt x="33678" y="8879"/>
                    </a:lnTo>
                    <a:lnTo>
                      <a:pt x="27902" y="8352"/>
                    </a:lnTo>
                    <a:lnTo>
                      <a:pt x="27883" y="8684"/>
                    </a:lnTo>
                    <a:cubicBezTo>
                      <a:pt x="27044" y="8586"/>
                      <a:pt x="26205" y="8469"/>
                      <a:pt x="25366" y="8352"/>
                    </a:cubicBezTo>
                    <a:lnTo>
                      <a:pt x="25385" y="7806"/>
                    </a:lnTo>
                    <a:lnTo>
                      <a:pt x="19649" y="6947"/>
                    </a:lnTo>
                    <a:lnTo>
                      <a:pt x="19590" y="7298"/>
                    </a:lnTo>
                    <a:cubicBezTo>
                      <a:pt x="18751" y="7103"/>
                      <a:pt x="17932" y="6928"/>
                      <a:pt x="17132" y="6713"/>
                    </a:cubicBezTo>
                    <a:lnTo>
                      <a:pt x="17151" y="6557"/>
                    </a:lnTo>
                    <a:lnTo>
                      <a:pt x="11610" y="4879"/>
                    </a:lnTo>
                    <a:lnTo>
                      <a:pt x="11532" y="5152"/>
                    </a:lnTo>
                    <a:cubicBezTo>
                      <a:pt x="10556" y="4859"/>
                      <a:pt x="9639" y="4547"/>
                      <a:pt x="8800" y="4255"/>
                    </a:cubicBezTo>
                    <a:lnTo>
                      <a:pt x="8878" y="3942"/>
                    </a:lnTo>
                    <a:lnTo>
                      <a:pt x="3551" y="1679"/>
                    </a:lnTo>
                    <a:lnTo>
                      <a:pt x="3356" y="2167"/>
                    </a:lnTo>
                    <a:cubicBezTo>
                      <a:pt x="1522" y="1367"/>
                      <a:pt x="488" y="820"/>
                      <a:pt x="469" y="820"/>
                    </a:cubicBezTo>
                    <a:cubicBezTo>
                      <a:pt x="427" y="797"/>
                      <a:pt x="381" y="785"/>
                      <a:pt x="336" y="785"/>
                    </a:cubicBezTo>
                    <a:cubicBezTo>
                      <a:pt x="234" y="785"/>
                      <a:pt x="132" y="843"/>
                      <a:pt x="78" y="938"/>
                    </a:cubicBezTo>
                    <a:cubicBezTo>
                      <a:pt x="0" y="1094"/>
                      <a:pt x="59" y="1269"/>
                      <a:pt x="195" y="1347"/>
                    </a:cubicBezTo>
                    <a:cubicBezTo>
                      <a:pt x="215" y="1347"/>
                      <a:pt x="1269" y="1894"/>
                      <a:pt x="3142" y="2713"/>
                    </a:cubicBezTo>
                    <a:lnTo>
                      <a:pt x="839" y="8528"/>
                    </a:lnTo>
                    <a:cubicBezTo>
                      <a:pt x="740" y="8760"/>
                      <a:pt x="922" y="8978"/>
                      <a:pt x="1147" y="8978"/>
                    </a:cubicBezTo>
                    <a:cubicBezTo>
                      <a:pt x="1187" y="8978"/>
                      <a:pt x="1228" y="8971"/>
                      <a:pt x="1269" y="8957"/>
                    </a:cubicBezTo>
                    <a:lnTo>
                      <a:pt x="4117" y="7728"/>
                    </a:lnTo>
                    <a:cubicBezTo>
                      <a:pt x="4157" y="7713"/>
                      <a:pt x="4198" y="7705"/>
                      <a:pt x="4239" y="7705"/>
                    </a:cubicBezTo>
                    <a:cubicBezTo>
                      <a:pt x="4357" y="7705"/>
                      <a:pt x="4469" y="7767"/>
                      <a:pt x="4527" y="7884"/>
                    </a:cubicBezTo>
                    <a:lnTo>
                      <a:pt x="6185" y="11045"/>
                    </a:lnTo>
                    <a:cubicBezTo>
                      <a:pt x="6247" y="11160"/>
                      <a:pt x="6362" y="11215"/>
                      <a:pt x="6475" y="11215"/>
                    </a:cubicBezTo>
                    <a:cubicBezTo>
                      <a:pt x="6612" y="11215"/>
                      <a:pt x="6748" y="11135"/>
                      <a:pt x="6790" y="10986"/>
                    </a:cubicBezTo>
                    <a:lnTo>
                      <a:pt x="8624" y="4859"/>
                    </a:lnTo>
                    <a:cubicBezTo>
                      <a:pt x="9463" y="5152"/>
                      <a:pt x="10381" y="5445"/>
                      <a:pt x="11376" y="5757"/>
                    </a:cubicBezTo>
                    <a:lnTo>
                      <a:pt x="9639" y="12001"/>
                    </a:lnTo>
                    <a:cubicBezTo>
                      <a:pt x="9578" y="12229"/>
                      <a:pt x="9743" y="12421"/>
                      <a:pt x="9938" y="12421"/>
                    </a:cubicBezTo>
                    <a:cubicBezTo>
                      <a:pt x="9993" y="12421"/>
                      <a:pt x="10051" y="12406"/>
                      <a:pt x="10107" y="12371"/>
                    </a:cubicBezTo>
                    <a:lnTo>
                      <a:pt x="12819" y="10849"/>
                    </a:lnTo>
                    <a:cubicBezTo>
                      <a:pt x="12872" y="10823"/>
                      <a:pt x="12926" y="10810"/>
                      <a:pt x="12978" y="10810"/>
                    </a:cubicBezTo>
                    <a:cubicBezTo>
                      <a:pt x="13084" y="10810"/>
                      <a:pt x="13184" y="10862"/>
                      <a:pt x="13249" y="10967"/>
                    </a:cubicBezTo>
                    <a:lnTo>
                      <a:pt x="15239" y="13913"/>
                    </a:lnTo>
                    <a:cubicBezTo>
                      <a:pt x="15303" y="14017"/>
                      <a:pt x="15404" y="14066"/>
                      <a:pt x="15505" y="14066"/>
                    </a:cubicBezTo>
                    <a:cubicBezTo>
                      <a:pt x="15648" y="14066"/>
                      <a:pt x="15790" y="13968"/>
                      <a:pt x="15824" y="13796"/>
                    </a:cubicBezTo>
                    <a:lnTo>
                      <a:pt x="17015" y="7318"/>
                    </a:lnTo>
                    <a:cubicBezTo>
                      <a:pt x="17834" y="7513"/>
                      <a:pt x="18654" y="7708"/>
                      <a:pt x="19512" y="7884"/>
                    </a:cubicBezTo>
                    <a:lnTo>
                      <a:pt x="18712" y="14225"/>
                    </a:lnTo>
                    <a:cubicBezTo>
                      <a:pt x="18684" y="14437"/>
                      <a:pt x="18850" y="14588"/>
                      <a:pt x="19033" y="14588"/>
                    </a:cubicBezTo>
                    <a:cubicBezTo>
                      <a:pt x="19103" y="14588"/>
                      <a:pt x="19174" y="14566"/>
                      <a:pt x="19239" y="14518"/>
                    </a:cubicBezTo>
                    <a:lnTo>
                      <a:pt x="21697" y="12625"/>
                    </a:lnTo>
                    <a:cubicBezTo>
                      <a:pt x="21758" y="12573"/>
                      <a:pt x="21826" y="12548"/>
                      <a:pt x="21893" y="12548"/>
                    </a:cubicBezTo>
                    <a:cubicBezTo>
                      <a:pt x="21978" y="12548"/>
                      <a:pt x="22061" y="12588"/>
                      <a:pt x="22127" y="12664"/>
                    </a:cubicBezTo>
                    <a:lnTo>
                      <a:pt x="24527" y="15298"/>
                    </a:lnTo>
                    <a:cubicBezTo>
                      <a:pt x="24595" y="15374"/>
                      <a:pt x="24684" y="15408"/>
                      <a:pt x="24770" y="15408"/>
                    </a:cubicBezTo>
                    <a:cubicBezTo>
                      <a:pt x="24928" y="15408"/>
                      <a:pt x="25080" y="15292"/>
                      <a:pt x="25092" y="15103"/>
                    </a:cubicBezTo>
                    <a:lnTo>
                      <a:pt x="25327" y="8918"/>
                    </a:lnTo>
                    <a:cubicBezTo>
                      <a:pt x="26166" y="9035"/>
                      <a:pt x="27005" y="9152"/>
                      <a:pt x="27844" y="9249"/>
                    </a:cubicBezTo>
                    <a:lnTo>
                      <a:pt x="27395" y="15688"/>
                    </a:lnTo>
                    <a:cubicBezTo>
                      <a:pt x="27381" y="15891"/>
                      <a:pt x="27546" y="16029"/>
                      <a:pt x="27720" y="16029"/>
                    </a:cubicBezTo>
                    <a:cubicBezTo>
                      <a:pt x="27797" y="16029"/>
                      <a:pt x="27875" y="16002"/>
                      <a:pt x="27941" y="15942"/>
                    </a:cubicBezTo>
                    <a:lnTo>
                      <a:pt x="30283" y="13913"/>
                    </a:lnTo>
                    <a:cubicBezTo>
                      <a:pt x="30336" y="13859"/>
                      <a:pt x="30406" y="13834"/>
                      <a:pt x="30478" y="13834"/>
                    </a:cubicBezTo>
                    <a:cubicBezTo>
                      <a:pt x="30562" y="13834"/>
                      <a:pt x="30648" y="13869"/>
                      <a:pt x="30712" y="13932"/>
                    </a:cubicBezTo>
                    <a:lnTo>
                      <a:pt x="33268" y="16430"/>
                    </a:lnTo>
                    <a:cubicBezTo>
                      <a:pt x="33331" y="16499"/>
                      <a:pt x="33410" y="16530"/>
                      <a:pt x="33488" y="16530"/>
                    </a:cubicBezTo>
                    <a:cubicBezTo>
                      <a:pt x="33653" y="16530"/>
                      <a:pt x="33814" y="16394"/>
                      <a:pt x="33814" y="16196"/>
                    </a:cubicBezTo>
                    <a:lnTo>
                      <a:pt x="33678" y="9737"/>
                    </a:lnTo>
                    <a:lnTo>
                      <a:pt x="33678" y="9737"/>
                    </a:lnTo>
                    <a:cubicBezTo>
                      <a:pt x="34595" y="9776"/>
                      <a:pt x="35492" y="9796"/>
                      <a:pt x="36390" y="9796"/>
                    </a:cubicBezTo>
                    <a:lnTo>
                      <a:pt x="36526" y="15962"/>
                    </a:lnTo>
                    <a:cubicBezTo>
                      <a:pt x="36526" y="16156"/>
                      <a:pt x="36681" y="16281"/>
                      <a:pt x="36841" y="16281"/>
                    </a:cubicBezTo>
                    <a:cubicBezTo>
                      <a:pt x="36923" y="16281"/>
                      <a:pt x="37007" y="16249"/>
                      <a:pt x="37073" y="16176"/>
                    </a:cubicBezTo>
                    <a:lnTo>
                      <a:pt x="39238" y="13932"/>
                    </a:lnTo>
                    <a:cubicBezTo>
                      <a:pt x="39300" y="13871"/>
                      <a:pt x="39382" y="13842"/>
                      <a:pt x="39464" y="13842"/>
                    </a:cubicBezTo>
                    <a:cubicBezTo>
                      <a:pt x="39538" y="13842"/>
                      <a:pt x="39612" y="13866"/>
                      <a:pt x="39668" y="13913"/>
                    </a:cubicBezTo>
                    <a:lnTo>
                      <a:pt x="42438" y="16176"/>
                    </a:lnTo>
                    <a:cubicBezTo>
                      <a:pt x="42499" y="16231"/>
                      <a:pt x="42569" y="16255"/>
                      <a:pt x="42637" y="16255"/>
                    </a:cubicBezTo>
                    <a:cubicBezTo>
                      <a:pt x="42812" y="16255"/>
                      <a:pt x="42979" y="16099"/>
                      <a:pt x="42965" y="15903"/>
                    </a:cubicBezTo>
                    <a:lnTo>
                      <a:pt x="42282" y="9620"/>
                    </a:lnTo>
                    <a:cubicBezTo>
                      <a:pt x="43024" y="9562"/>
                      <a:pt x="43765" y="9503"/>
                      <a:pt x="44507" y="9425"/>
                    </a:cubicBezTo>
                    <a:lnTo>
                      <a:pt x="45072" y="15591"/>
                    </a:lnTo>
                    <a:cubicBezTo>
                      <a:pt x="45098" y="15766"/>
                      <a:pt x="45252" y="15877"/>
                      <a:pt x="45410" y="15877"/>
                    </a:cubicBezTo>
                    <a:cubicBezTo>
                      <a:pt x="45498" y="15877"/>
                      <a:pt x="45588" y="15843"/>
                      <a:pt x="45658" y="15766"/>
                    </a:cubicBezTo>
                    <a:lnTo>
                      <a:pt x="47629" y="13386"/>
                    </a:lnTo>
                    <a:cubicBezTo>
                      <a:pt x="47697" y="13306"/>
                      <a:pt x="47785" y="13266"/>
                      <a:pt x="47878" y="13266"/>
                    </a:cubicBezTo>
                    <a:cubicBezTo>
                      <a:pt x="47944" y="13266"/>
                      <a:pt x="48012" y="13287"/>
                      <a:pt x="48077" y="13327"/>
                    </a:cubicBezTo>
                    <a:lnTo>
                      <a:pt x="51004" y="15396"/>
                    </a:lnTo>
                    <a:cubicBezTo>
                      <a:pt x="51061" y="15434"/>
                      <a:pt x="51123" y="15451"/>
                      <a:pt x="51183" y="15451"/>
                    </a:cubicBezTo>
                    <a:cubicBezTo>
                      <a:pt x="51368" y="15451"/>
                      <a:pt x="51536" y="15285"/>
                      <a:pt x="51492" y="15064"/>
                    </a:cubicBezTo>
                    <a:lnTo>
                      <a:pt x="50302" y="8606"/>
                    </a:lnTo>
                    <a:cubicBezTo>
                      <a:pt x="51102" y="8469"/>
                      <a:pt x="51902" y="8293"/>
                      <a:pt x="52702" y="8118"/>
                    </a:cubicBezTo>
                    <a:lnTo>
                      <a:pt x="54692" y="14440"/>
                    </a:lnTo>
                    <a:cubicBezTo>
                      <a:pt x="54734" y="14589"/>
                      <a:pt x="54870" y="14668"/>
                      <a:pt x="55004" y="14668"/>
                    </a:cubicBezTo>
                    <a:cubicBezTo>
                      <a:pt x="55115" y="14668"/>
                      <a:pt x="55224" y="14613"/>
                      <a:pt x="55277" y="14498"/>
                    </a:cubicBezTo>
                    <a:lnTo>
                      <a:pt x="56721" y="11747"/>
                    </a:lnTo>
                    <a:cubicBezTo>
                      <a:pt x="56779" y="11631"/>
                      <a:pt x="56891" y="11569"/>
                      <a:pt x="57009" y="11569"/>
                    </a:cubicBezTo>
                    <a:cubicBezTo>
                      <a:pt x="57050" y="11569"/>
                      <a:pt x="57091" y="11576"/>
                      <a:pt x="57131" y="11591"/>
                    </a:cubicBezTo>
                    <a:lnTo>
                      <a:pt x="60428" y="12996"/>
                    </a:lnTo>
                    <a:cubicBezTo>
                      <a:pt x="60472" y="13016"/>
                      <a:pt x="60516" y="13025"/>
                      <a:pt x="60559" y="13025"/>
                    </a:cubicBezTo>
                    <a:cubicBezTo>
                      <a:pt x="60765" y="13025"/>
                      <a:pt x="60938" y="12812"/>
                      <a:pt x="60857" y="12586"/>
                    </a:cubicBezTo>
                    <a:lnTo>
                      <a:pt x="58379" y="6615"/>
                    </a:lnTo>
                    <a:cubicBezTo>
                      <a:pt x="58594" y="6557"/>
                      <a:pt x="58809" y="6479"/>
                      <a:pt x="59004" y="6420"/>
                    </a:cubicBezTo>
                    <a:cubicBezTo>
                      <a:pt x="59375" y="6303"/>
                      <a:pt x="59745" y="6186"/>
                      <a:pt x="60116" y="6050"/>
                    </a:cubicBezTo>
                    <a:lnTo>
                      <a:pt x="62906" y="12254"/>
                    </a:lnTo>
                    <a:cubicBezTo>
                      <a:pt x="62964" y="12379"/>
                      <a:pt x="63087" y="12442"/>
                      <a:pt x="63209" y="12442"/>
                    </a:cubicBezTo>
                    <a:cubicBezTo>
                      <a:pt x="63336" y="12442"/>
                      <a:pt x="63461" y="12374"/>
                      <a:pt x="63511" y="12235"/>
                    </a:cubicBezTo>
                    <a:lnTo>
                      <a:pt x="64604" y="9328"/>
                    </a:lnTo>
                    <a:cubicBezTo>
                      <a:pt x="64652" y="9198"/>
                      <a:pt x="64781" y="9122"/>
                      <a:pt x="64924" y="9122"/>
                    </a:cubicBezTo>
                    <a:cubicBezTo>
                      <a:pt x="64953" y="9122"/>
                      <a:pt x="64983" y="9126"/>
                      <a:pt x="65013" y="9132"/>
                    </a:cubicBezTo>
                    <a:lnTo>
                      <a:pt x="68428" y="10128"/>
                    </a:lnTo>
                    <a:cubicBezTo>
                      <a:pt x="68459" y="10136"/>
                      <a:pt x="68489" y="10140"/>
                      <a:pt x="68518" y="10140"/>
                    </a:cubicBezTo>
                    <a:cubicBezTo>
                      <a:pt x="68749" y="10140"/>
                      <a:pt x="68920" y="9884"/>
                      <a:pt x="68799" y="9659"/>
                    </a:cubicBezTo>
                    <a:lnTo>
                      <a:pt x="65579" y="3903"/>
                    </a:lnTo>
                    <a:cubicBezTo>
                      <a:pt x="67823" y="2908"/>
                      <a:pt x="70028" y="1796"/>
                      <a:pt x="72174" y="547"/>
                    </a:cubicBezTo>
                    <a:cubicBezTo>
                      <a:pt x="72311" y="469"/>
                      <a:pt x="72350" y="294"/>
                      <a:pt x="72272" y="138"/>
                    </a:cubicBezTo>
                    <a:cubicBezTo>
                      <a:pt x="72221" y="48"/>
                      <a:pt x="72127" y="0"/>
                      <a:pt x="720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143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chemeClr val="dk1">
                    <a:alpha val="2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51" name="Google Shape;1051;p35"/>
              <p:cNvGrpSpPr/>
              <p:nvPr/>
            </p:nvGrpSpPr>
            <p:grpSpPr>
              <a:xfrm rot="-1142745">
                <a:off x="-369111" y="482911"/>
                <a:ext cx="4571233" cy="1041922"/>
                <a:chOff x="1413100" y="2803075"/>
                <a:chExt cx="3100600" cy="706675"/>
              </a:xfrm>
            </p:grpSpPr>
            <p:sp>
              <p:nvSpPr>
                <p:cNvPr id="1052" name="Google Shape;1052;p35"/>
                <p:cNvSpPr/>
                <p:nvPr/>
              </p:nvSpPr>
              <p:spPr>
                <a:xfrm>
                  <a:off x="1413100" y="2803075"/>
                  <a:ext cx="3100600" cy="418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024" h="16755" extrusionOk="0">
                      <a:moveTo>
                        <a:pt x="123303" y="0"/>
                      </a:moveTo>
                      <a:cubicBezTo>
                        <a:pt x="123221" y="0"/>
                        <a:pt x="123134" y="23"/>
                        <a:pt x="123045" y="75"/>
                      </a:cubicBezTo>
                      <a:cubicBezTo>
                        <a:pt x="115973" y="4178"/>
                        <a:pt x="108501" y="7514"/>
                        <a:pt x="100762" y="10016"/>
                      </a:cubicBezTo>
                      <a:cubicBezTo>
                        <a:pt x="93624" y="12318"/>
                        <a:pt x="86319" y="13919"/>
                        <a:pt x="78913" y="14819"/>
                      </a:cubicBezTo>
                      <a:cubicBezTo>
                        <a:pt x="73669" y="15436"/>
                        <a:pt x="68398" y="15746"/>
                        <a:pt x="63130" y="15746"/>
                      </a:cubicBezTo>
                      <a:cubicBezTo>
                        <a:pt x="55297" y="15746"/>
                        <a:pt x="47471" y="15061"/>
                        <a:pt x="39752" y="13685"/>
                      </a:cubicBezTo>
                      <a:cubicBezTo>
                        <a:pt x="30179" y="12017"/>
                        <a:pt x="20772" y="9449"/>
                        <a:pt x="11665" y="6046"/>
                      </a:cubicBezTo>
                      <a:cubicBezTo>
                        <a:pt x="8029" y="4712"/>
                        <a:pt x="4427" y="3144"/>
                        <a:pt x="958" y="1410"/>
                      </a:cubicBezTo>
                      <a:cubicBezTo>
                        <a:pt x="881" y="1374"/>
                        <a:pt x="807" y="1358"/>
                        <a:pt x="736" y="1358"/>
                      </a:cubicBezTo>
                      <a:cubicBezTo>
                        <a:pt x="284" y="1358"/>
                        <a:pt x="0" y="2017"/>
                        <a:pt x="491" y="2277"/>
                      </a:cubicBezTo>
                      <a:cubicBezTo>
                        <a:pt x="3993" y="4045"/>
                        <a:pt x="7629" y="5613"/>
                        <a:pt x="11298" y="6980"/>
                      </a:cubicBezTo>
                      <a:cubicBezTo>
                        <a:pt x="20438" y="10416"/>
                        <a:pt x="29912" y="12985"/>
                        <a:pt x="39519" y="14653"/>
                      </a:cubicBezTo>
                      <a:cubicBezTo>
                        <a:pt x="47458" y="16054"/>
                        <a:pt x="55497" y="16721"/>
                        <a:pt x="63536" y="16754"/>
                      </a:cubicBezTo>
                      <a:cubicBezTo>
                        <a:pt x="68739" y="16754"/>
                        <a:pt x="73876" y="16454"/>
                        <a:pt x="79013" y="15820"/>
                      </a:cubicBezTo>
                      <a:cubicBezTo>
                        <a:pt x="86519" y="14919"/>
                        <a:pt x="93891" y="13285"/>
                        <a:pt x="101029" y="10983"/>
                      </a:cubicBezTo>
                      <a:cubicBezTo>
                        <a:pt x="108868" y="8448"/>
                        <a:pt x="116407" y="5079"/>
                        <a:pt x="123545" y="943"/>
                      </a:cubicBezTo>
                      <a:cubicBezTo>
                        <a:pt x="124024" y="661"/>
                        <a:pt x="123743" y="0"/>
                        <a:pt x="12330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3" name="Google Shape;1053;p35"/>
                <p:cNvSpPr/>
                <p:nvPr/>
              </p:nvSpPr>
              <p:spPr>
                <a:xfrm>
                  <a:off x="1448550" y="2875825"/>
                  <a:ext cx="347925" cy="406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17" h="16248" extrusionOk="0">
                      <a:moveTo>
                        <a:pt x="4810" y="1"/>
                      </a:moveTo>
                      <a:lnTo>
                        <a:pt x="140" y="11676"/>
                      </a:lnTo>
                      <a:cubicBezTo>
                        <a:pt x="1" y="12038"/>
                        <a:pt x="304" y="12424"/>
                        <a:pt x="661" y="12424"/>
                      </a:cubicBezTo>
                      <a:cubicBezTo>
                        <a:pt x="731" y="12424"/>
                        <a:pt x="803" y="12409"/>
                        <a:pt x="874" y="12376"/>
                      </a:cubicBezTo>
                      <a:lnTo>
                        <a:pt x="5778" y="10275"/>
                      </a:lnTo>
                      <a:cubicBezTo>
                        <a:pt x="5837" y="10249"/>
                        <a:pt x="5903" y="10237"/>
                        <a:pt x="5971" y="10237"/>
                      </a:cubicBezTo>
                      <a:cubicBezTo>
                        <a:pt x="6168" y="10237"/>
                        <a:pt x="6379" y="10343"/>
                        <a:pt x="6478" y="10542"/>
                      </a:cubicBezTo>
                      <a:lnTo>
                        <a:pt x="9313" y="15946"/>
                      </a:lnTo>
                      <a:cubicBezTo>
                        <a:pt x="9422" y="16147"/>
                        <a:pt x="9616" y="16248"/>
                        <a:pt x="9807" y="16248"/>
                      </a:cubicBezTo>
                      <a:cubicBezTo>
                        <a:pt x="10028" y="16248"/>
                        <a:pt x="10243" y="16114"/>
                        <a:pt x="10314" y="15846"/>
                      </a:cubicBezTo>
                      <a:lnTo>
                        <a:pt x="13917" y="3870"/>
                      </a:lnTo>
                      <a:lnTo>
                        <a:pt x="4810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4" name="Google Shape;1054;p35"/>
                <p:cNvSpPr/>
                <p:nvPr/>
              </p:nvSpPr>
              <p:spPr>
                <a:xfrm>
                  <a:off x="1826325" y="3012600"/>
                  <a:ext cx="323750" cy="391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50" h="15640" extrusionOk="0">
                      <a:moveTo>
                        <a:pt x="3442" y="0"/>
                      </a:moveTo>
                      <a:lnTo>
                        <a:pt x="107" y="12109"/>
                      </a:lnTo>
                      <a:cubicBezTo>
                        <a:pt x="0" y="12482"/>
                        <a:pt x="297" y="12811"/>
                        <a:pt x="641" y="12811"/>
                      </a:cubicBezTo>
                      <a:cubicBezTo>
                        <a:pt x="729" y="12811"/>
                        <a:pt x="819" y="12790"/>
                        <a:pt x="907" y="12743"/>
                      </a:cubicBezTo>
                      <a:lnTo>
                        <a:pt x="5510" y="10141"/>
                      </a:lnTo>
                      <a:cubicBezTo>
                        <a:pt x="5602" y="10095"/>
                        <a:pt x="5701" y="10073"/>
                        <a:pt x="5798" y="10073"/>
                      </a:cubicBezTo>
                      <a:cubicBezTo>
                        <a:pt x="5983" y="10073"/>
                        <a:pt x="6157" y="10154"/>
                        <a:pt x="6244" y="10308"/>
                      </a:cubicBezTo>
                      <a:lnTo>
                        <a:pt x="9647" y="15378"/>
                      </a:lnTo>
                      <a:cubicBezTo>
                        <a:pt x="9771" y="15557"/>
                        <a:pt x="9951" y="15639"/>
                        <a:pt x="10125" y="15639"/>
                      </a:cubicBezTo>
                      <a:cubicBezTo>
                        <a:pt x="10373" y="15639"/>
                        <a:pt x="10608" y="15472"/>
                        <a:pt x="10647" y="15178"/>
                      </a:cubicBezTo>
                      <a:lnTo>
                        <a:pt x="12949" y="2869"/>
                      </a:lnTo>
                      <a:lnTo>
                        <a:pt x="3442" y="0"/>
                      </a:lnTo>
                      <a:close/>
                    </a:path>
                  </a:pathLst>
                </a:custGeom>
                <a:solidFill>
                  <a:srgbClr val="F198C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5" name="Google Shape;1055;p35"/>
                <p:cNvSpPr/>
                <p:nvPr/>
              </p:nvSpPr>
              <p:spPr>
                <a:xfrm>
                  <a:off x="3659450" y="3051800"/>
                  <a:ext cx="361925" cy="378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77" h="15135" extrusionOk="0">
                      <a:moveTo>
                        <a:pt x="9541" y="0"/>
                      </a:moveTo>
                      <a:lnTo>
                        <a:pt x="1" y="2769"/>
                      </a:lnTo>
                      <a:lnTo>
                        <a:pt x="3803" y="14744"/>
                      </a:lnTo>
                      <a:cubicBezTo>
                        <a:pt x="3876" y="14999"/>
                        <a:pt x="4108" y="15135"/>
                        <a:pt x="4336" y="15135"/>
                      </a:cubicBezTo>
                      <a:cubicBezTo>
                        <a:pt x="4526" y="15135"/>
                        <a:pt x="4713" y="15041"/>
                        <a:pt x="4804" y="14844"/>
                      </a:cubicBezTo>
                      <a:lnTo>
                        <a:pt x="7272" y="10141"/>
                      </a:lnTo>
                      <a:cubicBezTo>
                        <a:pt x="7366" y="9954"/>
                        <a:pt x="7542" y="9848"/>
                        <a:pt x="7730" y="9848"/>
                      </a:cubicBezTo>
                      <a:cubicBezTo>
                        <a:pt x="7811" y="9848"/>
                        <a:pt x="7893" y="9868"/>
                        <a:pt x="7973" y="9907"/>
                      </a:cubicBezTo>
                      <a:lnTo>
                        <a:pt x="13610" y="12276"/>
                      </a:lnTo>
                      <a:cubicBezTo>
                        <a:pt x="13685" y="12310"/>
                        <a:pt x="13760" y="12326"/>
                        <a:pt x="13833" y="12326"/>
                      </a:cubicBezTo>
                      <a:cubicBezTo>
                        <a:pt x="14185" y="12326"/>
                        <a:pt x="14477" y="11962"/>
                        <a:pt x="14311" y="11575"/>
                      </a:cubicBezTo>
                      <a:lnTo>
                        <a:pt x="9541" y="0"/>
                      </a:lnTo>
                      <a:close/>
                    </a:path>
                  </a:pathLst>
                </a:custGeom>
                <a:solidFill>
                  <a:srgbClr val="F198C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6" name="Google Shape;1056;p35"/>
                <p:cNvSpPr/>
                <p:nvPr/>
              </p:nvSpPr>
              <p:spPr>
                <a:xfrm>
                  <a:off x="2215525" y="3099325"/>
                  <a:ext cx="285625" cy="36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25" h="14524" extrusionOk="0">
                      <a:moveTo>
                        <a:pt x="1617" y="1"/>
                      </a:moveTo>
                      <a:lnTo>
                        <a:pt x="50" y="12476"/>
                      </a:lnTo>
                      <a:cubicBezTo>
                        <a:pt x="0" y="12845"/>
                        <a:pt x="296" y="13124"/>
                        <a:pt x="616" y="13124"/>
                      </a:cubicBezTo>
                      <a:cubicBezTo>
                        <a:pt x="729" y="13124"/>
                        <a:pt x="845" y="13089"/>
                        <a:pt x="950" y="13010"/>
                      </a:cubicBezTo>
                      <a:lnTo>
                        <a:pt x="5153" y="9741"/>
                      </a:lnTo>
                      <a:cubicBezTo>
                        <a:pt x="5254" y="9669"/>
                        <a:pt x="5368" y="9634"/>
                        <a:pt x="5480" y="9634"/>
                      </a:cubicBezTo>
                      <a:cubicBezTo>
                        <a:pt x="5628" y="9634"/>
                        <a:pt x="5774" y="9694"/>
                        <a:pt x="5887" y="9808"/>
                      </a:cubicBezTo>
                      <a:lnTo>
                        <a:pt x="9990" y="14344"/>
                      </a:lnTo>
                      <a:cubicBezTo>
                        <a:pt x="10103" y="14468"/>
                        <a:pt x="10249" y="14523"/>
                        <a:pt x="10394" y="14523"/>
                      </a:cubicBezTo>
                      <a:cubicBezTo>
                        <a:pt x="10679" y="14523"/>
                        <a:pt x="10957" y="14309"/>
                        <a:pt x="10957" y="13977"/>
                      </a:cubicBezTo>
                      <a:lnTo>
                        <a:pt x="11424" y="1468"/>
                      </a:lnTo>
                      <a:lnTo>
                        <a:pt x="1617" y="1"/>
                      </a:lnTo>
                      <a:close/>
                    </a:path>
                  </a:pathLst>
                </a:custGeom>
                <a:solidFill>
                  <a:srgbClr val="CDEA9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7" name="Google Shape;1057;p35"/>
                <p:cNvSpPr/>
                <p:nvPr/>
              </p:nvSpPr>
              <p:spPr>
                <a:xfrm>
                  <a:off x="2587250" y="3160200"/>
                  <a:ext cx="275550" cy="34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22" h="13982" extrusionOk="0">
                      <a:moveTo>
                        <a:pt x="859" y="1"/>
                      </a:moveTo>
                      <a:lnTo>
                        <a:pt x="25" y="12543"/>
                      </a:lnTo>
                      <a:cubicBezTo>
                        <a:pt x="1" y="12897"/>
                        <a:pt x="295" y="13151"/>
                        <a:pt x="599" y="13151"/>
                      </a:cubicBezTo>
                      <a:cubicBezTo>
                        <a:pt x="724" y="13151"/>
                        <a:pt x="851" y="13108"/>
                        <a:pt x="959" y="13010"/>
                      </a:cubicBezTo>
                      <a:lnTo>
                        <a:pt x="4961" y="9507"/>
                      </a:lnTo>
                      <a:cubicBezTo>
                        <a:pt x="5057" y="9428"/>
                        <a:pt x="5183" y="9386"/>
                        <a:pt x="5310" y="9386"/>
                      </a:cubicBezTo>
                      <a:cubicBezTo>
                        <a:pt x="5450" y="9386"/>
                        <a:pt x="5591" y="9436"/>
                        <a:pt x="5695" y="9541"/>
                      </a:cubicBezTo>
                      <a:lnTo>
                        <a:pt x="10065" y="13811"/>
                      </a:lnTo>
                      <a:cubicBezTo>
                        <a:pt x="10183" y="13929"/>
                        <a:pt x="10326" y="13981"/>
                        <a:pt x="10464" y="13981"/>
                      </a:cubicBezTo>
                      <a:cubicBezTo>
                        <a:pt x="10753" y="13981"/>
                        <a:pt x="11022" y="13749"/>
                        <a:pt x="10999" y="13410"/>
                      </a:cubicBezTo>
                      <a:lnTo>
                        <a:pt x="10766" y="901"/>
                      </a:lnTo>
                      <a:lnTo>
                        <a:pt x="85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8" name="Google Shape;1058;p35"/>
                <p:cNvSpPr/>
                <p:nvPr/>
              </p:nvSpPr>
              <p:spPr>
                <a:xfrm>
                  <a:off x="2970625" y="3171050"/>
                  <a:ext cx="283100" cy="328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24" h="13123" extrusionOk="0">
                      <a:moveTo>
                        <a:pt x="1" y="0"/>
                      </a:moveTo>
                      <a:lnTo>
                        <a:pt x="267" y="12576"/>
                      </a:lnTo>
                      <a:cubicBezTo>
                        <a:pt x="267" y="12908"/>
                        <a:pt x="531" y="13122"/>
                        <a:pt x="816" y="13122"/>
                      </a:cubicBezTo>
                      <a:cubicBezTo>
                        <a:pt x="961" y="13122"/>
                        <a:pt x="1111" y="13067"/>
                        <a:pt x="1235" y="12943"/>
                      </a:cubicBezTo>
                      <a:lnTo>
                        <a:pt x="4904" y="9107"/>
                      </a:lnTo>
                      <a:cubicBezTo>
                        <a:pt x="5009" y="9002"/>
                        <a:pt x="5150" y="8952"/>
                        <a:pt x="5294" y="8952"/>
                      </a:cubicBezTo>
                      <a:cubicBezTo>
                        <a:pt x="5426" y="8952"/>
                        <a:pt x="5560" y="8994"/>
                        <a:pt x="5671" y="9073"/>
                      </a:cubicBezTo>
                      <a:lnTo>
                        <a:pt x="10375" y="12943"/>
                      </a:lnTo>
                      <a:cubicBezTo>
                        <a:pt x="10477" y="13036"/>
                        <a:pt x="10598" y="13077"/>
                        <a:pt x="10717" y="13077"/>
                      </a:cubicBezTo>
                      <a:cubicBezTo>
                        <a:pt x="11025" y="13077"/>
                        <a:pt x="11323" y="12803"/>
                        <a:pt x="11275" y="12443"/>
                      </a:cubicBezTo>
                      <a:lnTo>
                        <a:pt x="9908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9" name="Google Shape;1059;p35"/>
                <p:cNvSpPr/>
                <p:nvPr/>
              </p:nvSpPr>
              <p:spPr>
                <a:xfrm>
                  <a:off x="3976350" y="2943375"/>
                  <a:ext cx="386300" cy="391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52" h="15650" extrusionOk="0">
                      <a:moveTo>
                        <a:pt x="9107" y="1"/>
                      </a:moveTo>
                      <a:lnTo>
                        <a:pt x="0" y="3870"/>
                      </a:lnTo>
                      <a:lnTo>
                        <a:pt x="5171" y="15312"/>
                      </a:lnTo>
                      <a:cubicBezTo>
                        <a:pt x="5269" y="15541"/>
                        <a:pt x="5471" y="15650"/>
                        <a:pt x="5672" y="15650"/>
                      </a:cubicBezTo>
                      <a:cubicBezTo>
                        <a:pt x="5880" y="15650"/>
                        <a:pt x="6086" y="15533"/>
                        <a:pt x="6171" y="15312"/>
                      </a:cubicBezTo>
                      <a:lnTo>
                        <a:pt x="8073" y="10342"/>
                      </a:lnTo>
                      <a:cubicBezTo>
                        <a:pt x="8153" y="10128"/>
                        <a:pt x="8361" y="9979"/>
                        <a:pt x="8578" y="9979"/>
                      </a:cubicBezTo>
                      <a:cubicBezTo>
                        <a:pt x="8632" y="9979"/>
                        <a:pt x="8686" y="9988"/>
                        <a:pt x="8740" y="10008"/>
                      </a:cubicBezTo>
                      <a:lnTo>
                        <a:pt x="14611" y="11709"/>
                      </a:lnTo>
                      <a:cubicBezTo>
                        <a:pt x="14663" y="11724"/>
                        <a:pt x="14715" y="11731"/>
                        <a:pt x="14765" y="11731"/>
                      </a:cubicBezTo>
                      <a:cubicBezTo>
                        <a:pt x="15160" y="11731"/>
                        <a:pt x="15452" y="11294"/>
                        <a:pt x="15244" y="10909"/>
                      </a:cubicBezTo>
                      <a:lnTo>
                        <a:pt x="9107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60" name="Google Shape;1060;p35"/>
                <p:cNvSpPr/>
                <p:nvPr/>
              </p:nvSpPr>
              <p:spPr>
                <a:xfrm>
                  <a:off x="3313375" y="3138525"/>
                  <a:ext cx="305650" cy="343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26" h="13742" extrusionOk="0">
                      <a:moveTo>
                        <a:pt x="9907" y="0"/>
                      </a:moveTo>
                      <a:lnTo>
                        <a:pt x="0" y="734"/>
                      </a:lnTo>
                      <a:lnTo>
                        <a:pt x="1201" y="13243"/>
                      </a:lnTo>
                      <a:cubicBezTo>
                        <a:pt x="1222" y="13559"/>
                        <a:pt x="1482" y="13742"/>
                        <a:pt x="1746" y="13742"/>
                      </a:cubicBezTo>
                      <a:cubicBezTo>
                        <a:pt x="1901" y="13742"/>
                        <a:pt x="2058" y="13679"/>
                        <a:pt x="2169" y="13543"/>
                      </a:cubicBezTo>
                      <a:lnTo>
                        <a:pt x="5571" y="9474"/>
                      </a:lnTo>
                      <a:cubicBezTo>
                        <a:pt x="5668" y="9338"/>
                        <a:pt x="5822" y="9270"/>
                        <a:pt x="5980" y="9270"/>
                      </a:cubicBezTo>
                      <a:cubicBezTo>
                        <a:pt x="6093" y="9270"/>
                        <a:pt x="6208" y="9304"/>
                        <a:pt x="6305" y="9374"/>
                      </a:cubicBezTo>
                      <a:lnTo>
                        <a:pt x="11308" y="12876"/>
                      </a:lnTo>
                      <a:cubicBezTo>
                        <a:pt x="11409" y="12952"/>
                        <a:pt x="11519" y="12985"/>
                        <a:pt x="11625" y="12985"/>
                      </a:cubicBezTo>
                      <a:cubicBezTo>
                        <a:pt x="11940" y="12985"/>
                        <a:pt x="12226" y="12692"/>
                        <a:pt x="12176" y="12343"/>
                      </a:cubicBezTo>
                      <a:lnTo>
                        <a:pt x="9907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061" name="Google Shape;1061;p35"/>
            <p:cNvGrpSpPr/>
            <p:nvPr/>
          </p:nvGrpSpPr>
          <p:grpSpPr>
            <a:xfrm>
              <a:off x="-186667" y="71201"/>
              <a:ext cx="4008593" cy="1647641"/>
              <a:chOff x="-191008" y="-79500"/>
              <a:chExt cx="4008593" cy="1647641"/>
            </a:xfrm>
          </p:grpSpPr>
          <p:sp>
            <p:nvSpPr>
              <p:cNvPr id="1062" name="Google Shape;1062;p35"/>
              <p:cNvSpPr txBox="1"/>
              <p:nvPr/>
            </p:nvSpPr>
            <p:spPr>
              <a:xfrm rot="161600">
                <a:off x="-181791" y="1129473"/>
                <a:ext cx="421365" cy="4003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lt1"/>
                    </a:solidFill>
                    <a:latin typeface="Lilita One"/>
                    <a:ea typeface="Lilita One"/>
                    <a:cs typeface="Lilita One"/>
                    <a:sym typeface="Lilita One"/>
                  </a:rPr>
                  <a:t>M</a:t>
                </a:r>
                <a:endParaRPr>
                  <a:solidFill>
                    <a:schemeClr val="lt1"/>
                  </a:solidFill>
                  <a:latin typeface="Lilita One"/>
                  <a:ea typeface="Lilita One"/>
                  <a:cs typeface="Lilita One"/>
                  <a:sym typeface="Lilita One"/>
                </a:endParaRPr>
              </a:p>
            </p:txBody>
          </p:sp>
          <p:sp>
            <p:nvSpPr>
              <p:cNvPr id="1063" name="Google Shape;1063;p35"/>
              <p:cNvSpPr txBox="1"/>
              <p:nvPr/>
            </p:nvSpPr>
            <p:spPr>
              <a:xfrm rot="-301257">
                <a:off x="359160" y="1150207"/>
                <a:ext cx="421618" cy="4002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lt1"/>
                    </a:solidFill>
                    <a:latin typeface="Lilita One"/>
                    <a:ea typeface="Lilita One"/>
                    <a:cs typeface="Lilita One"/>
                    <a:sym typeface="Lilita One"/>
                  </a:rPr>
                  <a:t>S</a:t>
                </a:r>
                <a:endParaRPr>
                  <a:solidFill>
                    <a:schemeClr val="lt1"/>
                  </a:solidFill>
                  <a:latin typeface="Lilita One"/>
                  <a:ea typeface="Lilita One"/>
                  <a:cs typeface="Lilita One"/>
                  <a:sym typeface="Lilita One"/>
                </a:endParaRPr>
              </a:p>
            </p:txBody>
          </p:sp>
          <p:sp>
            <p:nvSpPr>
              <p:cNvPr id="1064" name="Google Shape;1064;p35"/>
              <p:cNvSpPr txBox="1"/>
              <p:nvPr/>
            </p:nvSpPr>
            <p:spPr>
              <a:xfrm rot="-727052">
                <a:off x="902765" y="1065650"/>
                <a:ext cx="421594" cy="4004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lt1"/>
                    </a:solidFill>
                    <a:latin typeface="Lilita One"/>
                    <a:ea typeface="Lilita One"/>
                    <a:cs typeface="Lilita One"/>
                    <a:sym typeface="Lilita One"/>
                  </a:rPr>
                  <a:t>I</a:t>
                </a:r>
                <a:endParaRPr>
                  <a:solidFill>
                    <a:schemeClr val="lt1"/>
                  </a:solidFill>
                  <a:latin typeface="Lilita One"/>
                  <a:ea typeface="Lilita One"/>
                  <a:cs typeface="Lilita One"/>
                  <a:sym typeface="Lilita One"/>
                </a:endParaRPr>
              </a:p>
            </p:txBody>
          </p:sp>
          <p:sp>
            <p:nvSpPr>
              <p:cNvPr id="1065" name="Google Shape;1065;p35"/>
              <p:cNvSpPr txBox="1"/>
              <p:nvPr/>
            </p:nvSpPr>
            <p:spPr>
              <a:xfrm rot="-890215">
                <a:off x="1457037" y="959706"/>
                <a:ext cx="421762" cy="4006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lt1"/>
                    </a:solidFill>
                    <a:latin typeface="Lilita One"/>
                    <a:ea typeface="Lilita One"/>
                    <a:cs typeface="Lilita One"/>
                    <a:sym typeface="Lilita One"/>
                  </a:rPr>
                  <a:t>M</a:t>
                </a:r>
                <a:endParaRPr>
                  <a:solidFill>
                    <a:schemeClr val="lt1"/>
                  </a:solidFill>
                  <a:latin typeface="Lilita One"/>
                  <a:ea typeface="Lilita One"/>
                  <a:cs typeface="Lilita One"/>
                  <a:sym typeface="Lilita One"/>
                </a:endParaRPr>
              </a:p>
            </p:txBody>
          </p:sp>
          <p:sp>
            <p:nvSpPr>
              <p:cNvPr id="1066" name="Google Shape;1066;p35"/>
              <p:cNvSpPr txBox="1"/>
              <p:nvPr/>
            </p:nvSpPr>
            <p:spPr>
              <a:xfrm rot="-1055830">
                <a:off x="1953543" y="782189"/>
                <a:ext cx="421735" cy="4007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lt1"/>
                    </a:solidFill>
                    <a:latin typeface="Lilita One"/>
                    <a:ea typeface="Lilita One"/>
                    <a:cs typeface="Lilita One"/>
                    <a:sym typeface="Lilita One"/>
                  </a:rPr>
                  <a:t>I</a:t>
                </a:r>
                <a:endParaRPr>
                  <a:solidFill>
                    <a:schemeClr val="lt1"/>
                  </a:solidFill>
                  <a:latin typeface="Lilita One"/>
                  <a:ea typeface="Lilita One"/>
                  <a:cs typeface="Lilita One"/>
                  <a:sym typeface="Lilita One"/>
                </a:endParaRPr>
              </a:p>
            </p:txBody>
          </p:sp>
          <p:sp>
            <p:nvSpPr>
              <p:cNvPr id="1067" name="Google Shape;1067;p35"/>
              <p:cNvSpPr txBox="1"/>
              <p:nvPr/>
            </p:nvSpPr>
            <p:spPr>
              <a:xfrm rot="-1685788">
                <a:off x="2433365" y="582887"/>
                <a:ext cx="421694" cy="4003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lt1"/>
                    </a:solidFill>
                    <a:latin typeface="Lilita One"/>
                    <a:ea typeface="Lilita One"/>
                    <a:cs typeface="Lilita One"/>
                    <a:sym typeface="Lilita One"/>
                  </a:rPr>
                  <a:t>T</a:t>
                </a:r>
                <a:endParaRPr>
                  <a:solidFill>
                    <a:schemeClr val="lt1"/>
                  </a:solidFill>
                  <a:latin typeface="Lilita One"/>
                  <a:ea typeface="Lilita One"/>
                  <a:cs typeface="Lilita One"/>
                  <a:sym typeface="Lilita One"/>
                </a:endParaRPr>
              </a:p>
            </p:txBody>
          </p:sp>
          <p:sp>
            <p:nvSpPr>
              <p:cNvPr id="1068" name="Google Shape;1068;p35"/>
              <p:cNvSpPr txBox="1"/>
              <p:nvPr/>
            </p:nvSpPr>
            <p:spPr>
              <a:xfrm rot="-2315388">
                <a:off x="2915720" y="306175"/>
                <a:ext cx="421810" cy="4006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lt1"/>
                    </a:solidFill>
                    <a:latin typeface="Lilita One"/>
                    <a:ea typeface="Lilita One"/>
                    <a:cs typeface="Lilita One"/>
                    <a:sym typeface="Lilita One"/>
                  </a:rPr>
                  <a:t>P</a:t>
                </a:r>
                <a:endParaRPr>
                  <a:solidFill>
                    <a:schemeClr val="lt1"/>
                  </a:solidFill>
                  <a:latin typeface="Lilita One"/>
                  <a:ea typeface="Lilita One"/>
                  <a:cs typeface="Lilita One"/>
                  <a:sym typeface="Lilita One"/>
                </a:endParaRPr>
              </a:p>
            </p:txBody>
          </p:sp>
          <p:sp>
            <p:nvSpPr>
              <p:cNvPr id="1069" name="Google Shape;1069;p35"/>
              <p:cNvSpPr txBox="1"/>
              <p:nvPr/>
            </p:nvSpPr>
            <p:spPr>
              <a:xfrm rot="-2700000">
                <a:off x="3315876" y="10885"/>
                <a:ext cx="421718" cy="4009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lt1"/>
                    </a:solidFill>
                    <a:latin typeface="Lilita One"/>
                    <a:ea typeface="Lilita One"/>
                    <a:cs typeface="Lilita One"/>
                    <a:sym typeface="Lilita One"/>
                  </a:rPr>
                  <a:t>O</a:t>
                </a:r>
                <a:endParaRPr>
                  <a:solidFill>
                    <a:schemeClr val="lt1"/>
                  </a:solidFill>
                  <a:latin typeface="Lilita One"/>
                  <a:ea typeface="Lilita One"/>
                  <a:cs typeface="Lilita One"/>
                  <a:sym typeface="Lilita One"/>
                </a:endParaRPr>
              </a:p>
            </p:txBody>
          </p:sp>
        </p:grpSp>
      </p:grpSp>
      <p:grpSp>
        <p:nvGrpSpPr>
          <p:cNvPr id="1070" name="Google Shape;1070;p35"/>
          <p:cNvGrpSpPr/>
          <p:nvPr/>
        </p:nvGrpSpPr>
        <p:grpSpPr>
          <a:xfrm rot="-1615734">
            <a:off x="8201771" y="4116565"/>
            <a:ext cx="421812" cy="427765"/>
            <a:chOff x="7124413" y="-757600"/>
            <a:chExt cx="421798" cy="427751"/>
          </a:xfrm>
        </p:grpSpPr>
        <p:sp>
          <p:nvSpPr>
            <p:cNvPr id="1071" name="Google Shape;1071;p35"/>
            <p:cNvSpPr/>
            <p:nvPr/>
          </p:nvSpPr>
          <p:spPr>
            <a:xfrm>
              <a:off x="7124413" y="-757600"/>
              <a:ext cx="421798" cy="427751"/>
            </a:xfrm>
            <a:custGeom>
              <a:avLst/>
              <a:gdLst/>
              <a:ahLst/>
              <a:cxnLst/>
              <a:rect l="l" t="t" r="r" b="b"/>
              <a:pathLst>
                <a:path w="8574" h="8695" extrusionOk="0">
                  <a:moveTo>
                    <a:pt x="4966" y="0"/>
                  </a:moveTo>
                  <a:cubicBezTo>
                    <a:pt x="4895" y="0"/>
                    <a:pt x="4823" y="30"/>
                    <a:pt x="4771" y="95"/>
                  </a:cubicBezTo>
                  <a:lnTo>
                    <a:pt x="3270" y="1863"/>
                  </a:lnTo>
                  <a:cubicBezTo>
                    <a:pt x="3203" y="1929"/>
                    <a:pt x="3137" y="1963"/>
                    <a:pt x="3036" y="1963"/>
                  </a:cubicBezTo>
                  <a:lnTo>
                    <a:pt x="368" y="1629"/>
                  </a:lnTo>
                  <a:cubicBezTo>
                    <a:pt x="134" y="1629"/>
                    <a:pt x="1" y="1829"/>
                    <a:pt x="101" y="2029"/>
                  </a:cubicBezTo>
                  <a:lnTo>
                    <a:pt x="1435" y="4631"/>
                  </a:lnTo>
                  <a:cubicBezTo>
                    <a:pt x="1435" y="4698"/>
                    <a:pt x="1469" y="4765"/>
                    <a:pt x="1435" y="4831"/>
                  </a:cubicBezTo>
                  <a:lnTo>
                    <a:pt x="835" y="7533"/>
                  </a:lnTo>
                  <a:cubicBezTo>
                    <a:pt x="808" y="7692"/>
                    <a:pt x="950" y="7830"/>
                    <a:pt x="1110" y="7830"/>
                  </a:cubicBezTo>
                  <a:cubicBezTo>
                    <a:pt x="1151" y="7830"/>
                    <a:pt x="1194" y="7821"/>
                    <a:pt x="1235" y="7800"/>
                  </a:cubicBezTo>
                  <a:lnTo>
                    <a:pt x="3337" y="6699"/>
                  </a:lnTo>
                  <a:cubicBezTo>
                    <a:pt x="3373" y="6687"/>
                    <a:pt x="3414" y="6680"/>
                    <a:pt x="3457" y="6680"/>
                  </a:cubicBezTo>
                  <a:cubicBezTo>
                    <a:pt x="3530" y="6680"/>
                    <a:pt x="3607" y="6703"/>
                    <a:pt x="3670" y="6766"/>
                  </a:cubicBezTo>
                  <a:lnTo>
                    <a:pt x="5605" y="8634"/>
                  </a:lnTo>
                  <a:cubicBezTo>
                    <a:pt x="5657" y="8676"/>
                    <a:pt x="5716" y="8695"/>
                    <a:pt x="5773" y="8695"/>
                  </a:cubicBezTo>
                  <a:cubicBezTo>
                    <a:pt x="5899" y="8695"/>
                    <a:pt x="6016" y="8605"/>
                    <a:pt x="6039" y="8467"/>
                  </a:cubicBezTo>
                  <a:lnTo>
                    <a:pt x="6472" y="5765"/>
                  </a:lnTo>
                  <a:cubicBezTo>
                    <a:pt x="6506" y="5732"/>
                    <a:pt x="6506" y="5665"/>
                    <a:pt x="6539" y="5632"/>
                  </a:cubicBezTo>
                  <a:lnTo>
                    <a:pt x="8440" y="3497"/>
                  </a:lnTo>
                  <a:cubicBezTo>
                    <a:pt x="8574" y="3330"/>
                    <a:pt x="8507" y="3130"/>
                    <a:pt x="8307" y="3064"/>
                  </a:cubicBezTo>
                  <a:lnTo>
                    <a:pt x="5872" y="2496"/>
                  </a:lnTo>
                  <a:cubicBezTo>
                    <a:pt x="5772" y="2463"/>
                    <a:pt x="5705" y="2396"/>
                    <a:pt x="5672" y="2296"/>
                  </a:cubicBezTo>
                  <a:lnTo>
                    <a:pt x="5205" y="195"/>
                  </a:lnTo>
                  <a:cubicBezTo>
                    <a:pt x="5184" y="73"/>
                    <a:pt x="5077" y="0"/>
                    <a:pt x="4966" y="0"/>
                  </a:cubicBezTo>
                  <a:close/>
                </a:path>
              </a:pathLst>
            </a:custGeom>
            <a:solidFill>
              <a:srgbClr val="FFFFFF"/>
            </a:solidFill>
            <a:ln w="762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5"/>
            <p:cNvSpPr/>
            <p:nvPr/>
          </p:nvSpPr>
          <p:spPr>
            <a:xfrm>
              <a:off x="7124413" y="-757600"/>
              <a:ext cx="421798" cy="427751"/>
            </a:xfrm>
            <a:custGeom>
              <a:avLst/>
              <a:gdLst/>
              <a:ahLst/>
              <a:cxnLst/>
              <a:rect l="l" t="t" r="r" b="b"/>
              <a:pathLst>
                <a:path w="8574" h="8695" extrusionOk="0">
                  <a:moveTo>
                    <a:pt x="4966" y="0"/>
                  </a:moveTo>
                  <a:cubicBezTo>
                    <a:pt x="4895" y="0"/>
                    <a:pt x="4823" y="30"/>
                    <a:pt x="4771" y="95"/>
                  </a:cubicBezTo>
                  <a:lnTo>
                    <a:pt x="3270" y="1863"/>
                  </a:lnTo>
                  <a:cubicBezTo>
                    <a:pt x="3203" y="1929"/>
                    <a:pt x="3137" y="1963"/>
                    <a:pt x="3036" y="1963"/>
                  </a:cubicBezTo>
                  <a:lnTo>
                    <a:pt x="368" y="1629"/>
                  </a:lnTo>
                  <a:cubicBezTo>
                    <a:pt x="134" y="1629"/>
                    <a:pt x="1" y="1829"/>
                    <a:pt x="101" y="2029"/>
                  </a:cubicBezTo>
                  <a:lnTo>
                    <a:pt x="1435" y="4631"/>
                  </a:lnTo>
                  <a:cubicBezTo>
                    <a:pt x="1435" y="4698"/>
                    <a:pt x="1469" y="4765"/>
                    <a:pt x="1435" y="4831"/>
                  </a:cubicBezTo>
                  <a:lnTo>
                    <a:pt x="835" y="7533"/>
                  </a:lnTo>
                  <a:cubicBezTo>
                    <a:pt x="808" y="7692"/>
                    <a:pt x="950" y="7830"/>
                    <a:pt x="1110" y="7830"/>
                  </a:cubicBezTo>
                  <a:cubicBezTo>
                    <a:pt x="1151" y="7830"/>
                    <a:pt x="1194" y="7821"/>
                    <a:pt x="1235" y="7800"/>
                  </a:cubicBezTo>
                  <a:lnTo>
                    <a:pt x="3337" y="6699"/>
                  </a:lnTo>
                  <a:cubicBezTo>
                    <a:pt x="3373" y="6687"/>
                    <a:pt x="3414" y="6680"/>
                    <a:pt x="3457" y="6680"/>
                  </a:cubicBezTo>
                  <a:cubicBezTo>
                    <a:pt x="3530" y="6680"/>
                    <a:pt x="3607" y="6703"/>
                    <a:pt x="3670" y="6766"/>
                  </a:cubicBezTo>
                  <a:lnTo>
                    <a:pt x="5605" y="8634"/>
                  </a:lnTo>
                  <a:cubicBezTo>
                    <a:pt x="5657" y="8676"/>
                    <a:pt x="5716" y="8695"/>
                    <a:pt x="5773" y="8695"/>
                  </a:cubicBezTo>
                  <a:cubicBezTo>
                    <a:pt x="5899" y="8695"/>
                    <a:pt x="6016" y="8605"/>
                    <a:pt x="6039" y="8467"/>
                  </a:cubicBezTo>
                  <a:lnTo>
                    <a:pt x="6472" y="5765"/>
                  </a:lnTo>
                  <a:cubicBezTo>
                    <a:pt x="6506" y="5732"/>
                    <a:pt x="6506" y="5665"/>
                    <a:pt x="6539" y="5632"/>
                  </a:cubicBezTo>
                  <a:lnTo>
                    <a:pt x="8440" y="3497"/>
                  </a:lnTo>
                  <a:cubicBezTo>
                    <a:pt x="8574" y="3330"/>
                    <a:pt x="8507" y="3130"/>
                    <a:pt x="8307" y="3064"/>
                  </a:cubicBezTo>
                  <a:lnTo>
                    <a:pt x="5872" y="2496"/>
                  </a:lnTo>
                  <a:cubicBezTo>
                    <a:pt x="5772" y="2463"/>
                    <a:pt x="5705" y="2396"/>
                    <a:pt x="5672" y="2296"/>
                  </a:cubicBezTo>
                  <a:lnTo>
                    <a:pt x="5205" y="195"/>
                  </a:lnTo>
                  <a:cubicBezTo>
                    <a:pt x="5184" y="73"/>
                    <a:pt x="5077" y="0"/>
                    <a:pt x="49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3" name="Google Shape;1073;p35"/>
          <p:cNvSpPr/>
          <p:nvPr/>
        </p:nvSpPr>
        <p:spPr>
          <a:xfrm>
            <a:off x="7555025" y="4348965"/>
            <a:ext cx="572741" cy="423184"/>
          </a:xfrm>
          <a:custGeom>
            <a:avLst/>
            <a:gdLst/>
            <a:ahLst/>
            <a:cxnLst/>
            <a:rect l="l" t="t" r="r" b="b"/>
            <a:pathLst>
              <a:path w="22001" h="16256" extrusionOk="0">
                <a:moveTo>
                  <a:pt x="13391" y="1"/>
                </a:moveTo>
                <a:cubicBezTo>
                  <a:pt x="11664" y="1"/>
                  <a:pt x="9093" y="1641"/>
                  <a:pt x="8178" y="2251"/>
                </a:cubicBezTo>
                <a:cubicBezTo>
                  <a:pt x="5039" y="4428"/>
                  <a:pt x="2570" y="7399"/>
                  <a:pt x="351" y="10454"/>
                </a:cubicBezTo>
                <a:cubicBezTo>
                  <a:pt x="0" y="10933"/>
                  <a:pt x="477" y="11461"/>
                  <a:pt x="965" y="11461"/>
                </a:cubicBezTo>
                <a:cubicBezTo>
                  <a:pt x="1116" y="11461"/>
                  <a:pt x="1269" y="11410"/>
                  <a:pt x="1398" y="11291"/>
                </a:cubicBezTo>
                <a:cubicBezTo>
                  <a:pt x="4202" y="8529"/>
                  <a:pt x="6797" y="5516"/>
                  <a:pt x="10270" y="3633"/>
                </a:cubicBezTo>
                <a:cubicBezTo>
                  <a:pt x="10856" y="3298"/>
                  <a:pt x="11442" y="3005"/>
                  <a:pt x="12070" y="2796"/>
                </a:cubicBezTo>
                <a:cubicBezTo>
                  <a:pt x="12195" y="2754"/>
                  <a:pt x="12321" y="2712"/>
                  <a:pt x="12446" y="2670"/>
                </a:cubicBezTo>
                <a:lnTo>
                  <a:pt x="12446" y="2670"/>
                </a:lnTo>
                <a:cubicBezTo>
                  <a:pt x="12405" y="2879"/>
                  <a:pt x="12321" y="3088"/>
                  <a:pt x="12237" y="3298"/>
                </a:cubicBezTo>
                <a:cubicBezTo>
                  <a:pt x="12070" y="3758"/>
                  <a:pt x="11861" y="4218"/>
                  <a:pt x="11609" y="4637"/>
                </a:cubicBezTo>
                <a:cubicBezTo>
                  <a:pt x="10647" y="6520"/>
                  <a:pt x="9601" y="8278"/>
                  <a:pt x="9015" y="10371"/>
                </a:cubicBezTo>
                <a:cubicBezTo>
                  <a:pt x="8596" y="11626"/>
                  <a:pt x="7801" y="13970"/>
                  <a:pt x="8429" y="15309"/>
                </a:cubicBezTo>
                <a:cubicBezTo>
                  <a:pt x="8731" y="15964"/>
                  <a:pt x="9307" y="16255"/>
                  <a:pt x="9918" y="16255"/>
                </a:cubicBezTo>
                <a:cubicBezTo>
                  <a:pt x="10321" y="16255"/>
                  <a:pt x="10741" y="16128"/>
                  <a:pt x="11107" y="15895"/>
                </a:cubicBezTo>
                <a:cubicBezTo>
                  <a:pt x="12865" y="14723"/>
                  <a:pt x="14372" y="12714"/>
                  <a:pt x="15878" y="11250"/>
                </a:cubicBezTo>
                <a:cubicBezTo>
                  <a:pt x="17720" y="9492"/>
                  <a:pt x="19561" y="7776"/>
                  <a:pt x="21319" y="5976"/>
                </a:cubicBezTo>
                <a:cubicBezTo>
                  <a:pt x="22001" y="5327"/>
                  <a:pt x="21398" y="4425"/>
                  <a:pt x="20663" y="4425"/>
                </a:cubicBezTo>
                <a:cubicBezTo>
                  <a:pt x="20451" y="4425"/>
                  <a:pt x="20228" y="4501"/>
                  <a:pt x="20022" y="4679"/>
                </a:cubicBezTo>
                <a:cubicBezTo>
                  <a:pt x="18264" y="6269"/>
                  <a:pt x="16506" y="7943"/>
                  <a:pt x="14748" y="9575"/>
                </a:cubicBezTo>
                <a:lnTo>
                  <a:pt x="11861" y="12296"/>
                </a:lnTo>
                <a:cubicBezTo>
                  <a:pt x="11526" y="12631"/>
                  <a:pt x="11065" y="12924"/>
                  <a:pt x="10731" y="13300"/>
                </a:cubicBezTo>
                <a:cubicBezTo>
                  <a:pt x="10731" y="13175"/>
                  <a:pt x="10772" y="13049"/>
                  <a:pt x="10814" y="12882"/>
                </a:cubicBezTo>
                <a:cubicBezTo>
                  <a:pt x="11275" y="10705"/>
                  <a:pt x="12070" y="8571"/>
                  <a:pt x="13242" y="6604"/>
                </a:cubicBezTo>
                <a:cubicBezTo>
                  <a:pt x="13995" y="5265"/>
                  <a:pt x="15209" y="3298"/>
                  <a:pt x="15041" y="1624"/>
                </a:cubicBezTo>
                <a:cubicBezTo>
                  <a:pt x="14928" y="425"/>
                  <a:pt x="14269" y="1"/>
                  <a:pt x="1339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Lilita One"/>
              <a:buNone/>
              <a:defRPr sz="34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oppins"/>
              <a:buChar char="●"/>
              <a:def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59" r:id="rId4"/>
    <p:sldLayoutId id="2147483667" r:id="rId5"/>
    <p:sldLayoutId id="2147483678" r:id="rId6"/>
    <p:sldLayoutId id="2147483679" r:id="rId7"/>
    <p:sldLayoutId id="2147483680" r:id="rId8"/>
    <p:sldLayoutId id="2147483681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10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Google Shape;1084;p39"/>
          <p:cNvSpPr txBox="1">
            <a:spLocks noGrp="1"/>
          </p:cNvSpPr>
          <p:nvPr>
            <p:ph type="ctrTitle"/>
          </p:nvPr>
        </p:nvSpPr>
        <p:spPr>
          <a:xfrm>
            <a:off x="1250100" y="1441725"/>
            <a:ext cx="5322300" cy="242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Pensamiento Crítico</a:t>
            </a:r>
            <a:endParaRPr dirty="0">
              <a:solidFill>
                <a:srgbClr val="8FDDEF"/>
              </a:solidFill>
            </a:endParaRPr>
          </a:p>
        </p:txBody>
      </p:sp>
      <p:grpSp>
        <p:nvGrpSpPr>
          <p:cNvPr id="1112" name="Google Shape;1112;p39"/>
          <p:cNvGrpSpPr/>
          <p:nvPr/>
        </p:nvGrpSpPr>
        <p:grpSpPr>
          <a:xfrm>
            <a:off x="7686818" y="3790555"/>
            <a:ext cx="832059" cy="997752"/>
            <a:chOff x="9885746" y="3019559"/>
            <a:chExt cx="886678" cy="1063248"/>
          </a:xfrm>
        </p:grpSpPr>
        <p:sp>
          <p:nvSpPr>
            <p:cNvPr id="1113" name="Google Shape;1113;p39"/>
            <p:cNvSpPr/>
            <p:nvPr/>
          </p:nvSpPr>
          <p:spPr>
            <a:xfrm rot="625670">
              <a:off x="9965466" y="3077551"/>
              <a:ext cx="727237" cy="947266"/>
            </a:xfrm>
            <a:custGeom>
              <a:avLst/>
              <a:gdLst/>
              <a:ahLst/>
              <a:cxnLst/>
              <a:rect l="l" t="t" r="r" b="b"/>
              <a:pathLst>
                <a:path w="29089" h="37890" extrusionOk="0">
                  <a:moveTo>
                    <a:pt x="14544" y="1"/>
                  </a:moveTo>
                  <a:cubicBezTo>
                    <a:pt x="14011" y="1"/>
                    <a:pt x="13477" y="209"/>
                    <a:pt x="13077" y="626"/>
                  </a:cubicBezTo>
                  <a:cubicBezTo>
                    <a:pt x="9374" y="4495"/>
                    <a:pt x="1" y="15303"/>
                    <a:pt x="701" y="24710"/>
                  </a:cubicBezTo>
                  <a:cubicBezTo>
                    <a:pt x="1584" y="37288"/>
                    <a:pt x="12238" y="37890"/>
                    <a:pt x="14223" y="37890"/>
                  </a:cubicBezTo>
                  <a:cubicBezTo>
                    <a:pt x="14338" y="37890"/>
                    <a:pt x="14425" y="37888"/>
                    <a:pt x="14478" y="37886"/>
                  </a:cubicBezTo>
                  <a:lnTo>
                    <a:pt x="14611" y="37886"/>
                  </a:lnTo>
                  <a:cubicBezTo>
                    <a:pt x="14664" y="37888"/>
                    <a:pt x="14750" y="37890"/>
                    <a:pt x="14866" y="37890"/>
                  </a:cubicBezTo>
                  <a:cubicBezTo>
                    <a:pt x="16851" y="37890"/>
                    <a:pt x="27507" y="37288"/>
                    <a:pt x="28421" y="24710"/>
                  </a:cubicBezTo>
                  <a:cubicBezTo>
                    <a:pt x="29088" y="15303"/>
                    <a:pt x="19715" y="4495"/>
                    <a:pt x="16012" y="626"/>
                  </a:cubicBezTo>
                  <a:cubicBezTo>
                    <a:pt x="15612" y="209"/>
                    <a:pt x="15078" y="1"/>
                    <a:pt x="14544" y="1"/>
                  </a:cubicBezTo>
                  <a:close/>
                </a:path>
              </a:pathLst>
            </a:custGeom>
            <a:solidFill>
              <a:schemeClr val="accent6"/>
            </a:solidFill>
            <a:ln w="1143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14" name="Google Shape;1114;p39"/>
            <p:cNvGrpSpPr/>
            <p:nvPr/>
          </p:nvGrpSpPr>
          <p:grpSpPr>
            <a:xfrm rot="625670">
              <a:off x="9965466" y="3077551"/>
              <a:ext cx="727237" cy="947266"/>
              <a:chOff x="3302525" y="4261200"/>
              <a:chExt cx="727225" cy="947250"/>
            </a:xfrm>
          </p:grpSpPr>
          <p:sp>
            <p:nvSpPr>
              <p:cNvPr id="1115" name="Google Shape;1115;p39"/>
              <p:cNvSpPr/>
              <p:nvPr/>
            </p:nvSpPr>
            <p:spPr>
              <a:xfrm>
                <a:off x="3302525" y="4261200"/>
                <a:ext cx="727225" cy="947250"/>
              </a:xfrm>
              <a:custGeom>
                <a:avLst/>
                <a:gdLst/>
                <a:ahLst/>
                <a:cxnLst/>
                <a:rect l="l" t="t" r="r" b="b"/>
                <a:pathLst>
                  <a:path w="29089" h="37890" extrusionOk="0">
                    <a:moveTo>
                      <a:pt x="14544" y="1"/>
                    </a:moveTo>
                    <a:cubicBezTo>
                      <a:pt x="14011" y="1"/>
                      <a:pt x="13477" y="209"/>
                      <a:pt x="13077" y="626"/>
                    </a:cubicBezTo>
                    <a:cubicBezTo>
                      <a:pt x="9374" y="4495"/>
                      <a:pt x="1" y="15303"/>
                      <a:pt x="701" y="24710"/>
                    </a:cubicBezTo>
                    <a:cubicBezTo>
                      <a:pt x="1584" y="37288"/>
                      <a:pt x="12238" y="37890"/>
                      <a:pt x="14223" y="37890"/>
                    </a:cubicBezTo>
                    <a:cubicBezTo>
                      <a:pt x="14338" y="37890"/>
                      <a:pt x="14425" y="37888"/>
                      <a:pt x="14478" y="37886"/>
                    </a:cubicBezTo>
                    <a:lnTo>
                      <a:pt x="14611" y="37886"/>
                    </a:lnTo>
                    <a:cubicBezTo>
                      <a:pt x="14664" y="37888"/>
                      <a:pt x="14750" y="37890"/>
                      <a:pt x="14866" y="37890"/>
                    </a:cubicBezTo>
                    <a:cubicBezTo>
                      <a:pt x="16851" y="37890"/>
                      <a:pt x="27507" y="37288"/>
                      <a:pt x="28421" y="24710"/>
                    </a:cubicBezTo>
                    <a:cubicBezTo>
                      <a:pt x="29088" y="15303"/>
                      <a:pt x="19715" y="4495"/>
                      <a:pt x="16012" y="626"/>
                    </a:cubicBezTo>
                    <a:cubicBezTo>
                      <a:pt x="15612" y="209"/>
                      <a:pt x="15078" y="1"/>
                      <a:pt x="1454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6" name="Google Shape;1116;p39"/>
              <p:cNvSpPr/>
              <p:nvPr/>
            </p:nvSpPr>
            <p:spPr>
              <a:xfrm>
                <a:off x="3405100" y="4658350"/>
                <a:ext cx="136800" cy="198925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7957" extrusionOk="0">
                    <a:moveTo>
                      <a:pt x="4673" y="0"/>
                    </a:moveTo>
                    <a:cubicBezTo>
                      <a:pt x="4019" y="0"/>
                      <a:pt x="3366" y="144"/>
                      <a:pt x="2769" y="418"/>
                    </a:cubicBezTo>
                    <a:cubicBezTo>
                      <a:pt x="2035" y="651"/>
                      <a:pt x="1368" y="1118"/>
                      <a:pt x="935" y="1752"/>
                    </a:cubicBezTo>
                    <a:cubicBezTo>
                      <a:pt x="301" y="2619"/>
                      <a:pt x="1" y="3687"/>
                      <a:pt x="134" y="4754"/>
                    </a:cubicBezTo>
                    <a:cubicBezTo>
                      <a:pt x="234" y="5989"/>
                      <a:pt x="801" y="7123"/>
                      <a:pt x="1668" y="7957"/>
                    </a:cubicBezTo>
                    <a:cubicBezTo>
                      <a:pt x="3436" y="6789"/>
                      <a:pt x="4837" y="5088"/>
                      <a:pt x="5304" y="2953"/>
                    </a:cubicBezTo>
                    <a:cubicBezTo>
                      <a:pt x="5471" y="1986"/>
                      <a:pt x="5471" y="1018"/>
                      <a:pt x="5338" y="51"/>
                    </a:cubicBezTo>
                    <a:cubicBezTo>
                      <a:pt x="5117" y="17"/>
                      <a:pt x="4895" y="0"/>
                      <a:pt x="467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7" name="Google Shape;1117;p39"/>
              <p:cNvSpPr/>
              <p:nvPr/>
            </p:nvSpPr>
            <p:spPr>
              <a:xfrm>
                <a:off x="3446800" y="4658775"/>
                <a:ext cx="193500" cy="229650"/>
              </a:xfrm>
              <a:custGeom>
                <a:avLst/>
                <a:gdLst/>
                <a:ahLst/>
                <a:cxnLst/>
                <a:rect l="l" t="t" r="r" b="b"/>
                <a:pathLst>
                  <a:path w="7740" h="9186" extrusionOk="0">
                    <a:moveTo>
                      <a:pt x="3670" y="1"/>
                    </a:moveTo>
                    <a:lnTo>
                      <a:pt x="3670" y="1"/>
                    </a:lnTo>
                    <a:cubicBezTo>
                      <a:pt x="3803" y="968"/>
                      <a:pt x="3803" y="1969"/>
                      <a:pt x="3636" y="2936"/>
                    </a:cubicBezTo>
                    <a:cubicBezTo>
                      <a:pt x="3169" y="5071"/>
                      <a:pt x="1768" y="6772"/>
                      <a:pt x="0" y="7940"/>
                    </a:cubicBezTo>
                    <a:cubicBezTo>
                      <a:pt x="534" y="8473"/>
                      <a:pt x="1235" y="8840"/>
                      <a:pt x="1969" y="9040"/>
                    </a:cubicBezTo>
                    <a:cubicBezTo>
                      <a:pt x="2320" y="9137"/>
                      <a:pt x="2681" y="9186"/>
                      <a:pt x="3041" y="9186"/>
                    </a:cubicBezTo>
                    <a:cubicBezTo>
                      <a:pt x="3670" y="9186"/>
                      <a:pt x="4297" y="9037"/>
                      <a:pt x="4871" y="8740"/>
                    </a:cubicBezTo>
                    <a:cubicBezTo>
                      <a:pt x="6739" y="7639"/>
                      <a:pt x="7739" y="5505"/>
                      <a:pt x="7339" y="3403"/>
                    </a:cubicBezTo>
                    <a:cubicBezTo>
                      <a:pt x="7106" y="2502"/>
                      <a:pt x="6639" y="1668"/>
                      <a:pt x="5938" y="1068"/>
                    </a:cubicBezTo>
                    <a:cubicBezTo>
                      <a:pt x="5304" y="501"/>
                      <a:pt x="4504" y="134"/>
                      <a:pt x="367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8" name="Google Shape;1118;p39"/>
              <p:cNvSpPr/>
              <p:nvPr/>
            </p:nvSpPr>
            <p:spPr>
              <a:xfrm>
                <a:off x="3695300" y="4648350"/>
                <a:ext cx="136800" cy="198925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7957" extrusionOk="0">
                    <a:moveTo>
                      <a:pt x="4673" y="0"/>
                    </a:moveTo>
                    <a:cubicBezTo>
                      <a:pt x="4020" y="0"/>
                      <a:pt x="3367" y="144"/>
                      <a:pt x="2770" y="418"/>
                    </a:cubicBezTo>
                    <a:cubicBezTo>
                      <a:pt x="2036" y="651"/>
                      <a:pt x="1369" y="1118"/>
                      <a:pt x="902" y="1752"/>
                    </a:cubicBezTo>
                    <a:cubicBezTo>
                      <a:pt x="268" y="2619"/>
                      <a:pt x="1" y="3687"/>
                      <a:pt x="134" y="4754"/>
                    </a:cubicBezTo>
                    <a:cubicBezTo>
                      <a:pt x="234" y="5988"/>
                      <a:pt x="801" y="7122"/>
                      <a:pt x="1669" y="7956"/>
                    </a:cubicBezTo>
                    <a:cubicBezTo>
                      <a:pt x="3437" y="6789"/>
                      <a:pt x="4838" y="5121"/>
                      <a:pt x="5305" y="2953"/>
                    </a:cubicBezTo>
                    <a:cubicBezTo>
                      <a:pt x="5471" y="1985"/>
                      <a:pt x="5471" y="1018"/>
                      <a:pt x="5338" y="51"/>
                    </a:cubicBezTo>
                    <a:cubicBezTo>
                      <a:pt x="5118" y="17"/>
                      <a:pt x="4895" y="0"/>
                      <a:pt x="467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9" name="Google Shape;1119;p39"/>
              <p:cNvSpPr/>
              <p:nvPr/>
            </p:nvSpPr>
            <p:spPr>
              <a:xfrm>
                <a:off x="3736175" y="4649600"/>
                <a:ext cx="193500" cy="228825"/>
              </a:xfrm>
              <a:custGeom>
                <a:avLst/>
                <a:gdLst/>
                <a:ahLst/>
                <a:cxnLst/>
                <a:rect l="l" t="t" r="r" b="b"/>
                <a:pathLst>
                  <a:path w="7740" h="9153" extrusionOk="0">
                    <a:moveTo>
                      <a:pt x="3703" y="1"/>
                    </a:moveTo>
                    <a:cubicBezTo>
                      <a:pt x="3836" y="968"/>
                      <a:pt x="3803" y="1935"/>
                      <a:pt x="3636" y="2903"/>
                    </a:cubicBezTo>
                    <a:cubicBezTo>
                      <a:pt x="3203" y="5071"/>
                      <a:pt x="1802" y="6739"/>
                      <a:pt x="0" y="7906"/>
                    </a:cubicBezTo>
                    <a:cubicBezTo>
                      <a:pt x="567" y="8440"/>
                      <a:pt x="1235" y="8840"/>
                      <a:pt x="1968" y="9007"/>
                    </a:cubicBezTo>
                    <a:cubicBezTo>
                      <a:pt x="2332" y="9104"/>
                      <a:pt x="2701" y="9153"/>
                      <a:pt x="3065" y="9153"/>
                    </a:cubicBezTo>
                    <a:cubicBezTo>
                      <a:pt x="3704" y="9153"/>
                      <a:pt x="4331" y="9004"/>
                      <a:pt x="4904" y="8707"/>
                    </a:cubicBezTo>
                    <a:cubicBezTo>
                      <a:pt x="6772" y="7639"/>
                      <a:pt x="7739" y="5471"/>
                      <a:pt x="7372" y="3370"/>
                    </a:cubicBezTo>
                    <a:lnTo>
                      <a:pt x="7339" y="3370"/>
                    </a:lnTo>
                    <a:cubicBezTo>
                      <a:pt x="7139" y="2469"/>
                      <a:pt x="6638" y="1635"/>
                      <a:pt x="5938" y="1035"/>
                    </a:cubicBezTo>
                    <a:cubicBezTo>
                      <a:pt x="5304" y="468"/>
                      <a:pt x="4537" y="101"/>
                      <a:pt x="370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0" name="Google Shape;1120;p39"/>
              <p:cNvSpPr/>
              <p:nvPr/>
            </p:nvSpPr>
            <p:spPr>
              <a:xfrm>
                <a:off x="3627750" y="4863700"/>
                <a:ext cx="84475" cy="80725"/>
              </a:xfrm>
              <a:custGeom>
                <a:avLst/>
                <a:gdLst/>
                <a:ahLst/>
                <a:cxnLst/>
                <a:rect l="l" t="t" r="r" b="b"/>
                <a:pathLst>
                  <a:path w="3379" h="3229" extrusionOk="0">
                    <a:moveTo>
                      <a:pt x="294" y="0"/>
                    </a:moveTo>
                    <a:cubicBezTo>
                      <a:pt x="179" y="0"/>
                      <a:pt x="66" y="68"/>
                      <a:pt x="34" y="210"/>
                    </a:cubicBezTo>
                    <a:cubicBezTo>
                      <a:pt x="1" y="843"/>
                      <a:pt x="1" y="1544"/>
                      <a:pt x="34" y="2178"/>
                    </a:cubicBezTo>
                    <a:cubicBezTo>
                      <a:pt x="95" y="2605"/>
                      <a:pt x="268" y="3228"/>
                      <a:pt x="732" y="3228"/>
                    </a:cubicBezTo>
                    <a:cubicBezTo>
                      <a:pt x="775" y="3228"/>
                      <a:pt x="820" y="3223"/>
                      <a:pt x="868" y="3212"/>
                    </a:cubicBezTo>
                    <a:cubicBezTo>
                      <a:pt x="1168" y="3112"/>
                      <a:pt x="1402" y="2978"/>
                      <a:pt x="1602" y="2778"/>
                    </a:cubicBezTo>
                    <a:cubicBezTo>
                      <a:pt x="1836" y="2611"/>
                      <a:pt x="2036" y="2411"/>
                      <a:pt x="2203" y="2211"/>
                    </a:cubicBezTo>
                    <a:cubicBezTo>
                      <a:pt x="2603" y="1777"/>
                      <a:pt x="2936" y="1310"/>
                      <a:pt x="3237" y="843"/>
                    </a:cubicBezTo>
                    <a:cubicBezTo>
                      <a:pt x="3379" y="630"/>
                      <a:pt x="3218" y="433"/>
                      <a:pt x="3041" y="433"/>
                    </a:cubicBezTo>
                    <a:cubicBezTo>
                      <a:pt x="2969" y="433"/>
                      <a:pt x="2894" y="466"/>
                      <a:pt x="2836" y="543"/>
                    </a:cubicBezTo>
                    <a:cubicBezTo>
                      <a:pt x="2336" y="1277"/>
                      <a:pt x="1836" y="2111"/>
                      <a:pt x="1035" y="2611"/>
                    </a:cubicBezTo>
                    <a:cubicBezTo>
                      <a:pt x="935" y="2661"/>
                      <a:pt x="860" y="2703"/>
                      <a:pt x="802" y="2703"/>
                    </a:cubicBezTo>
                    <a:cubicBezTo>
                      <a:pt x="743" y="2703"/>
                      <a:pt x="701" y="2661"/>
                      <a:pt x="668" y="2545"/>
                    </a:cubicBezTo>
                    <a:cubicBezTo>
                      <a:pt x="601" y="2344"/>
                      <a:pt x="568" y="2111"/>
                      <a:pt x="568" y="1911"/>
                    </a:cubicBezTo>
                    <a:cubicBezTo>
                      <a:pt x="501" y="1344"/>
                      <a:pt x="501" y="810"/>
                      <a:pt x="568" y="243"/>
                    </a:cubicBezTo>
                    <a:cubicBezTo>
                      <a:pt x="550" y="85"/>
                      <a:pt x="421" y="0"/>
                      <a:pt x="2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1" name="Google Shape;1121;p39"/>
              <p:cNvSpPr/>
              <p:nvPr/>
            </p:nvSpPr>
            <p:spPr>
              <a:xfrm>
                <a:off x="3436800" y="4906800"/>
                <a:ext cx="137625" cy="88025"/>
              </a:xfrm>
              <a:custGeom>
                <a:avLst/>
                <a:gdLst/>
                <a:ahLst/>
                <a:cxnLst/>
                <a:rect l="l" t="t" r="r" b="b"/>
                <a:pathLst>
                  <a:path w="5505" h="3521" extrusionOk="0">
                    <a:moveTo>
                      <a:pt x="2262" y="0"/>
                    </a:moveTo>
                    <a:cubicBezTo>
                      <a:pt x="1811" y="0"/>
                      <a:pt x="1368" y="107"/>
                      <a:pt x="968" y="320"/>
                    </a:cubicBezTo>
                    <a:cubicBezTo>
                      <a:pt x="67" y="921"/>
                      <a:pt x="0" y="2222"/>
                      <a:pt x="801" y="2922"/>
                    </a:cubicBezTo>
                    <a:cubicBezTo>
                      <a:pt x="1268" y="3256"/>
                      <a:pt x="1801" y="3456"/>
                      <a:pt x="2369" y="3489"/>
                    </a:cubicBezTo>
                    <a:cubicBezTo>
                      <a:pt x="2540" y="3509"/>
                      <a:pt x="2712" y="3520"/>
                      <a:pt x="2884" y="3520"/>
                    </a:cubicBezTo>
                    <a:cubicBezTo>
                      <a:pt x="3279" y="3520"/>
                      <a:pt x="3674" y="3462"/>
                      <a:pt x="4070" y="3322"/>
                    </a:cubicBezTo>
                    <a:cubicBezTo>
                      <a:pt x="4503" y="3189"/>
                      <a:pt x="4937" y="2922"/>
                      <a:pt x="5204" y="2522"/>
                    </a:cubicBezTo>
                    <a:cubicBezTo>
                      <a:pt x="5471" y="2122"/>
                      <a:pt x="5504" y="1621"/>
                      <a:pt x="5271" y="1188"/>
                    </a:cubicBezTo>
                    <a:cubicBezTo>
                      <a:pt x="5037" y="687"/>
                      <a:pt x="4603" y="320"/>
                      <a:pt x="4070" y="187"/>
                    </a:cubicBezTo>
                    <a:cubicBezTo>
                      <a:pt x="3736" y="87"/>
                      <a:pt x="3436" y="53"/>
                      <a:pt x="3102" y="53"/>
                    </a:cubicBezTo>
                    <a:cubicBezTo>
                      <a:pt x="2936" y="53"/>
                      <a:pt x="2769" y="20"/>
                      <a:pt x="2602" y="20"/>
                    </a:cubicBezTo>
                    <a:cubicBezTo>
                      <a:pt x="2489" y="7"/>
                      <a:pt x="2375" y="0"/>
                      <a:pt x="226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2" name="Google Shape;1122;p39"/>
              <p:cNvSpPr/>
              <p:nvPr/>
            </p:nvSpPr>
            <p:spPr>
              <a:xfrm>
                <a:off x="3763700" y="4896775"/>
                <a:ext cx="136775" cy="88725"/>
              </a:xfrm>
              <a:custGeom>
                <a:avLst/>
                <a:gdLst/>
                <a:ahLst/>
                <a:cxnLst/>
                <a:rect l="l" t="t" r="r" b="b"/>
                <a:pathLst>
                  <a:path w="5471" h="3549" extrusionOk="0">
                    <a:moveTo>
                      <a:pt x="2262" y="1"/>
                    </a:moveTo>
                    <a:cubicBezTo>
                      <a:pt x="1811" y="1"/>
                      <a:pt x="1368" y="107"/>
                      <a:pt x="968" y="321"/>
                    </a:cubicBezTo>
                    <a:cubicBezTo>
                      <a:pt x="67" y="955"/>
                      <a:pt x="0" y="2222"/>
                      <a:pt x="801" y="2923"/>
                    </a:cubicBezTo>
                    <a:cubicBezTo>
                      <a:pt x="1234" y="3256"/>
                      <a:pt x="1768" y="3457"/>
                      <a:pt x="2335" y="3523"/>
                    </a:cubicBezTo>
                    <a:cubicBezTo>
                      <a:pt x="2482" y="3540"/>
                      <a:pt x="2630" y="3549"/>
                      <a:pt x="2780" y="3549"/>
                    </a:cubicBezTo>
                    <a:cubicBezTo>
                      <a:pt x="3208" y="3549"/>
                      <a:pt x="3641" y="3480"/>
                      <a:pt x="4036" y="3356"/>
                    </a:cubicBezTo>
                    <a:cubicBezTo>
                      <a:pt x="4503" y="3223"/>
                      <a:pt x="4904" y="2923"/>
                      <a:pt x="5204" y="2556"/>
                    </a:cubicBezTo>
                    <a:cubicBezTo>
                      <a:pt x="5437" y="2122"/>
                      <a:pt x="5471" y="1622"/>
                      <a:pt x="5271" y="1188"/>
                    </a:cubicBezTo>
                    <a:cubicBezTo>
                      <a:pt x="5037" y="688"/>
                      <a:pt x="4570" y="321"/>
                      <a:pt x="4036" y="188"/>
                    </a:cubicBezTo>
                    <a:cubicBezTo>
                      <a:pt x="3736" y="87"/>
                      <a:pt x="3403" y="54"/>
                      <a:pt x="3069" y="54"/>
                    </a:cubicBezTo>
                    <a:cubicBezTo>
                      <a:pt x="2902" y="54"/>
                      <a:pt x="2769" y="21"/>
                      <a:pt x="2602" y="21"/>
                    </a:cubicBezTo>
                    <a:cubicBezTo>
                      <a:pt x="2489" y="7"/>
                      <a:pt x="2375" y="1"/>
                      <a:pt x="226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54" name="Google Shape;1154;p39"/>
          <p:cNvGrpSpPr/>
          <p:nvPr/>
        </p:nvGrpSpPr>
        <p:grpSpPr>
          <a:xfrm>
            <a:off x="6012063" y="397550"/>
            <a:ext cx="421798" cy="427751"/>
            <a:chOff x="7124413" y="-757600"/>
            <a:chExt cx="421798" cy="427751"/>
          </a:xfrm>
        </p:grpSpPr>
        <p:sp>
          <p:nvSpPr>
            <p:cNvPr id="1155" name="Google Shape;1155;p39"/>
            <p:cNvSpPr/>
            <p:nvPr/>
          </p:nvSpPr>
          <p:spPr>
            <a:xfrm>
              <a:off x="7124413" y="-757600"/>
              <a:ext cx="421798" cy="427751"/>
            </a:xfrm>
            <a:custGeom>
              <a:avLst/>
              <a:gdLst/>
              <a:ahLst/>
              <a:cxnLst/>
              <a:rect l="l" t="t" r="r" b="b"/>
              <a:pathLst>
                <a:path w="8574" h="8695" extrusionOk="0">
                  <a:moveTo>
                    <a:pt x="4966" y="0"/>
                  </a:moveTo>
                  <a:cubicBezTo>
                    <a:pt x="4895" y="0"/>
                    <a:pt x="4823" y="30"/>
                    <a:pt x="4771" y="95"/>
                  </a:cubicBezTo>
                  <a:lnTo>
                    <a:pt x="3270" y="1863"/>
                  </a:lnTo>
                  <a:cubicBezTo>
                    <a:pt x="3203" y="1929"/>
                    <a:pt x="3137" y="1963"/>
                    <a:pt x="3036" y="1963"/>
                  </a:cubicBezTo>
                  <a:lnTo>
                    <a:pt x="368" y="1629"/>
                  </a:lnTo>
                  <a:cubicBezTo>
                    <a:pt x="134" y="1629"/>
                    <a:pt x="1" y="1829"/>
                    <a:pt x="101" y="2029"/>
                  </a:cubicBezTo>
                  <a:lnTo>
                    <a:pt x="1435" y="4631"/>
                  </a:lnTo>
                  <a:cubicBezTo>
                    <a:pt x="1435" y="4698"/>
                    <a:pt x="1469" y="4765"/>
                    <a:pt x="1435" y="4831"/>
                  </a:cubicBezTo>
                  <a:lnTo>
                    <a:pt x="835" y="7533"/>
                  </a:lnTo>
                  <a:cubicBezTo>
                    <a:pt x="808" y="7692"/>
                    <a:pt x="950" y="7830"/>
                    <a:pt x="1110" y="7830"/>
                  </a:cubicBezTo>
                  <a:cubicBezTo>
                    <a:pt x="1151" y="7830"/>
                    <a:pt x="1194" y="7821"/>
                    <a:pt x="1235" y="7800"/>
                  </a:cubicBezTo>
                  <a:lnTo>
                    <a:pt x="3337" y="6699"/>
                  </a:lnTo>
                  <a:cubicBezTo>
                    <a:pt x="3373" y="6687"/>
                    <a:pt x="3414" y="6680"/>
                    <a:pt x="3457" y="6680"/>
                  </a:cubicBezTo>
                  <a:cubicBezTo>
                    <a:pt x="3530" y="6680"/>
                    <a:pt x="3607" y="6703"/>
                    <a:pt x="3670" y="6766"/>
                  </a:cubicBezTo>
                  <a:lnTo>
                    <a:pt x="5605" y="8634"/>
                  </a:lnTo>
                  <a:cubicBezTo>
                    <a:pt x="5657" y="8676"/>
                    <a:pt x="5716" y="8695"/>
                    <a:pt x="5773" y="8695"/>
                  </a:cubicBezTo>
                  <a:cubicBezTo>
                    <a:pt x="5899" y="8695"/>
                    <a:pt x="6016" y="8605"/>
                    <a:pt x="6039" y="8467"/>
                  </a:cubicBezTo>
                  <a:lnTo>
                    <a:pt x="6472" y="5765"/>
                  </a:lnTo>
                  <a:cubicBezTo>
                    <a:pt x="6506" y="5732"/>
                    <a:pt x="6506" y="5665"/>
                    <a:pt x="6539" y="5632"/>
                  </a:cubicBezTo>
                  <a:lnTo>
                    <a:pt x="8440" y="3497"/>
                  </a:lnTo>
                  <a:cubicBezTo>
                    <a:pt x="8574" y="3330"/>
                    <a:pt x="8507" y="3130"/>
                    <a:pt x="8307" y="3064"/>
                  </a:cubicBezTo>
                  <a:lnTo>
                    <a:pt x="5872" y="2496"/>
                  </a:lnTo>
                  <a:cubicBezTo>
                    <a:pt x="5772" y="2463"/>
                    <a:pt x="5705" y="2396"/>
                    <a:pt x="5672" y="2296"/>
                  </a:cubicBezTo>
                  <a:lnTo>
                    <a:pt x="5205" y="195"/>
                  </a:lnTo>
                  <a:cubicBezTo>
                    <a:pt x="5184" y="73"/>
                    <a:pt x="5077" y="0"/>
                    <a:pt x="4966" y="0"/>
                  </a:cubicBezTo>
                  <a:close/>
                </a:path>
              </a:pathLst>
            </a:custGeom>
            <a:solidFill>
              <a:srgbClr val="FFFFFF"/>
            </a:solidFill>
            <a:ln w="762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28575" dist="19050" dir="54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9"/>
            <p:cNvSpPr/>
            <p:nvPr/>
          </p:nvSpPr>
          <p:spPr>
            <a:xfrm>
              <a:off x="7124413" y="-757600"/>
              <a:ext cx="421798" cy="427751"/>
            </a:xfrm>
            <a:custGeom>
              <a:avLst/>
              <a:gdLst/>
              <a:ahLst/>
              <a:cxnLst/>
              <a:rect l="l" t="t" r="r" b="b"/>
              <a:pathLst>
                <a:path w="8574" h="8695" extrusionOk="0">
                  <a:moveTo>
                    <a:pt x="4966" y="0"/>
                  </a:moveTo>
                  <a:cubicBezTo>
                    <a:pt x="4895" y="0"/>
                    <a:pt x="4823" y="30"/>
                    <a:pt x="4771" y="95"/>
                  </a:cubicBezTo>
                  <a:lnTo>
                    <a:pt x="3270" y="1863"/>
                  </a:lnTo>
                  <a:cubicBezTo>
                    <a:pt x="3203" y="1929"/>
                    <a:pt x="3137" y="1963"/>
                    <a:pt x="3036" y="1963"/>
                  </a:cubicBezTo>
                  <a:lnTo>
                    <a:pt x="368" y="1629"/>
                  </a:lnTo>
                  <a:cubicBezTo>
                    <a:pt x="134" y="1629"/>
                    <a:pt x="1" y="1829"/>
                    <a:pt x="101" y="2029"/>
                  </a:cubicBezTo>
                  <a:lnTo>
                    <a:pt x="1435" y="4631"/>
                  </a:lnTo>
                  <a:cubicBezTo>
                    <a:pt x="1435" y="4698"/>
                    <a:pt x="1469" y="4765"/>
                    <a:pt x="1435" y="4831"/>
                  </a:cubicBezTo>
                  <a:lnTo>
                    <a:pt x="835" y="7533"/>
                  </a:lnTo>
                  <a:cubicBezTo>
                    <a:pt x="808" y="7692"/>
                    <a:pt x="950" y="7830"/>
                    <a:pt x="1110" y="7830"/>
                  </a:cubicBezTo>
                  <a:cubicBezTo>
                    <a:pt x="1151" y="7830"/>
                    <a:pt x="1194" y="7821"/>
                    <a:pt x="1235" y="7800"/>
                  </a:cubicBezTo>
                  <a:lnTo>
                    <a:pt x="3337" y="6699"/>
                  </a:lnTo>
                  <a:cubicBezTo>
                    <a:pt x="3373" y="6687"/>
                    <a:pt x="3414" y="6680"/>
                    <a:pt x="3457" y="6680"/>
                  </a:cubicBezTo>
                  <a:cubicBezTo>
                    <a:pt x="3530" y="6680"/>
                    <a:pt x="3607" y="6703"/>
                    <a:pt x="3670" y="6766"/>
                  </a:cubicBezTo>
                  <a:lnTo>
                    <a:pt x="5605" y="8634"/>
                  </a:lnTo>
                  <a:cubicBezTo>
                    <a:pt x="5657" y="8676"/>
                    <a:pt x="5716" y="8695"/>
                    <a:pt x="5773" y="8695"/>
                  </a:cubicBezTo>
                  <a:cubicBezTo>
                    <a:pt x="5899" y="8695"/>
                    <a:pt x="6016" y="8605"/>
                    <a:pt x="6039" y="8467"/>
                  </a:cubicBezTo>
                  <a:lnTo>
                    <a:pt x="6472" y="5765"/>
                  </a:lnTo>
                  <a:cubicBezTo>
                    <a:pt x="6506" y="5732"/>
                    <a:pt x="6506" y="5665"/>
                    <a:pt x="6539" y="5632"/>
                  </a:cubicBezTo>
                  <a:lnTo>
                    <a:pt x="8440" y="3497"/>
                  </a:lnTo>
                  <a:cubicBezTo>
                    <a:pt x="8574" y="3330"/>
                    <a:pt x="8507" y="3130"/>
                    <a:pt x="8307" y="3064"/>
                  </a:cubicBezTo>
                  <a:lnTo>
                    <a:pt x="5872" y="2496"/>
                  </a:lnTo>
                  <a:cubicBezTo>
                    <a:pt x="5772" y="2463"/>
                    <a:pt x="5705" y="2396"/>
                    <a:pt x="5672" y="2296"/>
                  </a:cubicBezTo>
                  <a:lnTo>
                    <a:pt x="5205" y="195"/>
                  </a:lnTo>
                  <a:cubicBezTo>
                    <a:pt x="5184" y="73"/>
                    <a:pt x="5077" y="0"/>
                    <a:pt x="49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7" name="Google Shape;1157;p39"/>
          <p:cNvGrpSpPr/>
          <p:nvPr/>
        </p:nvGrpSpPr>
        <p:grpSpPr>
          <a:xfrm rot="-183154">
            <a:off x="1120915" y="209404"/>
            <a:ext cx="4074927" cy="1305570"/>
            <a:chOff x="1004469" y="-67491"/>
            <a:chExt cx="4238252" cy="1358038"/>
          </a:xfrm>
        </p:grpSpPr>
        <p:grpSp>
          <p:nvGrpSpPr>
            <p:cNvPr id="1158" name="Google Shape;1158;p39"/>
            <p:cNvGrpSpPr/>
            <p:nvPr/>
          </p:nvGrpSpPr>
          <p:grpSpPr>
            <a:xfrm rot="196026">
              <a:off x="1033028" y="50741"/>
              <a:ext cx="4181132" cy="1121575"/>
              <a:chOff x="-2396999" y="-553647"/>
              <a:chExt cx="2884822" cy="773790"/>
            </a:xfrm>
          </p:grpSpPr>
          <p:sp>
            <p:nvSpPr>
              <p:cNvPr id="1159" name="Google Shape;1159;p39"/>
              <p:cNvSpPr/>
              <p:nvPr/>
            </p:nvSpPr>
            <p:spPr>
              <a:xfrm>
                <a:off x="-2393378" y="-553639"/>
                <a:ext cx="2877580" cy="773774"/>
              </a:xfrm>
              <a:custGeom>
                <a:avLst/>
                <a:gdLst/>
                <a:ahLst/>
                <a:cxnLst/>
                <a:rect l="l" t="t" r="r" b="b"/>
                <a:pathLst>
                  <a:path w="72351" h="19455" extrusionOk="0">
                    <a:moveTo>
                      <a:pt x="72012" y="0"/>
                    </a:moveTo>
                    <a:cubicBezTo>
                      <a:pt x="71961" y="0"/>
                      <a:pt x="71909" y="13"/>
                      <a:pt x="71862" y="40"/>
                    </a:cubicBezTo>
                    <a:cubicBezTo>
                      <a:pt x="70165" y="1016"/>
                      <a:pt x="68448" y="1913"/>
                      <a:pt x="66672" y="2752"/>
                    </a:cubicBezTo>
                    <a:lnTo>
                      <a:pt x="66692" y="2538"/>
                    </a:lnTo>
                    <a:lnTo>
                      <a:pt x="59433" y="5152"/>
                    </a:lnTo>
                    <a:lnTo>
                      <a:pt x="59726" y="5542"/>
                    </a:lnTo>
                    <a:cubicBezTo>
                      <a:pt x="59433" y="5659"/>
                      <a:pt x="59121" y="5757"/>
                      <a:pt x="58828" y="5854"/>
                    </a:cubicBezTo>
                    <a:cubicBezTo>
                      <a:pt x="58204" y="6069"/>
                      <a:pt x="57560" y="6264"/>
                      <a:pt x="56916" y="6440"/>
                    </a:cubicBezTo>
                    <a:lnTo>
                      <a:pt x="56994" y="6128"/>
                    </a:lnTo>
                    <a:lnTo>
                      <a:pt x="49404" y="7435"/>
                    </a:lnTo>
                    <a:lnTo>
                      <a:pt x="49736" y="8118"/>
                    </a:lnTo>
                    <a:cubicBezTo>
                      <a:pt x="49190" y="8215"/>
                      <a:pt x="48663" y="8293"/>
                      <a:pt x="48117" y="8372"/>
                    </a:cubicBezTo>
                    <a:lnTo>
                      <a:pt x="48273" y="7864"/>
                    </a:lnTo>
                    <a:lnTo>
                      <a:pt x="40604" y="8820"/>
                    </a:lnTo>
                    <a:lnTo>
                      <a:pt x="40741" y="9113"/>
                    </a:lnTo>
                    <a:cubicBezTo>
                      <a:pt x="40370" y="9132"/>
                      <a:pt x="40000" y="9152"/>
                      <a:pt x="39648" y="9171"/>
                    </a:cubicBezTo>
                    <a:lnTo>
                      <a:pt x="31941" y="8820"/>
                    </a:lnTo>
                    <a:lnTo>
                      <a:pt x="31980" y="9054"/>
                    </a:lnTo>
                    <a:cubicBezTo>
                      <a:pt x="30829" y="8976"/>
                      <a:pt x="29658" y="8879"/>
                      <a:pt x="28488" y="8742"/>
                    </a:cubicBezTo>
                    <a:lnTo>
                      <a:pt x="23746" y="8079"/>
                    </a:lnTo>
                    <a:lnTo>
                      <a:pt x="23161" y="7981"/>
                    </a:lnTo>
                    <a:cubicBezTo>
                      <a:pt x="22049" y="7806"/>
                      <a:pt x="20995" y="7591"/>
                      <a:pt x="19961" y="7376"/>
                    </a:cubicBezTo>
                    <a:lnTo>
                      <a:pt x="19981" y="7357"/>
                    </a:lnTo>
                    <a:lnTo>
                      <a:pt x="13366" y="5718"/>
                    </a:lnTo>
                    <a:cubicBezTo>
                      <a:pt x="12468" y="5464"/>
                      <a:pt x="11610" y="5211"/>
                      <a:pt x="10790" y="4937"/>
                    </a:cubicBezTo>
                    <a:lnTo>
                      <a:pt x="10849" y="4898"/>
                    </a:lnTo>
                    <a:lnTo>
                      <a:pt x="3591" y="2264"/>
                    </a:lnTo>
                    <a:cubicBezTo>
                      <a:pt x="1600" y="1406"/>
                      <a:pt x="488" y="820"/>
                      <a:pt x="469" y="801"/>
                    </a:cubicBezTo>
                    <a:cubicBezTo>
                      <a:pt x="423" y="784"/>
                      <a:pt x="376" y="775"/>
                      <a:pt x="331" y="775"/>
                    </a:cubicBezTo>
                    <a:cubicBezTo>
                      <a:pt x="220" y="775"/>
                      <a:pt x="120" y="827"/>
                      <a:pt x="79" y="938"/>
                    </a:cubicBezTo>
                    <a:cubicBezTo>
                      <a:pt x="0" y="1074"/>
                      <a:pt x="39" y="1250"/>
                      <a:pt x="196" y="1328"/>
                    </a:cubicBezTo>
                    <a:cubicBezTo>
                      <a:pt x="215" y="1328"/>
                      <a:pt x="1405" y="1972"/>
                      <a:pt x="3552" y="2889"/>
                    </a:cubicBezTo>
                    <a:lnTo>
                      <a:pt x="2927" y="13191"/>
                    </a:lnTo>
                    <a:lnTo>
                      <a:pt x="10342" y="5406"/>
                    </a:lnTo>
                    <a:cubicBezTo>
                      <a:pt x="11025" y="5640"/>
                      <a:pt x="11747" y="5854"/>
                      <a:pt x="12508" y="6089"/>
                    </a:cubicBezTo>
                    <a:lnTo>
                      <a:pt x="12995" y="16449"/>
                    </a:lnTo>
                    <a:lnTo>
                      <a:pt x="19551" y="7884"/>
                    </a:lnTo>
                    <a:cubicBezTo>
                      <a:pt x="20273" y="8040"/>
                      <a:pt x="20995" y="8196"/>
                      <a:pt x="21717" y="8332"/>
                    </a:cubicBezTo>
                    <a:lnTo>
                      <a:pt x="23298" y="18615"/>
                    </a:lnTo>
                    <a:lnTo>
                      <a:pt x="28956" y="9367"/>
                    </a:lnTo>
                    <a:cubicBezTo>
                      <a:pt x="30029" y="9484"/>
                      <a:pt x="31083" y="9562"/>
                      <a:pt x="32136" y="9640"/>
                    </a:cubicBezTo>
                    <a:lnTo>
                      <a:pt x="34575" y="19454"/>
                    </a:lnTo>
                    <a:lnTo>
                      <a:pt x="39356" y="9757"/>
                    </a:lnTo>
                    <a:cubicBezTo>
                      <a:pt x="39883" y="9737"/>
                      <a:pt x="40448" y="9718"/>
                      <a:pt x="40995" y="9679"/>
                    </a:cubicBezTo>
                    <a:lnTo>
                      <a:pt x="44995" y="18849"/>
                    </a:lnTo>
                    <a:lnTo>
                      <a:pt x="47921" y="8996"/>
                    </a:lnTo>
                    <a:cubicBezTo>
                      <a:pt x="48604" y="8898"/>
                      <a:pt x="49287" y="8781"/>
                      <a:pt x="49990" y="8645"/>
                    </a:cubicBezTo>
                    <a:lnTo>
                      <a:pt x="54243" y="17249"/>
                    </a:lnTo>
                    <a:lnTo>
                      <a:pt x="56760" y="7103"/>
                    </a:lnTo>
                    <a:cubicBezTo>
                      <a:pt x="57521" y="6889"/>
                      <a:pt x="58263" y="6654"/>
                      <a:pt x="59004" y="6420"/>
                    </a:cubicBezTo>
                    <a:cubicBezTo>
                      <a:pt x="59375" y="6303"/>
                      <a:pt x="59726" y="6167"/>
                      <a:pt x="60097" y="6050"/>
                    </a:cubicBezTo>
                    <a:lnTo>
                      <a:pt x="65911" y="13971"/>
                    </a:lnTo>
                    <a:lnTo>
                      <a:pt x="66633" y="3416"/>
                    </a:lnTo>
                    <a:cubicBezTo>
                      <a:pt x="68526" y="2538"/>
                      <a:pt x="70360" y="1581"/>
                      <a:pt x="72175" y="547"/>
                    </a:cubicBezTo>
                    <a:cubicBezTo>
                      <a:pt x="72311" y="450"/>
                      <a:pt x="72350" y="274"/>
                      <a:pt x="72272" y="138"/>
                    </a:cubicBezTo>
                    <a:cubicBezTo>
                      <a:pt x="72208" y="48"/>
                      <a:pt x="72110" y="0"/>
                      <a:pt x="7201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14300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chemeClr val="dk1">
                    <a:alpha val="2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160" name="Google Shape;1160;p39"/>
              <p:cNvGrpSpPr/>
              <p:nvPr/>
            </p:nvGrpSpPr>
            <p:grpSpPr>
              <a:xfrm>
                <a:off x="-2396999" y="-553647"/>
                <a:ext cx="2884822" cy="773790"/>
                <a:chOff x="1413075" y="2180950"/>
                <a:chExt cx="3100625" cy="831675"/>
              </a:xfrm>
            </p:grpSpPr>
            <p:sp>
              <p:nvSpPr>
                <p:cNvPr id="1161" name="Google Shape;1161;p39"/>
                <p:cNvSpPr/>
                <p:nvPr/>
              </p:nvSpPr>
              <p:spPr>
                <a:xfrm>
                  <a:off x="1413075" y="2180950"/>
                  <a:ext cx="3100625" cy="418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025" h="16755" extrusionOk="0">
                      <a:moveTo>
                        <a:pt x="123304" y="1"/>
                      </a:moveTo>
                      <a:cubicBezTo>
                        <a:pt x="123222" y="1"/>
                        <a:pt x="123135" y="24"/>
                        <a:pt x="123046" y="76"/>
                      </a:cubicBezTo>
                      <a:cubicBezTo>
                        <a:pt x="115974" y="4179"/>
                        <a:pt x="108502" y="7515"/>
                        <a:pt x="100763" y="10050"/>
                      </a:cubicBezTo>
                      <a:cubicBezTo>
                        <a:pt x="93625" y="12318"/>
                        <a:pt x="86320" y="13953"/>
                        <a:pt x="78914" y="14853"/>
                      </a:cubicBezTo>
                      <a:cubicBezTo>
                        <a:pt x="73725" y="15464"/>
                        <a:pt x="68508" y="15768"/>
                        <a:pt x="63295" y="15768"/>
                      </a:cubicBezTo>
                      <a:cubicBezTo>
                        <a:pt x="55407" y="15768"/>
                        <a:pt x="47526" y="15072"/>
                        <a:pt x="39753" y="13686"/>
                      </a:cubicBezTo>
                      <a:cubicBezTo>
                        <a:pt x="30180" y="12018"/>
                        <a:pt x="20773" y="9483"/>
                        <a:pt x="11700" y="6047"/>
                      </a:cubicBezTo>
                      <a:cubicBezTo>
                        <a:pt x="8030" y="4713"/>
                        <a:pt x="4428" y="3178"/>
                        <a:pt x="959" y="1410"/>
                      </a:cubicBezTo>
                      <a:cubicBezTo>
                        <a:pt x="883" y="1374"/>
                        <a:pt x="808" y="1358"/>
                        <a:pt x="738" y="1358"/>
                      </a:cubicBezTo>
                      <a:cubicBezTo>
                        <a:pt x="285" y="1358"/>
                        <a:pt x="1" y="2022"/>
                        <a:pt x="492" y="2311"/>
                      </a:cubicBezTo>
                      <a:cubicBezTo>
                        <a:pt x="3994" y="4079"/>
                        <a:pt x="7630" y="5647"/>
                        <a:pt x="11299" y="6981"/>
                      </a:cubicBezTo>
                      <a:cubicBezTo>
                        <a:pt x="20439" y="10417"/>
                        <a:pt x="29913" y="13019"/>
                        <a:pt x="39520" y="14686"/>
                      </a:cubicBezTo>
                      <a:cubicBezTo>
                        <a:pt x="47459" y="16054"/>
                        <a:pt x="55498" y="16755"/>
                        <a:pt x="63537" y="16755"/>
                      </a:cubicBezTo>
                      <a:cubicBezTo>
                        <a:pt x="68740" y="16755"/>
                        <a:pt x="73911" y="16454"/>
                        <a:pt x="79014" y="15821"/>
                      </a:cubicBezTo>
                      <a:cubicBezTo>
                        <a:pt x="86520" y="14920"/>
                        <a:pt x="93892" y="13319"/>
                        <a:pt x="101030" y="10984"/>
                      </a:cubicBezTo>
                      <a:cubicBezTo>
                        <a:pt x="108869" y="8449"/>
                        <a:pt x="116408" y="5080"/>
                        <a:pt x="123546" y="943"/>
                      </a:cubicBezTo>
                      <a:cubicBezTo>
                        <a:pt x="124025" y="662"/>
                        <a:pt x="123744" y="1"/>
                        <a:pt x="12330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2" name="Google Shape;1162;p39"/>
                <p:cNvSpPr/>
                <p:nvPr/>
              </p:nvSpPr>
              <p:spPr>
                <a:xfrm>
                  <a:off x="1542100" y="2277900"/>
                  <a:ext cx="338600" cy="467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44" h="18681" extrusionOk="0">
                      <a:moveTo>
                        <a:pt x="1135" y="1"/>
                      </a:moveTo>
                      <a:lnTo>
                        <a:pt x="1" y="18681"/>
                      </a:lnTo>
                      <a:lnTo>
                        <a:pt x="1" y="18681"/>
                      </a:lnTo>
                      <a:lnTo>
                        <a:pt x="13544" y="4504"/>
                      </a:lnTo>
                      <a:lnTo>
                        <a:pt x="1135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3" name="Google Shape;1163;p39"/>
                <p:cNvSpPr/>
                <p:nvPr/>
              </p:nvSpPr>
              <p:spPr>
                <a:xfrm>
                  <a:off x="3528525" y="2443025"/>
                  <a:ext cx="324425" cy="476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77" h="19048" extrusionOk="0">
                      <a:moveTo>
                        <a:pt x="12976" y="0"/>
                      </a:moveTo>
                      <a:lnTo>
                        <a:pt x="0" y="2269"/>
                      </a:lnTo>
                      <a:lnTo>
                        <a:pt x="8273" y="19047"/>
                      </a:lnTo>
                      <a:lnTo>
                        <a:pt x="12976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4" name="Google Shape;1164;p39"/>
                <p:cNvSpPr/>
                <p:nvPr/>
              </p:nvSpPr>
              <p:spPr>
                <a:xfrm>
                  <a:off x="1950725" y="2417175"/>
                  <a:ext cx="320250" cy="467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10" h="18681" extrusionOk="0">
                      <a:moveTo>
                        <a:pt x="1" y="0"/>
                      </a:moveTo>
                      <a:lnTo>
                        <a:pt x="868" y="18680"/>
                      </a:lnTo>
                      <a:lnTo>
                        <a:pt x="12810" y="3136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5" name="Google Shape;1165;p39"/>
                <p:cNvSpPr/>
                <p:nvPr/>
              </p:nvSpPr>
              <p:spPr>
                <a:xfrm>
                  <a:off x="3957175" y="2289575"/>
                  <a:ext cx="310225" cy="488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09" h="19549" extrusionOk="0">
                      <a:moveTo>
                        <a:pt x="12409" y="1"/>
                      </a:moveTo>
                      <a:lnTo>
                        <a:pt x="0" y="4471"/>
                      </a:lnTo>
                      <a:lnTo>
                        <a:pt x="11075" y="19548"/>
                      </a:lnTo>
                      <a:lnTo>
                        <a:pt x="12409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6" name="Google Shape;1166;p39"/>
                <p:cNvSpPr/>
                <p:nvPr/>
              </p:nvSpPr>
              <p:spPr>
                <a:xfrm>
                  <a:off x="2341850" y="2514750"/>
                  <a:ext cx="326925" cy="462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77" h="18514" extrusionOk="0">
                      <a:moveTo>
                        <a:pt x="0" y="0"/>
                      </a:moveTo>
                      <a:lnTo>
                        <a:pt x="2836" y="18513"/>
                      </a:lnTo>
                      <a:lnTo>
                        <a:pt x="13076" y="180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7" name="Google Shape;1167;p39"/>
                <p:cNvSpPr/>
                <p:nvPr/>
              </p:nvSpPr>
              <p:spPr>
                <a:xfrm>
                  <a:off x="2782150" y="2558950"/>
                  <a:ext cx="329425" cy="453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77" h="18147" extrusionOk="0">
                      <a:moveTo>
                        <a:pt x="1" y="0"/>
                      </a:moveTo>
                      <a:lnTo>
                        <a:pt x="4537" y="18146"/>
                      </a:lnTo>
                      <a:lnTo>
                        <a:pt x="13177" y="567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8" name="Google Shape;1168;p39"/>
                <p:cNvSpPr/>
                <p:nvPr/>
              </p:nvSpPr>
              <p:spPr>
                <a:xfrm>
                  <a:off x="3152425" y="2517250"/>
                  <a:ext cx="327750" cy="469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10" h="18781" extrusionOk="0">
                      <a:moveTo>
                        <a:pt x="13110" y="0"/>
                      </a:moveTo>
                      <a:lnTo>
                        <a:pt x="0" y="1635"/>
                      </a:lnTo>
                      <a:lnTo>
                        <a:pt x="7506" y="18780"/>
                      </a:lnTo>
                      <a:lnTo>
                        <a:pt x="13110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169" name="Google Shape;1169;p39"/>
            <p:cNvSpPr txBox="1"/>
            <p:nvPr/>
          </p:nvSpPr>
          <p:spPr>
            <a:xfrm rot="1406694">
              <a:off x="1155021" y="148686"/>
              <a:ext cx="421498" cy="4002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accent6"/>
                </a:solidFill>
                <a:latin typeface="Lilita One"/>
                <a:ea typeface="Lilita One"/>
                <a:cs typeface="Lilita One"/>
                <a:sym typeface="Lilita One"/>
              </a:endParaRPr>
            </a:p>
          </p:txBody>
        </p:sp>
        <p:sp>
          <p:nvSpPr>
            <p:cNvPr id="1170" name="Google Shape;1170;p39"/>
            <p:cNvSpPr txBox="1"/>
            <p:nvPr/>
          </p:nvSpPr>
          <p:spPr>
            <a:xfrm rot="1115380">
              <a:off x="1681288" y="370217"/>
              <a:ext cx="421596" cy="4003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endParaRPr>
            </a:p>
          </p:txBody>
        </p:sp>
        <p:sp>
          <p:nvSpPr>
            <p:cNvPr id="1171" name="Google Shape;1171;p39"/>
            <p:cNvSpPr txBox="1"/>
            <p:nvPr/>
          </p:nvSpPr>
          <p:spPr>
            <a:xfrm rot="689631">
              <a:off x="2228885" y="522597"/>
              <a:ext cx="421554" cy="4004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endParaRPr>
            </a:p>
          </p:txBody>
        </p:sp>
        <p:sp>
          <p:nvSpPr>
            <p:cNvPr id="1172" name="Google Shape;1172;p39"/>
            <p:cNvSpPr txBox="1"/>
            <p:nvPr/>
          </p:nvSpPr>
          <p:spPr>
            <a:xfrm rot="330710">
              <a:off x="2845657" y="598812"/>
              <a:ext cx="421650" cy="4005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endParaRPr>
            </a:p>
          </p:txBody>
        </p:sp>
        <p:sp>
          <p:nvSpPr>
            <p:cNvPr id="1173" name="Google Shape;1173;p39"/>
            <p:cNvSpPr txBox="1"/>
            <p:nvPr/>
          </p:nvSpPr>
          <p:spPr>
            <a:xfrm rot="-200695">
              <a:off x="3383848" y="598755"/>
              <a:ext cx="421618" cy="4005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endParaRPr>
            </a:p>
          </p:txBody>
        </p:sp>
        <p:sp>
          <p:nvSpPr>
            <p:cNvPr id="1174" name="Google Shape;1174;p39"/>
            <p:cNvSpPr txBox="1"/>
            <p:nvPr/>
          </p:nvSpPr>
          <p:spPr>
            <a:xfrm rot="-443881">
              <a:off x="3907773" y="527237"/>
              <a:ext cx="421710" cy="4005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endParaRPr>
            </a:p>
          </p:txBody>
        </p:sp>
        <p:sp>
          <p:nvSpPr>
            <p:cNvPr id="1175" name="Google Shape;1175;p39"/>
            <p:cNvSpPr txBox="1"/>
            <p:nvPr/>
          </p:nvSpPr>
          <p:spPr>
            <a:xfrm rot="-897933">
              <a:off x="4526868" y="374925"/>
              <a:ext cx="421704" cy="4006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endParaRPr>
            </a:p>
          </p:txBody>
        </p:sp>
      </p:grpSp>
      <p:sp>
        <p:nvSpPr>
          <p:cNvPr id="1176" name="Google Shape;1176;p39"/>
          <p:cNvSpPr/>
          <p:nvPr/>
        </p:nvSpPr>
        <p:spPr>
          <a:xfrm>
            <a:off x="1137825" y="4311400"/>
            <a:ext cx="4891492" cy="79627"/>
          </a:xfrm>
          <a:custGeom>
            <a:avLst/>
            <a:gdLst/>
            <a:ahLst/>
            <a:cxnLst/>
            <a:rect l="l" t="t" r="r" b="b"/>
            <a:pathLst>
              <a:path w="101615" h="1965" extrusionOk="0">
                <a:moveTo>
                  <a:pt x="49390" y="0"/>
                </a:moveTo>
                <a:cubicBezTo>
                  <a:pt x="40259" y="0"/>
                  <a:pt x="31105" y="73"/>
                  <a:pt x="21972" y="249"/>
                </a:cubicBezTo>
                <a:cubicBezTo>
                  <a:pt x="14815" y="374"/>
                  <a:pt x="7408" y="123"/>
                  <a:pt x="251" y="1044"/>
                </a:cubicBezTo>
                <a:cubicBezTo>
                  <a:pt x="0" y="1086"/>
                  <a:pt x="84" y="1504"/>
                  <a:pt x="293" y="1504"/>
                </a:cubicBezTo>
                <a:cubicBezTo>
                  <a:pt x="2413" y="1669"/>
                  <a:pt x="4546" y="1726"/>
                  <a:pt x="6683" y="1726"/>
                </a:cubicBezTo>
                <a:cubicBezTo>
                  <a:pt x="11046" y="1726"/>
                  <a:pt x="15428" y="1490"/>
                  <a:pt x="19754" y="1462"/>
                </a:cubicBezTo>
                <a:cubicBezTo>
                  <a:pt x="26366" y="1379"/>
                  <a:pt x="32979" y="1337"/>
                  <a:pt x="39591" y="1295"/>
                </a:cubicBezTo>
                <a:cubicBezTo>
                  <a:pt x="41754" y="1288"/>
                  <a:pt x="43916" y="1284"/>
                  <a:pt x="46078" y="1284"/>
                </a:cubicBezTo>
                <a:cubicBezTo>
                  <a:pt x="56890" y="1284"/>
                  <a:pt x="67701" y="1372"/>
                  <a:pt x="78513" y="1546"/>
                </a:cubicBezTo>
                <a:cubicBezTo>
                  <a:pt x="85963" y="1672"/>
                  <a:pt x="93412" y="1923"/>
                  <a:pt x="100904" y="1964"/>
                </a:cubicBezTo>
                <a:cubicBezTo>
                  <a:pt x="101573" y="1964"/>
                  <a:pt x="101615" y="918"/>
                  <a:pt x="100904" y="918"/>
                </a:cubicBezTo>
                <a:cubicBezTo>
                  <a:pt x="87720" y="207"/>
                  <a:pt x="74495" y="123"/>
                  <a:pt x="61270" y="39"/>
                </a:cubicBezTo>
                <a:cubicBezTo>
                  <a:pt x="57317" y="14"/>
                  <a:pt x="53356" y="0"/>
                  <a:pt x="4939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oogle Shape;1346;p43">
            <a:extLst>
              <a:ext uri="{FF2B5EF4-FFF2-40B4-BE49-F238E27FC236}">
                <a16:creationId xmlns:a16="http://schemas.microsoft.com/office/drawing/2014/main" id="{D59C3AAB-EEC7-0E82-C1BC-B639235B0623}"/>
              </a:ext>
            </a:extLst>
          </p:cNvPr>
          <p:cNvGrpSpPr/>
          <p:nvPr/>
        </p:nvGrpSpPr>
        <p:grpSpPr>
          <a:xfrm>
            <a:off x="7414077" y="498869"/>
            <a:ext cx="1301250" cy="1344399"/>
            <a:chOff x="-1758647" y="2476220"/>
            <a:chExt cx="1301250" cy="1344399"/>
          </a:xfrm>
        </p:grpSpPr>
        <p:sp>
          <p:nvSpPr>
            <p:cNvPr id="3" name="Google Shape;1347;p43">
              <a:extLst>
                <a:ext uri="{FF2B5EF4-FFF2-40B4-BE49-F238E27FC236}">
                  <a16:creationId xmlns:a16="http://schemas.microsoft.com/office/drawing/2014/main" id="{297865E1-4A3E-5F91-2337-CA64F3961E1D}"/>
                </a:ext>
              </a:extLst>
            </p:cNvPr>
            <p:cNvSpPr/>
            <p:nvPr/>
          </p:nvSpPr>
          <p:spPr>
            <a:xfrm>
              <a:off x="-1757237" y="2476334"/>
              <a:ext cx="1298430" cy="1344172"/>
            </a:xfrm>
            <a:custGeom>
              <a:avLst/>
              <a:gdLst/>
              <a:ahLst/>
              <a:cxnLst/>
              <a:rect l="l" t="t" r="r" b="b"/>
              <a:pathLst>
                <a:path w="24045" h="24830" extrusionOk="0">
                  <a:moveTo>
                    <a:pt x="11232" y="0"/>
                  </a:moveTo>
                  <a:cubicBezTo>
                    <a:pt x="10920" y="0"/>
                    <a:pt x="10611" y="189"/>
                    <a:pt x="10498" y="528"/>
                  </a:cubicBezTo>
                  <a:lnTo>
                    <a:pt x="8585" y="6752"/>
                  </a:lnTo>
                  <a:cubicBezTo>
                    <a:pt x="8507" y="6986"/>
                    <a:pt x="8332" y="7181"/>
                    <a:pt x="8098" y="7240"/>
                  </a:cubicBezTo>
                  <a:lnTo>
                    <a:pt x="7356" y="7454"/>
                  </a:lnTo>
                  <a:lnTo>
                    <a:pt x="6576" y="6381"/>
                  </a:lnTo>
                  <a:lnTo>
                    <a:pt x="6185" y="6732"/>
                  </a:lnTo>
                  <a:lnTo>
                    <a:pt x="6810" y="7630"/>
                  </a:lnTo>
                  <a:lnTo>
                    <a:pt x="5307" y="8079"/>
                  </a:lnTo>
                  <a:lnTo>
                    <a:pt x="5249" y="8040"/>
                  </a:lnTo>
                  <a:lnTo>
                    <a:pt x="5210" y="8098"/>
                  </a:lnTo>
                  <a:lnTo>
                    <a:pt x="742" y="9405"/>
                  </a:lnTo>
                  <a:cubicBezTo>
                    <a:pt x="156" y="9581"/>
                    <a:pt x="0" y="10322"/>
                    <a:pt x="469" y="10693"/>
                  </a:cubicBezTo>
                  <a:lnTo>
                    <a:pt x="6888" y="16098"/>
                  </a:lnTo>
                  <a:cubicBezTo>
                    <a:pt x="7005" y="16215"/>
                    <a:pt x="7103" y="16371"/>
                    <a:pt x="7122" y="16547"/>
                  </a:cubicBezTo>
                  <a:lnTo>
                    <a:pt x="8527" y="24215"/>
                  </a:lnTo>
                  <a:cubicBezTo>
                    <a:pt x="8599" y="24600"/>
                    <a:pt x="8931" y="24829"/>
                    <a:pt x="9271" y="24829"/>
                  </a:cubicBezTo>
                  <a:cubicBezTo>
                    <a:pt x="9482" y="24829"/>
                    <a:pt x="9697" y="24741"/>
                    <a:pt x="9854" y="24547"/>
                  </a:cubicBezTo>
                  <a:lnTo>
                    <a:pt x="14146" y="19317"/>
                  </a:lnTo>
                  <a:cubicBezTo>
                    <a:pt x="14299" y="19151"/>
                    <a:pt x="14511" y="19053"/>
                    <a:pt x="14734" y="19053"/>
                  </a:cubicBezTo>
                  <a:cubicBezTo>
                    <a:pt x="14823" y="19053"/>
                    <a:pt x="14915" y="19069"/>
                    <a:pt x="15005" y="19103"/>
                  </a:cubicBezTo>
                  <a:lnTo>
                    <a:pt x="22107" y="21815"/>
                  </a:lnTo>
                  <a:cubicBezTo>
                    <a:pt x="22204" y="21855"/>
                    <a:pt x="22300" y="21873"/>
                    <a:pt x="22393" y="21873"/>
                  </a:cubicBezTo>
                  <a:cubicBezTo>
                    <a:pt x="22845" y="21873"/>
                    <a:pt x="23215" y="21439"/>
                    <a:pt x="23102" y="20937"/>
                  </a:cubicBezTo>
                  <a:lnTo>
                    <a:pt x="21268" y="13444"/>
                  </a:lnTo>
                  <a:cubicBezTo>
                    <a:pt x="21249" y="13308"/>
                    <a:pt x="21249" y="13152"/>
                    <a:pt x="21288" y="13015"/>
                  </a:cubicBezTo>
                  <a:lnTo>
                    <a:pt x="23883" y="5328"/>
                  </a:lnTo>
                  <a:cubicBezTo>
                    <a:pt x="24044" y="4842"/>
                    <a:pt x="23676" y="4341"/>
                    <a:pt x="23175" y="4341"/>
                  </a:cubicBezTo>
                  <a:cubicBezTo>
                    <a:pt x="23132" y="4341"/>
                    <a:pt x="23088" y="4344"/>
                    <a:pt x="23044" y="4352"/>
                  </a:cubicBezTo>
                  <a:lnTo>
                    <a:pt x="17015" y="5406"/>
                  </a:lnTo>
                  <a:lnTo>
                    <a:pt x="17132" y="4879"/>
                  </a:lnTo>
                  <a:lnTo>
                    <a:pt x="16624" y="4723"/>
                  </a:lnTo>
                  <a:lnTo>
                    <a:pt x="16449" y="5503"/>
                  </a:lnTo>
                  <a:lnTo>
                    <a:pt x="16039" y="5562"/>
                  </a:lnTo>
                  <a:cubicBezTo>
                    <a:pt x="15996" y="5571"/>
                    <a:pt x="15952" y="5575"/>
                    <a:pt x="15909" y="5575"/>
                  </a:cubicBezTo>
                  <a:cubicBezTo>
                    <a:pt x="15677" y="5575"/>
                    <a:pt x="15448" y="5450"/>
                    <a:pt x="15317" y="5269"/>
                  </a:cubicBezTo>
                  <a:lnTo>
                    <a:pt x="11844" y="313"/>
                  </a:lnTo>
                  <a:cubicBezTo>
                    <a:pt x="11688" y="100"/>
                    <a:pt x="11459" y="0"/>
                    <a:pt x="11232" y="0"/>
                  </a:cubicBezTo>
                  <a:close/>
                </a:path>
              </a:pathLst>
            </a:custGeom>
            <a:solidFill>
              <a:srgbClr val="FFFFFF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" name="Google Shape;1348;p43">
              <a:extLst>
                <a:ext uri="{FF2B5EF4-FFF2-40B4-BE49-F238E27FC236}">
                  <a16:creationId xmlns:a16="http://schemas.microsoft.com/office/drawing/2014/main" id="{8DDFD6E5-4F94-52C1-7ECC-90AF4FB687CA}"/>
                </a:ext>
              </a:extLst>
            </p:cNvPr>
            <p:cNvGrpSpPr/>
            <p:nvPr/>
          </p:nvGrpSpPr>
          <p:grpSpPr>
            <a:xfrm>
              <a:off x="-1758647" y="2476220"/>
              <a:ext cx="1301250" cy="1344399"/>
              <a:chOff x="1410350" y="4162300"/>
              <a:chExt cx="1027600" cy="1061675"/>
            </a:xfrm>
          </p:grpSpPr>
          <p:sp>
            <p:nvSpPr>
              <p:cNvPr id="5" name="Google Shape;1349;p43">
                <a:extLst>
                  <a:ext uri="{FF2B5EF4-FFF2-40B4-BE49-F238E27FC236}">
                    <a16:creationId xmlns:a16="http://schemas.microsoft.com/office/drawing/2014/main" id="{5012F70A-0F5A-9487-D9F1-1C6ADB0DF095}"/>
                  </a:ext>
                </a:extLst>
              </p:cNvPr>
              <p:cNvSpPr/>
              <p:nvPr/>
            </p:nvSpPr>
            <p:spPr>
              <a:xfrm>
                <a:off x="1410350" y="4162300"/>
                <a:ext cx="1027600" cy="1061675"/>
              </a:xfrm>
              <a:custGeom>
                <a:avLst/>
                <a:gdLst/>
                <a:ahLst/>
                <a:cxnLst/>
                <a:rect l="l" t="t" r="r" b="b"/>
                <a:pathLst>
                  <a:path w="41104" h="42467" extrusionOk="0">
                    <a:moveTo>
                      <a:pt x="19171" y="0"/>
                    </a:moveTo>
                    <a:cubicBezTo>
                      <a:pt x="18643" y="0"/>
                      <a:pt x="18119" y="319"/>
                      <a:pt x="17946" y="913"/>
                    </a:cubicBezTo>
                    <a:lnTo>
                      <a:pt x="14677" y="11554"/>
                    </a:lnTo>
                    <a:cubicBezTo>
                      <a:pt x="14544" y="11954"/>
                      <a:pt x="14210" y="12287"/>
                      <a:pt x="13810" y="12421"/>
                    </a:cubicBezTo>
                    <a:lnTo>
                      <a:pt x="1235" y="16090"/>
                    </a:lnTo>
                    <a:cubicBezTo>
                      <a:pt x="267" y="16390"/>
                      <a:pt x="0" y="17658"/>
                      <a:pt x="801" y="18325"/>
                    </a:cubicBezTo>
                    <a:lnTo>
                      <a:pt x="11775" y="27532"/>
                    </a:lnTo>
                    <a:cubicBezTo>
                      <a:pt x="12009" y="27732"/>
                      <a:pt x="12142" y="27999"/>
                      <a:pt x="12209" y="28299"/>
                    </a:cubicBezTo>
                    <a:lnTo>
                      <a:pt x="14611" y="41408"/>
                    </a:lnTo>
                    <a:cubicBezTo>
                      <a:pt x="14715" y="42074"/>
                      <a:pt x="15285" y="42467"/>
                      <a:pt x="15870" y="42467"/>
                    </a:cubicBezTo>
                    <a:cubicBezTo>
                      <a:pt x="16223" y="42467"/>
                      <a:pt x="16582" y="42323"/>
                      <a:pt x="16846" y="42009"/>
                    </a:cubicBezTo>
                    <a:lnTo>
                      <a:pt x="24218" y="33069"/>
                    </a:lnTo>
                    <a:cubicBezTo>
                      <a:pt x="24457" y="32758"/>
                      <a:pt x="24815" y="32585"/>
                      <a:pt x="25196" y="32585"/>
                    </a:cubicBezTo>
                    <a:cubicBezTo>
                      <a:pt x="25346" y="32585"/>
                      <a:pt x="25501" y="32612"/>
                      <a:pt x="25652" y="32669"/>
                    </a:cubicBezTo>
                    <a:lnTo>
                      <a:pt x="37794" y="37305"/>
                    </a:lnTo>
                    <a:cubicBezTo>
                      <a:pt x="37949" y="37364"/>
                      <a:pt x="38104" y="37391"/>
                      <a:pt x="38254" y="37391"/>
                    </a:cubicBezTo>
                    <a:cubicBezTo>
                      <a:pt x="39040" y="37391"/>
                      <a:pt x="39691" y="36645"/>
                      <a:pt x="39495" y="35804"/>
                    </a:cubicBezTo>
                    <a:lnTo>
                      <a:pt x="36360" y="22995"/>
                    </a:lnTo>
                    <a:cubicBezTo>
                      <a:pt x="36293" y="22762"/>
                      <a:pt x="36326" y="22495"/>
                      <a:pt x="36393" y="22261"/>
                    </a:cubicBezTo>
                    <a:lnTo>
                      <a:pt x="40796" y="9085"/>
                    </a:lnTo>
                    <a:cubicBezTo>
                      <a:pt x="41103" y="8256"/>
                      <a:pt x="40448" y="7398"/>
                      <a:pt x="39587" y="7398"/>
                    </a:cubicBezTo>
                    <a:cubicBezTo>
                      <a:pt x="39513" y="7398"/>
                      <a:pt x="39438" y="7404"/>
                      <a:pt x="39362" y="7417"/>
                    </a:cubicBezTo>
                    <a:lnTo>
                      <a:pt x="27420" y="9519"/>
                    </a:lnTo>
                    <a:cubicBezTo>
                      <a:pt x="27356" y="9527"/>
                      <a:pt x="27293" y="9531"/>
                      <a:pt x="27231" y="9531"/>
                    </a:cubicBezTo>
                    <a:cubicBezTo>
                      <a:pt x="26804" y="9531"/>
                      <a:pt x="26414" y="9335"/>
                      <a:pt x="26152" y="8985"/>
                    </a:cubicBezTo>
                    <a:lnTo>
                      <a:pt x="20215" y="546"/>
                    </a:lnTo>
                    <a:cubicBezTo>
                      <a:pt x="19959" y="176"/>
                      <a:pt x="19564" y="0"/>
                      <a:pt x="1917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" name="Google Shape;1350;p43">
                <a:extLst>
                  <a:ext uri="{FF2B5EF4-FFF2-40B4-BE49-F238E27FC236}">
                    <a16:creationId xmlns:a16="http://schemas.microsoft.com/office/drawing/2014/main" id="{713A45E8-5348-00C5-4D5D-E41FD587F82D}"/>
                  </a:ext>
                </a:extLst>
              </p:cNvPr>
              <p:cNvSpPr/>
              <p:nvPr/>
            </p:nvSpPr>
            <p:spPr>
              <a:xfrm>
                <a:off x="1674700" y="4435275"/>
                <a:ext cx="71750" cy="9592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3837" extrusionOk="0">
                    <a:moveTo>
                      <a:pt x="668" y="1"/>
                    </a:moveTo>
                    <a:lnTo>
                      <a:pt x="1" y="601"/>
                    </a:lnTo>
                    <a:lnTo>
                      <a:pt x="2269" y="3837"/>
                    </a:lnTo>
                    <a:lnTo>
                      <a:pt x="2869" y="3103"/>
                    </a:lnTo>
                    <a:lnTo>
                      <a:pt x="66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" name="Google Shape;1351;p43">
                <a:extLst>
                  <a:ext uri="{FF2B5EF4-FFF2-40B4-BE49-F238E27FC236}">
                    <a16:creationId xmlns:a16="http://schemas.microsoft.com/office/drawing/2014/main" id="{5477FF25-EC1F-9A19-597A-9B7206A3BE1D}"/>
                  </a:ext>
                </a:extLst>
              </p:cNvPr>
              <p:cNvSpPr/>
              <p:nvPr/>
            </p:nvSpPr>
            <p:spPr>
              <a:xfrm>
                <a:off x="1623825" y="4506175"/>
                <a:ext cx="89250" cy="75900"/>
              </a:xfrm>
              <a:custGeom>
                <a:avLst/>
                <a:gdLst/>
                <a:ahLst/>
                <a:cxnLst/>
                <a:rect l="l" t="t" r="r" b="b"/>
                <a:pathLst>
                  <a:path w="3570" h="3036" extrusionOk="0">
                    <a:moveTo>
                      <a:pt x="401" y="0"/>
                    </a:moveTo>
                    <a:lnTo>
                      <a:pt x="1" y="801"/>
                    </a:lnTo>
                    <a:lnTo>
                      <a:pt x="3236" y="3036"/>
                    </a:lnTo>
                    <a:lnTo>
                      <a:pt x="3570" y="2102"/>
                    </a:lnTo>
                    <a:lnTo>
                      <a:pt x="40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1352;p43">
                <a:extLst>
                  <a:ext uri="{FF2B5EF4-FFF2-40B4-BE49-F238E27FC236}">
                    <a16:creationId xmlns:a16="http://schemas.microsoft.com/office/drawing/2014/main" id="{8E804D29-5212-BFAB-D898-2FDDF0B8E751}"/>
                  </a:ext>
                </a:extLst>
              </p:cNvPr>
              <p:cNvSpPr/>
              <p:nvPr/>
            </p:nvSpPr>
            <p:spPr>
              <a:xfrm>
                <a:off x="1607975" y="4604575"/>
                <a:ext cx="100100" cy="28375"/>
              </a:xfrm>
              <a:custGeom>
                <a:avLst/>
                <a:gdLst/>
                <a:ahLst/>
                <a:cxnLst/>
                <a:rect l="l" t="t" r="r" b="b"/>
                <a:pathLst>
                  <a:path w="4004" h="1135" extrusionOk="0">
                    <a:moveTo>
                      <a:pt x="1" y="0"/>
                    </a:moveTo>
                    <a:lnTo>
                      <a:pt x="68" y="901"/>
                    </a:lnTo>
                    <a:lnTo>
                      <a:pt x="4004" y="1135"/>
                    </a:lnTo>
                    <a:lnTo>
                      <a:pt x="3804" y="16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1353;p43">
                <a:extLst>
                  <a:ext uri="{FF2B5EF4-FFF2-40B4-BE49-F238E27FC236}">
                    <a16:creationId xmlns:a16="http://schemas.microsoft.com/office/drawing/2014/main" id="{65A7E680-750B-7AC4-9DFD-B3B76A61221A}"/>
                  </a:ext>
                </a:extLst>
              </p:cNvPr>
              <p:cNvSpPr/>
              <p:nvPr/>
            </p:nvSpPr>
            <p:spPr>
              <a:xfrm>
                <a:off x="2100850" y="4363575"/>
                <a:ext cx="41700" cy="104250"/>
              </a:xfrm>
              <a:custGeom>
                <a:avLst/>
                <a:gdLst/>
                <a:ahLst/>
                <a:cxnLst/>
                <a:rect l="l" t="t" r="r" b="b"/>
                <a:pathLst>
                  <a:path w="1668" h="4170" extrusionOk="0">
                    <a:moveTo>
                      <a:pt x="801" y="0"/>
                    </a:moveTo>
                    <a:lnTo>
                      <a:pt x="0" y="3736"/>
                    </a:lnTo>
                    <a:lnTo>
                      <a:pt x="867" y="4170"/>
                    </a:lnTo>
                    <a:lnTo>
                      <a:pt x="1668" y="300"/>
                    </a:lnTo>
                    <a:lnTo>
                      <a:pt x="80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1354;p43">
                <a:extLst>
                  <a:ext uri="{FF2B5EF4-FFF2-40B4-BE49-F238E27FC236}">
                    <a16:creationId xmlns:a16="http://schemas.microsoft.com/office/drawing/2014/main" id="{29CDFA6E-FE0C-5861-62E3-29EDCC8CFC98}"/>
                  </a:ext>
                </a:extLst>
              </p:cNvPr>
              <p:cNvSpPr/>
              <p:nvPr/>
            </p:nvSpPr>
            <p:spPr>
              <a:xfrm>
                <a:off x="2150050" y="4406100"/>
                <a:ext cx="68400" cy="97600"/>
              </a:xfrm>
              <a:custGeom>
                <a:avLst/>
                <a:gdLst/>
                <a:ahLst/>
                <a:cxnLst/>
                <a:rect l="l" t="t" r="r" b="b"/>
                <a:pathLst>
                  <a:path w="2736" h="3904" extrusionOk="0">
                    <a:moveTo>
                      <a:pt x="2035" y="0"/>
                    </a:moveTo>
                    <a:lnTo>
                      <a:pt x="0" y="3203"/>
                    </a:lnTo>
                    <a:lnTo>
                      <a:pt x="634" y="3903"/>
                    </a:lnTo>
                    <a:lnTo>
                      <a:pt x="2735" y="567"/>
                    </a:lnTo>
                    <a:lnTo>
                      <a:pt x="203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1355;p43">
                <a:extLst>
                  <a:ext uri="{FF2B5EF4-FFF2-40B4-BE49-F238E27FC236}">
                    <a16:creationId xmlns:a16="http://schemas.microsoft.com/office/drawing/2014/main" id="{EACF2245-FAA3-16B0-838D-21832158E9C2}"/>
                  </a:ext>
                </a:extLst>
              </p:cNvPr>
              <p:cNvSpPr/>
              <p:nvPr/>
            </p:nvSpPr>
            <p:spPr>
              <a:xfrm>
                <a:off x="2178400" y="4486150"/>
                <a:ext cx="93425" cy="65075"/>
              </a:xfrm>
              <a:custGeom>
                <a:avLst/>
                <a:gdLst/>
                <a:ahLst/>
                <a:cxnLst/>
                <a:rect l="l" t="t" r="r" b="b"/>
                <a:pathLst>
                  <a:path w="3737" h="2603" extrusionOk="0">
                    <a:moveTo>
                      <a:pt x="3436" y="1"/>
                    </a:moveTo>
                    <a:lnTo>
                      <a:pt x="0" y="1669"/>
                    </a:lnTo>
                    <a:lnTo>
                      <a:pt x="200" y="2603"/>
                    </a:lnTo>
                    <a:lnTo>
                      <a:pt x="3736" y="835"/>
                    </a:lnTo>
                    <a:lnTo>
                      <a:pt x="343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1356;p43">
                <a:extLst>
                  <a:ext uri="{FF2B5EF4-FFF2-40B4-BE49-F238E27FC236}">
                    <a16:creationId xmlns:a16="http://schemas.microsoft.com/office/drawing/2014/main" id="{EF743244-651A-FB14-7F7A-515C6A08E757}"/>
                  </a:ext>
                </a:extLst>
              </p:cNvPr>
              <p:cNvSpPr/>
              <p:nvPr/>
            </p:nvSpPr>
            <p:spPr>
              <a:xfrm>
                <a:off x="2049125" y="4442625"/>
                <a:ext cx="158475" cy="186150"/>
              </a:xfrm>
              <a:custGeom>
                <a:avLst/>
                <a:gdLst/>
                <a:ahLst/>
                <a:cxnLst/>
                <a:rect l="l" t="t" r="r" b="b"/>
                <a:pathLst>
                  <a:path w="6339" h="7446" extrusionOk="0">
                    <a:moveTo>
                      <a:pt x="1585" y="0"/>
                    </a:moveTo>
                    <a:cubicBezTo>
                      <a:pt x="1052" y="0"/>
                      <a:pt x="515" y="96"/>
                      <a:pt x="1" y="274"/>
                    </a:cubicBezTo>
                    <a:cubicBezTo>
                      <a:pt x="68" y="1275"/>
                      <a:pt x="301" y="2275"/>
                      <a:pt x="668" y="3209"/>
                    </a:cubicBezTo>
                    <a:cubicBezTo>
                      <a:pt x="1602" y="5244"/>
                      <a:pt x="3337" y="6645"/>
                      <a:pt x="5338" y="7446"/>
                    </a:cubicBezTo>
                    <a:cubicBezTo>
                      <a:pt x="6039" y="6412"/>
                      <a:pt x="6339" y="5144"/>
                      <a:pt x="6205" y="3910"/>
                    </a:cubicBezTo>
                    <a:cubicBezTo>
                      <a:pt x="6105" y="2809"/>
                      <a:pt x="5605" y="1808"/>
                      <a:pt x="4804" y="1074"/>
                    </a:cubicBezTo>
                    <a:cubicBezTo>
                      <a:pt x="4204" y="541"/>
                      <a:pt x="3470" y="207"/>
                      <a:pt x="2669" y="140"/>
                    </a:cubicBezTo>
                    <a:cubicBezTo>
                      <a:pt x="2316" y="45"/>
                      <a:pt x="1952" y="0"/>
                      <a:pt x="158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57;p43">
                <a:extLst>
                  <a:ext uri="{FF2B5EF4-FFF2-40B4-BE49-F238E27FC236}">
                    <a16:creationId xmlns:a16="http://schemas.microsoft.com/office/drawing/2014/main" id="{66429E98-0DA2-0557-8EF4-86D838E5AF0B}"/>
                  </a:ext>
                </a:extLst>
              </p:cNvPr>
              <p:cNvSpPr/>
              <p:nvPr/>
            </p:nvSpPr>
            <p:spPr>
              <a:xfrm>
                <a:off x="1976575" y="4450300"/>
                <a:ext cx="206025" cy="227400"/>
              </a:xfrm>
              <a:custGeom>
                <a:avLst/>
                <a:gdLst/>
                <a:ahLst/>
                <a:cxnLst/>
                <a:rect l="l" t="t" r="r" b="b"/>
                <a:pathLst>
                  <a:path w="8241" h="9096" extrusionOk="0">
                    <a:moveTo>
                      <a:pt x="2936" y="0"/>
                    </a:moveTo>
                    <a:cubicBezTo>
                      <a:pt x="2102" y="267"/>
                      <a:pt x="1402" y="801"/>
                      <a:pt x="901" y="1501"/>
                    </a:cubicBezTo>
                    <a:cubicBezTo>
                      <a:pt x="334" y="2269"/>
                      <a:pt x="1" y="3203"/>
                      <a:pt x="1" y="4137"/>
                    </a:cubicBezTo>
                    <a:cubicBezTo>
                      <a:pt x="34" y="6338"/>
                      <a:pt x="1469" y="8273"/>
                      <a:pt x="3537" y="8973"/>
                    </a:cubicBezTo>
                    <a:cubicBezTo>
                      <a:pt x="3887" y="9055"/>
                      <a:pt x="4241" y="9096"/>
                      <a:pt x="4594" y="9096"/>
                    </a:cubicBezTo>
                    <a:cubicBezTo>
                      <a:pt x="5249" y="9096"/>
                      <a:pt x="5898" y="8955"/>
                      <a:pt x="6505" y="8673"/>
                    </a:cubicBezTo>
                    <a:cubicBezTo>
                      <a:pt x="7206" y="8306"/>
                      <a:pt x="7806" y="7806"/>
                      <a:pt x="8240" y="7139"/>
                    </a:cubicBezTo>
                    <a:cubicBezTo>
                      <a:pt x="6205" y="6338"/>
                      <a:pt x="4471" y="4937"/>
                      <a:pt x="3570" y="2902"/>
                    </a:cubicBezTo>
                    <a:cubicBezTo>
                      <a:pt x="3203" y="1968"/>
                      <a:pt x="3003" y="968"/>
                      <a:pt x="2936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358;p43">
                <a:extLst>
                  <a:ext uri="{FF2B5EF4-FFF2-40B4-BE49-F238E27FC236}">
                    <a16:creationId xmlns:a16="http://schemas.microsoft.com/office/drawing/2014/main" id="{DF08AC93-8E8D-B6C3-9266-A2486C74EEFC}"/>
                  </a:ext>
                </a:extLst>
              </p:cNvPr>
              <p:cNvSpPr/>
              <p:nvPr/>
            </p:nvSpPr>
            <p:spPr>
              <a:xfrm>
                <a:off x="1757250" y="4493075"/>
                <a:ext cx="158475" cy="185750"/>
              </a:xfrm>
              <a:custGeom>
                <a:avLst/>
                <a:gdLst/>
                <a:ahLst/>
                <a:cxnLst/>
                <a:rect l="l" t="t" r="r" b="b"/>
                <a:pathLst>
                  <a:path w="6339" h="7430" extrusionOk="0">
                    <a:moveTo>
                      <a:pt x="1591" y="0"/>
                    </a:moveTo>
                    <a:cubicBezTo>
                      <a:pt x="1056" y="0"/>
                      <a:pt x="517" y="92"/>
                      <a:pt x="1" y="291"/>
                    </a:cubicBezTo>
                    <a:cubicBezTo>
                      <a:pt x="68" y="1291"/>
                      <a:pt x="301" y="2259"/>
                      <a:pt x="668" y="3193"/>
                    </a:cubicBezTo>
                    <a:cubicBezTo>
                      <a:pt x="1602" y="5261"/>
                      <a:pt x="3337" y="6629"/>
                      <a:pt x="5338" y="7429"/>
                    </a:cubicBezTo>
                    <a:cubicBezTo>
                      <a:pt x="6039" y="6395"/>
                      <a:pt x="6339" y="5161"/>
                      <a:pt x="6205" y="3927"/>
                    </a:cubicBezTo>
                    <a:cubicBezTo>
                      <a:pt x="6105" y="2826"/>
                      <a:pt x="5605" y="1792"/>
                      <a:pt x="4804" y="1058"/>
                    </a:cubicBezTo>
                    <a:cubicBezTo>
                      <a:pt x="4204" y="524"/>
                      <a:pt x="3470" y="224"/>
                      <a:pt x="2669" y="124"/>
                    </a:cubicBezTo>
                    <a:cubicBezTo>
                      <a:pt x="2318" y="43"/>
                      <a:pt x="1956" y="0"/>
                      <a:pt x="159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359;p43">
                <a:extLst>
                  <a:ext uri="{FF2B5EF4-FFF2-40B4-BE49-F238E27FC236}">
                    <a16:creationId xmlns:a16="http://schemas.microsoft.com/office/drawing/2014/main" id="{8E596485-7C40-4135-156B-7AA4CF1DEA5D}"/>
                  </a:ext>
                </a:extLst>
              </p:cNvPr>
              <p:cNvSpPr/>
              <p:nvPr/>
            </p:nvSpPr>
            <p:spPr>
              <a:xfrm>
                <a:off x="1684700" y="4500325"/>
                <a:ext cx="206025" cy="228000"/>
              </a:xfrm>
              <a:custGeom>
                <a:avLst/>
                <a:gdLst/>
                <a:ahLst/>
                <a:cxnLst/>
                <a:rect l="l" t="t" r="r" b="b"/>
                <a:pathLst>
                  <a:path w="8241" h="9120" extrusionOk="0">
                    <a:moveTo>
                      <a:pt x="2936" y="1"/>
                    </a:moveTo>
                    <a:cubicBezTo>
                      <a:pt x="2136" y="268"/>
                      <a:pt x="1402" y="801"/>
                      <a:pt x="901" y="1502"/>
                    </a:cubicBezTo>
                    <a:cubicBezTo>
                      <a:pt x="334" y="2269"/>
                      <a:pt x="1" y="3170"/>
                      <a:pt x="1" y="4137"/>
                    </a:cubicBezTo>
                    <a:cubicBezTo>
                      <a:pt x="34" y="6339"/>
                      <a:pt x="1469" y="8273"/>
                      <a:pt x="3570" y="8974"/>
                    </a:cubicBezTo>
                    <a:cubicBezTo>
                      <a:pt x="3922" y="9071"/>
                      <a:pt x="4287" y="9119"/>
                      <a:pt x="4654" y="9119"/>
                    </a:cubicBezTo>
                    <a:cubicBezTo>
                      <a:pt x="5296" y="9119"/>
                      <a:pt x="5944" y="8971"/>
                      <a:pt x="6539" y="8674"/>
                    </a:cubicBezTo>
                    <a:cubicBezTo>
                      <a:pt x="7239" y="8340"/>
                      <a:pt x="7806" y="7806"/>
                      <a:pt x="8240" y="7173"/>
                    </a:cubicBezTo>
                    <a:cubicBezTo>
                      <a:pt x="6239" y="6339"/>
                      <a:pt x="4504" y="4971"/>
                      <a:pt x="3603" y="2903"/>
                    </a:cubicBezTo>
                    <a:cubicBezTo>
                      <a:pt x="3236" y="1969"/>
                      <a:pt x="3003" y="1001"/>
                      <a:pt x="2936" y="1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360;p43">
                <a:extLst>
                  <a:ext uri="{FF2B5EF4-FFF2-40B4-BE49-F238E27FC236}">
                    <a16:creationId xmlns:a16="http://schemas.microsoft.com/office/drawing/2014/main" id="{AABC8B3D-F6C1-E66E-B813-57F7F715E28B}"/>
                  </a:ext>
                </a:extLst>
              </p:cNvPr>
              <p:cNvSpPr/>
              <p:nvPr/>
            </p:nvSpPr>
            <p:spPr>
              <a:xfrm>
                <a:off x="1920200" y="4689250"/>
                <a:ext cx="85600" cy="81225"/>
              </a:xfrm>
              <a:custGeom>
                <a:avLst/>
                <a:gdLst/>
                <a:ahLst/>
                <a:cxnLst/>
                <a:rect l="l" t="t" r="r" b="b"/>
                <a:pathLst>
                  <a:path w="3424" h="3249" extrusionOk="0">
                    <a:moveTo>
                      <a:pt x="333" y="1"/>
                    </a:moveTo>
                    <a:cubicBezTo>
                      <a:pt x="169" y="1"/>
                      <a:pt x="1" y="154"/>
                      <a:pt x="88" y="349"/>
                    </a:cubicBezTo>
                    <a:cubicBezTo>
                      <a:pt x="288" y="916"/>
                      <a:pt x="555" y="1417"/>
                      <a:pt x="821" y="1951"/>
                    </a:cubicBezTo>
                    <a:cubicBezTo>
                      <a:pt x="955" y="2184"/>
                      <a:pt x="1122" y="2384"/>
                      <a:pt x="1288" y="2618"/>
                    </a:cubicBezTo>
                    <a:cubicBezTo>
                      <a:pt x="1455" y="2851"/>
                      <a:pt x="1689" y="3051"/>
                      <a:pt x="1922" y="3185"/>
                    </a:cubicBezTo>
                    <a:cubicBezTo>
                      <a:pt x="2021" y="3229"/>
                      <a:pt x="2112" y="3248"/>
                      <a:pt x="2197" y="3248"/>
                    </a:cubicBezTo>
                    <a:cubicBezTo>
                      <a:pt x="2627" y="3248"/>
                      <a:pt x="2878" y="2741"/>
                      <a:pt x="2990" y="2351"/>
                    </a:cubicBezTo>
                    <a:cubicBezTo>
                      <a:pt x="3190" y="1684"/>
                      <a:pt x="3323" y="1017"/>
                      <a:pt x="3423" y="349"/>
                    </a:cubicBezTo>
                    <a:cubicBezTo>
                      <a:pt x="3423" y="169"/>
                      <a:pt x="3287" y="77"/>
                      <a:pt x="3152" y="77"/>
                    </a:cubicBezTo>
                    <a:cubicBezTo>
                      <a:pt x="3036" y="77"/>
                      <a:pt x="2920" y="144"/>
                      <a:pt x="2890" y="283"/>
                    </a:cubicBezTo>
                    <a:cubicBezTo>
                      <a:pt x="2823" y="850"/>
                      <a:pt x="2723" y="1417"/>
                      <a:pt x="2556" y="1951"/>
                    </a:cubicBezTo>
                    <a:cubicBezTo>
                      <a:pt x="2523" y="2184"/>
                      <a:pt x="2423" y="2384"/>
                      <a:pt x="2323" y="2584"/>
                    </a:cubicBezTo>
                    <a:cubicBezTo>
                      <a:pt x="2261" y="2692"/>
                      <a:pt x="2214" y="2735"/>
                      <a:pt x="2165" y="2735"/>
                    </a:cubicBezTo>
                    <a:cubicBezTo>
                      <a:pt x="2107" y="2735"/>
                      <a:pt x="2046" y="2675"/>
                      <a:pt x="1956" y="2584"/>
                    </a:cubicBezTo>
                    <a:cubicBezTo>
                      <a:pt x="1255" y="1951"/>
                      <a:pt x="888" y="1017"/>
                      <a:pt x="555" y="149"/>
                    </a:cubicBezTo>
                    <a:cubicBezTo>
                      <a:pt x="508" y="45"/>
                      <a:pt x="421" y="1"/>
                      <a:pt x="33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361;p43">
                <a:extLst>
                  <a:ext uri="{FF2B5EF4-FFF2-40B4-BE49-F238E27FC236}">
                    <a16:creationId xmlns:a16="http://schemas.microsoft.com/office/drawing/2014/main" id="{5036D012-D972-D468-4C31-B494E1448832}"/>
                  </a:ext>
                </a:extLst>
              </p:cNvPr>
              <p:cNvSpPr/>
              <p:nvPr/>
            </p:nvSpPr>
            <p:spPr>
              <a:xfrm>
                <a:off x="2074150" y="4686600"/>
                <a:ext cx="140125" cy="94575"/>
              </a:xfrm>
              <a:custGeom>
                <a:avLst/>
                <a:gdLst/>
                <a:ahLst/>
                <a:cxnLst/>
                <a:rect l="l" t="t" r="r" b="b"/>
                <a:pathLst>
                  <a:path w="5605" h="3783" extrusionOk="0">
                    <a:moveTo>
                      <a:pt x="3447" y="1"/>
                    </a:moveTo>
                    <a:cubicBezTo>
                      <a:pt x="3145" y="1"/>
                      <a:pt x="2848" y="51"/>
                      <a:pt x="2569" y="155"/>
                    </a:cubicBezTo>
                    <a:cubicBezTo>
                      <a:pt x="2402" y="189"/>
                      <a:pt x="2236" y="255"/>
                      <a:pt x="2069" y="289"/>
                    </a:cubicBezTo>
                    <a:cubicBezTo>
                      <a:pt x="1735" y="355"/>
                      <a:pt x="1435" y="455"/>
                      <a:pt x="1135" y="622"/>
                    </a:cubicBezTo>
                    <a:cubicBezTo>
                      <a:pt x="634" y="856"/>
                      <a:pt x="267" y="1323"/>
                      <a:pt x="134" y="1856"/>
                    </a:cubicBezTo>
                    <a:cubicBezTo>
                      <a:pt x="1" y="2357"/>
                      <a:pt x="134" y="2857"/>
                      <a:pt x="501" y="3191"/>
                    </a:cubicBezTo>
                    <a:cubicBezTo>
                      <a:pt x="868" y="3524"/>
                      <a:pt x="1302" y="3724"/>
                      <a:pt x="1802" y="3758"/>
                    </a:cubicBezTo>
                    <a:cubicBezTo>
                      <a:pt x="1944" y="3774"/>
                      <a:pt x="2087" y="3783"/>
                      <a:pt x="2232" y="3783"/>
                    </a:cubicBezTo>
                    <a:cubicBezTo>
                      <a:pt x="2667" y="3783"/>
                      <a:pt x="3111" y="3708"/>
                      <a:pt x="3536" y="3558"/>
                    </a:cubicBezTo>
                    <a:cubicBezTo>
                      <a:pt x="4070" y="3424"/>
                      <a:pt x="4571" y="3091"/>
                      <a:pt x="4937" y="2657"/>
                    </a:cubicBezTo>
                    <a:cubicBezTo>
                      <a:pt x="5605" y="1790"/>
                      <a:pt x="5271" y="522"/>
                      <a:pt x="4270" y="122"/>
                    </a:cubicBezTo>
                    <a:cubicBezTo>
                      <a:pt x="4000" y="42"/>
                      <a:pt x="3721" y="1"/>
                      <a:pt x="344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362;p43">
                <a:extLst>
                  <a:ext uri="{FF2B5EF4-FFF2-40B4-BE49-F238E27FC236}">
                    <a16:creationId xmlns:a16="http://schemas.microsoft.com/office/drawing/2014/main" id="{FF4ABCB9-85D8-6349-0CA6-83A3BA281388}"/>
                  </a:ext>
                </a:extLst>
              </p:cNvPr>
              <p:cNvSpPr/>
              <p:nvPr/>
            </p:nvSpPr>
            <p:spPr>
              <a:xfrm>
                <a:off x="1745575" y="4744975"/>
                <a:ext cx="140975" cy="94575"/>
              </a:xfrm>
              <a:custGeom>
                <a:avLst/>
                <a:gdLst/>
                <a:ahLst/>
                <a:cxnLst/>
                <a:rect l="l" t="t" r="r" b="b"/>
                <a:pathLst>
                  <a:path w="5639" h="3783" extrusionOk="0">
                    <a:moveTo>
                      <a:pt x="3459" y="1"/>
                    </a:moveTo>
                    <a:cubicBezTo>
                      <a:pt x="3162" y="1"/>
                      <a:pt x="2866" y="51"/>
                      <a:pt x="2569" y="155"/>
                    </a:cubicBezTo>
                    <a:cubicBezTo>
                      <a:pt x="2403" y="189"/>
                      <a:pt x="2236" y="222"/>
                      <a:pt x="2069" y="289"/>
                    </a:cubicBezTo>
                    <a:cubicBezTo>
                      <a:pt x="1769" y="355"/>
                      <a:pt x="1435" y="455"/>
                      <a:pt x="1135" y="589"/>
                    </a:cubicBezTo>
                    <a:cubicBezTo>
                      <a:pt x="635" y="856"/>
                      <a:pt x="268" y="1323"/>
                      <a:pt x="134" y="1856"/>
                    </a:cubicBezTo>
                    <a:cubicBezTo>
                      <a:pt x="1" y="2323"/>
                      <a:pt x="134" y="2824"/>
                      <a:pt x="501" y="3191"/>
                    </a:cubicBezTo>
                    <a:cubicBezTo>
                      <a:pt x="835" y="3524"/>
                      <a:pt x="1302" y="3724"/>
                      <a:pt x="1802" y="3758"/>
                    </a:cubicBezTo>
                    <a:cubicBezTo>
                      <a:pt x="1952" y="3774"/>
                      <a:pt x="2100" y="3783"/>
                      <a:pt x="2247" y="3783"/>
                    </a:cubicBezTo>
                    <a:cubicBezTo>
                      <a:pt x="2686" y="3783"/>
                      <a:pt x="3111" y="3708"/>
                      <a:pt x="3537" y="3558"/>
                    </a:cubicBezTo>
                    <a:cubicBezTo>
                      <a:pt x="4104" y="3424"/>
                      <a:pt x="4571" y="3091"/>
                      <a:pt x="4971" y="2690"/>
                    </a:cubicBezTo>
                    <a:cubicBezTo>
                      <a:pt x="5638" y="1790"/>
                      <a:pt x="5305" y="522"/>
                      <a:pt x="4271" y="122"/>
                    </a:cubicBezTo>
                    <a:cubicBezTo>
                      <a:pt x="4000" y="42"/>
                      <a:pt x="3729" y="1"/>
                      <a:pt x="345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9" name="Google Shape;590;p33">
            <a:extLst>
              <a:ext uri="{FF2B5EF4-FFF2-40B4-BE49-F238E27FC236}">
                <a16:creationId xmlns:a16="http://schemas.microsoft.com/office/drawing/2014/main" id="{3E29D7EC-1AFD-9390-66EB-531ABA4897DB}"/>
              </a:ext>
            </a:extLst>
          </p:cNvPr>
          <p:cNvGrpSpPr/>
          <p:nvPr/>
        </p:nvGrpSpPr>
        <p:grpSpPr>
          <a:xfrm>
            <a:off x="7155712" y="2278490"/>
            <a:ext cx="898322" cy="911277"/>
            <a:chOff x="1946450" y="2805750"/>
            <a:chExt cx="702000" cy="702025"/>
          </a:xfrm>
        </p:grpSpPr>
        <p:sp>
          <p:nvSpPr>
            <p:cNvPr id="20" name="Google Shape;591;p33">
              <a:extLst>
                <a:ext uri="{FF2B5EF4-FFF2-40B4-BE49-F238E27FC236}">
                  <a16:creationId xmlns:a16="http://schemas.microsoft.com/office/drawing/2014/main" id="{8F1E3AF0-81B9-0C3C-0143-84F34824DD0A}"/>
                </a:ext>
              </a:extLst>
            </p:cNvPr>
            <p:cNvSpPr/>
            <p:nvPr/>
          </p:nvSpPr>
          <p:spPr>
            <a:xfrm>
              <a:off x="2176900" y="2883525"/>
              <a:ext cx="471550" cy="546425"/>
            </a:xfrm>
            <a:custGeom>
              <a:avLst/>
              <a:gdLst/>
              <a:ahLst/>
              <a:cxnLst/>
              <a:rect l="l" t="t" r="r" b="b"/>
              <a:pathLst>
                <a:path w="18862" h="21857" extrusionOk="0">
                  <a:moveTo>
                    <a:pt x="12340" y="1"/>
                  </a:moveTo>
                  <a:cubicBezTo>
                    <a:pt x="11467" y="1"/>
                    <a:pt x="10594" y="334"/>
                    <a:pt x="9928" y="1001"/>
                  </a:cubicBezTo>
                  <a:lnTo>
                    <a:pt x="8232" y="2697"/>
                  </a:lnTo>
                  <a:lnTo>
                    <a:pt x="0" y="10928"/>
                  </a:lnTo>
                  <a:lnTo>
                    <a:pt x="8232" y="19161"/>
                  </a:lnTo>
                  <a:lnTo>
                    <a:pt x="9928" y="20857"/>
                  </a:lnTo>
                  <a:cubicBezTo>
                    <a:pt x="10594" y="21524"/>
                    <a:pt x="11467" y="21857"/>
                    <a:pt x="12340" y="21857"/>
                  </a:cubicBezTo>
                  <a:cubicBezTo>
                    <a:pt x="13212" y="21857"/>
                    <a:pt x="14085" y="21524"/>
                    <a:pt x="14751" y="20857"/>
                  </a:cubicBezTo>
                  <a:cubicBezTo>
                    <a:pt x="16083" y="19524"/>
                    <a:pt x="16083" y="17367"/>
                    <a:pt x="14751" y="16036"/>
                  </a:cubicBezTo>
                  <a:lnTo>
                    <a:pt x="13055" y="14338"/>
                  </a:lnTo>
                  <a:lnTo>
                    <a:pt x="15453" y="14338"/>
                  </a:lnTo>
                  <a:cubicBezTo>
                    <a:pt x="17336" y="14338"/>
                    <a:pt x="18862" y="12811"/>
                    <a:pt x="18862" y="10930"/>
                  </a:cubicBezTo>
                  <a:cubicBezTo>
                    <a:pt x="18862" y="9045"/>
                    <a:pt x="17336" y="7520"/>
                    <a:pt x="15453" y="7520"/>
                  </a:cubicBezTo>
                  <a:lnTo>
                    <a:pt x="13055" y="7520"/>
                  </a:lnTo>
                  <a:lnTo>
                    <a:pt x="14751" y="5824"/>
                  </a:lnTo>
                  <a:cubicBezTo>
                    <a:pt x="16083" y="4491"/>
                    <a:pt x="16083" y="2333"/>
                    <a:pt x="14751" y="1001"/>
                  </a:cubicBezTo>
                  <a:cubicBezTo>
                    <a:pt x="14085" y="334"/>
                    <a:pt x="13212" y="1"/>
                    <a:pt x="12340" y="1"/>
                  </a:cubicBezTo>
                  <a:close/>
                </a:path>
              </a:pathLst>
            </a:custGeom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" name="Google Shape;592;p33">
              <a:extLst>
                <a:ext uri="{FF2B5EF4-FFF2-40B4-BE49-F238E27FC236}">
                  <a16:creationId xmlns:a16="http://schemas.microsoft.com/office/drawing/2014/main" id="{9DDFA94D-E29F-5107-57E4-EEB055E27A11}"/>
                </a:ext>
              </a:extLst>
            </p:cNvPr>
            <p:cNvSpPr/>
            <p:nvPr/>
          </p:nvSpPr>
          <p:spPr>
            <a:xfrm>
              <a:off x="1946450" y="2805750"/>
              <a:ext cx="436250" cy="702025"/>
            </a:xfrm>
            <a:custGeom>
              <a:avLst/>
              <a:gdLst/>
              <a:ahLst/>
              <a:cxnLst/>
              <a:rect l="l" t="t" r="r" b="b"/>
              <a:pathLst>
                <a:path w="17450" h="28081" extrusionOk="0">
                  <a:moveTo>
                    <a:pt x="14040" y="1"/>
                  </a:moveTo>
                  <a:cubicBezTo>
                    <a:pt x="12157" y="1"/>
                    <a:pt x="10632" y="1526"/>
                    <a:pt x="10632" y="3409"/>
                  </a:cubicBezTo>
                  <a:lnTo>
                    <a:pt x="10632" y="5808"/>
                  </a:lnTo>
                  <a:lnTo>
                    <a:pt x="8934" y="4112"/>
                  </a:lnTo>
                  <a:cubicBezTo>
                    <a:pt x="8268" y="3446"/>
                    <a:pt x="7396" y="3113"/>
                    <a:pt x="6523" y="3113"/>
                  </a:cubicBezTo>
                  <a:cubicBezTo>
                    <a:pt x="5651" y="3113"/>
                    <a:pt x="4778" y="3446"/>
                    <a:pt x="4112" y="4112"/>
                  </a:cubicBezTo>
                  <a:cubicBezTo>
                    <a:pt x="2779" y="5444"/>
                    <a:pt x="2779" y="7602"/>
                    <a:pt x="4112" y="8935"/>
                  </a:cubicBezTo>
                  <a:lnTo>
                    <a:pt x="5809" y="10631"/>
                  </a:lnTo>
                  <a:lnTo>
                    <a:pt x="3410" y="10631"/>
                  </a:lnTo>
                  <a:cubicBezTo>
                    <a:pt x="1527" y="10631"/>
                    <a:pt x="0" y="12156"/>
                    <a:pt x="0" y="14041"/>
                  </a:cubicBezTo>
                  <a:cubicBezTo>
                    <a:pt x="0" y="15924"/>
                    <a:pt x="1527" y="17449"/>
                    <a:pt x="3410" y="17449"/>
                  </a:cubicBezTo>
                  <a:lnTo>
                    <a:pt x="5809" y="17449"/>
                  </a:lnTo>
                  <a:lnTo>
                    <a:pt x="4112" y="19147"/>
                  </a:lnTo>
                  <a:cubicBezTo>
                    <a:pt x="2779" y="20478"/>
                    <a:pt x="2779" y="22637"/>
                    <a:pt x="4112" y="23968"/>
                  </a:cubicBezTo>
                  <a:cubicBezTo>
                    <a:pt x="4778" y="24635"/>
                    <a:pt x="5651" y="24968"/>
                    <a:pt x="6523" y="24968"/>
                  </a:cubicBezTo>
                  <a:cubicBezTo>
                    <a:pt x="7396" y="24968"/>
                    <a:pt x="8268" y="24635"/>
                    <a:pt x="8934" y="23968"/>
                  </a:cubicBezTo>
                  <a:lnTo>
                    <a:pt x="10632" y="22272"/>
                  </a:lnTo>
                  <a:lnTo>
                    <a:pt x="10632" y="24671"/>
                  </a:lnTo>
                  <a:cubicBezTo>
                    <a:pt x="10632" y="26554"/>
                    <a:pt x="12157" y="28080"/>
                    <a:pt x="14040" y="28080"/>
                  </a:cubicBezTo>
                  <a:cubicBezTo>
                    <a:pt x="15923" y="28080"/>
                    <a:pt x="17450" y="26554"/>
                    <a:pt x="17450" y="24671"/>
                  </a:cubicBezTo>
                  <a:lnTo>
                    <a:pt x="17450" y="22272"/>
                  </a:lnTo>
                  <a:cubicBezTo>
                    <a:pt x="12904" y="17725"/>
                    <a:pt x="12904" y="10354"/>
                    <a:pt x="17450" y="5806"/>
                  </a:cubicBezTo>
                  <a:lnTo>
                    <a:pt x="17450" y="3409"/>
                  </a:lnTo>
                  <a:cubicBezTo>
                    <a:pt x="17450" y="1526"/>
                    <a:pt x="15923" y="1"/>
                    <a:pt x="14040" y="1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93;p33">
              <a:extLst>
                <a:ext uri="{FF2B5EF4-FFF2-40B4-BE49-F238E27FC236}">
                  <a16:creationId xmlns:a16="http://schemas.microsoft.com/office/drawing/2014/main" id="{DB65C209-A76B-A67B-D057-14854CD61ABE}"/>
                </a:ext>
              </a:extLst>
            </p:cNvPr>
            <p:cNvSpPr/>
            <p:nvPr/>
          </p:nvSpPr>
          <p:spPr>
            <a:xfrm>
              <a:off x="2141200" y="3139375"/>
              <a:ext cx="84225" cy="67075"/>
            </a:xfrm>
            <a:custGeom>
              <a:avLst/>
              <a:gdLst/>
              <a:ahLst/>
              <a:cxnLst/>
              <a:rect l="l" t="t" r="r" b="b"/>
              <a:pathLst>
                <a:path w="3369" h="2683" extrusionOk="0">
                  <a:moveTo>
                    <a:pt x="1685" y="0"/>
                  </a:moveTo>
                  <a:cubicBezTo>
                    <a:pt x="755" y="0"/>
                    <a:pt x="1" y="601"/>
                    <a:pt x="1" y="1341"/>
                  </a:cubicBezTo>
                  <a:cubicBezTo>
                    <a:pt x="1" y="2082"/>
                    <a:pt x="755" y="2682"/>
                    <a:pt x="1685" y="2682"/>
                  </a:cubicBezTo>
                  <a:cubicBezTo>
                    <a:pt x="2615" y="2682"/>
                    <a:pt x="3369" y="2082"/>
                    <a:pt x="3369" y="1341"/>
                  </a:cubicBezTo>
                  <a:cubicBezTo>
                    <a:pt x="3369" y="601"/>
                    <a:pt x="2615" y="0"/>
                    <a:pt x="16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594;p33">
              <a:extLst>
                <a:ext uri="{FF2B5EF4-FFF2-40B4-BE49-F238E27FC236}">
                  <a16:creationId xmlns:a16="http://schemas.microsoft.com/office/drawing/2014/main" id="{A356E92E-A80B-6205-A3EE-29DEF33B4773}"/>
                </a:ext>
              </a:extLst>
            </p:cNvPr>
            <p:cNvSpPr/>
            <p:nvPr/>
          </p:nvSpPr>
          <p:spPr>
            <a:xfrm>
              <a:off x="2369475" y="3139375"/>
              <a:ext cx="84225" cy="67075"/>
            </a:xfrm>
            <a:custGeom>
              <a:avLst/>
              <a:gdLst/>
              <a:ahLst/>
              <a:cxnLst/>
              <a:rect l="l" t="t" r="r" b="b"/>
              <a:pathLst>
                <a:path w="3369" h="2683" extrusionOk="0">
                  <a:moveTo>
                    <a:pt x="1685" y="0"/>
                  </a:moveTo>
                  <a:cubicBezTo>
                    <a:pt x="754" y="0"/>
                    <a:pt x="0" y="601"/>
                    <a:pt x="0" y="1341"/>
                  </a:cubicBezTo>
                  <a:cubicBezTo>
                    <a:pt x="0" y="2082"/>
                    <a:pt x="754" y="2682"/>
                    <a:pt x="1685" y="2682"/>
                  </a:cubicBezTo>
                  <a:cubicBezTo>
                    <a:pt x="2616" y="2682"/>
                    <a:pt x="3368" y="2082"/>
                    <a:pt x="3368" y="1341"/>
                  </a:cubicBezTo>
                  <a:cubicBezTo>
                    <a:pt x="3368" y="601"/>
                    <a:pt x="2616" y="0"/>
                    <a:pt x="16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595;p33">
              <a:extLst>
                <a:ext uri="{FF2B5EF4-FFF2-40B4-BE49-F238E27FC236}">
                  <a16:creationId xmlns:a16="http://schemas.microsoft.com/office/drawing/2014/main" id="{E74498C0-5300-9D23-A12C-63B4D311463C}"/>
                </a:ext>
              </a:extLst>
            </p:cNvPr>
            <p:cNvSpPr/>
            <p:nvPr/>
          </p:nvSpPr>
          <p:spPr>
            <a:xfrm>
              <a:off x="2245950" y="3132550"/>
              <a:ext cx="102925" cy="41600"/>
            </a:xfrm>
            <a:custGeom>
              <a:avLst/>
              <a:gdLst/>
              <a:ahLst/>
              <a:cxnLst/>
              <a:rect l="l" t="t" r="r" b="b"/>
              <a:pathLst>
                <a:path w="4117" h="1664" extrusionOk="0">
                  <a:moveTo>
                    <a:pt x="424" y="1"/>
                  </a:moveTo>
                  <a:cubicBezTo>
                    <a:pt x="191" y="1"/>
                    <a:pt x="0" y="190"/>
                    <a:pt x="0" y="424"/>
                  </a:cubicBezTo>
                  <a:cubicBezTo>
                    <a:pt x="0" y="1108"/>
                    <a:pt x="558" y="1664"/>
                    <a:pt x="1241" y="1664"/>
                  </a:cubicBezTo>
                  <a:cubicBezTo>
                    <a:pt x="1554" y="1664"/>
                    <a:pt x="1840" y="1547"/>
                    <a:pt x="2059" y="1355"/>
                  </a:cubicBezTo>
                  <a:cubicBezTo>
                    <a:pt x="2277" y="1547"/>
                    <a:pt x="2563" y="1664"/>
                    <a:pt x="2876" y="1664"/>
                  </a:cubicBezTo>
                  <a:cubicBezTo>
                    <a:pt x="3559" y="1664"/>
                    <a:pt x="4117" y="1108"/>
                    <a:pt x="4117" y="424"/>
                  </a:cubicBezTo>
                  <a:cubicBezTo>
                    <a:pt x="4117" y="189"/>
                    <a:pt x="3927" y="1"/>
                    <a:pt x="3692" y="1"/>
                  </a:cubicBezTo>
                  <a:cubicBezTo>
                    <a:pt x="3459" y="1"/>
                    <a:pt x="3268" y="190"/>
                    <a:pt x="3268" y="424"/>
                  </a:cubicBezTo>
                  <a:cubicBezTo>
                    <a:pt x="3268" y="641"/>
                    <a:pt x="3093" y="818"/>
                    <a:pt x="2876" y="818"/>
                  </a:cubicBezTo>
                  <a:cubicBezTo>
                    <a:pt x="2657" y="818"/>
                    <a:pt x="2482" y="641"/>
                    <a:pt x="2482" y="424"/>
                  </a:cubicBezTo>
                  <a:cubicBezTo>
                    <a:pt x="2482" y="190"/>
                    <a:pt x="2291" y="1"/>
                    <a:pt x="2059" y="1"/>
                  </a:cubicBezTo>
                  <a:cubicBezTo>
                    <a:pt x="1824" y="1"/>
                    <a:pt x="1635" y="190"/>
                    <a:pt x="1635" y="424"/>
                  </a:cubicBezTo>
                  <a:cubicBezTo>
                    <a:pt x="1635" y="641"/>
                    <a:pt x="1458" y="818"/>
                    <a:pt x="1241" y="818"/>
                  </a:cubicBezTo>
                  <a:cubicBezTo>
                    <a:pt x="1024" y="818"/>
                    <a:pt x="849" y="641"/>
                    <a:pt x="849" y="424"/>
                  </a:cubicBezTo>
                  <a:cubicBezTo>
                    <a:pt x="849" y="190"/>
                    <a:pt x="658" y="1"/>
                    <a:pt x="42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596;p33">
              <a:extLst>
                <a:ext uri="{FF2B5EF4-FFF2-40B4-BE49-F238E27FC236}">
                  <a16:creationId xmlns:a16="http://schemas.microsoft.com/office/drawing/2014/main" id="{BFE15D04-6A7F-121B-092D-C6DA2A3BECBA}"/>
                </a:ext>
              </a:extLst>
            </p:cNvPr>
            <p:cNvSpPr/>
            <p:nvPr/>
          </p:nvSpPr>
          <p:spPr>
            <a:xfrm>
              <a:off x="2180525" y="3096425"/>
              <a:ext cx="60100" cy="40650"/>
            </a:xfrm>
            <a:custGeom>
              <a:avLst/>
              <a:gdLst/>
              <a:ahLst/>
              <a:cxnLst/>
              <a:rect l="l" t="t" r="r" b="b"/>
              <a:pathLst>
                <a:path w="2404" h="1626" extrusionOk="0">
                  <a:moveTo>
                    <a:pt x="1201" y="1"/>
                  </a:moveTo>
                  <a:cubicBezTo>
                    <a:pt x="539" y="1"/>
                    <a:pt x="0" y="539"/>
                    <a:pt x="0" y="1201"/>
                  </a:cubicBezTo>
                  <a:cubicBezTo>
                    <a:pt x="0" y="1434"/>
                    <a:pt x="191" y="1625"/>
                    <a:pt x="424" y="1625"/>
                  </a:cubicBezTo>
                  <a:cubicBezTo>
                    <a:pt x="658" y="1625"/>
                    <a:pt x="848" y="1434"/>
                    <a:pt x="848" y="1201"/>
                  </a:cubicBezTo>
                  <a:cubicBezTo>
                    <a:pt x="848" y="1006"/>
                    <a:pt x="1006" y="848"/>
                    <a:pt x="1201" y="848"/>
                  </a:cubicBezTo>
                  <a:cubicBezTo>
                    <a:pt x="1398" y="848"/>
                    <a:pt x="1556" y="1006"/>
                    <a:pt x="1556" y="1201"/>
                  </a:cubicBezTo>
                  <a:cubicBezTo>
                    <a:pt x="1556" y="1434"/>
                    <a:pt x="1745" y="1625"/>
                    <a:pt x="1980" y="1625"/>
                  </a:cubicBezTo>
                  <a:cubicBezTo>
                    <a:pt x="2212" y="1625"/>
                    <a:pt x="2403" y="1434"/>
                    <a:pt x="2403" y="1201"/>
                  </a:cubicBezTo>
                  <a:cubicBezTo>
                    <a:pt x="2403" y="539"/>
                    <a:pt x="1865" y="1"/>
                    <a:pt x="1201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597;p33">
              <a:extLst>
                <a:ext uri="{FF2B5EF4-FFF2-40B4-BE49-F238E27FC236}">
                  <a16:creationId xmlns:a16="http://schemas.microsoft.com/office/drawing/2014/main" id="{876EB29B-0B4C-3327-C952-9945B45D67D5}"/>
                </a:ext>
              </a:extLst>
            </p:cNvPr>
            <p:cNvSpPr/>
            <p:nvPr/>
          </p:nvSpPr>
          <p:spPr>
            <a:xfrm>
              <a:off x="2354325" y="3096425"/>
              <a:ext cx="60075" cy="40650"/>
            </a:xfrm>
            <a:custGeom>
              <a:avLst/>
              <a:gdLst/>
              <a:ahLst/>
              <a:cxnLst/>
              <a:rect l="l" t="t" r="r" b="b"/>
              <a:pathLst>
                <a:path w="2403" h="1626" extrusionOk="0">
                  <a:moveTo>
                    <a:pt x="1201" y="1"/>
                  </a:moveTo>
                  <a:cubicBezTo>
                    <a:pt x="539" y="1"/>
                    <a:pt x="0" y="539"/>
                    <a:pt x="0" y="1201"/>
                  </a:cubicBezTo>
                  <a:cubicBezTo>
                    <a:pt x="0" y="1434"/>
                    <a:pt x="191" y="1625"/>
                    <a:pt x="424" y="1625"/>
                  </a:cubicBezTo>
                  <a:cubicBezTo>
                    <a:pt x="658" y="1625"/>
                    <a:pt x="847" y="1434"/>
                    <a:pt x="847" y="1201"/>
                  </a:cubicBezTo>
                  <a:cubicBezTo>
                    <a:pt x="847" y="1006"/>
                    <a:pt x="1005" y="848"/>
                    <a:pt x="1201" y="848"/>
                  </a:cubicBezTo>
                  <a:cubicBezTo>
                    <a:pt x="1398" y="848"/>
                    <a:pt x="1556" y="1006"/>
                    <a:pt x="1556" y="1201"/>
                  </a:cubicBezTo>
                  <a:cubicBezTo>
                    <a:pt x="1556" y="1434"/>
                    <a:pt x="1745" y="1625"/>
                    <a:pt x="1979" y="1625"/>
                  </a:cubicBezTo>
                  <a:cubicBezTo>
                    <a:pt x="2212" y="1625"/>
                    <a:pt x="2403" y="1434"/>
                    <a:pt x="2403" y="1201"/>
                  </a:cubicBezTo>
                  <a:cubicBezTo>
                    <a:pt x="2403" y="539"/>
                    <a:pt x="1864" y="1"/>
                    <a:pt x="1201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50F3CFB0-FA72-729F-ECE1-4D6C8B909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06794" y="1044304"/>
            <a:ext cx="7176977" cy="2809998"/>
          </a:xfrm>
        </p:spPr>
        <p:txBody>
          <a:bodyPr/>
          <a:lstStyle/>
          <a:p>
            <a:pPr marL="165100" indent="0" algn="just">
              <a:buNone/>
            </a:pPr>
            <a:r>
              <a:rPr lang="es-MX" sz="26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El eje articulador de pensamiento crítico, en donde </a:t>
            </a:r>
            <a:r>
              <a:rPr lang="es-MX" sz="2600" b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lo crítico </a:t>
            </a:r>
            <a:r>
              <a:rPr lang="es-MX" sz="26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se entiende como la recuperación del otro desde la diversidad es fundamental para la formación de la ciudadanía con valores democráticos y justicia social.</a:t>
            </a:r>
          </a:p>
        </p:txBody>
      </p:sp>
    </p:spTree>
    <p:extLst>
      <p:ext uri="{BB962C8B-B14F-4D97-AF65-F5344CB8AC3E}">
        <p14:creationId xmlns:p14="http://schemas.microsoft.com/office/powerpoint/2010/main" val="682313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5" name="Google Shape;1235;p41"/>
          <p:cNvGrpSpPr/>
          <p:nvPr/>
        </p:nvGrpSpPr>
        <p:grpSpPr>
          <a:xfrm>
            <a:off x="815791" y="1452185"/>
            <a:ext cx="360551" cy="353836"/>
            <a:chOff x="1528684" y="2654225"/>
            <a:chExt cx="265463" cy="260518"/>
          </a:xfrm>
        </p:grpSpPr>
        <p:sp>
          <p:nvSpPr>
            <p:cNvPr id="1236" name="Google Shape;1236;p41"/>
            <p:cNvSpPr/>
            <p:nvPr/>
          </p:nvSpPr>
          <p:spPr>
            <a:xfrm>
              <a:off x="1528684" y="2654225"/>
              <a:ext cx="265463" cy="260518"/>
            </a:xfrm>
            <a:custGeom>
              <a:avLst/>
              <a:gdLst/>
              <a:ahLst/>
              <a:cxnLst/>
              <a:rect l="l" t="t" r="r" b="b"/>
              <a:pathLst>
                <a:path w="13603" h="13231" extrusionOk="0">
                  <a:moveTo>
                    <a:pt x="9823" y="1"/>
                  </a:moveTo>
                  <a:cubicBezTo>
                    <a:pt x="9609" y="1"/>
                    <a:pt x="9391" y="81"/>
                    <a:pt x="9224" y="227"/>
                  </a:cubicBezTo>
                  <a:cubicBezTo>
                    <a:pt x="8489" y="695"/>
                    <a:pt x="7721" y="1163"/>
                    <a:pt x="7019" y="1698"/>
                  </a:cubicBezTo>
                  <a:cubicBezTo>
                    <a:pt x="6705" y="1959"/>
                    <a:pt x="6401" y="2066"/>
                    <a:pt x="6091" y="2066"/>
                  </a:cubicBezTo>
                  <a:cubicBezTo>
                    <a:pt x="5807" y="2066"/>
                    <a:pt x="5518" y="1975"/>
                    <a:pt x="5214" y="1831"/>
                  </a:cubicBezTo>
                  <a:cubicBezTo>
                    <a:pt x="4479" y="1497"/>
                    <a:pt x="3710" y="1196"/>
                    <a:pt x="2941" y="862"/>
                  </a:cubicBezTo>
                  <a:cubicBezTo>
                    <a:pt x="2798" y="782"/>
                    <a:pt x="2639" y="741"/>
                    <a:pt x="2480" y="741"/>
                  </a:cubicBezTo>
                  <a:cubicBezTo>
                    <a:pt x="2305" y="741"/>
                    <a:pt x="2129" y="791"/>
                    <a:pt x="1972" y="896"/>
                  </a:cubicBezTo>
                  <a:cubicBezTo>
                    <a:pt x="1705" y="1163"/>
                    <a:pt x="1638" y="1564"/>
                    <a:pt x="1772" y="1898"/>
                  </a:cubicBezTo>
                  <a:cubicBezTo>
                    <a:pt x="2072" y="2867"/>
                    <a:pt x="2306" y="3837"/>
                    <a:pt x="2607" y="4806"/>
                  </a:cubicBezTo>
                  <a:cubicBezTo>
                    <a:pt x="2741" y="5140"/>
                    <a:pt x="2641" y="5508"/>
                    <a:pt x="2407" y="5775"/>
                  </a:cubicBezTo>
                  <a:cubicBezTo>
                    <a:pt x="1738" y="6510"/>
                    <a:pt x="1103" y="7279"/>
                    <a:pt x="502" y="8048"/>
                  </a:cubicBezTo>
                  <a:cubicBezTo>
                    <a:pt x="268" y="8315"/>
                    <a:pt x="0" y="8649"/>
                    <a:pt x="201" y="9050"/>
                  </a:cubicBezTo>
                  <a:cubicBezTo>
                    <a:pt x="401" y="9451"/>
                    <a:pt x="702" y="9451"/>
                    <a:pt x="1103" y="9485"/>
                  </a:cubicBezTo>
                  <a:cubicBezTo>
                    <a:pt x="2072" y="9485"/>
                    <a:pt x="3042" y="9552"/>
                    <a:pt x="4011" y="9585"/>
                  </a:cubicBezTo>
                  <a:cubicBezTo>
                    <a:pt x="4211" y="9585"/>
                    <a:pt x="4378" y="9618"/>
                    <a:pt x="4546" y="9719"/>
                  </a:cubicBezTo>
                  <a:cubicBezTo>
                    <a:pt x="4746" y="9819"/>
                    <a:pt x="4880" y="9953"/>
                    <a:pt x="4980" y="10153"/>
                  </a:cubicBezTo>
                  <a:cubicBezTo>
                    <a:pt x="5481" y="10989"/>
                    <a:pt x="6016" y="11791"/>
                    <a:pt x="6517" y="12626"/>
                  </a:cubicBezTo>
                  <a:cubicBezTo>
                    <a:pt x="6708" y="12943"/>
                    <a:pt x="6898" y="13230"/>
                    <a:pt x="7317" y="13230"/>
                  </a:cubicBezTo>
                  <a:cubicBezTo>
                    <a:pt x="7339" y="13230"/>
                    <a:pt x="7362" y="13230"/>
                    <a:pt x="7386" y="13228"/>
                  </a:cubicBezTo>
                  <a:cubicBezTo>
                    <a:pt x="7821" y="13194"/>
                    <a:pt x="7954" y="12793"/>
                    <a:pt x="8088" y="12459"/>
                  </a:cubicBezTo>
                  <a:cubicBezTo>
                    <a:pt x="8456" y="11557"/>
                    <a:pt x="8823" y="10621"/>
                    <a:pt x="9124" y="9685"/>
                  </a:cubicBezTo>
                  <a:cubicBezTo>
                    <a:pt x="9224" y="9351"/>
                    <a:pt x="9525" y="9084"/>
                    <a:pt x="9859" y="9017"/>
                  </a:cubicBezTo>
                  <a:cubicBezTo>
                    <a:pt x="10862" y="8783"/>
                    <a:pt x="11831" y="8516"/>
                    <a:pt x="12834" y="8282"/>
                  </a:cubicBezTo>
                  <a:cubicBezTo>
                    <a:pt x="13202" y="8215"/>
                    <a:pt x="13502" y="8048"/>
                    <a:pt x="13569" y="7647"/>
                  </a:cubicBezTo>
                  <a:cubicBezTo>
                    <a:pt x="13603" y="7279"/>
                    <a:pt x="13469" y="6945"/>
                    <a:pt x="13168" y="6778"/>
                  </a:cubicBezTo>
                  <a:cubicBezTo>
                    <a:pt x="12500" y="6276"/>
                    <a:pt x="11865" y="5742"/>
                    <a:pt x="11163" y="5274"/>
                  </a:cubicBezTo>
                  <a:cubicBezTo>
                    <a:pt x="10628" y="4839"/>
                    <a:pt x="10261" y="4438"/>
                    <a:pt x="10394" y="3636"/>
                  </a:cubicBezTo>
                  <a:cubicBezTo>
                    <a:pt x="10528" y="2767"/>
                    <a:pt x="10528" y="1865"/>
                    <a:pt x="10595" y="962"/>
                  </a:cubicBezTo>
                  <a:cubicBezTo>
                    <a:pt x="10662" y="628"/>
                    <a:pt x="10528" y="294"/>
                    <a:pt x="10227" y="93"/>
                  </a:cubicBezTo>
                  <a:lnTo>
                    <a:pt x="10194" y="93"/>
                  </a:lnTo>
                  <a:cubicBezTo>
                    <a:pt x="10080" y="30"/>
                    <a:pt x="9952" y="1"/>
                    <a:pt x="982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41"/>
            <p:cNvSpPr/>
            <p:nvPr/>
          </p:nvSpPr>
          <p:spPr>
            <a:xfrm>
              <a:off x="1529092" y="2655080"/>
              <a:ext cx="264646" cy="258810"/>
            </a:xfrm>
            <a:custGeom>
              <a:avLst/>
              <a:gdLst/>
              <a:ahLst/>
              <a:cxnLst/>
              <a:rect l="l" t="t" r="r" b="b"/>
              <a:pathLst>
                <a:path w="13603" h="13303" extrusionOk="0">
                  <a:moveTo>
                    <a:pt x="13569" y="7688"/>
                  </a:moveTo>
                  <a:cubicBezTo>
                    <a:pt x="13602" y="7354"/>
                    <a:pt x="13469" y="7019"/>
                    <a:pt x="13168" y="6819"/>
                  </a:cubicBezTo>
                  <a:cubicBezTo>
                    <a:pt x="12499" y="6318"/>
                    <a:pt x="11831" y="5816"/>
                    <a:pt x="11163" y="5315"/>
                  </a:cubicBezTo>
                  <a:cubicBezTo>
                    <a:pt x="10594" y="4914"/>
                    <a:pt x="10260" y="4479"/>
                    <a:pt x="10394" y="3711"/>
                  </a:cubicBezTo>
                  <a:cubicBezTo>
                    <a:pt x="10528" y="2808"/>
                    <a:pt x="10528" y="1906"/>
                    <a:pt x="10594" y="1037"/>
                  </a:cubicBezTo>
                  <a:cubicBezTo>
                    <a:pt x="10661" y="703"/>
                    <a:pt x="10528" y="335"/>
                    <a:pt x="10227" y="135"/>
                  </a:cubicBezTo>
                  <a:lnTo>
                    <a:pt x="10227" y="135"/>
                  </a:lnTo>
                  <a:lnTo>
                    <a:pt x="10193" y="135"/>
                  </a:lnTo>
                  <a:cubicBezTo>
                    <a:pt x="9893" y="1"/>
                    <a:pt x="9492" y="34"/>
                    <a:pt x="9224" y="268"/>
                  </a:cubicBezTo>
                  <a:cubicBezTo>
                    <a:pt x="8489" y="770"/>
                    <a:pt x="7720" y="1204"/>
                    <a:pt x="7018" y="1772"/>
                  </a:cubicBezTo>
                  <a:cubicBezTo>
                    <a:pt x="6417" y="2240"/>
                    <a:pt x="5849" y="2173"/>
                    <a:pt x="5247" y="1873"/>
                  </a:cubicBezTo>
                  <a:cubicBezTo>
                    <a:pt x="4478" y="1538"/>
                    <a:pt x="3710" y="1238"/>
                    <a:pt x="2941" y="903"/>
                  </a:cubicBezTo>
                  <a:cubicBezTo>
                    <a:pt x="2640" y="736"/>
                    <a:pt x="2273" y="770"/>
                    <a:pt x="1972" y="970"/>
                  </a:cubicBezTo>
                  <a:cubicBezTo>
                    <a:pt x="1704" y="1204"/>
                    <a:pt x="1638" y="1605"/>
                    <a:pt x="1771" y="1939"/>
                  </a:cubicBezTo>
                  <a:cubicBezTo>
                    <a:pt x="2072" y="2909"/>
                    <a:pt x="2306" y="3911"/>
                    <a:pt x="2607" y="4847"/>
                  </a:cubicBezTo>
                  <a:cubicBezTo>
                    <a:pt x="2741" y="5215"/>
                    <a:pt x="2640" y="5582"/>
                    <a:pt x="2406" y="5850"/>
                  </a:cubicBezTo>
                  <a:cubicBezTo>
                    <a:pt x="1738" y="6585"/>
                    <a:pt x="1103" y="7320"/>
                    <a:pt x="501" y="8089"/>
                  </a:cubicBezTo>
                  <a:cubicBezTo>
                    <a:pt x="267" y="8390"/>
                    <a:pt x="0" y="8690"/>
                    <a:pt x="201" y="9091"/>
                  </a:cubicBezTo>
                  <a:cubicBezTo>
                    <a:pt x="401" y="9493"/>
                    <a:pt x="769" y="9559"/>
                    <a:pt x="1136" y="9559"/>
                  </a:cubicBezTo>
                  <a:cubicBezTo>
                    <a:pt x="2106" y="9593"/>
                    <a:pt x="3075" y="9626"/>
                    <a:pt x="4077" y="9660"/>
                  </a:cubicBezTo>
                  <a:cubicBezTo>
                    <a:pt x="4478" y="9660"/>
                    <a:pt x="4813" y="9860"/>
                    <a:pt x="5013" y="10228"/>
                  </a:cubicBezTo>
                  <a:cubicBezTo>
                    <a:pt x="5514" y="11063"/>
                    <a:pt x="6049" y="11865"/>
                    <a:pt x="6551" y="12701"/>
                  </a:cubicBezTo>
                  <a:cubicBezTo>
                    <a:pt x="6751" y="13035"/>
                    <a:pt x="6985" y="13303"/>
                    <a:pt x="7419" y="13303"/>
                  </a:cubicBezTo>
                  <a:cubicBezTo>
                    <a:pt x="7854" y="13269"/>
                    <a:pt x="8021" y="12868"/>
                    <a:pt x="8155" y="12534"/>
                  </a:cubicBezTo>
                  <a:cubicBezTo>
                    <a:pt x="8522" y="11631"/>
                    <a:pt x="8857" y="10696"/>
                    <a:pt x="9157" y="9760"/>
                  </a:cubicBezTo>
                  <a:cubicBezTo>
                    <a:pt x="9258" y="9426"/>
                    <a:pt x="9558" y="9158"/>
                    <a:pt x="9926" y="9091"/>
                  </a:cubicBezTo>
                  <a:cubicBezTo>
                    <a:pt x="10895" y="8858"/>
                    <a:pt x="11898" y="8590"/>
                    <a:pt x="12867" y="8356"/>
                  </a:cubicBezTo>
                  <a:cubicBezTo>
                    <a:pt x="13201" y="8256"/>
                    <a:pt x="13502" y="8089"/>
                    <a:pt x="13569" y="768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8" name="Google Shape;1238;p41"/>
          <p:cNvGrpSpPr/>
          <p:nvPr/>
        </p:nvGrpSpPr>
        <p:grpSpPr>
          <a:xfrm>
            <a:off x="4502278" y="743519"/>
            <a:ext cx="256726" cy="264598"/>
            <a:chOff x="1136563" y="3613697"/>
            <a:chExt cx="150874" cy="155472"/>
          </a:xfrm>
        </p:grpSpPr>
        <p:sp>
          <p:nvSpPr>
            <p:cNvPr id="1239" name="Google Shape;1239;p41"/>
            <p:cNvSpPr/>
            <p:nvPr/>
          </p:nvSpPr>
          <p:spPr>
            <a:xfrm>
              <a:off x="1136662" y="3613697"/>
              <a:ext cx="150675" cy="155472"/>
            </a:xfrm>
            <a:custGeom>
              <a:avLst/>
              <a:gdLst/>
              <a:ahLst/>
              <a:cxnLst/>
              <a:rect l="l" t="t" r="r" b="b"/>
              <a:pathLst>
                <a:path w="7721" h="7896" extrusionOk="0">
                  <a:moveTo>
                    <a:pt x="2781" y="1"/>
                  </a:moveTo>
                  <a:cubicBezTo>
                    <a:pt x="2732" y="1"/>
                    <a:pt x="2684" y="9"/>
                    <a:pt x="2641" y="26"/>
                  </a:cubicBezTo>
                  <a:cubicBezTo>
                    <a:pt x="2440" y="93"/>
                    <a:pt x="2340" y="294"/>
                    <a:pt x="2340" y="494"/>
                  </a:cubicBezTo>
                  <a:cubicBezTo>
                    <a:pt x="2273" y="1029"/>
                    <a:pt x="2206" y="1530"/>
                    <a:pt x="2206" y="2065"/>
                  </a:cubicBezTo>
                  <a:cubicBezTo>
                    <a:pt x="2206" y="2433"/>
                    <a:pt x="1972" y="2800"/>
                    <a:pt x="1605" y="2934"/>
                  </a:cubicBezTo>
                  <a:cubicBezTo>
                    <a:pt x="1170" y="3134"/>
                    <a:pt x="736" y="3368"/>
                    <a:pt x="301" y="3602"/>
                  </a:cubicBezTo>
                  <a:cubicBezTo>
                    <a:pt x="134" y="3669"/>
                    <a:pt x="1" y="3870"/>
                    <a:pt x="1" y="4070"/>
                  </a:cubicBezTo>
                  <a:cubicBezTo>
                    <a:pt x="1" y="4271"/>
                    <a:pt x="134" y="4471"/>
                    <a:pt x="368" y="4538"/>
                  </a:cubicBezTo>
                  <a:cubicBezTo>
                    <a:pt x="903" y="4739"/>
                    <a:pt x="1438" y="5006"/>
                    <a:pt x="2006" y="5240"/>
                  </a:cubicBezTo>
                  <a:cubicBezTo>
                    <a:pt x="2206" y="5307"/>
                    <a:pt x="2340" y="5474"/>
                    <a:pt x="2374" y="5674"/>
                  </a:cubicBezTo>
                  <a:cubicBezTo>
                    <a:pt x="2474" y="6243"/>
                    <a:pt x="2574" y="6811"/>
                    <a:pt x="2708" y="7379"/>
                  </a:cubicBezTo>
                  <a:cubicBezTo>
                    <a:pt x="2741" y="7579"/>
                    <a:pt x="2808" y="7813"/>
                    <a:pt x="3075" y="7880"/>
                  </a:cubicBezTo>
                  <a:cubicBezTo>
                    <a:pt x="3112" y="7891"/>
                    <a:pt x="3146" y="7895"/>
                    <a:pt x="3179" y="7895"/>
                  </a:cubicBezTo>
                  <a:cubicBezTo>
                    <a:pt x="3360" y="7895"/>
                    <a:pt x="3497" y="7754"/>
                    <a:pt x="3610" y="7613"/>
                  </a:cubicBezTo>
                  <a:cubicBezTo>
                    <a:pt x="3978" y="7212"/>
                    <a:pt x="4345" y="6744"/>
                    <a:pt x="4746" y="6343"/>
                  </a:cubicBezTo>
                  <a:cubicBezTo>
                    <a:pt x="4813" y="6243"/>
                    <a:pt x="4880" y="6176"/>
                    <a:pt x="5014" y="6142"/>
                  </a:cubicBezTo>
                  <a:cubicBezTo>
                    <a:pt x="5073" y="6103"/>
                    <a:pt x="5131" y="6087"/>
                    <a:pt x="5190" y="6087"/>
                  </a:cubicBezTo>
                  <a:cubicBezTo>
                    <a:pt x="5232" y="6087"/>
                    <a:pt x="5273" y="6095"/>
                    <a:pt x="5315" y="6109"/>
                  </a:cubicBezTo>
                  <a:lnTo>
                    <a:pt x="7019" y="6309"/>
                  </a:lnTo>
                  <a:cubicBezTo>
                    <a:pt x="7064" y="6317"/>
                    <a:pt x="7109" y="6321"/>
                    <a:pt x="7153" y="6321"/>
                  </a:cubicBezTo>
                  <a:cubicBezTo>
                    <a:pt x="7306" y="6321"/>
                    <a:pt x="7450" y="6272"/>
                    <a:pt x="7554" y="6142"/>
                  </a:cubicBezTo>
                  <a:cubicBezTo>
                    <a:pt x="7721" y="5942"/>
                    <a:pt x="7587" y="5741"/>
                    <a:pt x="7487" y="5541"/>
                  </a:cubicBezTo>
                  <a:cubicBezTo>
                    <a:pt x="7220" y="5039"/>
                    <a:pt x="6919" y="4538"/>
                    <a:pt x="6618" y="4037"/>
                  </a:cubicBezTo>
                  <a:cubicBezTo>
                    <a:pt x="6484" y="3870"/>
                    <a:pt x="6484" y="3636"/>
                    <a:pt x="6585" y="3469"/>
                  </a:cubicBezTo>
                  <a:cubicBezTo>
                    <a:pt x="6819" y="2934"/>
                    <a:pt x="7052" y="2366"/>
                    <a:pt x="7320" y="1831"/>
                  </a:cubicBezTo>
                  <a:cubicBezTo>
                    <a:pt x="7454" y="1664"/>
                    <a:pt x="7420" y="1430"/>
                    <a:pt x="7286" y="1263"/>
                  </a:cubicBezTo>
                  <a:cubicBezTo>
                    <a:pt x="7195" y="1149"/>
                    <a:pt x="7072" y="1097"/>
                    <a:pt x="6940" y="1097"/>
                  </a:cubicBezTo>
                  <a:cubicBezTo>
                    <a:pt x="6879" y="1097"/>
                    <a:pt x="6815" y="1108"/>
                    <a:pt x="6752" y="1129"/>
                  </a:cubicBezTo>
                  <a:cubicBezTo>
                    <a:pt x="6284" y="1263"/>
                    <a:pt x="5782" y="1363"/>
                    <a:pt x="5315" y="1497"/>
                  </a:cubicBezTo>
                  <a:cubicBezTo>
                    <a:pt x="5215" y="1537"/>
                    <a:pt x="5106" y="1556"/>
                    <a:pt x="4997" y="1556"/>
                  </a:cubicBezTo>
                  <a:cubicBezTo>
                    <a:pt x="4739" y="1556"/>
                    <a:pt x="4476" y="1450"/>
                    <a:pt x="4312" y="1263"/>
                  </a:cubicBezTo>
                  <a:cubicBezTo>
                    <a:pt x="3944" y="862"/>
                    <a:pt x="3543" y="528"/>
                    <a:pt x="3176" y="193"/>
                  </a:cubicBezTo>
                  <a:cubicBezTo>
                    <a:pt x="3076" y="69"/>
                    <a:pt x="2922" y="1"/>
                    <a:pt x="2781" y="1"/>
                  </a:cubicBezTo>
                  <a:close/>
                </a:path>
              </a:pathLst>
            </a:custGeom>
            <a:solidFill>
              <a:schemeClr val="accent1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41"/>
            <p:cNvSpPr/>
            <p:nvPr/>
          </p:nvSpPr>
          <p:spPr>
            <a:xfrm>
              <a:off x="1136563" y="3613730"/>
              <a:ext cx="150874" cy="155407"/>
            </a:xfrm>
            <a:custGeom>
              <a:avLst/>
              <a:gdLst/>
              <a:ahLst/>
              <a:cxnLst/>
              <a:rect l="l" t="t" r="r" b="b"/>
              <a:pathLst>
                <a:path w="7755" h="7988" extrusionOk="0">
                  <a:moveTo>
                    <a:pt x="7287" y="1303"/>
                  </a:moveTo>
                  <a:cubicBezTo>
                    <a:pt x="7153" y="1136"/>
                    <a:pt x="6952" y="1103"/>
                    <a:pt x="6752" y="1170"/>
                  </a:cubicBezTo>
                  <a:cubicBezTo>
                    <a:pt x="6284" y="1303"/>
                    <a:pt x="5783" y="1404"/>
                    <a:pt x="5348" y="1537"/>
                  </a:cubicBezTo>
                  <a:cubicBezTo>
                    <a:pt x="4981" y="1671"/>
                    <a:pt x="4546" y="1571"/>
                    <a:pt x="4312" y="1270"/>
                  </a:cubicBezTo>
                  <a:cubicBezTo>
                    <a:pt x="3944" y="902"/>
                    <a:pt x="3543" y="568"/>
                    <a:pt x="3176" y="201"/>
                  </a:cubicBezTo>
                  <a:cubicBezTo>
                    <a:pt x="3042" y="67"/>
                    <a:pt x="2808" y="0"/>
                    <a:pt x="2641" y="67"/>
                  </a:cubicBezTo>
                  <a:lnTo>
                    <a:pt x="2641" y="67"/>
                  </a:lnTo>
                  <a:lnTo>
                    <a:pt x="2641" y="67"/>
                  </a:lnTo>
                  <a:cubicBezTo>
                    <a:pt x="2441" y="134"/>
                    <a:pt x="2340" y="334"/>
                    <a:pt x="2340" y="535"/>
                  </a:cubicBezTo>
                  <a:cubicBezTo>
                    <a:pt x="2307" y="1036"/>
                    <a:pt x="2207" y="1571"/>
                    <a:pt x="2207" y="2072"/>
                  </a:cubicBezTo>
                  <a:cubicBezTo>
                    <a:pt x="2207" y="2473"/>
                    <a:pt x="1973" y="2841"/>
                    <a:pt x="1605" y="2941"/>
                  </a:cubicBezTo>
                  <a:cubicBezTo>
                    <a:pt x="1204" y="3175"/>
                    <a:pt x="736" y="3409"/>
                    <a:pt x="335" y="3643"/>
                  </a:cubicBezTo>
                  <a:cubicBezTo>
                    <a:pt x="134" y="3710"/>
                    <a:pt x="1" y="3910"/>
                    <a:pt x="1" y="4111"/>
                  </a:cubicBezTo>
                  <a:cubicBezTo>
                    <a:pt x="1" y="4311"/>
                    <a:pt x="134" y="4512"/>
                    <a:pt x="368" y="4545"/>
                  </a:cubicBezTo>
                  <a:cubicBezTo>
                    <a:pt x="903" y="4779"/>
                    <a:pt x="1438" y="5013"/>
                    <a:pt x="2006" y="5247"/>
                  </a:cubicBezTo>
                  <a:cubicBezTo>
                    <a:pt x="2207" y="5314"/>
                    <a:pt x="2340" y="5514"/>
                    <a:pt x="2374" y="5715"/>
                  </a:cubicBezTo>
                  <a:cubicBezTo>
                    <a:pt x="2474" y="6283"/>
                    <a:pt x="2574" y="6851"/>
                    <a:pt x="2708" y="7419"/>
                  </a:cubicBezTo>
                  <a:cubicBezTo>
                    <a:pt x="2741" y="7620"/>
                    <a:pt x="2808" y="7854"/>
                    <a:pt x="3076" y="7921"/>
                  </a:cubicBezTo>
                  <a:cubicBezTo>
                    <a:pt x="3309" y="7988"/>
                    <a:pt x="3477" y="7821"/>
                    <a:pt x="3610" y="7653"/>
                  </a:cubicBezTo>
                  <a:cubicBezTo>
                    <a:pt x="3978" y="7219"/>
                    <a:pt x="4379" y="6784"/>
                    <a:pt x="4747" y="6350"/>
                  </a:cubicBezTo>
                  <a:cubicBezTo>
                    <a:pt x="4813" y="6283"/>
                    <a:pt x="4880" y="6216"/>
                    <a:pt x="5014" y="6149"/>
                  </a:cubicBezTo>
                  <a:cubicBezTo>
                    <a:pt x="5114" y="6116"/>
                    <a:pt x="5214" y="6116"/>
                    <a:pt x="5348" y="6116"/>
                  </a:cubicBezTo>
                  <a:lnTo>
                    <a:pt x="7019" y="6350"/>
                  </a:lnTo>
                  <a:cubicBezTo>
                    <a:pt x="7253" y="6417"/>
                    <a:pt x="7487" y="6350"/>
                    <a:pt x="7621" y="6149"/>
                  </a:cubicBezTo>
                  <a:cubicBezTo>
                    <a:pt x="7754" y="5949"/>
                    <a:pt x="7654" y="5748"/>
                    <a:pt x="7554" y="5548"/>
                  </a:cubicBezTo>
                  <a:cubicBezTo>
                    <a:pt x="7253" y="5047"/>
                    <a:pt x="6952" y="4545"/>
                    <a:pt x="6652" y="4077"/>
                  </a:cubicBezTo>
                  <a:cubicBezTo>
                    <a:pt x="6518" y="3910"/>
                    <a:pt x="6518" y="3676"/>
                    <a:pt x="6618" y="3476"/>
                  </a:cubicBezTo>
                  <a:cubicBezTo>
                    <a:pt x="6886" y="2941"/>
                    <a:pt x="7119" y="2406"/>
                    <a:pt x="7387" y="1872"/>
                  </a:cubicBezTo>
                  <a:cubicBezTo>
                    <a:pt x="7454" y="1671"/>
                    <a:pt x="7454" y="1437"/>
                    <a:pt x="7287" y="130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1" name="Google Shape;1241;p41"/>
          <p:cNvGrpSpPr/>
          <p:nvPr/>
        </p:nvGrpSpPr>
        <p:grpSpPr>
          <a:xfrm>
            <a:off x="4502276" y="2333972"/>
            <a:ext cx="360542" cy="352441"/>
            <a:chOff x="2833036" y="4027338"/>
            <a:chExt cx="208069" cy="203417"/>
          </a:xfrm>
        </p:grpSpPr>
        <p:sp>
          <p:nvSpPr>
            <p:cNvPr id="1242" name="Google Shape;1242;p41"/>
            <p:cNvSpPr/>
            <p:nvPr/>
          </p:nvSpPr>
          <p:spPr>
            <a:xfrm>
              <a:off x="2833036" y="4027338"/>
              <a:ext cx="208069" cy="203417"/>
            </a:xfrm>
            <a:custGeom>
              <a:avLst/>
              <a:gdLst/>
              <a:ahLst/>
              <a:cxnLst/>
              <a:rect l="l" t="t" r="r" b="b"/>
              <a:pathLst>
                <a:path w="10662" h="10331" extrusionOk="0">
                  <a:moveTo>
                    <a:pt x="4980" y="1"/>
                  </a:moveTo>
                  <a:cubicBezTo>
                    <a:pt x="4713" y="34"/>
                    <a:pt x="4479" y="268"/>
                    <a:pt x="4412" y="536"/>
                  </a:cubicBezTo>
                  <a:cubicBezTo>
                    <a:pt x="4178" y="1171"/>
                    <a:pt x="3877" y="1806"/>
                    <a:pt x="3677" y="2474"/>
                  </a:cubicBezTo>
                  <a:cubicBezTo>
                    <a:pt x="3543" y="2975"/>
                    <a:pt x="3109" y="3343"/>
                    <a:pt x="2574" y="3376"/>
                  </a:cubicBezTo>
                  <a:cubicBezTo>
                    <a:pt x="1939" y="3477"/>
                    <a:pt x="1337" y="3644"/>
                    <a:pt x="669" y="3777"/>
                  </a:cubicBezTo>
                  <a:cubicBezTo>
                    <a:pt x="401" y="3811"/>
                    <a:pt x="167" y="3978"/>
                    <a:pt x="67" y="4245"/>
                  </a:cubicBezTo>
                  <a:cubicBezTo>
                    <a:pt x="0" y="4513"/>
                    <a:pt x="134" y="4813"/>
                    <a:pt x="401" y="4947"/>
                  </a:cubicBezTo>
                  <a:cubicBezTo>
                    <a:pt x="1003" y="5448"/>
                    <a:pt x="1605" y="5950"/>
                    <a:pt x="2240" y="6451"/>
                  </a:cubicBezTo>
                  <a:cubicBezTo>
                    <a:pt x="2474" y="6618"/>
                    <a:pt x="2574" y="6919"/>
                    <a:pt x="2540" y="7186"/>
                  </a:cubicBezTo>
                  <a:cubicBezTo>
                    <a:pt x="2440" y="7955"/>
                    <a:pt x="2373" y="8724"/>
                    <a:pt x="2340" y="9492"/>
                  </a:cubicBezTo>
                  <a:cubicBezTo>
                    <a:pt x="2340" y="9793"/>
                    <a:pt x="2273" y="10094"/>
                    <a:pt x="2574" y="10261"/>
                  </a:cubicBezTo>
                  <a:cubicBezTo>
                    <a:pt x="2669" y="10308"/>
                    <a:pt x="2772" y="10331"/>
                    <a:pt x="2874" y="10331"/>
                  </a:cubicBezTo>
                  <a:cubicBezTo>
                    <a:pt x="3061" y="10331"/>
                    <a:pt x="3246" y="10257"/>
                    <a:pt x="3376" y="10127"/>
                  </a:cubicBezTo>
                  <a:cubicBezTo>
                    <a:pt x="4011" y="9726"/>
                    <a:pt x="4646" y="9292"/>
                    <a:pt x="5314" y="8891"/>
                  </a:cubicBezTo>
                  <a:cubicBezTo>
                    <a:pt x="5415" y="8791"/>
                    <a:pt x="5582" y="8757"/>
                    <a:pt x="5715" y="8724"/>
                  </a:cubicBezTo>
                  <a:cubicBezTo>
                    <a:pt x="5849" y="8724"/>
                    <a:pt x="6016" y="8757"/>
                    <a:pt x="6150" y="8824"/>
                  </a:cubicBezTo>
                  <a:cubicBezTo>
                    <a:pt x="6818" y="9125"/>
                    <a:pt x="7520" y="9426"/>
                    <a:pt x="8222" y="9726"/>
                  </a:cubicBezTo>
                  <a:cubicBezTo>
                    <a:pt x="8356" y="9810"/>
                    <a:pt x="8498" y="9852"/>
                    <a:pt x="8640" y="9852"/>
                  </a:cubicBezTo>
                  <a:cubicBezTo>
                    <a:pt x="8782" y="9852"/>
                    <a:pt x="8924" y="9810"/>
                    <a:pt x="9057" y="9726"/>
                  </a:cubicBezTo>
                  <a:cubicBezTo>
                    <a:pt x="9325" y="9492"/>
                    <a:pt x="9258" y="9192"/>
                    <a:pt x="9191" y="8924"/>
                  </a:cubicBezTo>
                  <a:cubicBezTo>
                    <a:pt x="9024" y="8156"/>
                    <a:pt x="8824" y="7420"/>
                    <a:pt x="8623" y="6685"/>
                  </a:cubicBezTo>
                  <a:cubicBezTo>
                    <a:pt x="8523" y="6418"/>
                    <a:pt x="8590" y="6117"/>
                    <a:pt x="8790" y="5916"/>
                  </a:cubicBezTo>
                  <a:cubicBezTo>
                    <a:pt x="9325" y="5315"/>
                    <a:pt x="9826" y="4713"/>
                    <a:pt x="10361" y="4112"/>
                  </a:cubicBezTo>
                  <a:cubicBezTo>
                    <a:pt x="10595" y="3944"/>
                    <a:pt x="10662" y="3610"/>
                    <a:pt x="10561" y="3376"/>
                  </a:cubicBezTo>
                  <a:cubicBezTo>
                    <a:pt x="10441" y="3136"/>
                    <a:pt x="10213" y="3004"/>
                    <a:pt x="9974" y="3004"/>
                  </a:cubicBezTo>
                  <a:cubicBezTo>
                    <a:pt x="9947" y="3004"/>
                    <a:pt x="9920" y="3005"/>
                    <a:pt x="9893" y="3009"/>
                  </a:cubicBezTo>
                  <a:cubicBezTo>
                    <a:pt x="9258" y="2975"/>
                    <a:pt x="8590" y="2942"/>
                    <a:pt x="7955" y="2908"/>
                  </a:cubicBezTo>
                  <a:cubicBezTo>
                    <a:pt x="7900" y="2915"/>
                    <a:pt x="7846" y="2919"/>
                    <a:pt x="7792" y="2919"/>
                  </a:cubicBezTo>
                  <a:cubicBezTo>
                    <a:pt x="7321" y="2919"/>
                    <a:pt x="6898" y="2660"/>
                    <a:pt x="6718" y="2240"/>
                  </a:cubicBezTo>
                  <a:cubicBezTo>
                    <a:pt x="6417" y="1605"/>
                    <a:pt x="6016" y="1037"/>
                    <a:pt x="5649" y="435"/>
                  </a:cubicBezTo>
                  <a:cubicBezTo>
                    <a:pt x="5548" y="168"/>
                    <a:pt x="5314" y="1"/>
                    <a:pt x="5014" y="1"/>
                  </a:cubicBezTo>
                  <a:close/>
                </a:path>
              </a:pathLst>
            </a:custGeom>
            <a:solidFill>
              <a:schemeClr val="accent3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41"/>
            <p:cNvSpPr/>
            <p:nvPr/>
          </p:nvSpPr>
          <p:spPr>
            <a:xfrm>
              <a:off x="2833356" y="4027930"/>
              <a:ext cx="207429" cy="202235"/>
            </a:xfrm>
            <a:custGeom>
              <a:avLst/>
              <a:gdLst/>
              <a:ahLst/>
              <a:cxnLst/>
              <a:rect l="l" t="t" r="r" b="b"/>
              <a:pathLst>
                <a:path w="10662" h="10395" extrusionOk="0">
                  <a:moveTo>
                    <a:pt x="10562" y="3376"/>
                  </a:moveTo>
                  <a:cubicBezTo>
                    <a:pt x="10428" y="3142"/>
                    <a:pt x="10161" y="2975"/>
                    <a:pt x="9893" y="3008"/>
                  </a:cubicBezTo>
                  <a:cubicBezTo>
                    <a:pt x="9258" y="2975"/>
                    <a:pt x="8590" y="2941"/>
                    <a:pt x="7955" y="2908"/>
                  </a:cubicBezTo>
                  <a:cubicBezTo>
                    <a:pt x="7420" y="2975"/>
                    <a:pt x="6919" y="2708"/>
                    <a:pt x="6718" y="2240"/>
                  </a:cubicBezTo>
                  <a:cubicBezTo>
                    <a:pt x="6417" y="1605"/>
                    <a:pt x="6016" y="1036"/>
                    <a:pt x="5649" y="435"/>
                  </a:cubicBezTo>
                  <a:cubicBezTo>
                    <a:pt x="5548" y="168"/>
                    <a:pt x="5314" y="0"/>
                    <a:pt x="5014" y="0"/>
                  </a:cubicBezTo>
                  <a:lnTo>
                    <a:pt x="4980" y="0"/>
                  </a:lnTo>
                  <a:cubicBezTo>
                    <a:pt x="4713" y="34"/>
                    <a:pt x="4479" y="234"/>
                    <a:pt x="4412" y="502"/>
                  </a:cubicBezTo>
                  <a:cubicBezTo>
                    <a:pt x="4178" y="1170"/>
                    <a:pt x="3877" y="1805"/>
                    <a:pt x="3677" y="2474"/>
                  </a:cubicBezTo>
                  <a:cubicBezTo>
                    <a:pt x="3543" y="2975"/>
                    <a:pt x="3109" y="3309"/>
                    <a:pt x="2574" y="3343"/>
                  </a:cubicBezTo>
                  <a:cubicBezTo>
                    <a:pt x="1939" y="3476"/>
                    <a:pt x="1304" y="3610"/>
                    <a:pt x="669" y="3777"/>
                  </a:cubicBezTo>
                  <a:cubicBezTo>
                    <a:pt x="402" y="3777"/>
                    <a:pt x="168" y="3978"/>
                    <a:pt x="67" y="4245"/>
                  </a:cubicBezTo>
                  <a:cubicBezTo>
                    <a:pt x="1" y="4512"/>
                    <a:pt x="134" y="4813"/>
                    <a:pt x="368" y="4947"/>
                  </a:cubicBezTo>
                  <a:cubicBezTo>
                    <a:pt x="1003" y="5448"/>
                    <a:pt x="1605" y="5949"/>
                    <a:pt x="2206" y="6451"/>
                  </a:cubicBezTo>
                  <a:cubicBezTo>
                    <a:pt x="2440" y="6618"/>
                    <a:pt x="2574" y="6919"/>
                    <a:pt x="2507" y="7186"/>
                  </a:cubicBezTo>
                  <a:cubicBezTo>
                    <a:pt x="2440" y="7955"/>
                    <a:pt x="2373" y="8723"/>
                    <a:pt x="2307" y="9492"/>
                  </a:cubicBezTo>
                  <a:cubicBezTo>
                    <a:pt x="2307" y="9793"/>
                    <a:pt x="2273" y="10094"/>
                    <a:pt x="2574" y="10261"/>
                  </a:cubicBezTo>
                  <a:cubicBezTo>
                    <a:pt x="2841" y="10394"/>
                    <a:pt x="3176" y="10361"/>
                    <a:pt x="3376" y="10127"/>
                  </a:cubicBezTo>
                  <a:cubicBezTo>
                    <a:pt x="4011" y="9726"/>
                    <a:pt x="4679" y="9291"/>
                    <a:pt x="5314" y="8890"/>
                  </a:cubicBezTo>
                  <a:cubicBezTo>
                    <a:pt x="5548" y="8723"/>
                    <a:pt x="5883" y="8690"/>
                    <a:pt x="6150" y="8824"/>
                  </a:cubicBezTo>
                  <a:cubicBezTo>
                    <a:pt x="6852" y="9124"/>
                    <a:pt x="7554" y="9425"/>
                    <a:pt x="8222" y="9726"/>
                  </a:cubicBezTo>
                  <a:cubicBezTo>
                    <a:pt x="8489" y="9893"/>
                    <a:pt x="8824" y="9893"/>
                    <a:pt x="9058" y="9726"/>
                  </a:cubicBezTo>
                  <a:cubicBezTo>
                    <a:pt x="9325" y="9492"/>
                    <a:pt x="9258" y="9191"/>
                    <a:pt x="9191" y="8924"/>
                  </a:cubicBezTo>
                  <a:cubicBezTo>
                    <a:pt x="9024" y="8155"/>
                    <a:pt x="8824" y="7420"/>
                    <a:pt x="8623" y="6685"/>
                  </a:cubicBezTo>
                  <a:cubicBezTo>
                    <a:pt x="8523" y="6417"/>
                    <a:pt x="8590" y="6116"/>
                    <a:pt x="8790" y="5916"/>
                  </a:cubicBezTo>
                  <a:cubicBezTo>
                    <a:pt x="9325" y="5314"/>
                    <a:pt x="9826" y="4713"/>
                    <a:pt x="10361" y="4111"/>
                  </a:cubicBezTo>
                  <a:cubicBezTo>
                    <a:pt x="10595" y="3944"/>
                    <a:pt x="10662" y="3643"/>
                    <a:pt x="10562" y="337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6" name="Google Shape;1256;p41"/>
          <p:cNvGrpSpPr/>
          <p:nvPr/>
        </p:nvGrpSpPr>
        <p:grpSpPr>
          <a:xfrm rot="2922877">
            <a:off x="817187" y="392154"/>
            <a:ext cx="256719" cy="264599"/>
            <a:chOff x="1136563" y="3613697"/>
            <a:chExt cx="150874" cy="155472"/>
          </a:xfrm>
        </p:grpSpPr>
        <p:sp>
          <p:nvSpPr>
            <p:cNvPr id="1257" name="Google Shape;1257;p41"/>
            <p:cNvSpPr/>
            <p:nvPr/>
          </p:nvSpPr>
          <p:spPr>
            <a:xfrm>
              <a:off x="1136662" y="3613697"/>
              <a:ext cx="150675" cy="155472"/>
            </a:xfrm>
            <a:custGeom>
              <a:avLst/>
              <a:gdLst/>
              <a:ahLst/>
              <a:cxnLst/>
              <a:rect l="l" t="t" r="r" b="b"/>
              <a:pathLst>
                <a:path w="7721" h="7896" extrusionOk="0">
                  <a:moveTo>
                    <a:pt x="2781" y="1"/>
                  </a:moveTo>
                  <a:cubicBezTo>
                    <a:pt x="2732" y="1"/>
                    <a:pt x="2684" y="9"/>
                    <a:pt x="2641" y="26"/>
                  </a:cubicBezTo>
                  <a:cubicBezTo>
                    <a:pt x="2440" y="93"/>
                    <a:pt x="2340" y="294"/>
                    <a:pt x="2340" y="494"/>
                  </a:cubicBezTo>
                  <a:cubicBezTo>
                    <a:pt x="2273" y="1029"/>
                    <a:pt x="2206" y="1530"/>
                    <a:pt x="2206" y="2065"/>
                  </a:cubicBezTo>
                  <a:cubicBezTo>
                    <a:pt x="2206" y="2433"/>
                    <a:pt x="1972" y="2800"/>
                    <a:pt x="1605" y="2934"/>
                  </a:cubicBezTo>
                  <a:cubicBezTo>
                    <a:pt x="1170" y="3134"/>
                    <a:pt x="736" y="3368"/>
                    <a:pt x="301" y="3602"/>
                  </a:cubicBezTo>
                  <a:cubicBezTo>
                    <a:pt x="134" y="3669"/>
                    <a:pt x="1" y="3870"/>
                    <a:pt x="1" y="4070"/>
                  </a:cubicBezTo>
                  <a:cubicBezTo>
                    <a:pt x="1" y="4271"/>
                    <a:pt x="134" y="4471"/>
                    <a:pt x="368" y="4538"/>
                  </a:cubicBezTo>
                  <a:cubicBezTo>
                    <a:pt x="903" y="4739"/>
                    <a:pt x="1438" y="5006"/>
                    <a:pt x="2006" y="5240"/>
                  </a:cubicBezTo>
                  <a:cubicBezTo>
                    <a:pt x="2206" y="5307"/>
                    <a:pt x="2340" y="5474"/>
                    <a:pt x="2374" y="5674"/>
                  </a:cubicBezTo>
                  <a:cubicBezTo>
                    <a:pt x="2474" y="6243"/>
                    <a:pt x="2574" y="6811"/>
                    <a:pt x="2708" y="7379"/>
                  </a:cubicBezTo>
                  <a:cubicBezTo>
                    <a:pt x="2741" y="7579"/>
                    <a:pt x="2808" y="7813"/>
                    <a:pt x="3075" y="7880"/>
                  </a:cubicBezTo>
                  <a:cubicBezTo>
                    <a:pt x="3112" y="7891"/>
                    <a:pt x="3146" y="7895"/>
                    <a:pt x="3179" y="7895"/>
                  </a:cubicBezTo>
                  <a:cubicBezTo>
                    <a:pt x="3360" y="7895"/>
                    <a:pt x="3497" y="7754"/>
                    <a:pt x="3610" y="7613"/>
                  </a:cubicBezTo>
                  <a:cubicBezTo>
                    <a:pt x="3978" y="7212"/>
                    <a:pt x="4345" y="6744"/>
                    <a:pt x="4746" y="6343"/>
                  </a:cubicBezTo>
                  <a:cubicBezTo>
                    <a:pt x="4813" y="6243"/>
                    <a:pt x="4880" y="6176"/>
                    <a:pt x="5014" y="6142"/>
                  </a:cubicBezTo>
                  <a:cubicBezTo>
                    <a:pt x="5073" y="6103"/>
                    <a:pt x="5131" y="6087"/>
                    <a:pt x="5190" y="6087"/>
                  </a:cubicBezTo>
                  <a:cubicBezTo>
                    <a:pt x="5232" y="6087"/>
                    <a:pt x="5273" y="6095"/>
                    <a:pt x="5315" y="6109"/>
                  </a:cubicBezTo>
                  <a:lnTo>
                    <a:pt x="7019" y="6309"/>
                  </a:lnTo>
                  <a:cubicBezTo>
                    <a:pt x="7064" y="6317"/>
                    <a:pt x="7109" y="6321"/>
                    <a:pt x="7153" y="6321"/>
                  </a:cubicBezTo>
                  <a:cubicBezTo>
                    <a:pt x="7306" y="6321"/>
                    <a:pt x="7450" y="6272"/>
                    <a:pt x="7554" y="6142"/>
                  </a:cubicBezTo>
                  <a:cubicBezTo>
                    <a:pt x="7721" y="5942"/>
                    <a:pt x="7587" y="5741"/>
                    <a:pt x="7487" y="5541"/>
                  </a:cubicBezTo>
                  <a:cubicBezTo>
                    <a:pt x="7220" y="5039"/>
                    <a:pt x="6919" y="4538"/>
                    <a:pt x="6618" y="4037"/>
                  </a:cubicBezTo>
                  <a:cubicBezTo>
                    <a:pt x="6484" y="3870"/>
                    <a:pt x="6484" y="3636"/>
                    <a:pt x="6585" y="3469"/>
                  </a:cubicBezTo>
                  <a:cubicBezTo>
                    <a:pt x="6819" y="2934"/>
                    <a:pt x="7052" y="2366"/>
                    <a:pt x="7320" y="1831"/>
                  </a:cubicBezTo>
                  <a:cubicBezTo>
                    <a:pt x="7454" y="1664"/>
                    <a:pt x="7420" y="1430"/>
                    <a:pt x="7286" y="1263"/>
                  </a:cubicBezTo>
                  <a:cubicBezTo>
                    <a:pt x="7195" y="1149"/>
                    <a:pt x="7072" y="1097"/>
                    <a:pt x="6940" y="1097"/>
                  </a:cubicBezTo>
                  <a:cubicBezTo>
                    <a:pt x="6879" y="1097"/>
                    <a:pt x="6815" y="1108"/>
                    <a:pt x="6752" y="1129"/>
                  </a:cubicBezTo>
                  <a:cubicBezTo>
                    <a:pt x="6284" y="1263"/>
                    <a:pt x="5782" y="1363"/>
                    <a:pt x="5315" y="1497"/>
                  </a:cubicBezTo>
                  <a:cubicBezTo>
                    <a:pt x="5215" y="1537"/>
                    <a:pt x="5106" y="1556"/>
                    <a:pt x="4997" y="1556"/>
                  </a:cubicBezTo>
                  <a:cubicBezTo>
                    <a:pt x="4739" y="1556"/>
                    <a:pt x="4476" y="1450"/>
                    <a:pt x="4312" y="1263"/>
                  </a:cubicBezTo>
                  <a:cubicBezTo>
                    <a:pt x="3944" y="862"/>
                    <a:pt x="3543" y="528"/>
                    <a:pt x="3176" y="193"/>
                  </a:cubicBezTo>
                  <a:cubicBezTo>
                    <a:pt x="3076" y="69"/>
                    <a:pt x="2922" y="1"/>
                    <a:pt x="2781" y="1"/>
                  </a:cubicBezTo>
                  <a:close/>
                </a:path>
              </a:pathLst>
            </a:custGeom>
            <a:solidFill>
              <a:schemeClr val="accent4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41"/>
            <p:cNvSpPr/>
            <p:nvPr/>
          </p:nvSpPr>
          <p:spPr>
            <a:xfrm>
              <a:off x="1136563" y="3613730"/>
              <a:ext cx="150874" cy="155407"/>
            </a:xfrm>
            <a:custGeom>
              <a:avLst/>
              <a:gdLst/>
              <a:ahLst/>
              <a:cxnLst/>
              <a:rect l="l" t="t" r="r" b="b"/>
              <a:pathLst>
                <a:path w="7755" h="7988" extrusionOk="0">
                  <a:moveTo>
                    <a:pt x="7287" y="1303"/>
                  </a:moveTo>
                  <a:cubicBezTo>
                    <a:pt x="7153" y="1136"/>
                    <a:pt x="6952" y="1103"/>
                    <a:pt x="6752" y="1170"/>
                  </a:cubicBezTo>
                  <a:cubicBezTo>
                    <a:pt x="6284" y="1303"/>
                    <a:pt x="5783" y="1404"/>
                    <a:pt x="5348" y="1537"/>
                  </a:cubicBezTo>
                  <a:cubicBezTo>
                    <a:pt x="4981" y="1671"/>
                    <a:pt x="4546" y="1571"/>
                    <a:pt x="4312" y="1270"/>
                  </a:cubicBezTo>
                  <a:cubicBezTo>
                    <a:pt x="3944" y="902"/>
                    <a:pt x="3543" y="568"/>
                    <a:pt x="3176" y="201"/>
                  </a:cubicBezTo>
                  <a:cubicBezTo>
                    <a:pt x="3042" y="67"/>
                    <a:pt x="2808" y="0"/>
                    <a:pt x="2641" y="67"/>
                  </a:cubicBezTo>
                  <a:lnTo>
                    <a:pt x="2641" y="67"/>
                  </a:lnTo>
                  <a:lnTo>
                    <a:pt x="2641" y="67"/>
                  </a:lnTo>
                  <a:cubicBezTo>
                    <a:pt x="2441" y="134"/>
                    <a:pt x="2340" y="334"/>
                    <a:pt x="2340" y="535"/>
                  </a:cubicBezTo>
                  <a:cubicBezTo>
                    <a:pt x="2307" y="1036"/>
                    <a:pt x="2207" y="1571"/>
                    <a:pt x="2207" y="2072"/>
                  </a:cubicBezTo>
                  <a:cubicBezTo>
                    <a:pt x="2207" y="2473"/>
                    <a:pt x="1973" y="2841"/>
                    <a:pt x="1605" y="2941"/>
                  </a:cubicBezTo>
                  <a:cubicBezTo>
                    <a:pt x="1204" y="3175"/>
                    <a:pt x="736" y="3409"/>
                    <a:pt x="335" y="3643"/>
                  </a:cubicBezTo>
                  <a:cubicBezTo>
                    <a:pt x="134" y="3710"/>
                    <a:pt x="1" y="3910"/>
                    <a:pt x="1" y="4111"/>
                  </a:cubicBezTo>
                  <a:cubicBezTo>
                    <a:pt x="1" y="4311"/>
                    <a:pt x="134" y="4512"/>
                    <a:pt x="368" y="4545"/>
                  </a:cubicBezTo>
                  <a:cubicBezTo>
                    <a:pt x="903" y="4779"/>
                    <a:pt x="1438" y="5013"/>
                    <a:pt x="2006" y="5247"/>
                  </a:cubicBezTo>
                  <a:cubicBezTo>
                    <a:pt x="2207" y="5314"/>
                    <a:pt x="2340" y="5514"/>
                    <a:pt x="2374" y="5715"/>
                  </a:cubicBezTo>
                  <a:cubicBezTo>
                    <a:pt x="2474" y="6283"/>
                    <a:pt x="2574" y="6851"/>
                    <a:pt x="2708" y="7419"/>
                  </a:cubicBezTo>
                  <a:cubicBezTo>
                    <a:pt x="2741" y="7620"/>
                    <a:pt x="2808" y="7854"/>
                    <a:pt x="3076" y="7921"/>
                  </a:cubicBezTo>
                  <a:cubicBezTo>
                    <a:pt x="3309" y="7988"/>
                    <a:pt x="3477" y="7821"/>
                    <a:pt x="3610" y="7653"/>
                  </a:cubicBezTo>
                  <a:cubicBezTo>
                    <a:pt x="3978" y="7219"/>
                    <a:pt x="4379" y="6784"/>
                    <a:pt x="4747" y="6350"/>
                  </a:cubicBezTo>
                  <a:cubicBezTo>
                    <a:pt x="4813" y="6283"/>
                    <a:pt x="4880" y="6216"/>
                    <a:pt x="5014" y="6149"/>
                  </a:cubicBezTo>
                  <a:cubicBezTo>
                    <a:pt x="5114" y="6116"/>
                    <a:pt x="5214" y="6116"/>
                    <a:pt x="5348" y="6116"/>
                  </a:cubicBezTo>
                  <a:lnTo>
                    <a:pt x="7019" y="6350"/>
                  </a:lnTo>
                  <a:cubicBezTo>
                    <a:pt x="7253" y="6417"/>
                    <a:pt x="7487" y="6350"/>
                    <a:pt x="7621" y="6149"/>
                  </a:cubicBezTo>
                  <a:cubicBezTo>
                    <a:pt x="7754" y="5949"/>
                    <a:pt x="7654" y="5748"/>
                    <a:pt x="7554" y="5548"/>
                  </a:cubicBezTo>
                  <a:cubicBezTo>
                    <a:pt x="7253" y="5047"/>
                    <a:pt x="6952" y="4545"/>
                    <a:pt x="6652" y="4077"/>
                  </a:cubicBezTo>
                  <a:cubicBezTo>
                    <a:pt x="6518" y="3910"/>
                    <a:pt x="6518" y="3676"/>
                    <a:pt x="6618" y="3476"/>
                  </a:cubicBezTo>
                  <a:cubicBezTo>
                    <a:pt x="6886" y="2941"/>
                    <a:pt x="7119" y="2406"/>
                    <a:pt x="7387" y="1872"/>
                  </a:cubicBezTo>
                  <a:cubicBezTo>
                    <a:pt x="7454" y="1671"/>
                    <a:pt x="7454" y="1437"/>
                    <a:pt x="7287" y="130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CuadroTexto 5">
            <a:extLst>
              <a:ext uri="{FF2B5EF4-FFF2-40B4-BE49-F238E27FC236}">
                <a16:creationId xmlns:a16="http://schemas.microsoft.com/office/drawing/2014/main" id="{7FA5B7A1-F106-0675-5F9A-7E6A8C55C314}"/>
              </a:ext>
            </a:extLst>
          </p:cNvPr>
          <p:cNvSpPr txBox="1"/>
          <p:nvPr/>
        </p:nvSpPr>
        <p:spPr>
          <a:xfrm>
            <a:off x="4630639" y="2467861"/>
            <a:ext cx="3896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La base del Pensamiento Crítico es la </a:t>
            </a:r>
            <a:r>
              <a:rPr lang="es-MX" sz="1800" b="1" u="sng" dirty="0">
                <a:solidFill>
                  <a:schemeClr val="accent3">
                    <a:lumMod val="75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ACEPTACIÓN DEL OTRO QUE ES Y PIENSA DIFERENTE</a:t>
            </a:r>
            <a:r>
              <a:rPr lang="es-MX" sz="1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.</a:t>
            </a:r>
            <a:endParaRPr lang="es-MX" sz="180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A096715-FF31-D8E5-CE04-BD9D415C4D57}"/>
              </a:ext>
            </a:extLst>
          </p:cNvPr>
          <p:cNvSpPr txBox="1"/>
          <p:nvPr/>
        </p:nvSpPr>
        <p:spPr>
          <a:xfrm>
            <a:off x="944723" y="397176"/>
            <a:ext cx="2766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El Pensamiento Crítico nos ayuda a vivir en sociedad.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A01D2CE-F5AC-8DE5-F2F8-12CCD568E00C}"/>
              </a:ext>
            </a:extLst>
          </p:cNvPr>
          <p:cNvSpPr txBox="1"/>
          <p:nvPr/>
        </p:nvSpPr>
        <p:spPr>
          <a:xfrm>
            <a:off x="815791" y="1629195"/>
            <a:ext cx="3602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No son ideas al aire son acciones </a:t>
            </a:r>
            <a:r>
              <a:rPr lang="es-MX" sz="1800" b="1" u="sng" dirty="0">
                <a:solidFill>
                  <a:schemeClr val="accent3">
                    <a:lumMod val="75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PENSADAS, ARGUMENTADAS Y DIALOGADAS</a:t>
            </a:r>
            <a:r>
              <a:rPr lang="es-MX" sz="1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81A881A-8D3D-DE6B-BD36-5DAAFFD904F2}"/>
              </a:ext>
            </a:extLst>
          </p:cNvPr>
          <p:cNvSpPr txBox="1"/>
          <p:nvPr/>
        </p:nvSpPr>
        <p:spPr>
          <a:xfrm>
            <a:off x="4502276" y="827230"/>
            <a:ext cx="3654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Nos ayuda a escuchar y dialogar.</a:t>
            </a:r>
          </a:p>
        </p:txBody>
      </p:sp>
      <p:grpSp>
        <p:nvGrpSpPr>
          <p:cNvPr id="29" name="Google Shape;1256;p41">
            <a:extLst>
              <a:ext uri="{FF2B5EF4-FFF2-40B4-BE49-F238E27FC236}">
                <a16:creationId xmlns:a16="http://schemas.microsoft.com/office/drawing/2014/main" id="{1779BB9C-0DE9-2FFD-458E-B0161EB16776}"/>
              </a:ext>
            </a:extLst>
          </p:cNvPr>
          <p:cNvGrpSpPr/>
          <p:nvPr/>
        </p:nvGrpSpPr>
        <p:grpSpPr>
          <a:xfrm rot="2922877">
            <a:off x="928142" y="3486937"/>
            <a:ext cx="256719" cy="264599"/>
            <a:chOff x="1136563" y="3613697"/>
            <a:chExt cx="150874" cy="155472"/>
          </a:xfrm>
        </p:grpSpPr>
        <p:sp>
          <p:nvSpPr>
            <p:cNvPr id="30" name="Google Shape;1257;p41">
              <a:extLst>
                <a:ext uri="{FF2B5EF4-FFF2-40B4-BE49-F238E27FC236}">
                  <a16:creationId xmlns:a16="http://schemas.microsoft.com/office/drawing/2014/main" id="{A8C949E1-5C84-DF59-9B00-AF0894BF21D8}"/>
                </a:ext>
              </a:extLst>
            </p:cNvPr>
            <p:cNvSpPr/>
            <p:nvPr/>
          </p:nvSpPr>
          <p:spPr>
            <a:xfrm>
              <a:off x="1136662" y="3613697"/>
              <a:ext cx="150675" cy="155472"/>
            </a:xfrm>
            <a:custGeom>
              <a:avLst/>
              <a:gdLst/>
              <a:ahLst/>
              <a:cxnLst/>
              <a:rect l="l" t="t" r="r" b="b"/>
              <a:pathLst>
                <a:path w="7721" h="7896" extrusionOk="0">
                  <a:moveTo>
                    <a:pt x="2781" y="1"/>
                  </a:moveTo>
                  <a:cubicBezTo>
                    <a:pt x="2732" y="1"/>
                    <a:pt x="2684" y="9"/>
                    <a:pt x="2641" y="26"/>
                  </a:cubicBezTo>
                  <a:cubicBezTo>
                    <a:pt x="2440" y="93"/>
                    <a:pt x="2340" y="294"/>
                    <a:pt x="2340" y="494"/>
                  </a:cubicBezTo>
                  <a:cubicBezTo>
                    <a:pt x="2273" y="1029"/>
                    <a:pt x="2206" y="1530"/>
                    <a:pt x="2206" y="2065"/>
                  </a:cubicBezTo>
                  <a:cubicBezTo>
                    <a:pt x="2206" y="2433"/>
                    <a:pt x="1972" y="2800"/>
                    <a:pt x="1605" y="2934"/>
                  </a:cubicBezTo>
                  <a:cubicBezTo>
                    <a:pt x="1170" y="3134"/>
                    <a:pt x="736" y="3368"/>
                    <a:pt x="301" y="3602"/>
                  </a:cubicBezTo>
                  <a:cubicBezTo>
                    <a:pt x="134" y="3669"/>
                    <a:pt x="1" y="3870"/>
                    <a:pt x="1" y="4070"/>
                  </a:cubicBezTo>
                  <a:cubicBezTo>
                    <a:pt x="1" y="4271"/>
                    <a:pt x="134" y="4471"/>
                    <a:pt x="368" y="4538"/>
                  </a:cubicBezTo>
                  <a:cubicBezTo>
                    <a:pt x="903" y="4739"/>
                    <a:pt x="1438" y="5006"/>
                    <a:pt x="2006" y="5240"/>
                  </a:cubicBezTo>
                  <a:cubicBezTo>
                    <a:pt x="2206" y="5307"/>
                    <a:pt x="2340" y="5474"/>
                    <a:pt x="2374" y="5674"/>
                  </a:cubicBezTo>
                  <a:cubicBezTo>
                    <a:pt x="2474" y="6243"/>
                    <a:pt x="2574" y="6811"/>
                    <a:pt x="2708" y="7379"/>
                  </a:cubicBezTo>
                  <a:cubicBezTo>
                    <a:pt x="2741" y="7579"/>
                    <a:pt x="2808" y="7813"/>
                    <a:pt x="3075" y="7880"/>
                  </a:cubicBezTo>
                  <a:cubicBezTo>
                    <a:pt x="3112" y="7891"/>
                    <a:pt x="3146" y="7895"/>
                    <a:pt x="3179" y="7895"/>
                  </a:cubicBezTo>
                  <a:cubicBezTo>
                    <a:pt x="3360" y="7895"/>
                    <a:pt x="3497" y="7754"/>
                    <a:pt x="3610" y="7613"/>
                  </a:cubicBezTo>
                  <a:cubicBezTo>
                    <a:pt x="3978" y="7212"/>
                    <a:pt x="4345" y="6744"/>
                    <a:pt x="4746" y="6343"/>
                  </a:cubicBezTo>
                  <a:cubicBezTo>
                    <a:pt x="4813" y="6243"/>
                    <a:pt x="4880" y="6176"/>
                    <a:pt x="5014" y="6142"/>
                  </a:cubicBezTo>
                  <a:cubicBezTo>
                    <a:pt x="5073" y="6103"/>
                    <a:pt x="5131" y="6087"/>
                    <a:pt x="5190" y="6087"/>
                  </a:cubicBezTo>
                  <a:cubicBezTo>
                    <a:pt x="5232" y="6087"/>
                    <a:pt x="5273" y="6095"/>
                    <a:pt x="5315" y="6109"/>
                  </a:cubicBezTo>
                  <a:lnTo>
                    <a:pt x="7019" y="6309"/>
                  </a:lnTo>
                  <a:cubicBezTo>
                    <a:pt x="7064" y="6317"/>
                    <a:pt x="7109" y="6321"/>
                    <a:pt x="7153" y="6321"/>
                  </a:cubicBezTo>
                  <a:cubicBezTo>
                    <a:pt x="7306" y="6321"/>
                    <a:pt x="7450" y="6272"/>
                    <a:pt x="7554" y="6142"/>
                  </a:cubicBezTo>
                  <a:cubicBezTo>
                    <a:pt x="7721" y="5942"/>
                    <a:pt x="7587" y="5741"/>
                    <a:pt x="7487" y="5541"/>
                  </a:cubicBezTo>
                  <a:cubicBezTo>
                    <a:pt x="7220" y="5039"/>
                    <a:pt x="6919" y="4538"/>
                    <a:pt x="6618" y="4037"/>
                  </a:cubicBezTo>
                  <a:cubicBezTo>
                    <a:pt x="6484" y="3870"/>
                    <a:pt x="6484" y="3636"/>
                    <a:pt x="6585" y="3469"/>
                  </a:cubicBezTo>
                  <a:cubicBezTo>
                    <a:pt x="6819" y="2934"/>
                    <a:pt x="7052" y="2366"/>
                    <a:pt x="7320" y="1831"/>
                  </a:cubicBezTo>
                  <a:cubicBezTo>
                    <a:pt x="7454" y="1664"/>
                    <a:pt x="7420" y="1430"/>
                    <a:pt x="7286" y="1263"/>
                  </a:cubicBezTo>
                  <a:cubicBezTo>
                    <a:pt x="7195" y="1149"/>
                    <a:pt x="7072" y="1097"/>
                    <a:pt x="6940" y="1097"/>
                  </a:cubicBezTo>
                  <a:cubicBezTo>
                    <a:pt x="6879" y="1097"/>
                    <a:pt x="6815" y="1108"/>
                    <a:pt x="6752" y="1129"/>
                  </a:cubicBezTo>
                  <a:cubicBezTo>
                    <a:pt x="6284" y="1263"/>
                    <a:pt x="5782" y="1363"/>
                    <a:pt x="5315" y="1497"/>
                  </a:cubicBezTo>
                  <a:cubicBezTo>
                    <a:pt x="5215" y="1537"/>
                    <a:pt x="5106" y="1556"/>
                    <a:pt x="4997" y="1556"/>
                  </a:cubicBezTo>
                  <a:cubicBezTo>
                    <a:pt x="4739" y="1556"/>
                    <a:pt x="4476" y="1450"/>
                    <a:pt x="4312" y="1263"/>
                  </a:cubicBezTo>
                  <a:cubicBezTo>
                    <a:pt x="3944" y="862"/>
                    <a:pt x="3543" y="528"/>
                    <a:pt x="3176" y="193"/>
                  </a:cubicBezTo>
                  <a:cubicBezTo>
                    <a:pt x="3076" y="69"/>
                    <a:pt x="2922" y="1"/>
                    <a:pt x="2781" y="1"/>
                  </a:cubicBezTo>
                  <a:close/>
                </a:path>
              </a:pathLst>
            </a:custGeom>
            <a:solidFill>
              <a:schemeClr val="accent4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2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258;p41">
              <a:extLst>
                <a:ext uri="{FF2B5EF4-FFF2-40B4-BE49-F238E27FC236}">
                  <a16:creationId xmlns:a16="http://schemas.microsoft.com/office/drawing/2014/main" id="{00BADABD-F327-E41A-429B-67FE764FA641}"/>
                </a:ext>
              </a:extLst>
            </p:cNvPr>
            <p:cNvSpPr/>
            <p:nvPr/>
          </p:nvSpPr>
          <p:spPr>
            <a:xfrm>
              <a:off x="1136563" y="3613730"/>
              <a:ext cx="150874" cy="155407"/>
            </a:xfrm>
            <a:custGeom>
              <a:avLst/>
              <a:gdLst/>
              <a:ahLst/>
              <a:cxnLst/>
              <a:rect l="l" t="t" r="r" b="b"/>
              <a:pathLst>
                <a:path w="7755" h="7988" extrusionOk="0">
                  <a:moveTo>
                    <a:pt x="7287" y="1303"/>
                  </a:moveTo>
                  <a:cubicBezTo>
                    <a:pt x="7153" y="1136"/>
                    <a:pt x="6952" y="1103"/>
                    <a:pt x="6752" y="1170"/>
                  </a:cubicBezTo>
                  <a:cubicBezTo>
                    <a:pt x="6284" y="1303"/>
                    <a:pt x="5783" y="1404"/>
                    <a:pt x="5348" y="1537"/>
                  </a:cubicBezTo>
                  <a:cubicBezTo>
                    <a:pt x="4981" y="1671"/>
                    <a:pt x="4546" y="1571"/>
                    <a:pt x="4312" y="1270"/>
                  </a:cubicBezTo>
                  <a:cubicBezTo>
                    <a:pt x="3944" y="902"/>
                    <a:pt x="3543" y="568"/>
                    <a:pt x="3176" y="201"/>
                  </a:cubicBezTo>
                  <a:cubicBezTo>
                    <a:pt x="3042" y="67"/>
                    <a:pt x="2808" y="0"/>
                    <a:pt x="2641" y="67"/>
                  </a:cubicBezTo>
                  <a:lnTo>
                    <a:pt x="2641" y="67"/>
                  </a:lnTo>
                  <a:lnTo>
                    <a:pt x="2641" y="67"/>
                  </a:lnTo>
                  <a:cubicBezTo>
                    <a:pt x="2441" y="134"/>
                    <a:pt x="2340" y="334"/>
                    <a:pt x="2340" y="535"/>
                  </a:cubicBezTo>
                  <a:cubicBezTo>
                    <a:pt x="2307" y="1036"/>
                    <a:pt x="2207" y="1571"/>
                    <a:pt x="2207" y="2072"/>
                  </a:cubicBezTo>
                  <a:cubicBezTo>
                    <a:pt x="2207" y="2473"/>
                    <a:pt x="1973" y="2841"/>
                    <a:pt x="1605" y="2941"/>
                  </a:cubicBezTo>
                  <a:cubicBezTo>
                    <a:pt x="1204" y="3175"/>
                    <a:pt x="736" y="3409"/>
                    <a:pt x="335" y="3643"/>
                  </a:cubicBezTo>
                  <a:cubicBezTo>
                    <a:pt x="134" y="3710"/>
                    <a:pt x="1" y="3910"/>
                    <a:pt x="1" y="4111"/>
                  </a:cubicBezTo>
                  <a:cubicBezTo>
                    <a:pt x="1" y="4311"/>
                    <a:pt x="134" y="4512"/>
                    <a:pt x="368" y="4545"/>
                  </a:cubicBezTo>
                  <a:cubicBezTo>
                    <a:pt x="903" y="4779"/>
                    <a:pt x="1438" y="5013"/>
                    <a:pt x="2006" y="5247"/>
                  </a:cubicBezTo>
                  <a:cubicBezTo>
                    <a:pt x="2207" y="5314"/>
                    <a:pt x="2340" y="5514"/>
                    <a:pt x="2374" y="5715"/>
                  </a:cubicBezTo>
                  <a:cubicBezTo>
                    <a:pt x="2474" y="6283"/>
                    <a:pt x="2574" y="6851"/>
                    <a:pt x="2708" y="7419"/>
                  </a:cubicBezTo>
                  <a:cubicBezTo>
                    <a:pt x="2741" y="7620"/>
                    <a:pt x="2808" y="7854"/>
                    <a:pt x="3076" y="7921"/>
                  </a:cubicBezTo>
                  <a:cubicBezTo>
                    <a:pt x="3309" y="7988"/>
                    <a:pt x="3477" y="7821"/>
                    <a:pt x="3610" y="7653"/>
                  </a:cubicBezTo>
                  <a:cubicBezTo>
                    <a:pt x="3978" y="7219"/>
                    <a:pt x="4379" y="6784"/>
                    <a:pt x="4747" y="6350"/>
                  </a:cubicBezTo>
                  <a:cubicBezTo>
                    <a:pt x="4813" y="6283"/>
                    <a:pt x="4880" y="6216"/>
                    <a:pt x="5014" y="6149"/>
                  </a:cubicBezTo>
                  <a:cubicBezTo>
                    <a:pt x="5114" y="6116"/>
                    <a:pt x="5214" y="6116"/>
                    <a:pt x="5348" y="6116"/>
                  </a:cubicBezTo>
                  <a:lnTo>
                    <a:pt x="7019" y="6350"/>
                  </a:lnTo>
                  <a:cubicBezTo>
                    <a:pt x="7253" y="6417"/>
                    <a:pt x="7487" y="6350"/>
                    <a:pt x="7621" y="6149"/>
                  </a:cubicBezTo>
                  <a:cubicBezTo>
                    <a:pt x="7754" y="5949"/>
                    <a:pt x="7654" y="5748"/>
                    <a:pt x="7554" y="5548"/>
                  </a:cubicBezTo>
                  <a:cubicBezTo>
                    <a:pt x="7253" y="5047"/>
                    <a:pt x="6952" y="4545"/>
                    <a:pt x="6652" y="4077"/>
                  </a:cubicBezTo>
                  <a:cubicBezTo>
                    <a:pt x="6518" y="3910"/>
                    <a:pt x="6518" y="3676"/>
                    <a:pt x="6618" y="3476"/>
                  </a:cubicBezTo>
                  <a:cubicBezTo>
                    <a:pt x="6886" y="2941"/>
                    <a:pt x="7119" y="2406"/>
                    <a:pt x="7387" y="1872"/>
                  </a:cubicBezTo>
                  <a:cubicBezTo>
                    <a:pt x="7454" y="1671"/>
                    <a:pt x="7454" y="1437"/>
                    <a:pt x="7287" y="130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CuadroTexto 27">
            <a:extLst>
              <a:ext uri="{FF2B5EF4-FFF2-40B4-BE49-F238E27FC236}">
                <a16:creationId xmlns:a16="http://schemas.microsoft.com/office/drawing/2014/main" id="{36752BE9-5FEC-F025-054F-B33CA7FA6E4D}"/>
              </a:ext>
            </a:extLst>
          </p:cNvPr>
          <p:cNvSpPr txBox="1"/>
          <p:nvPr/>
        </p:nvSpPr>
        <p:spPr>
          <a:xfrm>
            <a:off x="1019286" y="3524054"/>
            <a:ext cx="42085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Se construye un pensamiento que permite justificar y emitir juicios sobre un tema escolar o aspectos de la realidad.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1" name="Google Shape;1301;p42"/>
          <p:cNvGrpSpPr/>
          <p:nvPr/>
        </p:nvGrpSpPr>
        <p:grpSpPr>
          <a:xfrm flipH="1">
            <a:off x="837206" y="2992922"/>
            <a:ext cx="569059" cy="555246"/>
            <a:chOff x="4804725" y="-1188869"/>
            <a:chExt cx="421807" cy="411568"/>
          </a:xfrm>
        </p:grpSpPr>
        <p:sp>
          <p:nvSpPr>
            <p:cNvPr id="1302" name="Google Shape;1302;p42"/>
            <p:cNvSpPr/>
            <p:nvPr/>
          </p:nvSpPr>
          <p:spPr>
            <a:xfrm rot="-1420665">
              <a:off x="4852515" y="-1136262"/>
              <a:ext cx="326226" cy="306353"/>
            </a:xfrm>
            <a:custGeom>
              <a:avLst/>
              <a:gdLst/>
              <a:ahLst/>
              <a:cxnLst/>
              <a:rect l="l" t="t" r="r" b="b"/>
              <a:pathLst>
                <a:path w="7073" h="6642" extrusionOk="0">
                  <a:moveTo>
                    <a:pt x="1221" y="1"/>
                  </a:moveTo>
                  <a:cubicBezTo>
                    <a:pt x="1092" y="1"/>
                    <a:pt x="973" y="53"/>
                    <a:pt x="868" y="170"/>
                  </a:cubicBezTo>
                  <a:cubicBezTo>
                    <a:pt x="0" y="1137"/>
                    <a:pt x="2769" y="6641"/>
                    <a:pt x="2769" y="6641"/>
                  </a:cubicBezTo>
                  <a:cubicBezTo>
                    <a:pt x="2769" y="6641"/>
                    <a:pt x="7072" y="937"/>
                    <a:pt x="5604" y="270"/>
                  </a:cubicBezTo>
                  <a:cubicBezTo>
                    <a:pt x="5454" y="200"/>
                    <a:pt x="5313" y="168"/>
                    <a:pt x="5181" y="168"/>
                  </a:cubicBezTo>
                  <a:cubicBezTo>
                    <a:pt x="4002" y="168"/>
                    <a:pt x="3570" y="2705"/>
                    <a:pt x="3570" y="2705"/>
                  </a:cubicBezTo>
                  <a:cubicBezTo>
                    <a:pt x="3570" y="2705"/>
                    <a:pt x="2153" y="1"/>
                    <a:pt x="1221" y="1"/>
                  </a:cubicBezTo>
                  <a:close/>
                </a:path>
              </a:pathLst>
            </a:custGeom>
            <a:solidFill>
              <a:schemeClr val="accent6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28575" dist="19050" dir="5400000" algn="bl" rotWithShape="0">
                <a:schemeClr val="dk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42"/>
            <p:cNvSpPr/>
            <p:nvPr/>
          </p:nvSpPr>
          <p:spPr>
            <a:xfrm rot="-1420665">
              <a:off x="4852515" y="-1136262"/>
              <a:ext cx="326226" cy="306353"/>
            </a:xfrm>
            <a:custGeom>
              <a:avLst/>
              <a:gdLst/>
              <a:ahLst/>
              <a:cxnLst/>
              <a:rect l="l" t="t" r="r" b="b"/>
              <a:pathLst>
                <a:path w="7073" h="6642" extrusionOk="0">
                  <a:moveTo>
                    <a:pt x="1221" y="1"/>
                  </a:moveTo>
                  <a:cubicBezTo>
                    <a:pt x="1092" y="1"/>
                    <a:pt x="973" y="53"/>
                    <a:pt x="868" y="170"/>
                  </a:cubicBezTo>
                  <a:cubicBezTo>
                    <a:pt x="0" y="1137"/>
                    <a:pt x="2769" y="6641"/>
                    <a:pt x="2769" y="6641"/>
                  </a:cubicBezTo>
                  <a:cubicBezTo>
                    <a:pt x="2769" y="6641"/>
                    <a:pt x="7072" y="937"/>
                    <a:pt x="5604" y="270"/>
                  </a:cubicBezTo>
                  <a:cubicBezTo>
                    <a:pt x="5454" y="200"/>
                    <a:pt x="5313" y="168"/>
                    <a:pt x="5181" y="168"/>
                  </a:cubicBezTo>
                  <a:cubicBezTo>
                    <a:pt x="4002" y="168"/>
                    <a:pt x="3570" y="2705"/>
                    <a:pt x="3570" y="2705"/>
                  </a:cubicBezTo>
                  <a:cubicBezTo>
                    <a:pt x="3570" y="2705"/>
                    <a:pt x="2153" y="1"/>
                    <a:pt x="122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4" name="Google Shape;1304;p42"/>
          <p:cNvGrpSpPr/>
          <p:nvPr/>
        </p:nvGrpSpPr>
        <p:grpSpPr>
          <a:xfrm rot="-1934253" flipH="1">
            <a:off x="853595" y="257104"/>
            <a:ext cx="536282" cy="523264"/>
            <a:chOff x="4804725" y="-1188869"/>
            <a:chExt cx="421807" cy="411568"/>
          </a:xfrm>
        </p:grpSpPr>
        <p:sp>
          <p:nvSpPr>
            <p:cNvPr id="1305" name="Google Shape;1305;p42"/>
            <p:cNvSpPr/>
            <p:nvPr/>
          </p:nvSpPr>
          <p:spPr>
            <a:xfrm rot="-1420665">
              <a:off x="4852515" y="-1136262"/>
              <a:ext cx="326226" cy="306353"/>
            </a:xfrm>
            <a:custGeom>
              <a:avLst/>
              <a:gdLst/>
              <a:ahLst/>
              <a:cxnLst/>
              <a:rect l="l" t="t" r="r" b="b"/>
              <a:pathLst>
                <a:path w="7073" h="6642" extrusionOk="0">
                  <a:moveTo>
                    <a:pt x="1221" y="1"/>
                  </a:moveTo>
                  <a:cubicBezTo>
                    <a:pt x="1092" y="1"/>
                    <a:pt x="973" y="53"/>
                    <a:pt x="868" y="170"/>
                  </a:cubicBezTo>
                  <a:cubicBezTo>
                    <a:pt x="0" y="1137"/>
                    <a:pt x="2769" y="6641"/>
                    <a:pt x="2769" y="6641"/>
                  </a:cubicBezTo>
                  <a:cubicBezTo>
                    <a:pt x="2769" y="6641"/>
                    <a:pt x="7072" y="937"/>
                    <a:pt x="5604" y="270"/>
                  </a:cubicBezTo>
                  <a:cubicBezTo>
                    <a:pt x="5454" y="200"/>
                    <a:pt x="5313" y="168"/>
                    <a:pt x="5181" y="168"/>
                  </a:cubicBezTo>
                  <a:cubicBezTo>
                    <a:pt x="4002" y="168"/>
                    <a:pt x="3570" y="2705"/>
                    <a:pt x="3570" y="2705"/>
                  </a:cubicBezTo>
                  <a:cubicBezTo>
                    <a:pt x="3570" y="2705"/>
                    <a:pt x="2153" y="1"/>
                    <a:pt x="1221" y="1"/>
                  </a:cubicBezTo>
                  <a:close/>
                </a:path>
              </a:pathLst>
            </a:custGeom>
            <a:solidFill>
              <a:schemeClr val="accent6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28575" dist="19050" dir="5400000" algn="bl" rotWithShape="0">
                <a:schemeClr val="dk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42"/>
            <p:cNvSpPr/>
            <p:nvPr/>
          </p:nvSpPr>
          <p:spPr>
            <a:xfrm rot="-1420665">
              <a:off x="4852515" y="-1136262"/>
              <a:ext cx="326226" cy="306353"/>
            </a:xfrm>
            <a:custGeom>
              <a:avLst/>
              <a:gdLst/>
              <a:ahLst/>
              <a:cxnLst/>
              <a:rect l="l" t="t" r="r" b="b"/>
              <a:pathLst>
                <a:path w="7073" h="6642" extrusionOk="0">
                  <a:moveTo>
                    <a:pt x="1221" y="1"/>
                  </a:moveTo>
                  <a:cubicBezTo>
                    <a:pt x="1092" y="1"/>
                    <a:pt x="973" y="53"/>
                    <a:pt x="868" y="170"/>
                  </a:cubicBezTo>
                  <a:cubicBezTo>
                    <a:pt x="0" y="1137"/>
                    <a:pt x="2769" y="6641"/>
                    <a:pt x="2769" y="6641"/>
                  </a:cubicBezTo>
                  <a:cubicBezTo>
                    <a:pt x="2769" y="6641"/>
                    <a:pt x="7072" y="937"/>
                    <a:pt x="5604" y="270"/>
                  </a:cubicBezTo>
                  <a:cubicBezTo>
                    <a:pt x="5454" y="200"/>
                    <a:pt x="5313" y="168"/>
                    <a:pt x="5181" y="168"/>
                  </a:cubicBezTo>
                  <a:cubicBezTo>
                    <a:pt x="4002" y="168"/>
                    <a:pt x="3570" y="2705"/>
                    <a:pt x="3570" y="2705"/>
                  </a:cubicBezTo>
                  <a:cubicBezTo>
                    <a:pt x="3570" y="2705"/>
                    <a:pt x="2153" y="1"/>
                    <a:pt x="1221" y="1"/>
                  </a:cubicBezTo>
                  <a:close/>
                </a:path>
              </a:pathLst>
            </a:custGeom>
            <a:solidFill>
              <a:srgbClr val="F29B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7" name="Google Shape;1307;p42"/>
          <p:cNvGrpSpPr/>
          <p:nvPr/>
        </p:nvGrpSpPr>
        <p:grpSpPr>
          <a:xfrm rot="-956115" flipH="1">
            <a:off x="3739333" y="1522822"/>
            <a:ext cx="556006" cy="542509"/>
            <a:chOff x="4804725" y="-1188869"/>
            <a:chExt cx="421807" cy="411568"/>
          </a:xfrm>
        </p:grpSpPr>
        <p:sp>
          <p:nvSpPr>
            <p:cNvPr id="1308" name="Google Shape;1308;p42"/>
            <p:cNvSpPr/>
            <p:nvPr/>
          </p:nvSpPr>
          <p:spPr>
            <a:xfrm rot="-1420665">
              <a:off x="4852515" y="-1136262"/>
              <a:ext cx="326226" cy="306353"/>
            </a:xfrm>
            <a:custGeom>
              <a:avLst/>
              <a:gdLst/>
              <a:ahLst/>
              <a:cxnLst/>
              <a:rect l="l" t="t" r="r" b="b"/>
              <a:pathLst>
                <a:path w="7073" h="6642" extrusionOk="0">
                  <a:moveTo>
                    <a:pt x="1221" y="1"/>
                  </a:moveTo>
                  <a:cubicBezTo>
                    <a:pt x="1092" y="1"/>
                    <a:pt x="973" y="53"/>
                    <a:pt x="868" y="170"/>
                  </a:cubicBezTo>
                  <a:cubicBezTo>
                    <a:pt x="0" y="1137"/>
                    <a:pt x="2769" y="6641"/>
                    <a:pt x="2769" y="6641"/>
                  </a:cubicBezTo>
                  <a:cubicBezTo>
                    <a:pt x="2769" y="6641"/>
                    <a:pt x="7072" y="937"/>
                    <a:pt x="5604" y="270"/>
                  </a:cubicBezTo>
                  <a:cubicBezTo>
                    <a:pt x="5454" y="200"/>
                    <a:pt x="5313" y="168"/>
                    <a:pt x="5181" y="168"/>
                  </a:cubicBezTo>
                  <a:cubicBezTo>
                    <a:pt x="4002" y="168"/>
                    <a:pt x="3570" y="2705"/>
                    <a:pt x="3570" y="2705"/>
                  </a:cubicBezTo>
                  <a:cubicBezTo>
                    <a:pt x="3570" y="2705"/>
                    <a:pt x="2153" y="1"/>
                    <a:pt x="1221" y="1"/>
                  </a:cubicBezTo>
                  <a:close/>
                </a:path>
              </a:pathLst>
            </a:custGeom>
            <a:solidFill>
              <a:schemeClr val="accent6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28575" dist="19050" dir="5400000" algn="bl" rotWithShape="0">
                <a:schemeClr val="dk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42"/>
            <p:cNvSpPr/>
            <p:nvPr/>
          </p:nvSpPr>
          <p:spPr>
            <a:xfrm rot="-1420665">
              <a:off x="4852515" y="-1136262"/>
              <a:ext cx="326226" cy="306353"/>
            </a:xfrm>
            <a:custGeom>
              <a:avLst/>
              <a:gdLst/>
              <a:ahLst/>
              <a:cxnLst/>
              <a:rect l="l" t="t" r="r" b="b"/>
              <a:pathLst>
                <a:path w="7073" h="6642" extrusionOk="0">
                  <a:moveTo>
                    <a:pt x="1221" y="1"/>
                  </a:moveTo>
                  <a:cubicBezTo>
                    <a:pt x="1092" y="1"/>
                    <a:pt x="973" y="53"/>
                    <a:pt x="868" y="170"/>
                  </a:cubicBezTo>
                  <a:cubicBezTo>
                    <a:pt x="0" y="1137"/>
                    <a:pt x="2769" y="6641"/>
                    <a:pt x="2769" y="6641"/>
                  </a:cubicBezTo>
                  <a:cubicBezTo>
                    <a:pt x="2769" y="6641"/>
                    <a:pt x="7072" y="937"/>
                    <a:pt x="5604" y="270"/>
                  </a:cubicBezTo>
                  <a:cubicBezTo>
                    <a:pt x="5454" y="200"/>
                    <a:pt x="5313" y="168"/>
                    <a:pt x="5181" y="168"/>
                  </a:cubicBezTo>
                  <a:cubicBezTo>
                    <a:pt x="4002" y="168"/>
                    <a:pt x="3570" y="2705"/>
                    <a:pt x="3570" y="2705"/>
                  </a:cubicBezTo>
                  <a:cubicBezTo>
                    <a:pt x="3570" y="2705"/>
                    <a:pt x="2153" y="1"/>
                    <a:pt x="12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81A00B4-DC12-28EB-52F4-D513CDAC3B25}"/>
              </a:ext>
            </a:extLst>
          </p:cNvPr>
          <p:cNvSpPr txBox="1"/>
          <p:nvPr/>
        </p:nvSpPr>
        <p:spPr>
          <a:xfrm>
            <a:off x="1121736" y="421405"/>
            <a:ext cx="39767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Los docentes deben tener </a:t>
            </a:r>
            <a:r>
              <a:rPr lang="es-MX" sz="1800" b="1" u="sng" dirty="0">
                <a:solidFill>
                  <a:schemeClr val="accent3">
                    <a:lumMod val="75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JUICIO CRÍTICO</a:t>
            </a:r>
            <a:r>
              <a:rPr lang="es-MX" sz="1800" b="1" dirty="0">
                <a:solidFill>
                  <a:schemeClr val="accent3">
                    <a:lumMod val="75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 </a:t>
            </a:r>
            <a:r>
              <a:rPr lang="es-MX" sz="1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para llevar información a los alumnos.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C66FE36-D2E4-8FDC-B3AB-5FCCB2039089}"/>
              </a:ext>
            </a:extLst>
          </p:cNvPr>
          <p:cNvSpPr txBox="1"/>
          <p:nvPr/>
        </p:nvSpPr>
        <p:spPr>
          <a:xfrm>
            <a:off x="4017336" y="1648420"/>
            <a:ext cx="39767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Los niños y adolescentes aprenden a </a:t>
            </a:r>
            <a:r>
              <a:rPr lang="es-MX" sz="1800" b="1" u="sng" dirty="0">
                <a:solidFill>
                  <a:schemeClr val="accent3">
                    <a:lumMod val="75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INTERROGAR, EXPLICAR Y PREVER HECHOS COTIDIANOS EN LA ESCUELA Y COMUNIDAD</a:t>
            </a:r>
            <a:r>
              <a:rPr lang="es-MX" sz="1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.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2A91B059-AB40-50B5-7472-C2CDDD109D57}"/>
              </a:ext>
            </a:extLst>
          </p:cNvPr>
          <p:cNvSpPr txBox="1"/>
          <p:nvPr/>
        </p:nvSpPr>
        <p:spPr>
          <a:xfrm>
            <a:off x="1059713" y="3198601"/>
            <a:ext cx="39767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Capacidad de </a:t>
            </a:r>
            <a:r>
              <a:rPr lang="es-MX" sz="1800" b="1" u="sng" dirty="0">
                <a:solidFill>
                  <a:schemeClr val="accent3">
                    <a:lumMod val="75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BÚSQUEDA, SELECCIÓN, ORGANIZACIÓN Y PRESENTACIÓN</a:t>
            </a:r>
            <a:r>
              <a:rPr lang="es-MX" sz="1800" b="1" dirty="0">
                <a:solidFill>
                  <a:schemeClr val="accent3">
                    <a:lumMod val="75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 </a:t>
            </a:r>
            <a:r>
              <a:rPr lang="es-MX" sz="1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de  la información.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nguage Arts Development for Pre-K by Slidesgo">
  <a:themeElements>
    <a:clrScheme name="Simple Light">
      <a:dk1>
        <a:srgbClr val="372D31"/>
      </a:dk1>
      <a:lt1>
        <a:srgbClr val="FFFDF5"/>
      </a:lt1>
      <a:dk2>
        <a:srgbClr val="FAE77F"/>
      </a:dk2>
      <a:lt2>
        <a:srgbClr val="CDEA9D"/>
      </a:lt2>
      <a:accent1>
        <a:srgbClr val="8FDDEF"/>
      </a:accent1>
      <a:accent2>
        <a:srgbClr val="DDB2D5"/>
      </a:accent2>
      <a:accent3>
        <a:srgbClr val="F198C5"/>
      </a:accent3>
      <a:accent4>
        <a:srgbClr val="F2B87E"/>
      </a:accent4>
      <a:accent5>
        <a:srgbClr val="EFEFEF"/>
      </a:accent5>
      <a:accent6>
        <a:srgbClr val="FFFFFF"/>
      </a:accent6>
      <a:hlink>
        <a:srgbClr val="372D3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Presentación en pantalla (16:9)</PresentationFormat>
  <Paragraphs>10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Lilita One</vt:lpstr>
      <vt:lpstr>Poppins</vt:lpstr>
      <vt:lpstr>Dreaming Outloud Pro</vt:lpstr>
      <vt:lpstr>Language Arts Development for Pre-K by Slidesgo</vt:lpstr>
      <vt:lpstr>Pensamiento Crítico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Pensamiento Crítico</dc:title>
  <dc:creator>Nancy Castañeda</dc:creator>
  <cp:lastModifiedBy>Nancy Castañeda</cp:lastModifiedBy>
  <cp:revision>1</cp:revision>
  <dcterms:modified xsi:type="dcterms:W3CDTF">2023-01-26T23:32:02Z</dcterms:modified>
</cp:coreProperties>
</file>