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86" r:id="rId1"/>
  </p:sldMasterIdLst>
  <p:notesMasterIdLst>
    <p:notesMasterId r:id="rId7"/>
  </p:notesMasterIdLst>
  <p:sldIdLst>
    <p:sldId id="256" r:id="rId2"/>
    <p:sldId id="257" r:id="rId3"/>
    <p:sldId id="265" r:id="rId4"/>
    <p:sldId id="266" r:id="rId5"/>
    <p:sldId id="267" r:id="rId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BD6D660-E148-48ED-9F57-D70049FFC41A}">
  <a:tblStyle styleId="{4BD6D660-E148-48ED-9F57-D70049FFC41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7" autoAdjust="0"/>
    <p:restoredTop sz="94660"/>
  </p:normalViewPr>
  <p:slideViewPr>
    <p:cSldViewPr snapToGrid="0">
      <p:cViewPr varScale="1">
        <p:scale>
          <a:sx n="93" d="100"/>
          <a:sy n="93" d="100"/>
        </p:scale>
        <p:origin x="744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8093762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8" name="Google Shape;216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9" name="Google Shape;216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646120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4" name="Google Shape;2174;g530070d1c6_0_2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75" name="Google Shape;2175;g530070d1c6_0_29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509401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9" name="Google Shape;2499;g87bc72729b_0_10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00" name="Google Shape;2500;g87bc72729b_0_10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185028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7" name="Google Shape;2507;g8883afdb4b_0_7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08" name="Google Shape;2508;g8883afdb4b_0_7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998045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2" name="Google Shape;2512;g530070d1c6_0_1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13" name="Google Shape;2513;g530070d1c6_0_1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57459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-119100" y="-16593"/>
            <a:ext cx="9382200" cy="5250878"/>
            <a:chOff x="-119100" y="-64178"/>
            <a:chExt cx="9382200" cy="5250878"/>
          </a:xfrm>
        </p:grpSpPr>
        <p:grpSp>
          <p:nvGrpSpPr>
            <p:cNvPr id="10" name="Google Shape;10;p2"/>
            <p:cNvGrpSpPr/>
            <p:nvPr/>
          </p:nvGrpSpPr>
          <p:grpSpPr>
            <a:xfrm>
              <a:off x="-119100" y="-57269"/>
              <a:ext cx="9382200" cy="5243970"/>
              <a:chOff x="-83362" y="-66754"/>
              <a:chExt cx="9382200" cy="5243970"/>
            </a:xfrm>
          </p:grpSpPr>
          <p:cxnSp>
            <p:nvCxnSpPr>
              <p:cNvPr id="11" name="Google Shape;11;p2"/>
              <p:cNvCxnSpPr/>
              <p:nvPr/>
            </p:nvCxnSpPr>
            <p:spPr>
              <a:xfrm>
                <a:off x="-83362" y="-66754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" name="Google Shape;12;p2"/>
              <p:cNvCxnSpPr/>
              <p:nvPr/>
            </p:nvCxnSpPr>
            <p:spPr>
              <a:xfrm>
                <a:off x="-83362" y="371435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" name="Google Shape;13;p2"/>
              <p:cNvCxnSpPr/>
              <p:nvPr/>
            </p:nvCxnSpPr>
            <p:spPr>
              <a:xfrm>
                <a:off x="-83362" y="809625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" name="Google Shape;14;p2"/>
              <p:cNvCxnSpPr/>
              <p:nvPr/>
            </p:nvCxnSpPr>
            <p:spPr>
              <a:xfrm>
                <a:off x="-83362" y="1247815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" name="Google Shape;15;p2"/>
              <p:cNvCxnSpPr/>
              <p:nvPr/>
            </p:nvCxnSpPr>
            <p:spPr>
              <a:xfrm>
                <a:off x="-83362" y="1686004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6" name="Google Shape;16;p2"/>
              <p:cNvCxnSpPr/>
              <p:nvPr/>
            </p:nvCxnSpPr>
            <p:spPr>
              <a:xfrm>
                <a:off x="-83362" y="2124194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7" name="Google Shape;17;p2"/>
              <p:cNvCxnSpPr/>
              <p:nvPr/>
            </p:nvCxnSpPr>
            <p:spPr>
              <a:xfrm>
                <a:off x="-83362" y="2562384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8" name="Google Shape;18;p2"/>
              <p:cNvCxnSpPr/>
              <p:nvPr/>
            </p:nvCxnSpPr>
            <p:spPr>
              <a:xfrm>
                <a:off x="-83362" y="3000574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" name="Google Shape;19;p2"/>
              <p:cNvCxnSpPr/>
              <p:nvPr/>
            </p:nvCxnSpPr>
            <p:spPr>
              <a:xfrm>
                <a:off x="-83362" y="3438763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0" name="Google Shape;20;p2"/>
              <p:cNvCxnSpPr/>
              <p:nvPr/>
            </p:nvCxnSpPr>
            <p:spPr>
              <a:xfrm>
                <a:off x="-83362" y="3876953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1" name="Google Shape;21;p2"/>
              <p:cNvCxnSpPr/>
              <p:nvPr/>
            </p:nvCxnSpPr>
            <p:spPr>
              <a:xfrm>
                <a:off x="-83362" y="4315143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2" name="Google Shape;22;p2"/>
              <p:cNvCxnSpPr/>
              <p:nvPr/>
            </p:nvCxnSpPr>
            <p:spPr>
              <a:xfrm>
                <a:off x="-83362" y="4753333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3" name="Google Shape;23;p2"/>
              <p:cNvCxnSpPr/>
              <p:nvPr/>
            </p:nvCxnSpPr>
            <p:spPr>
              <a:xfrm>
                <a:off x="-83362" y="5177215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24" name="Google Shape;24;p2"/>
            <p:cNvGrpSpPr/>
            <p:nvPr/>
          </p:nvGrpSpPr>
          <p:grpSpPr>
            <a:xfrm>
              <a:off x="212142" y="-64178"/>
              <a:ext cx="8809975" cy="5214627"/>
              <a:chOff x="299872" y="-35537"/>
              <a:chExt cx="8809975" cy="5214627"/>
            </a:xfrm>
          </p:grpSpPr>
          <p:grpSp>
            <p:nvGrpSpPr>
              <p:cNvPr id="25" name="Google Shape;25;p2"/>
              <p:cNvGrpSpPr/>
              <p:nvPr/>
            </p:nvGrpSpPr>
            <p:grpSpPr>
              <a:xfrm rot="5400000">
                <a:off x="1669520" y="-1405185"/>
                <a:ext cx="5214627" cy="7953923"/>
                <a:chOff x="-83362" y="-2664949"/>
                <a:chExt cx="9382200" cy="7433573"/>
              </a:xfrm>
            </p:grpSpPr>
            <p:cxnSp>
              <p:nvCxnSpPr>
                <p:cNvPr id="26" name="Google Shape;26;p2"/>
                <p:cNvCxnSpPr/>
                <p:nvPr/>
              </p:nvCxnSpPr>
              <p:spPr>
                <a:xfrm>
                  <a:off x="-83362" y="-2664949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7" name="Google Shape;27;p2"/>
                <p:cNvCxnSpPr/>
                <p:nvPr/>
              </p:nvCxnSpPr>
              <p:spPr>
                <a:xfrm>
                  <a:off x="-83362" y="-2251973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8" name="Google Shape;28;p2"/>
                <p:cNvCxnSpPr/>
                <p:nvPr/>
              </p:nvCxnSpPr>
              <p:spPr>
                <a:xfrm>
                  <a:off x="-83362" y="-1838997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9" name="Google Shape;29;p2"/>
                <p:cNvCxnSpPr/>
                <p:nvPr/>
              </p:nvCxnSpPr>
              <p:spPr>
                <a:xfrm>
                  <a:off x="-83362" y="-1426020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0" name="Google Shape;30;p2"/>
                <p:cNvCxnSpPr/>
                <p:nvPr/>
              </p:nvCxnSpPr>
              <p:spPr>
                <a:xfrm>
                  <a:off x="-83362" y="-1013044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1" name="Google Shape;31;p2"/>
                <p:cNvCxnSpPr/>
                <p:nvPr/>
              </p:nvCxnSpPr>
              <p:spPr>
                <a:xfrm>
                  <a:off x="-83362" y="-600068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2" name="Google Shape;32;p2"/>
                <p:cNvCxnSpPr/>
                <p:nvPr/>
              </p:nvCxnSpPr>
              <p:spPr>
                <a:xfrm>
                  <a:off x="-83362" y="-187092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3" name="Google Shape;33;p2"/>
                <p:cNvCxnSpPr/>
                <p:nvPr/>
              </p:nvCxnSpPr>
              <p:spPr>
                <a:xfrm>
                  <a:off x="-83362" y="225885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4" name="Google Shape;34;p2"/>
                <p:cNvCxnSpPr/>
                <p:nvPr/>
              </p:nvCxnSpPr>
              <p:spPr>
                <a:xfrm>
                  <a:off x="-83362" y="638861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" name="Google Shape;35;p2"/>
                <p:cNvCxnSpPr/>
                <p:nvPr/>
              </p:nvCxnSpPr>
              <p:spPr>
                <a:xfrm>
                  <a:off x="-83362" y="1051837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6" name="Google Shape;36;p2"/>
                <p:cNvCxnSpPr/>
                <p:nvPr/>
              </p:nvCxnSpPr>
              <p:spPr>
                <a:xfrm>
                  <a:off x="-83362" y="1464813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7" name="Google Shape;37;p2"/>
                <p:cNvCxnSpPr/>
                <p:nvPr/>
              </p:nvCxnSpPr>
              <p:spPr>
                <a:xfrm>
                  <a:off x="-83362" y="1877790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8" name="Google Shape;38;p2"/>
                <p:cNvCxnSpPr/>
                <p:nvPr/>
              </p:nvCxnSpPr>
              <p:spPr>
                <a:xfrm>
                  <a:off x="-83362" y="2290766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9" name="Google Shape;39;p2"/>
                <p:cNvCxnSpPr/>
                <p:nvPr/>
              </p:nvCxnSpPr>
              <p:spPr>
                <a:xfrm>
                  <a:off x="-83362" y="2703742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0" name="Google Shape;40;p2"/>
                <p:cNvCxnSpPr/>
                <p:nvPr/>
              </p:nvCxnSpPr>
              <p:spPr>
                <a:xfrm>
                  <a:off x="-83362" y="3116719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1" name="Google Shape;41;p2"/>
                <p:cNvCxnSpPr/>
                <p:nvPr/>
              </p:nvCxnSpPr>
              <p:spPr>
                <a:xfrm>
                  <a:off x="-83362" y="3529695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2" name="Google Shape;42;p2"/>
                <p:cNvCxnSpPr/>
                <p:nvPr/>
              </p:nvCxnSpPr>
              <p:spPr>
                <a:xfrm>
                  <a:off x="-83362" y="3942671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3" name="Google Shape;43;p2"/>
                <p:cNvCxnSpPr/>
                <p:nvPr/>
              </p:nvCxnSpPr>
              <p:spPr>
                <a:xfrm>
                  <a:off x="-83362" y="4355647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4" name="Google Shape;44;p2"/>
                <p:cNvCxnSpPr/>
                <p:nvPr/>
              </p:nvCxnSpPr>
              <p:spPr>
                <a:xfrm>
                  <a:off x="-83362" y="4768624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  <p:cxnSp>
            <p:nvCxnSpPr>
              <p:cNvPr id="45" name="Google Shape;45;p2"/>
              <p:cNvCxnSpPr/>
              <p:nvPr/>
            </p:nvCxnSpPr>
            <p:spPr>
              <a:xfrm rot="5400000">
                <a:off x="6502547" y="2571763"/>
                <a:ext cx="52146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6" name="Google Shape;46;p2"/>
              <p:cNvCxnSpPr/>
              <p:nvPr/>
            </p:nvCxnSpPr>
            <p:spPr>
              <a:xfrm rot="5400000">
                <a:off x="6060662" y="2571763"/>
                <a:ext cx="52146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grpSp>
        <p:nvGrpSpPr>
          <p:cNvPr id="47" name="Google Shape;47;p2"/>
          <p:cNvGrpSpPr/>
          <p:nvPr/>
        </p:nvGrpSpPr>
        <p:grpSpPr>
          <a:xfrm>
            <a:off x="2302809" y="-1946698"/>
            <a:ext cx="7339624" cy="7013998"/>
            <a:chOff x="2921674" y="-1014015"/>
            <a:chExt cx="5260248" cy="5026875"/>
          </a:xfrm>
        </p:grpSpPr>
        <p:sp>
          <p:nvSpPr>
            <p:cNvPr id="48" name="Google Shape;48;p2"/>
            <p:cNvSpPr/>
            <p:nvPr/>
          </p:nvSpPr>
          <p:spPr>
            <a:xfrm>
              <a:off x="2921674" y="365557"/>
              <a:ext cx="4110389" cy="3647303"/>
            </a:xfrm>
            <a:custGeom>
              <a:avLst/>
              <a:gdLst/>
              <a:ahLst/>
              <a:cxnLst/>
              <a:rect l="l" t="t" r="r" b="b"/>
              <a:pathLst>
                <a:path w="125126" h="111029" extrusionOk="0">
                  <a:moveTo>
                    <a:pt x="64572" y="0"/>
                  </a:moveTo>
                  <a:cubicBezTo>
                    <a:pt x="63677" y="0"/>
                    <a:pt x="62783" y="116"/>
                    <a:pt x="61917" y="355"/>
                  </a:cubicBezTo>
                  <a:cubicBezTo>
                    <a:pt x="58261" y="1364"/>
                    <a:pt x="55292" y="4531"/>
                    <a:pt x="54520" y="8244"/>
                  </a:cubicBezTo>
                  <a:cubicBezTo>
                    <a:pt x="53505" y="13125"/>
                    <a:pt x="56063" y="18149"/>
                    <a:pt x="55407" y="23090"/>
                  </a:cubicBezTo>
                  <a:cubicBezTo>
                    <a:pt x="55028" y="25941"/>
                    <a:pt x="53481" y="28690"/>
                    <a:pt x="51037" y="30205"/>
                  </a:cubicBezTo>
                  <a:cubicBezTo>
                    <a:pt x="49595" y="31098"/>
                    <a:pt x="47855" y="31537"/>
                    <a:pt x="46108" y="31537"/>
                  </a:cubicBezTo>
                  <a:cubicBezTo>
                    <a:pt x="43482" y="31537"/>
                    <a:pt x="40841" y="30546"/>
                    <a:pt x="39172" y="28616"/>
                  </a:cubicBezTo>
                  <a:cubicBezTo>
                    <a:pt x="37308" y="26462"/>
                    <a:pt x="36160" y="23733"/>
                    <a:pt x="34135" y="21728"/>
                  </a:cubicBezTo>
                  <a:cubicBezTo>
                    <a:pt x="32095" y="19710"/>
                    <a:pt x="29231" y="18682"/>
                    <a:pt x="26365" y="18682"/>
                  </a:cubicBezTo>
                  <a:cubicBezTo>
                    <a:pt x="24225" y="18682"/>
                    <a:pt x="22085" y="19254"/>
                    <a:pt x="20284" y="20414"/>
                  </a:cubicBezTo>
                  <a:cubicBezTo>
                    <a:pt x="16071" y="23125"/>
                    <a:pt x="14003" y="28689"/>
                    <a:pt x="15209" y="33552"/>
                  </a:cubicBezTo>
                  <a:cubicBezTo>
                    <a:pt x="16263" y="37806"/>
                    <a:pt x="19526" y="41750"/>
                    <a:pt x="18656" y="46046"/>
                  </a:cubicBezTo>
                  <a:cubicBezTo>
                    <a:pt x="18114" y="48725"/>
                    <a:pt x="15924" y="51113"/>
                    <a:pt x="13704" y="52596"/>
                  </a:cubicBezTo>
                  <a:cubicBezTo>
                    <a:pt x="11184" y="54278"/>
                    <a:pt x="8931" y="55545"/>
                    <a:pt x="6752" y="57829"/>
                  </a:cubicBezTo>
                  <a:cubicBezTo>
                    <a:pt x="2138" y="62664"/>
                    <a:pt x="0" y="70071"/>
                    <a:pt x="2346" y="76332"/>
                  </a:cubicBezTo>
                  <a:cubicBezTo>
                    <a:pt x="4479" y="82019"/>
                    <a:pt x="11314" y="87124"/>
                    <a:pt x="17730" y="87124"/>
                  </a:cubicBezTo>
                  <a:cubicBezTo>
                    <a:pt x="19292" y="87124"/>
                    <a:pt x="20830" y="86821"/>
                    <a:pt x="22269" y="86151"/>
                  </a:cubicBezTo>
                  <a:cubicBezTo>
                    <a:pt x="24431" y="85143"/>
                    <a:pt x="26325" y="83623"/>
                    <a:pt x="28494" y="82631"/>
                  </a:cubicBezTo>
                  <a:cubicBezTo>
                    <a:pt x="29695" y="82082"/>
                    <a:pt x="31051" y="81716"/>
                    <a:pt x="32365" y="81716"/>
                  </a:cubicBezTo>
                  <a:cubicBezTo>
                    <a:pt x="33424" y="81716"/>
                    <a:pt x="34455" y="81954"/>
                    <a:pt x="35354" y="82524"/>
                  </a:cubicBezTo>
                  <a:cubicBezTo>
                    <a:pt x="36848" y="83470"/>
                    <a:pt x="37717" y="85186"/>
                    <a:pt x="38033" y="86926"/>
                  </a:cubicBezTo>
                  <a:cubicBezTo>
                    <a:pt x="38796" y="91122"/>
                    <a:pt x="36954" y="95267"/>
                    <a:pt x="37225" y="99505"/>
                  </a:cubicBezTo>
                  <a:cubicBezTo>
                    <a:pt x="37583" y="105099"/>
                    <a:pt x="42248" y="110092"/>
                    <a:pt x="47793" y="110907"/>
                  </a:cubicBezTo>
                  <a:cubicBezTo>
                    <a:pt x="48347" y="110989"/>
                    <a:pt x="48904" y="111028"/>
                    <a:pt x="49461" y="111028"/>
                  </a:cubicBezTo>
                  <a:cubicBezTo>
                    <a:pt x="54473" y="111028"/>
                    <a:pt x="59418" y="107820"/>
                    <a:pt x="61347" y="103159"/>
                  </a:cubicBezTo>
                  <a:cubicBezTo>
                    <a:pt x="62543" y="100267"/>
                    <a:pt x="62653" y="97032"/>
                    <a:pt x="63718" y="94090"/>
                  </a:cubicBezTo>
                  <a:cubicBezTo>
                    <a:pt x="64728" y="91296"/>
                    <a:pt x="67118" y="88595"/>
                    <a:pt x="70022" y="88595"/>
                  </a:cubicBezTo>
                  <a:cubicBezTo>
                    <a:pt x="70176" y="88595"/>
                    <a:pt x="70332" y="88603"/>
                    <a:pt x="70489" y="88618"/>
                  </a:cubicBezTo>
                  <a:cubicBezTo>
                    <a:pt x="72921" y="88861"/>
                    <a:pt x="74769" y="90938"/>
                    <a:pt x="75908" y="93101"/>
                  </a:cubicBezTo>
                  <a:cubicBezTo>
                    <a:pt x="77049" y="95262"/>
                    <a:pt x="77762" y="97673"/>
                    <a:pt x="79264" y="99603"/>
                  </a:cubicBezTo>
                  <a:cubicBezTo>
                    <a:pt x="81488" y="102460"/>
                    <a:pt x="85222" y="103857"/>
                    <a:pt x="88852" y="103857"/>
                  </a:cubicBezTo>
                  <a:cubicBezTo>
                    <a:pt x="88993" y="103857"/>
                    <a:pt x="89133" y="103855"/>
                    <a:pt x="89274" y="103851"/>
                  </a:cubicBezTo>
                  <a:cubicBezTo>
                    <a:pt x="93035" y="103739"/>
                    <a:pt x="96641" y="102290"/>
                    <a:pt x="99915" y="100436"/>
                  </a:cubicBezTo>
                  <a:cubicBezTo>
                    <a:pt x="102345" y="99059"/>
                    <a:pt x="104701" y="97389"/>
                    <a:pt x="106229" y="95050"/>
                  </a:cubicBezTo>
                  <a:cubicBezTo>
                    <a:pt x="107755" y="92710"/>
                    <a:pt x="108314" y="89584"/>
                    <a:pt x="107051" y="87092"/>
                  </a:cubicBezTo>
                  <a:cubicBezTo>
                    <a:pt x="105386" y="83808"/>
                    <a:pt x="101075" y="82338"/>
                    <a:pt x="99856" y="78863"/>
                  </a:cubicBezTo>
                  <a:cubicBezTo>
                    <a:pt x="97909" y="73314"/>
                    <a:pt x="103258" y="67056"/>
                    <a:pt x="108181" y="65322"/>
                  </a:cubicBezTo>
                  <a:cubicBezTo>
                    <a:pt x="111853" y="64029"/>
                    <a:pt x="116040" y="64375"/>
                    <a:pt x="119476" y="62547"/>
                  </a:cubicBezTo>
                  <a:cubicBezTo>
                    <a:pt x="122986" y="60679"/>
                    <a:pt x="125125" y="56521"/>
                    <a:pt x="124606" y="52580"/>
                  </a:cubicBezTo>
                  <a:cubicBezTo>
                    <a:pt x="123534" y="44459"/>
                    <a:pt x="113365" y="43769"/>
                    <a:pt x="110274" y="37100"/>
                  </a:cubicBezTo>
                  <a:cubicBezTo>
                    <a:pt x="108101" y="32413"/>
                    <a:pt x="110142" y="26197"/>
                    <a:pt x="114071" y="23119"/>
                  </a:cubicBezTo>
                  <a:cubicBezTo>
                    <a:pt x="114603" y="22702"/>
                    <a:pt x="115226" y="22234"/>
                    <a:pt x="115259" y="21559"/>
                  </a:cubicBezTo>
                  <a:cubicBezTo>
                    <a:pt x="115305" y="20657"/>
                    <a:pt x="114472" y="19682"/>
                    <a:pt x="113551" y="18825"/>
                  </a:cubicBezTo>
                  <a:cubicBezTo>
                    <a:pt x="112812" y="18137"/>
                    <a:pt x="112017" y="17526"/>
                    <a:pt x="111575" y="17090"/>
                  </a:cubicBezTo>
                  <a:cubicBezTo>
                    <a:pt x="107059" y="12636"/>
                    <a:pt x="101987" y="8419"/>
                    <a:pt x="98073" y="3414"/>
                  </a:cubicBezTo>
                  <a:cubicBezTo>
                    <a:pt x="97904" y="3200"/>
                    <a:pt x="97708" y="2968"/>
                    <a:pt x="97438" y="2938"/>
                  </a:cubicBezTo>
                  <a:cubicBezTo>
                    <a:pt x="97418" y="2936"/>
                    <a:pt x="97398" y="2935"/>
                    <a:pt x="97378" y="2935"/>
                  </a:cubicBezTo>
                  <a:cubicBezTo>
                    <a:pt x="97098" y="2935"/>
                    <a:pt x="96855" y="3155"/>
                    <a:pt x="96653" y="3359"/>
                  </a:cubicBezTo>
                  <a:cubicBezTo>
                    <a:pt x="94180" y="5862"/>
                    <a:pt x="91688" y="7938"/>
                    <a:pt x="88896" y="10060"/>
                  </a:cubicBezTo>
                  <a:cubicBezTo>
                    <a:pt x="86954" y="11536"/>
                    <a:pt x="84702" y="13029"/>
                    <a:pt x="82238" y="13029"/>
                  </a:cubicBezTo>
                  <a:cubicBezTo>
                    <a:pt x="81724" y="13029"/>
                    <a:pt x="81201" y="12964"/>
                    <a:pt x="80670" y="12821"/>
                  </a:cubicBezTo>
                  <a:cubicBezTo>
                    <a:pt x="76510" y="11696"/>
                    <a:pt x="75233" y="6502"/>
                    <a:pt x="72315" y="3331"/>
                  </a:cubicBezTo>
                  <a:cubicBezTo>
                    <a:pt x="70355" y="1201"/>
                    <a:pt x="67459" y="0"/>
                    <a:pt x="6457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4828926" y="484904"/>
              <a:ext cx="484078" cy="336515"/>
            </a:xfrm>
            <a:custGeom>
              <a:avLst/>
              <a:gdLst/>
              <a:ahLst/>
              <a:cxnLst/>
              <a:rect l="l" t="t" r="r" b="b"/>
              <a:pathLst>
                <a:path w="14736" h="10244" extrusionOk="0">
                  <a:moveTo>
                    <a:pt x="5739" y="1"/>
                  </a:moveTo>
                  <a:cubicBezTo>
                    <a:pt x="4607" y="1"/>
                    <a:pt x="3491" y="257"/>
                    <a:pt x="2473" y="827"/>
                  </a:cubicBezTo>
                  <a:cubicBezTo>
                    <a:pt x="1373" y="1444"/>
                    <a:pt x="545" y="2526"/>
                    <a:pt x="239" y="3748"/>
                  </a:cubicBezTo>
                  <a:cubicBezTo>
                    <a:pt x="1" y="4702"/>
                    <a:pt x="129" y="5836"/>
                    <a:pt x="880" y="6467"/>
                  </a:cubicBezTo>
                  <a:cubicBezTo>
                    <a:pt x="1318" y="6836"/>
                    <a:pt x="1895" y="6973"/>
                    <a:pt x="2476" y="6973"/>
                  </a:cubicBezTo>
                  <a:cubicBezTo>
                    <a:pt x="2686" y="6973"/>
                    <a:pt x="2898" y="6955"/>
                    <a:pt x="3103" y="6923"/>
                  </a:cubicBezTo>
                  <a:cubicBezTo>
                    <a:pt x="3873" y="6804"/>
                    <a:pt x="4611" y="6520"/>
                    <a:pt x="5380" y="6389"/>
                  </a:cubicBezTo>
                  <a:cubicBezTo>
                    <a:pt x="5685" y="6337"/>
                    <a:pt x="5993" y="6312"/>
                    <a:pt x="6302" y="6312"/>
                  </a:cubicBezTo>
                  <a:cubicBezTo>
                    <a:pt x="7958" y="6312"/>
                    <a:pt x="9614" y="7036"/>
                    <a:pt x="10708" y="8285"/>
                  </a:cubicBezTo>
                  <a:cubicBezTo>
                    <a:pt x="11123" y="8758"/>
                    <a:pt x="11463" y="9302"/>
                    <a:pt x="11941" y="9713"/>
                  </a:cubicBezTo>
                  <a:cubicBezTo>
                    <a:pt x="12298" y="10020"/>
                    <a:pt x="12765" y="10243"/>
                    <a:pt x="13224" y="10243"/>
                  </a:cubicBezTo>
                  <a:cubicBezTo>
                    <a:pt x="13380" y="10243"/>
                    <a:pt x="13534" y="10218"/>
                    <a:pt x="13684" y="10161"/>
                  </a:cubicBezTo>
                  <a:cubicBezTo>
                    <a:pt x="14491" y="9851"/>
                    <a:pt x="14735" y="8825"/>
                    <a:pt x="14709" y="7961"/>
                  </a:cubicBezTo>
                  <a:cubicBezTo>
                    <a:pt x="14581" y="3716"/>
                    <a:pt x="10050" y="1"/>
                    <a:pt x="5739" y="1"/>
                  </a:cubicBezTo>
                  <a:close/>
                </a:path>
              </a:pathLst>
            </a:custGeom>
            <a:solidFill>
              <a:srgbClr val="F5C6DC">
                <a:alpha val="2678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5351057" y="782435"/>
              <a:ext cx="139777" cy="108799"/>
            </a:xfrm>
            <a:custGeom>
              <a:avLst/>
              <a:gdLst/>
              <a:ahLst/>
              <a:cxnLst/>
              <a:rect l="l" t="t" r="r" b="b"/>
              <a:pathLst>
                <a:path w="4255" h="3312" extrusionOk="0">
                  <a:moveTo>
                    <a:pt x="1539" y="0"/>
                  </a:moveTo>
                  <a:cubicBezTo>
                    <a:pt x="781" y="0"/>
                    <a:pt x="130" y="372"/>
                    <a:pt x="40" y="1306"/>
                  </a:cubicBezTo>
                  <a:cubicBezTo>
                    <a:pt x="0" y="1707"/>
                    <a:pt x="221" y="2099"/>
                    <a:pt x="524" y="2364"/>
                  </a:cubicBezTo>
                  <a:cubicBezTo>
                    <a:pt x="827" y="2630"/>
                    <a:pt x="1204" y="2794"/>
                    <a:pt x="1575" y="2952"/>
                  </a:cubicBezTo>
                  <a:cubicBezTo>
                    <a:pt x="1995" y="3133"/>
                    <a:pt x="2469" y="3311"/>
                    <a:pt x="2913" y="3311"/>
                  </a:cubicBezTo>
                  <a:cubicBezTo>
                    <a:pt x="3149" y="3311"/>
                    <a:pt x="3377" y="3261"/>
                    <a:pt x="3584" y="3134"/>
                  </a:cubicBezTo>
                  <a:cubicBezTo>
                    <a:pt x="4072" y="2836"/>
                    <a:pt x="4254" y="2172"/>
                    <a:pt x="4097" y="1623"/>
                  </a:cubicBezTo>
                  <a:cubicBezTo>
                    <a:pt x="3834" y="708"/>
                    <a:pt x="2585" y="0"/>
                    <a:pt x="1539" y="0"/>
                  </a:cubicBezTo>
                  <a:close/>
                </a:path>
              </a:pathLst>
            </a:custGeom>
            <a:solidFill>
              <a:srgbClr val="F5C6DC">
                <a:alpha val="2678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3530498" y="1067219"/>
              <a:ext cx="386480" cy="191647"/>
            </a:xfrm>
            <a:custGeom>
              <a:avLst/>
              <a:gdLst/>
              <a:ahLst/>
              <a:cxnLst/>
              <a:rect l="l" t="t" r="r" b="b"/>
              <a:pathLst>
                <a:path w="11765" h="5834" extrusionOk="0">
                  <a:moveTo>
                    <a:pt x="7068" y="1"/>
                  </a:moveTo>
                  <a:cubicBezTo>
                    <a:pt x="5870" y="1"/>
                    <a:pt x="4641" y="190"/>
                    <a:pt x="3517" y="570"/>
                  </a:cubicBezTo>
                  <a:cubicBezTo>
                    <a:pt x="2227" y="1005"/>
                    <a:pt x="1011" y="1827"/>
                    <a:pt x="392" y="3040"/>
                  </a:cubicBezTo>
                  <a:cubicBezTo>
                    <a:pt x="147" y="3517"/>
                    <a:pt x="1" y="4064"/>
                    <a:pt x="92" y="4593"/>
                  </a:cubicBezTo>
                  <a:cubicBezTo>
                    <a:pt x="181" y="5123"/>
                    <a:pt x="542" y="5624"/>
                    <a:pt x="1056" y="5781"/>
                  </a:cubicBezTo>
                  <a:cubicBezTo>
                    <a:pt x="1176" y="5817"/>
                    <a:pt x="1299" y="5833"/>
                    <a:pt x="1423" y="5833"/>
                  </a:cubicBezTo>
                  <a:cubicBezTo>
                    <a:pt x="1808" y="5833"/>
                    <a:pt x="2197" y="5672"/>
                    <a:pt x="2517" y="5446"/>
                  </a:cubicBezTo>
                  <a:cubicBezTo>
                    <a:pt x="2940" y="5148"/>
                    <a:pt x="3275" y="4745"/>
                    <a:pt x="3651" y="4390"/>
                  </a:cubicBezTo>
                  <a:cubicBezTo>
                    <a:pt x="4839" y="3265"/>
                    <a:pt x="6470" y="2625"/>
                    <a:pt x="8105" y="2625"/>
                  </a:cubicBezTo>
                  <a:cubicBezTo>
                    <a:pt x="8253" y="2625"/>
                    <a:pt x="8402" y="2630"/>
                    <a:pt x="8549" y="2641"/>
                  </a:cubicBezTo>
                  <a:cubicBezTo>
                    <a:pt x="8801" y="2658"/>
                    <a:pt x="9072" y="2683"/>
                    <a:pt x="9336" y="2683"/>
                  </a:cubicBezTo>
                  <a:cubicBezTo>
                    <a:pt x="9830" y="2683"/>
                    <a:pt x="10301" y="2596"/>
                    <a:pt x="10576" y="2212"/>
                  </a:cubicBezTo>
                  <a:cubicBezTo>
                    <a:pt x="11765" y="555"/>
                    <a:pt x="8654" y="76"/>
                    <a:pt x="7745" y="21"/>
                  </a:cubicBezTo>
                  <a:cubicBezTo>
                    <a:pt x="7521" y="7"/>
                    <a:pt x="7295" y="1"/>
                    <a:pt x="7068" y="1"/>
                  </a:cubicBezTo>
                  <a:close/>
                </a:path>
              </a:pathLst>
            </a:custGeom>
            <a:solidFill>
              <a:srgbClr val="F5C6DC">
                <a:alpha val="2678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3470644" y="1305880"/>
              <a:ext cx="88334" cy="147464"/>
            </a:xfrm>
            <a:custGeom>
              <a:avLst/>
              <a:gdLst/>
              <a:ahLst/>
              <a:cxnLst/>
              <a:rect l="l" t="t" r="r" b="b"/>
              <a:pathLst>
                <a:path w="2689" h="4489" extrusionOk="0">
                  <a:moveTo>
                    <a:pt x="1245" y="0"/>
                  </a:moveTo>
                  <a:cubicBezTo>
                    <a:pt x="1" y="0"/>
                    <a:pt x="39" y="2028"/>
                    <a:pt x="88" y="2900"/>
                  </a:cubicBezTo>
                  <a:cubicBezTo>
                    <a:pt x="106" y="3239"/>
                    <a:pt x="153" y="3583"/>
                    <a:pt x="309" y="3884"/>
                  </a:cubicBezTo>
                  <a:cubicBezTo>
                    <a:pt x="465" y="4184"/>
                    <a:pt x="746" y="4437"/>
                    <a:pt x="1083" y="4482"/>
                  </a:cubicBezTo>
                  <a:cubicBezTo>
                    <a:pt x="1118" y="4486"/>
                    <a:pt x="1153" y="4488"/>
                    <a:pt x="1188" y="4488"/>
                  </a:cubicBezTo>
                  <a:cubicBezTo>
                    <a:pt x="1522" y="4488"/>
                    <a:pt x="1843" y="4287"/>
                    <a:pt x="2047" y="4017"/>
                  </a:cubicBezTo>
                  <a:cubicBezTo>
                    <a:pt x="2272" y="3719"/>
                    <a:pt x="2377" y="3347"/>
                    <a:pt x="2452" y="2981"/>
                  </a:cubicBezTo>
                  <a:cubicBezTo>
                    <a:pt x="2641" y="2044"/>
                    <a:pt x="2689" y="88"/>
                    <a:pt x="1319" y="2"/>
                  </a:cubicBezTo>
                  <a:cubicBezTo>
                    <a:pt x="1294" y="1"/>
                    <a:pt x="1269" y="0"/>
                    <a:pt x="1245" y="0"/>
                  </a:cubicBezTo>
                  <a:close/>
                </a:path>
              </a:pathLst>
            </a:custGeom>
            <a:solidFill>
              <a:srgbClr val="F5C6DC">
                <a:alpha val="2678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4220693" y="3599265"/>
              <a:ext cx="516829" cy="318776"/>
            </a:xfrm>
            <a:custGeom>
              <a:avLst/>
              <a:gdLst/>
              <a:ahLst/>
              <a:cxnLst/>
              <a:rect l="l" t="t" r="r" b="b"/>
              <a:pathLst>
                <a:path w="15733" h="9704" extrusionOk="0">
                  <a:moveTo>
                    <a:pt x="1993" y="1"/>
                  </a:moveTo>
                  <a:cubicBezTo>
                    <a:pt x="1676" y="1"/>
                    <a:pt x="1355" y="91"/>
                    <a:pt x="1042" y="302"/>
                  </a:cubicBezTo>
                  <a:cubicBezTo>
                    <a:pt x="1" y="1000"/>
                    <a:pt x="272" y="2321"/>
                    <a:pt x="759" y="3337"/>
                  </a:cubicBezTo>
                  <a:cubicBezTo>
                    <a:pt x="1158" y="4170"/>
                    <a:pt x="1772" y="4878"/>
                    <a:pt x="2401" y="5553"/>
                  </a:cubicBezTo>
                  <a:cubicBezTo>
                    <a:pt x="3625" y="6865"/>
                    <a:pt x="4691" y="7919"/>
                    <a:pt x="6106" y="8663"/>
                  </a:cubicBezTo>
                  <a:cubicBezTo>
                    <a:pt x="6601" y="8922"/>
                    <a:pt x="7118" y="9136"/>
                    <a:pt x="7652" y="9302"/>
                  </a:cubicBezTo>
                  <a:cubicBezTo>
                    <a:pt x="8479" y="9561"/>
                    <a:pt x="9352" y="9704"/>
                    <a:pt x="10218" y="9704"/>
                  </a:cubicBezTo>
                  <a:cubicBezTo>
                    <a:pt x="11680" y="9704"/>
                    <a:pt x="13125" y="9297"/>
                    <a:pt x="14299" y="8351"/>
                  </a:cubicBezTo>
                  <a:cubicBezTo>
                    <a:pt x="15094" y="7709"/>
                    <a:pt x="15732" y="6515"/>
                    <a:pt x="15101" y="5712"/>
                  </a:cubicBezTo>
                  <a:cubicBezTo>
                    <a:pt x="14747" y="5265"/>
                    <a:pt x="14133" y="5134"/>
                    <a:pt x="13568" y="5070"/>
                  </a:cubicBezTo>
                  <a:cubicBezTo>
                    <a:pt x="12141" y="4906"/>
                    <a:pt x="10695" y="4967"/>
                    <a:pt x="9270" y="4780"/>
                  </a:cubicBezTo>
                  <a:cubicBezTo>
                    <a:pt x="7846" y="4593"/>
                    <a:pt x="6395" y="4117"/>
                    <a:pt x="5406" y="3075"/>
                  </a:cubicBezTo>
                  <a:cubicBezTo>
                    <a:pt x="4848" y="2487"/>
                    <a:pt x="4469" y="1751"/>
                    <a:pt x="3956" y="1123"/>
                  </a:cubicBezTo>
                  <a:cubicBezTo>
                    <a:pt x="3449" y="501"/>
                    <a:pt x="2736" y="1"/>
                    <a:pt x="1993" y="1"/>
                  </a:cubicBezTo>
                  <a:close/>
                </a:path>
              </a:pathLst>
            </a:custGeom>
            <a:solidFill>
              <a:srgbClr val="F5C6DC">
                <a:alpha val="2678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4739407" y="3565691"/>
              <a:ext cx="158041" cy="234516"/>
            </a:xfrm>
            <a:custGeom>
              <a:avLst/>
              <a:gdLst/>
              <a:ahLst/>
              <a:cxnLst/>
              <a:rect l="l" t="t" r="r" b="b"/>
              <a:pathLst>
                <a:path w="4811" h="7139" extrusionOk="0">
                  <a:moveTo>
                    <a:pt x="3834" y="1"/>
                  </a:moveTo>
                  <a:cubicBezTo>
                    <a:pt x="3582" y="1"/>
                    <a:pt x="3299" y="116"/>
                    <a:pt x="3016" y="364"/>
                  </a:cubicBezTo>
                  <a:cubicBezTo>
                    <a:pt x="2389" y="910"/>
                    <a:pt x="2073" y="1887"/>
                    <a:pt x="1579" y="2559"/>
                  </a:cubicBezTo>
                  <a:cubicBezTo>
                    <a:pt x="1414" y="2784"/>
                    <a:pt x="1252" y="3012"/>
                    <a:pt x="1105" y="3240"/>
                  </a:cubicBezTo>
                  <a:cubicBezTo>
                    <a:pt x="403" y="4326"/>
                    <a:pt x="0" y="5456"/>
                    <a:pt x="987" y="6526"/>
                  </a:cubicBezTo>
                  <a:cubicBezTo>
                    <a:pt x="1359" y="6930"/>
                    <a:pt x="1703" y="7139"/>
                    <a:pt x="2038" y="7139"/>
                  </a:cubicBezTo>
                  <a:cubicBezTo>
                    <a:pt x="2380" y="7139"/>
                    <a:pt x="2714" y="6921"/>
                    <a:pt x="3061" y="6471"/>
                  </a:cubicBezTo>
                  <a:cubicBezTo>
                    <a:pt x="4209" y="4980"/>
                    <a:pt x="4811" y="3076"/>
                    <a:pt x="4728" y="1196"/>
                  </a:cubicBezTo>
                  <a:cubicBezTo>
                    <a:pt x="4694" y="438"/>
                    <a:pt x="4323" y="1"/>
                    <a:pt x="3834" y="1"/>
                  </a:cubicBezTo>
                  <a:close/>
                </a:path>
              </a:pathLst>
            </a:custGeom>
            <a:solidFill>
              <a:srgbClr val="F5C6DC">
                <a:alpha val="2678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6131920" y="3205711"/>
              <a:ext cx="241415" cy="355043"/>
            </a:xfrm>
            <a:custGeom>
              <a:avLst/>
              <a:gdLst/>
              <a:ahLst/>
              <a:cxnLst/>
              <a:rect l="l" t="t" r="r" b="b"/>
              <a:pathLst>
                <a:path w="7349" h="10808" extrusionOk="0">
                  <a:moveTo>
                    <a:pt x="3725" y="0"/>
                  </a:moveTo>
                  <a:cubicBezTo>
                    <a:pt x="3570" y="0"/>
                    <a:pt x="3417" y="17"/>
                    <a:pt x="3267" y="51"/>
                  </a:cubicBezTo>
                  <a:cubicBezTo>
                    <a:pt x="1741" y="400"/>
                    <a:pt x="2087" y="2540"/>
                    <a:pt x="2161" y="3709"/>
                  </a:cubicBezTo>
                  <a:cubicBezTo>
                    <a:pt x="2249" y="5073"/>
                    <a:pt x="2259" y="6585"/>
                    <a:pt x="1370" y="7623"/>
                  </a:cubicBezTo>
                  <a:cubicBezTo>
                    <a:pt x="929" y="8138"/>
                    <a:pt x="269" y="8539"/>
                    <a:pt x="146" y="9206"/>
                  </a:cubicBezTo>
                  <a:cubicBezTo>
                    <a:pt x="1" y="9992"/>
                    <a:pt x="767" y="10723"/>
                    <a:pt x="1563" y="10798"/>
                  </a:cubicBezTo>
                  <a:cubicBezTo>
                    <a:pt x="1629" y="10804"/>
                    <a:pt x="1695" y="10808"/>
                    <a:pt x="1760" y="10808"/>
                  </a:cubicBezTo>
                  <a:cubicBezTo>
                    <a:pt x="2484" y="10808"/>
                    <a:pt x="3175" y="10433"/>
                    <a:pt x="3763" y="9993"/>
                  </a:cubicBezTo>
                  <a:cubicBezTo>
                    <a:pt x="4967" y="9090"/>
                    <a:pt x="5915" y="7891"/>
                    <a:pt x="6516" y="6511"/>
                  </a:cubicBezTo>
                  <a:cubicBezTo>
                    <a:pt x="7147" y="5056"/>
                    <a:pt x="7349" y="3320"/>
                    <a:pt x="6628" y="1907"/>
                  </a:cubicBezTo>
                  <a:cubicBezTo>
                    <a:pt x="6133" y="938"/>
                    <a:pt x="4900" y="0"/>
                    <a:pt x="3725" y="0"/>
                  </a:cubicBezTo>
                  <a:close/>
                </a:path>
              </a:pathLst>
            </a:custGeom>
            <a:solidFill>
              <a:srgbClr val="F5C6DC">
                <a:alpha val="2678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5989414" y="3562275"/>
              <a:ext cx="135572" cy="88859"/>
            </a:xfrm>
            <a:custGeom>
              <a:avLst/>
              <a:gdLst/>
              <a:ahLst/>
              <a:cxnLst/>
              <a:rect l="l" t="t" r="r" b="b"/>
              <a:pathLst>
                <a:path w="4127" h="2705" extrusionOk="0">
                  <a:moveTo>
                    <a:pt x="2695" y="0"/>
                  </a:moveTo>
                  <a:cubicBezTo>
                    <a:pt x="1925" y="0"/>
                    <a:pt x="1007" y="760"/>
                    <a:pt x="528" y="1138"/>
                  </a:cubicBezTo>
                  <a:cubicBezTo>
                    <a:pt x="270" y="1340"/>
                    <a:pt x="1" y="1598"/>
                    <a:pt x="1" y="1926"/>
                  </a:cubicBezTo>
                  <a:cubicBezTo>
                    <a:pt x="1" y="2206"/>
                    <a:pt x="209" y="2454"/>
                    <a:pt x="462" y="2575"/>
                  </a:cubicBezTo>
                  <a:cubicBezTo>
                    <a:pt x="685" y="2680"/>
                    <a:pt x="935" y="2705"/>
                    <a:pt x="1183" y="2705"/>
                  </a:cubicBezTo>
                  <a:cubicBezTo>
                    <a:pt x="1217" y="2705"/>
                    <a:pt x="1251" y="2704"/>
                    <a:pt x="1285" y="2704"/>
                  </a:cubicBezTo>
                  <a:cubicBezTo>
                    <a:pt x="1790" y="2692"/>
                    <a:pt x="2305" y="2613"/>
                    <a:pt x="2749" y="2373"/>
                  </a:cubicBezTo>
                  <a:cubicBezTo>
                    <a:pt x="3485" y="1975"/>
                    <a:pt x="4127" y="705"/>
                    <a:pt x="3197" y="135"/>
                  </a:cubicBezTo>
                  <a:cubicBezTo>
                    <a:pt x="3043" y="41"/>
                    <a:pt x="2873" y="0"/>
                    <a:pt x="2695" y="0"/>
                  </a:cubicBezTo>
                  <a:close/>
                </a:path>
              </a:pathLst>
            </a:custGeom>
            <a:solidFill>
              <a:srgbClr val="F5C6DC">
                <a:alpha val="2678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6003769" y="-974068"/>
              <a:ext cx="2173619" cy="2124705"/>
            </a:xfrm>
            <a:custGeom>
              <a:avLst/>
              <a:gdLst/>
              <a:ahLst/>
              <a:cxnLst/>
              <a:rect l="l" t="t" r="r" b="b"/>
              <a:pathLst>
                <a:path w="66168" h="64679" extrusionOk="0">
                  <a:moveTo>
                    <a:pt x="27131" y="1"/>
                  </a:moveTo>
                  <a:cubicBezTo>
                    <a:pt x="23970" y="1"/>
                    <a:pt x="20809" y="1213"/>
                    <a:pt x="18407" y="3635"/>
                  </a:cubicBezTo>
                  <a:lnTo>
                    <a:pt x="6751" y="15385"/>
                  </a:lnTo>
                  <a:cubicBezTo>
                    <a:pt x="1973" y="20202"/>
                    <a:pt x="2004" y="27981"/>
                    <a:pt x="6822" y="32759"/>
                  </a:cubicBezTo>
                  <a:cubicBezTo>
                    <a:pt x="7368" y="33301"/>
                    <a:pt x="7371" y="34183"/>
                    <a:pt x="6830" y="34729"/>
                  </a:cubicBezTo>
                  <a:lnTo>
                    <a:pt x="1232" y="40373"/>
                  </a:lnTo>
                  <a:cubicBezTo>
                    <a:pt x="1" y="41614"/>
                    <a:pt x="9" y="43619"/>
                    <a:pt x="1251" y="44850"/>
                  </a:cubicBezTo>
                  <a:lnTo>
                    <a:pt x="20313" y="63760"/>
                  </a:lnTo>
                  <a:cubicBezTo>
                    <a:pt x="20931" y="64372"/>
                    <a:pt x="21737" y="64678"/>
                    <a:pt x="22543" y="64678"/>
                  </a:cubicBezTo>
                  <a:cubicBezTo>
                    <a:pt x="23358" y="64678"/>
                    <a:pt x="24172" y="64365"/>
                    <a:pt x="24792" y="63741"/>
                  </a:cubicBezTo>
                  <a:lnTo>
                    <a:pt x="30389" y="58099"/>
                  </a:lnTo>
                  <a:cubicBezTo>
                    <a:pt x="30661" y="57824"/>
                    <a:pt x="31019" y="57687"/>
                    <a:pt x="31378" y="57687"/>
                  </a:cubicBezTo>
                  <a:cubicBezTo>
                    <a:pt x="31732" y="57687"/>
                    <a:pt x="32088" y="57822"/>
                    <a:pt x="32359" y="58091"/>
                  </a:cubicBezTo>
                  <a:cubicBezTo>
                    <a:pt x="34755" y="60468"/>
                    <a:pt x="37884" y="61654"/>
                    <a:pt x="41011" y="61654"/>
                  </a:cubicBezTo>
                  <a:cubicBezTo>
                    <a:pt x="44172" y="61654"/>
                    <a:pt x="47332" y="60442"/>
                    <a:pt x="49733" y="58021"/>
                  </a:cubicBezTo>
                  <a:lnTo>
                    <a:pt x="61389" y="46270"/>
                  </a:lnTo>
                  <a:cubicBezTo>
                    <a:pt x="66168" y="41453"/>
                    <a:pt x="66136" y="33674"/>
                    <a:pt x="61319" y="28895"/>
                  </a:cubicBezTo>
                  <a:lnTo>
                    <a:pt x="35781" y="3563"/>
                  </a:lnTo>
                  <a:cubicBezTo>
                    <a:pt x="33386" y="1187"/>
                    <a:pt x="30258" y="1"/>
                    <a:pt x="27131" y="1"/>
                  </a:cubicBezTo>
                  <a:close/>
                </a:path>
              </a:pathLst>
            </a:custGeom>
            <a:solidFill>
              <a:schemeClr val="dk1">
                <a:alpha val="67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6008303" y="-1014015"/>
              <a:ext cx="2173619" cy="2124672"/>
            </a:xfrm>
            <a:custGeom>
              <a:avLst/>
              <a:gdLst/>
              <a:ahLst/>
              <a:cxnLst/>
              <a:rect l="l" t="t" r="r" b="b"/>
              <a:pathLst>
                <a:path w="66168" h="64678" extrusionOk="0">
                  <a:moveTo>
                    <a:pt x="27130" y="1"/>
                  </a:moveTo>
                  <a:cubicBezTo>
                    <a:pt x="23969" y="1"/>
                    <a:pt x="20809" y="1213"/>
                    <a:pt x="18408" y="3635"/>
                  </a:cubicBezTo>
                  <a:lnTo>
                    <a:pt x="6752" y="15385"/>
                  </a:lnTo>
                  <a:cubicBezTo>
                    <a:pt x="1973" y="20203"/>
                    <a:pt x="2005" y="27982"/>
                    <a:pt x="6822" y="32759"/>
                  </a:cubicBezTo>
                  <a:cubicBezTo>
                    <a:pt x="7367" y="33302"/>
                    <a:pt x="7371" y="34183"/>
                    <a:pt x="6830" y="34729"/>
                  </a:cubicBezTo>
                  <a:lnTo>
                    <a:pt x="1233" y="40372"/>
                  </a:lnTo>
                  <a:cubicBezTo>
                    <a:pt x="1" y="41614"/>
                    <a:pt x="9" y="43619"/>
                    <a:pt x="1250" y="44850"/>
                  </a:cubicBezTo>
                  <a:lnTo>
                    <a:pt x="20314" y="63760"/>
                  </a:lnTo>
                  <a:cubicBezTo>
                    <a:pt x="20931" y="64372"/>
                    <a:pt x="21738" y="64678"/>
                    <a:pt x="22544" y="64678"/>
                  </a:cubicBezTo>
                  <a:cubicBezTo>
                    <a:pt x="23358" y="64678"/>
                    <a:pt x="24173" y="64366"/>
                    <a:pt x="24791" y="63741"/>
                  </a:cubicBezTo>
                  <a:lnTo>
                    <a:pt x="30389" y="58099"/>
                  </a:lnTo>
                  <a:cubicBezTo>
                    <a:pt x="30662" y="57824"/>
                    <a:pt x="31020" y="57686"/>
                    <a:pt x="31378" y="57686"/>
                  </a:cubicBezTo>
                  <a:cubicBezTo>
                    <a:pt x="31733" y="57686"/>
                    <a:pt x="32087" y="57821"/>
                    <a:pt x="32359" y="58090"/>
                  </a:cubicBezTo>
                  <a:cubicBezTo>
                    <a:pt x="34755" y="60467"/>
                    <a:pt x="37883" y="61654"/>
                    <a:pt x="41011" y="61654"/>
                  </a:cubicBezTo>
                  <a:cubicBezTo>
                    <a:pt x="44172" y="61654"/>
                    <a:pt x="47332" y="60441"/>
                    <a:pt x="49734" y="58020"/>
                  </a:cubicBezTo>
                  <a:lnTo>
                    <a:pt x="61390" y="46269"/>
                  </a:lnTo>
                  <a:cubicBezTo>
                    <a:pt x="66167" y="41452"/>
                    <a:pt x="66137" y="33673"/>
                    <a:pt x="61319" y="28896"/>
                  </a:cubicBezTo>
                  <a:lnTo>
                    <a:pt x="35781" y="3564"/>
                  </a:lnTo>
                  <a:cubicBezTo>
                    <a:pt x="33385" y="1188"/>
                    <a:pt x="30257" y="1"/>
                    <a:pt x="2713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6159712" y="-936059"/>
              <a:ext cx="1941205" cy="1863810"/>
            </a:xfrm>
            <a:custGeom>
              <a:avLst/>
              <a:gdLst/>
              <a:ahLst/>
              <a:cxnLst/>
              <a:rect l="l" t="t" r="r" b="b"/>
              <a:pathLst>
                <a:path w="59093" h="56737" extrusionOk="0">
                  <a:moveTo>
                    <a:pt x="22726" y="1"/>
                  </a:moveTo>
                  <a:cubicBezTo>
                    <a:pt x="19802" y="1"/>
                    <a:pt x="16879" y="1122"/>
                    <a:pt x="14657" y="3362"/>
                  </a:cubicBezTo>
                  <a:lnTo>
                    <a:pt x="4420" y="13682"/>
                  </a:lnTo>
                  <a:cubicBezTo>
                    <a:pt x="0" y="18138"/>
                    <a:pt x="28" y="25334"/>
                    <a:pt x="4485" y="29754"/>
                  </a:cubicBezTo>
                  <a:lnTo>
                    <a:pt x="28365" y="53441"/>
                  </a:lnTo>
                  <a:cubicBezTo>
                    <a:pt x="30580" y="55639"/>
                    <a:pt x="33474" y="56737"/>
                    <a:pt x="36367" y="56737"/>
                  </a:cubicBezTo>
                  <a:cubicBezTo>
                    <a:pt x="39291" y="56737"/>
                    <a:pt x="42214" y="55615"/>
                    <a:pt x="44436" y="53375"/>
                  </a:cubicBezTo>
                  <a:lnTo>
                    <a:pt x="54673" y="43055"/>
                  </a:lnTo>
                  <a:cubicBezTo>
                    <a:pt x="59093" y="38599"/>
                    <a:pt x="59063" y="31403"/>
                    <a:pt x="54608" y="26983"/>
                  </a:cubicBezTo>
                  <a:lnTo>
                    <a:pt x="30729" y="3296"/>
                  </a:lnTo>
                  <a:cubicBezTo>
                    <a:pt x="28513" y="1099"/>
                    <a:pt x="25619" y="1"/>
                    <a:pt x="2272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6951844" y="-862999"/>
              <a:ext cx="1062698" cy="1429106"/>
            </a:xfrm>
            <a:custGeom>
              <a:avLst/>
              <a:gdLst/>
              <a:ahLst/>
              <a:cxnLst/>
              <a:rect l="l" t="t" r="r" b="b"/>
              <a:pathLst>
                <a:path w="32350" h="43504" extrusionOk="0">
                  <a:moveTo>
                    <a:pt x="1476" y="0"/>
                  </a:moveTo>
                  <a:cubicBezTo>
                    <a:pt x="1025" y="0"/>
                    <a:pt x="582" y="120"/>
                    <a:pt x="384" y="527"/>
                  </a:cubicBezTo>
                  <a:cubicBezTo>
                    <a:pt x="1" y="1314"/>
                    <a:pt x="1118" y="2249"/>
                    <a:pt x="1600" y="2743"/>
                  </a:cubicBezTo>
                  <a:cubicBezTo>
                    <a:pt x="5417" y="6659"/>
                    <a:pt x="9235" y="10575"/>
                    <a:pt x="13053" y="14494"/>
                  </a:cubicBezTo>
                  <a:cubicBezTo>
                    <a:pt x="16687" y="18223"/>
                    <a:pt x="20531" y="21833"/>
                    <a:pt x="23950" y="25797"/>
                  </a:cubicBezTo>
                  <a:cubicBezTo>
                    <a:pt x="25580" y="27687"/>
                    <a:pt x="26797" y="29811"/>
                    <a:pt x="26898" y="32361"/>
                  </a:cubicBezTo>
                  <a:cubicBezTo>
                    <a:pt x="26979" y="34371"/>
                    <a:pt x="25826" y="36025"/>
                    <a:pt x="24595" y="37496"/>
                  </a:cubicBezTo>
                  <a:cubicBezTo>
                    <a:pt x="23600" y="38683"/>
                    <a:pt x="22947" y="40180"/>
                    <a:pt x="23093" y="41750"/>
                  </a:cubicBezTo>
                  <a:cubicBezTo>
                    <a:pt x="23213" y="43040"/>
                    <a:pt x="23694" y="43503"/>
                    <a:pt x="24322" y="43503"/>
                  </a:cubicBezTo>
                  <a:cubicBezTo>
                    <a:pt x="25503" y="43503"/>
                    <a:pt x="27204" y="41870"/>
                    <a:pt x="28011" y="41020"/>
                  </a:cubicBezTo>
                  <a:cubicBezTo>
                    <a:pt x="29810" y="39125"/>
                    <a:pt x="31332" y="36769"/>
                    <a:pt x="31776" y="34157"/>
                  </a:cubicBezTo>
                  <a:cubicBezTo>
                    <a:pt x="32350" y="30780"/>
                    <a:pt x="31226" y="27266"/>
                    <a:pt x="28793" y="24853"/>
                  </a:cubicBezTo>
                  <a:lnTo>
                    <a:pt x="6536" y="2776"/>
                  </a:lnTo>
                  <a:cubicBezTo>
                    <a:pt x="5396" y="1644"/>
                    <a:pt x="3938" y="505"/>
                    <a:pt x="2348" y="117"/>
                  </a:cubicBezTo>
                  <a:cubicBezTo>
                    <a:pt x="2107" y="58"/>
                    <a:pt x="1790" y="0"/>
                    <a:pt x="1476" y="0"/>
                  </a:cubicBezTo>
                  <a:close/>
                </a:path>
              </a:pathLst>
            </a:custGeom>
            <a:solidFill>
              <a:schemeClr val="dk1">
                <a:alpha val="67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6271832" y="138854"/>
              <a:ext cx="724802" cy="714258"/>
            </a:xfrm>
            <a:custGeom>
              <a:avLst/>
              <a:gdLst/>
              <a:ahLst/>
              <a:cxnLst/>
              <a:rect l="l" t="t" r="r" b="b"/>
              <a:pathLst>
                <a:path w="22064" h="21743" extrusionOk="0">
                  <a:moveTo>
                    <a:pt x="1706" y="1"/>
                  </a:moveTo>
                  <a:cubicBezTo>
                    <a:pt x="1484" y="1"/>
                    <a:pt x="1262" y="86"/>
                    <a:pt x="1094" y="256"/>
                  </a:cubicBezTo>
                  <a:lnTo>
                    <a:pt x="336" y="1020"/>
                  </a:lnTo>
                  <a:cubicBezTo>
                    <a:pt x="0" y="1358"/>
                    <a:pt x="2" y="1904"/>
                    <a:pt x="341" y="2240"/>
                  </a:cubicBezTo>
                  <a:lnTo>
                    <a:pt x="19751" y="21493"/>
                  </a:lnTo>
                  <a:cubicBezTo>
                    <a:pt x="19919" y="21660"/>
                    <a:pt x="20138" y="21743"/>
                    <a:pt x="20357" y="21743"/>
                  </a:cubicBezTo>
                  <a:cubicBezTo>
                    <a:pt x="20579" y="21743"/>
                    <a:pt x="20801" y="21658"/>
                    <a:pt x="20970" y="21487"/>
                  </a:cubicBezTo>
                  <a:lnTo>
                    <a:pt x="21728" y="20724"/>
                  </a:lnTo>
                  <a:cubicBezTo>
                    <a:pt x="22063" y="20385"/>
                    <a:pt x="22061" y="19840"/>
                    <a:pt x="21723" y="19504"/>
                  </a:cubicBezTo>
                  <a:lnTo>
                    <a:pt x="2313" y="251"/>
                  </a:lnTo>
                  <a:cubicBezTo>
                    <a:pt x="2145" y="84"/>
                    <a:pt x="1925" y="1"/>
                    <a:pt x="1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6176269" y="235238"/>
              <a:ext cx="724770" cy="714225"/>
            </a:xfrm>
            <a:custGeom>
              <a:avLst/>
              <a:gdLst/>
              <a:ahLst/>
              <a:cxnLst/>
              <a:rect l="l" t="t" r="r" b="b"/>
              <a:pathLst>
                <a:path w="22063" h="21742" extrusionOk="0">
                  <a:moveTo>
                    <a:pt x="1706" y="0"/>
                  </a:moveTo>
                  <a:cubicBezTo>
                    <a:pt x="1484" y="0"/>
                    <a:pt x="1262" y="85"/>
                    <a:pt x="1093" y="256"/>
                  </a:cubicBezTo>
                  <a:lnTo>
                    <a:pt x="336" y="1020"/>
                  </a:lnTo>
                  <a:cubicBezTo>
                    <a:pt x="0" y="1358"/>
                    <a:pt x="2" y="1903"/>
                    <a:pt x="340" y="2239"/>
                  </a:cubicBezTo>
                  <a:lnTo>
                    <a:pt x="19751" y="21492"/>
                  </a:lnTo>
                  <a:cubicBezTo>
                    <a:pt x="19918" y="21658"/>
                    <a:pt x="20138" y="21741"/>
                    <a:pt x="20358" y="21741"/>
                  </a:cubicBezTo>
                  <a:cubicBezTo>
                    <a:pt x="20579" y="21741"/>
                    <a:pt x="20801" y="21656"/>
                    <a:pt x="20970" y="21487"/>
                  </a:cubicBezTo>
                  <a:lnTo>
                    <a:pt x="21727" y="20722"/>
                  </a:lnTo>
                  <a:cubicBezTo>
                    <a:pt x="22063" y="20385"/>
                    <a:pt x="22061" y="19839"/>
                    <a:pt x="21723" y="19503"/>
                  </a:cubicBezTo>
                  <a:lnTo>
                    <a:pt x="2312" y="250"/>
                  </a:lnTo>
                  <a:cubicBezTo>
                    <a:pt x="2144" y="83"/>
                    <a:pt x="1925" y="0"/>
                    <a:pt x="170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6080673" y="331590"/>
              <a:ext cx="724802" cy="714225"/>
            </a:xfrm>
            <a:custGeom>
              <a:avLst/>
              <a:gdLst/>
              <a:ahLst/>
              <a:cxnLst/>
              <a:rect l="l" t="t" r="r" b="b"/>
              <a:pathLst>
                <a:path w="22064" h="21742" extrusionOk="0">
                  <a:moveTo>
                    <a:pt x="1706" y="0"/>
                  </a:moveTo>
                  <a:cubicBezTo>
                    <a:pt x="1484" y="0"/>
                    <a:pt x="1263" y="85"/>
                    <a:pt x="1094" y="255"/>
                  </a:cubicBezTo>
                  <a:lnTo>
                    <a:pt x="336" y="1019"/>
                  </a:lnTo>
                  <a:cubicBezTo>
                    <a:pt x="1" y="1357"/>
                    <a:pt x="3" y="1903"/>
                    <a:pt x="341" y="2238"/>
                  </a:cubicBezTo>
                  <a:lnTo>
                    <a:pt x="19751" y="21491"/>
                  </a:lnTo>
                  <a:cubicBezTo>
                    <a:pt x="19919" y="21658"/>
                    <a:pt x="20139" y="21742"/>
                    <a:pt x="20359" y="21742"/>
                  </a:cubicBezTo>
                  <a:cubicBezTo>
                    <a:pt x="20581" y="21742"/>
                    <a:pt x="20802" y="21657"/>
                    <a:pt x="20970" y="21487"/>
                  </a:cubicBezTo>
                  <a:lnTo>
                    <a:pt x="21728" y="20723"/>
                  </a:lnTo>
                  <a:cubicBezTo>
                    <a:pt x="22064" y="20385"/>
                    <a:pt x="22061" y="19838"/>
                    <a:pt x="21724" y="19504"/>
                  </a:cubicBezTo>
                  <a:lnTo>
                    <a:pt x="2314" y="251"/>
                  </a:lnTo>
                  <a:cubicBezTo>
                    <a:pt x="2146" y="84"/>
                    <a:pt x="1926" y="0"/>
                    <a:pt x="170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7370954" y="504878"/>
              <a:ext cx="360989" cy="346929"/>
            </a:xfrm>
            <a:custGeom>
              <a:avLst/>
              <a:gdLst/>
              <a:ahLst/>
              <a:cxnLst/>
              <a:rect l="l" t="t" r="r" b="b"/>
              <a:pathLst>
                <a:path w="10989" h="10561" extrusionOk="0">
                  <a:moveTo>
                    <a:pt x="8907" y="1"/>
                  </a:moveTo>
                  <a:cubicBezTo>
                    <a:pt x="8697" y="1"/>
                    <a:pt x="8441" y="98"/>
                    <a:pt x="8254" y="246"/>
                  </a:cubicBezTo>
                  <a:cubicBezTo>
                    <a:pt x="5618" y="2340"/>
                    <a:pt x="3183" y="4674"/>
                    <a:pt x="980" y="7220"/>
                  </a:cubicBezTo>
                  <a:cubicBezTo>
                    <a:pt x="517" y="7755"/>
                    <a:pt x="1" y="8584"/>
                    <a:pt x="13" y="9322"/>
                  </a:cubicBezTo>
                  <a:cubicBezTo>
                    <a:pt x="28" y="10243"/>
                    <a:pt x="1073" y="10561"/>
                    <a:pt x="1952" y="10561"/>
                  </a:cubicBezTo>
                  <a:cubicBezTo>
                    <a:pt x="2228" y="10561"/>
                    <a:pt x="2487" y="10529"/>
                    <a:pt x="2693" y="10475"/>
                  </a:cubicBezTo>
                  <a:cubicBezTo>
                    <a:pt x="3964" y="10144"/>
                    <a:pt x="5028" y="9198"/>
                    <a:pt x="6012" y="8377"/>
                  </a:cubicBezTo>
                  <a:cubicBezTo>
                    <a:pt x="7396" y="7225"/>
                    <a:pt x="8615" y="5857"/>
                    <a:pt x="9814" y="4484"/>
                  </a:cubicBezTo>
                  <a:cubicBezTo>
                    <a:pt x="10988" y="3139"/>
                    <a:pt x="8343" y="2750"/>
                    <a:pt x="8956" y="1211"/>
                  </a:cubicBezTo>
                  <a:cubicBezTo>
                    <a:pt x="9033" y="1014"/>
                    <a:pt x="9157" y="835"/>
                    <a:pt x="9227" y="635"/>
                  </a:cubicBezTo>
                  <a:cubicBezTo>
                    <a:pt x="9387" y="175"/>
                    <a:pt x="9188" y="1"/>
                    <a:pt x="8907" y="1"/>
                  </a:cubicBezTo>
                  <a:close/>
                </a:path>
              </a:pathLst>
            </a:custGeom>
            <a:solidFill>
              <a:schemeClr val="dk1">
                <a:alpha val="67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6272062" y="-660671"/>
              <a:ext cx="484472" cy="972886"/>
            </a:xfrm>
            <a:custGeom>
              <a:avLst/>
              <a:gdLst/>
              <a:ahLst/>
              <a:cxnLst/>
              <a:rect l="l" t="t" r="r" b="b"/>
              <a:pathLst>
                <a:path w="14748" h="29616" extrusionOk="0">
                  <a:moveTo>
                    <a:pt x="10502" y="0"/>
                  </a:moveTo>
                  <a:cubicBezTo>
                    <a:pt x="10446" y="0"/>
                    <a:pt x="10389" y="5"/>
                    <a:pt x="10333" y="16"/>
                  </a:cubicBezTo>
                  <a:cubicBezTo>
                    <a:pt x="10012" y="76"/>
                    <a:pt x="9751" y="296"/>
                    <a:pt x="9506" y="509"/>
                  </a:cubicBezTo>
                  <a:cubicBezTo>
                    <a:pt x="8043" y="1788"/>
                    <a:pt x="6556" y="3127"/>
                    <a:pt x="5217" y="4520"/>
                  </a:cubicBezTo>
                  <a:cubicBezTo>
                    <a:pt x="2692" y="7147"/>
                    <a:pt x="1" y="10168"/>
                    <a:pt x="25" y="13811"/>
                  </a:cubicBezTo>
                  <a:cubicBezTo>
                    <a:pt x="45" y="16706"/>
                    <a:pt x="1904" y="18917"/>
                    <a:pt x="3748" y="20948"/>
                  </a:cubicBezTo>
                  <a:cubicBezTo>
                    <a:pt x="6146" y="23592"/>
                    <a:pt x="8610" y="26157"/>
                    <a:pt x="11242" y="28569"/>
                  </a:cubicBezTo>
                  <a:cubicBezTo>
                    <a:pt x="11621" y="28915"/>
                    <a:pt x="12011" y="29266"/>
                    <a:pt x="12483" y="29466"/>
                  </a:cubicBezTo>
                  <a:cubicBezTo>
                    <a:pt x="12722" y="29567"/>
                    <a:pt x="12952" y="29615"/>
                    <a:pt x="13170" y="29615"/>
                  </a:cubicBezTo>
                  <a:cubicBezTo>
                    <a:pt x="13787" y="29615"/>
                    <a:pt x="14303" y="29233"/>
                    <a:pt x="14613" y="28605"/>
                  </a:cubicBezTo>
                  <a:cubicBezTo>
                    <a:pt x="14715" y="28402"/>
                    <a:pt x="14747" y="28172"/>
                    <a:pt x="14706" y="27949"/>
                  </a:cubicBezTo>
                  <a:cubicBezTo>
                    <a:pt x="14555" y="27074"/>
                    <a:pt x="13428" y="26234"/>
                    <a:pt x="12926" y="25658"/>
                  </a:cubicBezTo>
                  <a:cubicBezTo>
                    <a:pt x="10855" y="23279"/>
                    <a:pt x="9084" y="20656"/>
                    <a:pt x="7652" y="17847"/>
                  </a:cubicBezTo>
                  <a:cubicBezTo>
                    <a:pt x="6684" y="15947"/>
                    <a:pt x="5858" y="13848"/>
                    <a:pt x="6149" y="11737"/>
                  </a:cubicBezTo>
                  <a:cubicBezTo>
                    <a:pt x="6375" y="10096"/>
                    <a:pt x="7259" y="8653"/>
                    <a:pt x="8319" y="7413"/>
                  </a:cubicBezTo>
                  <a:cubicBezTo>
                    <a:pt x="9409" y="6137"/>
                    <a:pt x="10970" y="5030"/>
                    <a:pt x="11704" y="3497"/>
                  </a:cubicBezTo>
                  <a:cubicBezTo>
                    <a:pt x="12160" y="2542"/>
                    <a:pt x="12190" y="1305"/>
                    <a:pt x="11494" y="508"/>
                  </a:cubicBezTo>
                  <a:cubicBezTo>
                    <a:pt x="11242" y="220"/>
                    <a:pt x="10877" y="0"/>
                    <a:pt x="10502" y="0"/>
                  </a:cubicBezTo>
                  <a:close/>
                </a:path>
              </a:pathLst>
            </a:custGeom>
            <a:solidFill>
              <a:srgbClr val="F5C6DC">
                <a:alpha val="2678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6741730" y="317628"/>
              <a:ext cx="168586" cy="136360"/>
            </a:xfrm>
            <a:custGeom>
              <a:avLst/>
              <a:gdLst/>
              <a:ahLst/>
              <a:cxnLst/>
              <a:rect l="l" t="t" r="r" b="b"/>
              <a:pathLst>
                <a:path w="5132" h="4151" extrusionOk="0">
                  <a:moveTo>
                    <a:pt x="1652" y="0"/>
                  </a:moveTo>
                  <a:cubicBezTo>
                    <a:pt x="930" y="0"/>
                    <a:pt x="0" y="857"/>
                    <a:pt x="320" y="1541"/>
                  </a:cubicBezTo>
                  <a:cubicBezTo>
                    <a:pt x="578" y="2094"/>
                    <a:pt x="1463" y="2806"/>
                    <a:pt x="1925" y="3236"/>
                  </a:cubicBezTo>
                  <a:cubicBezTo>
                    <a:pt x="2439" y="3712"/>
                    <a:pt x="3142" y="4038"/>
                    <a:pt x="3840" y="4133"/>
                  </a:cubicBezTo>
                  <a:cubicBezTo>
                    <a:pt x="3930" y="4145"/>
                    <a:pt x="4014" y="4151"/>
                    <a:pt x="4093" y="4151"/>
                  </a:cubicBezTo>
                  <a:cubicBezTo>
                    <a:pt x="5058" y="4151"/>
                    <a:pt x="5132" y="3253"/>
                    <a:pt x="4565" y="2483"/>
                  </a:cubicBezTo>
                  <a:cubicBezTo>
                    <a:pt x="3960" y="1662"/>
                    <a:pt x="3219" y="946"/>
                    <a:pt x="2405" y="331"/>
                  </a:cubicBezTo>
                  <a:cubicBezTo>
                    <a:pt x="2212" y="185"/>
                    <a:pt x="2004" y="40"/>
                    <a:pt x="1765" y="8"/>
                  </a:cubicBezTo>
                  <a:cubicBezTo>
                    <a:pt x="1728" y="3"/>
                    <a:pt x="1690" y="0"/>
                    <a:pt x="1652" y="0"/>
                  </a:cubicBezTo>
                  <a:close/>
                </a:path>
              </a:pathLst>
            </a:custGeom>
            <a:solidFill>
              <a:srgbClr val="F5C6DC">
                <a:alpha val="2678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6645806" y="-773251"/>
              <a:ext cx="141255" cy="119935"/>
            </a:xfrm>
            <a:custGeom>
              <a:avLst/>
              <a:gdLst/>
              <a:ahLst/>
              <a:cxnLst/>
              <a:rect l="l" t="t" r="r" b="b"/>
              <a:pathLst>
                <a:path w="4300" h="3651" extrusionOk="0">
                  <a:moveTo>
                    <a:pt x="3449" y="1"/>
                  </a:moveTo>
                  <a:cubicBezTo>
                    <a:pt x="3189" y="1"/>
                    <a:pt x="2935" y="94"/>
                    <a:pt x="2696" y="200"/>
                  </a:cubicBezTo>
                  <a:cubicBezTo>
                    <a:pt x="1981" y="520"/>
                    <a:pt x="1334" y="976"/>
                    <a:pt x="791" y="1542"/>
                  </a:cubicBezTo>
                  <a:cubicBezTo>
                    <a:pt x="241" y="2116"/>
                    <a:pt x="1" y="2926"/>
                    <a:pt x="746" y="3428"/>
                  </a:cubicBezTo>
                  <a:cubicBezTo>
                    <a:pt x="979" y="3584"/>
                    <a:pt x="1205" y="3650"/>
                    <a:pt x="1420" y="3650"/>
                  </a:cubicBezTo>
                  <a:cubicBezTo>
                    <a:pt x="1949" y="3650"/>
                    <a:pt x="2419" y="3253"/>
                    <a:pt x="2790" y="2808"/>
                  </a:cubicBezTo>
                  <a:cubicBezTo>
                    <a:pt x="3161" y="2364"/>
                    <a:pt x="3508" y="1901"/>
                    <a:pt x="3856" y="1440"/>
                  </a:cubicBezTo>
                  <a:cubicBezTo>
                    <a:pt x="4071" y="1152"/>
                    <a:pt x="4300" y="803"/>
                    <a:pt x="4188" y="461"/>
                  </a:cubicBezTo>
                  <a:cubicBezTo>
                    <a:pt x="4099" y="189"/>
                    <a:pt x="3807" y="24"/>
                    <a:pt x="3521" y="3"/>
                  </a:cubicBezTo>
                  <a:cubicBezTo>
                    <a:pt x="3497" y="2"/>
                    <a:pt x="3473" y="1"/>
                    <a:pt x="3449" y="1"/>
                  </a:cubicBezTo>
                  <a:close/>
                </a:path>
              </a:pathLst>
            </a:custGeom>
            <a:solidFill>
              <a:srgbClr val="F5C6DC">
                <a:alpha val="2678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8" name="Google Shape;68;p2"/>
          <p:cNvSpPr txBox="1">
            <a:spLocks noGrp="1"/>
          </p:cNvSpPr>
          <p:nvPr>
            <p:ph type="ctrTitle"/>
          </p:nvPr>
        </p:nvSpPr>
        <p:spPr>
          <a:xfrm>
            <a:off x="2872654" y="1176081"/>
            <a:ext cx="43980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9" name="Google Shape;69;p2"/>
          <p:cNvSpPr txBox="1">
            <a:spLocks noGrp="1"/>
          </p:cNvSpPr>
          <p:nvPr>
            <p:ph type="subTitle" idx="1"/>
          </p:nvPr>
        </p:nvSpPr>
        <p:spPr>
          <a:xfrm>
            <a:off x="3262800" y="3259181"/>
            <a:ext cx="3617700" cy="39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grpSp>
        <p:nvGrpSpPr>
          <p:cNvPr id="70" name="Google Shape;70;p2"/>
          <p:cNvGrpSpPr/>
          <p:nvPr/>
        </p:nvGrpSpPr>
        <p:grpSpPr>
          <a:xfrm>
            <a:off x="-465388" y="943244"/>
            <a:ext cx="1452956" cy="3257012"/>
            <a:chOff x="1577125" y="951200"/>
            <a:chExt cx="1105750" cy="2478700"/>
          </a:xfrm>
        </p:grpSpPr>
        <p:sp>
          <p:nvSpPr>
            <p:cNvPr id="71" name="Google Shape;71;p2"/>
            <p:cNvSpPr/>
            <p:nvPr/>
          </p:nvSpPr>
          <p:spPr>
            <a:xfrm>
              <a:off x="1622850" y="2165100"/>
              <a:ext cx="1060025" cy="1264800"/>
            </a:xfrm>
            <a:custGeom>
              <a:avLst/>
              <a:gdLst/>
              <a:ahLst/>
              <a:cxnLst/>
              <a:rect l="l" t="t" r="r" b="b"/>
              <a:pathLst>
                <a:path w="42401" h="50592" extrusionOk="0">
                  <a:moveTo>
                    <a:pt x="39640" y="1"/>
                  </a:moveTo>
                  <a:cubicBezTo>
                    <a:pt x="39477" y="1"/>
                    <a:pt x="39387" y="188"/>
                    <a:pt x="39486" y="317"/>
                  </a:cubicBezTo>
                  <a:cubicBezTo>
                    <a:pt x="40021" y="1019"/>
                    <a:pt x="40506" y="1757"/>
                    <a:pt x="40883" y="2528"/>
                  </a:cubicBezTo>
                  <a:cubicBezTo>
                    <a:pt x="41068" y="2916"/>
                    <a:pt x="41223" y="3310"/>
                    <a:pt x="41331" y="3708"/>
                  </a:cubicBezTo>
                  <a:cubicBezTo>
                    <a:pt x="41430" y="4108"/>
                    <a:pt x="41474" y="4508"/>
                    <a:pt x="41443" y="4889"/>
                  </a:cubicBezTo>
                  <a:cubicBezTo>
                    <a:pt x="41421" y="5261"/>
                    <a:pt x="41305" y="5620"/>
                    <a:pt x="41107" y="5936"/>
                  </a:cubicBezTo>
                  <a:cubicBezTo>
                    <a:pt x="40931" y="6256"/>
                    <a:pt x="40658" y="6511"/>
                    <a:pt x="40342" y="6743"/>
                  </a:cubicBezTo>
                  <a:cubicBezTo>
                    <a:pt x="39710" y="7197"/>
                    <a:pt x="38872" y="7541"/>
                    <a:pt x="38083" y="7926"/>
                  </a:cubicBezTo>
                  <a:cubicBezTo>
                    <a:pt x="34880" y="9391"/>
                    <a:pt x="31523" y="10571"/>
                    <a:pt x="28216" y="12029"/>
                  </a:cubicBezTo>
                  <a:cubicBezTo>
                    <a:pt x="26569" y="12768"/>
                    <a:pt x="24928" y="13571"/>
                    <a:pt x="23355" y="14530"/>
                  </a:cubicBezTo>
                  <a:cubicBezTo>
                    <a:pt x="22967" y="14779"/>
                    <a:pt x="22566" y="15006"/>
                    <a:pt x="22190" y="15275"/>
                  </a:cubicBezTo>
                  <a:cubicBezTo>
                    <a:pt x="21808" y="15545"/>
                    <a:pt x="21434" y="15789"/>
                    <a:pt x="21045" y="16099"/>
                  </a:cubicBezTo>
                  <a:cubicBezTo>
                    <a:pt x="20285" y="16705"/>
                    <a:pt x="19576" y="17388"/>
                    <a:pt x="18979" y="18215"/>
                  </a:cubicBezTo>
                  <a:cubicBezTo>
                    <a:pt x="18680" y="18627"/>
                    <a:pt x="18406" y="19075"/>
                    <a:pt x="18196" y="19576"/>
                  </a:cubicBezTo>
                  <a:cubicBezTo>
                    <a:pt x="17984" y="20074"/>
                    <a:pt x="17818" y="20620"/>
                    <a:pt x="17781" y="21210"/>
                  </a:cubicBezTo>
                  <a:cubicBezTo>
                    <a:pt x="17741" y="21791"/>
                    <a:pt x="17798" y="22409"/>
                    <a:pt x="18006" y="22969"/>
                  </a:cubicBezTo>
                  <a:cubicBezTo>
                    <a:pt x="18207" y="23523"/>
                    <a:pt x="18511" y="24035"/>
                    <a:pt x="18902" y="24475"/>
                  </a:cubicBezTo>
                  <a:cubicBezTo>
                    <a:pt x="19684" y="25323"/>
                    <a:pt x="20605" y="25815"/>
                    <a:pt x="21447" y="26219"/>
                  </a:cubicBezTo>
                  <a:cubicBezTo>
                    <a:pt x="22299" y="26614"/>
                    <a:pt x="23118" y="26930"/>
                    <a:pt x="23831" y="27304"/>
                  </a:cubicBezTo>
                  <a:lnTo>
                    <a:pt x="24093" y="27446"/>
                  </a:lnTo>
                  <a:lnTo>
                    <a:pt x="24330" y="27601"/>
                  </a:lnTo>
                  <a:cubicBezTo>
                    <a:pt x="24482" y="27711"/>
                    <a:pt x="24658" y="27787"/>
                    <a:pt x="24796" y="27918"/>
                  </a:cubicBezTo>
                  <a:lnTo>
                    <a:pt x="25236" y="28282"/>
                  </a:lnTo>
                  <a:lnTo>
                    <a:pt x="25634" y="28698"/>
                  </a:lnTo>
                  <a:cubicBezTo>
                    <a:pt x="26138" y="29282"/>
                    <a:pt x="26556" y="29955"/>
                    <a:pt x="26870" y="30686"/>
                  </a:cubicBezTo>
                  <a:cubicBezTo>
                    <a:pt x="27182" y="31421"/>
                    <a:pt x="27358" y="32215"/>
                    <a:pt x="27436" y="33016"/>
                  </a:cubicBezTo>
                  <a:cubicBezTo>
                    <a:pt x="27443" y="33217"/>
                    <a:pt x="27478" y="33420"/>
                    <a:pt x="27467" y="33621"/>
                  </a:cubicBezTo>
                  <a:lnTo>
                    <a:pt x="27453" y="34227"/>
                  </a:lnTo>
                  <a:cubicBezTo>
                    <a:pt x="27404" y="34626"/>
                    <a:pt x="27365" y="35031"/>
                    <a:pt x="27254" y="35419"/>
                  </a:cubicBezTo>
                  <a:cubicBezTo>
                    <a:pt x="27053" y="36197"/>
                    <a:pt x="26735" y="36954"/>
                    <a:pt x="26254" y="37605"/>
                  </a:cubicBezTo>
                  <a:cubicBezTo>
                    <a:pt x="25771" y="38265"/>
                    <a:pt x="25155" y="38845"/>
                    <a:pt x="24473" y="39347"/>
                  </a:cubicBezTo>
                  <a:cubicBezTo>
                    <a:pt x="23791" y="39853"/>
                    <a:pt x="23031" y="40269"/>
                    <a:pt x="22245" y="40643"/>
                  </a:cubicBezTo>
                  <a:cubicBezTo>
                    <a:pt x="21455" y="41013"/>
                    <a:pt x="20642" y="41349"/>
                    <a:pt x="19805" y="41647"/>
                  </a:cubicBezTo>
                  <a:cubicBezTo>
                    <a:pt x="16481" y="42868"/>
                    <a:pt x="13041" y="43838"/>
                    <a:pt x="9667" y="45040"/>
                  </a:cubicBezTo>
                  <a:cubicBezTo>
                    <a:pt x="7980" y="45642"/>
                    <a:pt x="6313" y="46321"/>
                    <a:pt x="4708" y="47136"/>
                  </a:cubicBezTo>
                  <a:cubicBezTo>
                    <a:pt x="3099" y="47941"/>
                    <a:pt x="1563" y="48907"/>
                    <a:pt x="152" y="50042"/>
                  </a:cubicBezTo>
                  <a:lnTo>
                    <a:pt x="147" y="50047"/>
                  </a:lnTo>
                  <a:cubicBezTo>
                    <a:pt x="17" y="50157"/>
                    <a:pt x="0" y="50352"/>
                    <a:pt x="111" y="50482"/>
                  </a:cubicBezTo>
                  <a:cubicBezTo>
                    <a:pt x="171" y="50554"/>
                    <a:pt x="259" y="50591"/>
                    <a:pt x="347" y="50591"/>
                  </a:cubicBezTo>
                  <a:cubicBezTo>
                    <a:pt x="417" y="50591"/>
                    <a:pt x="488" y="50568"/>
                    <a:pt x="546" y="50519"/>
                  </a:cubicBezTo>
                  <a:cubicBezTo>
                    <a:pt x="1890" y="49384"/>
                    <a:pt x="3396" y="48450"/>
                    <a:pt x="4967" y="47649"/>
                  </a:cubicBezTo>
                  <a:cubicBezTo>
                    <a:pt x="6546" y="46856"/>
                    <a:pt x="8198" y="46208"/>
                    <a:pt x="9874" y="45626"/>
                  </a:cubicBezTo>
                  <a:cubicBezTo>
                    <a:pt x="13228" y="44463"/>
                    <a:pt x="16697" y="43619"/>
                    <a:pt x="20093" y="42455"/>
                  </a:cubicBezTo>
                  <a:cubicBezTo>
                    <a:pt x="21790" y="41886"/>
                    <a:pt x="23513" y="41255"/>
                    <a:pt x="25087" y="40238"/>
                  </a:cubicBezTo>
                  <a:cubicBezTo>
                    <a:pt x="25871" y="39729"/>
                    <a:pt x="26611" y="39118"/>
                    <a:pt x="27227" y="38375"/>
                  </a:cubicBezTo>
                  <a:cubicBezTo>
                    <a:pt x="27865" y="37631"/>
                    <a:pt x="28321" y="36747"/>
                    <a:pt x="28633" y="35823"/>
                  </a:cubicBezTo>
                  <a:cubicBezTo>
                    <a:pt x="28798" y="35360"/>
                    <a:pt x="28885" y="34881"/>
                    <a:pt x="28976" y="34400"/>
                  </a:cubicBezTo>
                  <a:lnTo>
                    <a:pt x="29049" y="33672"/>
                  </a:lnTo>
                  <a:cubicBezTo>
                    <a:pt x="29077" y="33430"/>
                    <a:pt x="29059" y="33186"/>
                    <a:pt x="29065" y="32941"/>
                  </a:cubicBezTo>
                  <a:cubicBezTo>
                    <a:pt x="29046" y="31966"/>
                    <a:pt x="28895" y="30986"/>
                    <a:pt x="28574" y="30051"/>
                  </a:cubicBezTo>
                  <a:cubicBezTo>
                    <a:pt x="28253" y="29116"/>
                    <a:pt x="27780" y="28224"/>
                    <a:pt x="27152" y="27430"/>
                  </a:cubicBezTo>
                  <a:cubicBezTo>
                    <a:pt x="26545" y="26627"/>
                    <a:pt x="25702" y="25958"/>
                    <a:pt x="24841" y="25459"/>
                  </a:cubicBezTo>
                  <a:cubicBezTo>
                    <a:pt x="23987" y="24981"/>
                    <a:pt x="23148" y="24631"/>
                    <a:pt x="22394" y="24252"/>
                  </a:cubicBezTo>
                  <a:cubicBezTo>
                    <a:pt x="21637" y="23888"/>
                    <a:pt x="20971" y="23487"/>
                    <a:pt x="20542" y="23011"/>
                  </a:cubicBezTo>
                  <a:cubicBezTo>
                    <a:pt x="20137" y="22534"/>
                    <a:pt x="19919" y="21965"/>
                    <a:pt x="19959" y="21363"/>
                  </a:cubicBezTo>
                  <a:cubicBezTo>
                    <a:pt x="19967" y="21060"/>
                    <a:pt x="20058" y="20737"/>
                    <a:pt x="20189" y="20416"/>
                  </a:cubicBezTo>
                  <a:cubicBezTo>
                    <a:pt x="20316" y="20092"/>
                    <a:pt x="20504" y="19769"/>
                    <a:pt x="20723" y="19457"/>
                  </a:cubicBezTo>
                  <a:cubicBezTo>
                    <a:pt x="21159" y="18830"/>
                    <a:pt x="21734" y="18251"/>
                    <a:pt x="22357" y="17737"/>
                  </a:cubicBezTo>
                  <a:cubicBezTo>
                    <a:pt x="22663" y="17486"/>
                    <a:pt x="23031" y="17236"/>
                    <a:pt x="23374" y="16985"/>
                  </a:cubicBezTo>
                  <a:cubicBezTo>
                    <a:pt x="23717" y="16729"/>
                    <a:pt x="24085" y="16501"/>
                    <a:pt x="24440" y="16257"/>
                  </a:cubicBezTo>
                  <a:cubicBezTo>
                    <a:pt x="25883" y="15314"/>
                    <a:pt x="27427" y="14495"/>
                    <a:pt x="29009" y="13725"/>
                  </a:cubicBezTo>
                  <a:cubicBezTo>
                    <a:pt x="32165" y="12170"/>
                    <a:pt x="35494" y="10829"/>
                    <a:pt x="38675" y="9108"/>
                  </a:cubicBezTo>
                  <a:lnTo>
                    <a:pt x="39861" y="8448"/>
                  </a:lnTo>
                  <a:cubicBezTo>
                    <a:pt x="40258" y="8214"/>
                    <a:pt x="40666" y="7957"/>
                    <a:pt x="41047" y="7632"/>
                  </a:cubicBezTo>
                  <a:cubicBezTo>
                    <a:pt x="41826" y="7007"/>
                    <a:pt x="42401" y="5953"/>
                    <a:pt x="42369" y="4922"/>
                  </a:cubicBezTo>
                  <a:cubicBezTo>
                    <a:pt x="42366" y="4411"/>
                    <a:pt x="42256" y="3922"/>
                    <a:pt x="42099" y="3470"/>
                  </a:cubicBezTo>
                  <a:cubicBezTo>
                    <a:pt x="41932" y="3019"/>
                    <a:pt x="41717" y="2600"/>
                    <a:pt x="41480" y="2202"/>
                  </a:cubicBezTo>
                  <a:cubicBezTo>
                    <a:pt x="40993" y="1412"/>
                    <a:pt x="40403" y="717"/>
                    <a:pt x="39784" y="62"/>
                  </a:cubicBezTo>
                  <a:cubicBezTo>
                    <a:pt x="39746" y="23"/>
                    <a:pt x="39695" y="1"/>
                    <a:pt x="3964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1577125" y="997100"/>
              <a:ext cx="1089250" cy="1261425"/>
            </a:xfrm>
            <a:custGeom>
              <a:avLst/>
              <a:gdLst/>
              <a:ahLst/>
              <a:cxnLst/>
              <a:rect l="l" t="t" r="r" b="b"/>
              <a:pathLst>
                <a:path w="43570" h="50457" extrusionOk="0">
                  <a:moveTo>
                    <a:pt x="10579" y="1"/>
                  </a:moveTo>
                  <a:cubicBezTo>
                    <a:pt x="10527" y="1"/>
                    <a:pt x="10475" y="10"/>
                    <a:pt x="10424" y="29"/>
                  </a:cubicBezTo>
                  <a:cubicBezTo>
                    <a:pt x="10406" y="35"/>
                    <a:pt x="10390" y="40"/>
                    <a:pt x="10373" y="48"/>
                  </a:cubicBezTo>
                  <a:cubicBezTo>
                    <a:pt x="10346" y="61"/>
                    <a:pt x="10320" y="77"/>
                    <a:pt x="10297" y="96"/>
                  </a:cubicBezTo>
                  <a:lnTo>
                    <a:pt x="7504" y="2403"/>
                  </a:lnTo>
                  <a:lnTo>
                    <a:pt x="5243" y="4270"/>
                  </a:lnTo>
                  <a:lnTo>
                    <a:pt x="193" y="8439"/>
                  </a:lnTo>
                  <a:lnTo>
                    <a:pt x="188" y="8442"/>
                  </a:lnTo>
                  <a:cubicBezTo>
                    <a:pt x="151" y="8474"/>
                    <a:pt x="120" y="8512"/>
                    <a:pt x="99" y="8555"/>
                  </a:cubicBezTo>
                  <a:cubicBezTo>
                    <a:pt x="0" y="8714"/>
                    <a:pt x="13" y="8919"/>
                    <a:pt x="132" y="9064"/>
                  </a:cubicBezTo>
                  <a:lnTo>
                    <a:pt x="171" y="9111"/>
                  </a:lnTo>
                  <a:cubicBezTo>
                    <a:pt x="176" y="9118"/>
                    <a:pt x="180" y="9124"/>
                    <a:pt x="186" y="9132"/>
                  </a:cubicBezTo>
                  <a:lnTo>
                    <a:pt x="235" y="9190"/>
                  </a:lnTo>
                  <a:lnTo>
                    <a:pt x="448" y="9447"/>
                  </a:lnTo>
                  <a:cubicBezTo>
                    <a:pt x="457" y="9458"/>
                    <a:pt x="470" y="9463"/>
                    <a:pt x="480" y="9473"/>
                  </a:cubicBezTo>
                  <a:lnTo>
                    <a:pt x="29845" y="43491"/>
                  </a:lnTo>
                  <a:cubicBezTo>
                    <a:pt x="29912" y="43571"/>
                    <a:pt x="30000" y="43631"/>
                    <a:pt x="30100" y="43665"/>
                  </a:cubicBezTo>
                  <a:cubicBezTo>
                    <a:pt x="30110" y="43668"/>
                    <a:pt x="30120" y="43667"/>
                    <a:pt x="30129" y="43670"/>
                  </a:cubicBezTo>
                  <a:lnTo>
                    <a:pt x="32339" y="44885"/>
                  </a:lnTo>
                  <a:lnTo>
                    <a:pt x="32667" y="45065"/>
                  </a:lnTo>
                  <a:lnTo>
                    <a:pt x="33792" y="45684"/>
                  </a:lnTo>
                  <a:lnTo>
                    <a:pt x="34460" y="46052"/>
                  </a:lnTo>
                  <a:lnTo>
                    <a:pt x="35279" y="46503"/>
                  </a:lnTo>
                  <a:lnTo>
                    <a:pt x="35806" y="46793"/>
                  </a:lnTo>
                  <a:lnTo>
                    <a:pt x="36396" y="47118"/>
                  </a:lnTo>
                  <a:lnTo>
                    <a:pt x="37201" y="47560"/>
                  </a:lnTo>
                  <a:lnTo>
                    <a:pt x="37859" y="47922"/>
                  </a:lnTo>
                  <a:lnTo>
                    <a:pt x="39501" y="48825"/>
                  </a:lnTo>
                  <a:lnTo>
                    <a:pt x="40109" y="49160"/>
                  </a:lnTo>
                  <a:lnTo>
                    <a:pt x="40342" y="49288"/>
                  </a:lnTo>
                  <a:lnTo>
                    <a:pt x="40708" y="49489"/>
                  </a:lnTo>
                  <a:cubicBezTo>
                    <a:pt x="41260" y="49793"/>
                    <a:pt x="41694" y="50032"/>
                    <a:pt x="41959" y="50177"/>
                  </a:cubicBezTo>
                  <a:lnTo>
                    <a:pt x="42147" y="50281"/>
                  </a:lnTo>
                  <a:lnTo>
                    <a:pt x="42180" y="50299"/>
                  </a:lnTo>
                  <a:lnTo>
                    <a:pt x="42244" y="50334"/>
                  </a:lnTo>
                  <a:cubicBezTo>
                    <a:pt x="42367" y="50403"/>
                    <a:pt x="42503" y="50445"/>
                    <a:pt x="42643" y="50454"/>
                  </a:cubicBezTo>
                  <a:cubicBezTo>
                    <a:pt x="42661" y="50456"/>
                    <a:pt x="42679" y="50456"/>
                    <a:pt x="42697" y="50456"/>
                  </a:cubicBezTo>
                  <a:cubicBezTo>
                    <a:pt x="42722" y="50456"/>
                    <a:pt x="42747" y="50455"/>
                    <a:pt x="42771" y="50453"/>
                  </a:cubicBezTo>
                  <a:cubicBezTo>
                    <a:pt x="42975" y="50435"/>
                    <a:pt x="43164" y="50341"/>
                    <a:pt x="43302" y="50189"/>
                  </a:cubicBezTo>
                  <a:cubicBezTo>
                    <a:pt x="43487" y="49981"/>
                    <a:pt x="43569" y="49670"/>
                    <a:pt x="43460" y="49330"/>
                  </a:cubicBezTo>
                  <a:lnTo>
                    <a:pt x="43315" y="48879"/>
                  </a:lnTo>
                  <a:lnTo>
                    <a:pt x="42696" y="46967"/>
                  </a:lnTo>
                  <a:lnTo>
                    <a:pt x="39193" y="36123"/>
                  </a:lnTo>
                  <a:cubicBezTo>
                    <a:pt x="39187" y="36107"/>
                    <a:pt x="39180" y="36094"/>
                    <a:pt x="39173" y="36079"/>
                  </a:cubicBezTo>
                  <a:cubicBezTo>
                    <a:pt x="39160" y="35974"/>
                    <a:pt x="39117" y="35875"/>
                    <a:pt x="39051" y="35793"/>
                  </a:cubicBezTo>
                  <a:lnTo>
                    <a:pt x="11254" y="579"/>
                  </a:lnTo>
                  <a:cubicBezTo>
                    <a:pt x="11247" y="566"/>
                    <a:pt x="11240" y="554"/>
                    <a:pt x="11234" y="542"/>
                  </a:cubicBezTo>
                  <a:lnTo>
                    <a:pt x="11022" y="285"/>
                  </a:lnTo>
                  <a:lnTo>
                    <a:pt x="10974" y="225"/>
                  </a:lnTo>
                  <a:cubicBezTo>
                    <a:pt x="10968" y="217"/>
                    <a:pt x="10962" y="213"/>
                    <a:pt x="10956" y="205"/>
                  </a:cubicBezTo>
                  <a:lnTo>
                    <a:pt x="10918" y="159"/>
                  </a:lnTo>
                  <a:cubicBezTo>
                    <a:pt x="10832" y="57"/>
                    <a:pt x="10708" y="1"/>
                    <a:pt x="10579" y="1"/>
                  </a:cubicBezTo>
                  <a:close/>
                </a:path>
              </a:pathLst>
            </a:custGeom>
            <a:solidFill>
              <a:schemeClr val="dk1">
                <a:alpha val="67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2"/>
            <p:cNvSpPr/>
            <p:nvPr/>
          </p:nvSpPr>
          <p:spPr>
            <a:xfrm>
              <a:off x="2327525" y="1869300"/>
              <a:ext cx="342525" cy="389850"/>
            </a:xfrm>
            <a:custGeom>
              <a:avLst/>
              <a:gdLst/>
              <a:ahLst/>
              <a:cxnLst/>
              <a:rect l="l" t="t" r="r" b="b"/>
              <a:pathLst>
                <a:path w="13701" h="15594" extrusionOk="0">
                  <a:moveTo>
                    <a:pt x="7217" y="0"/>
                  </a:moveTo>
                  <a:cubicBezTo>
                    <a:pt x="6343" y="0"/>
                    <a:pt x="5490" y="152"/>
                    <a:pt x="4706" y="451"/>
                  </a:cubicBezTo>
                  <a:cubicBezTo>
                    <a:pt x="2266" y="1386"/>
                    <a:pt x="599" y="3683"/>
                    <a:pt x="139" y="6399"/>
                  </a:cubicBezTo>
                  <a:cubicBezTo>
                    <a:pt x="39" y="6985"/>
                    <a:pt x="1" y="7688"/>
                    <a:pt x="539" y="8027"/>
                  </a:cubicBezTo>
                  <a:lnTo>
                    <a:pt x="12271" y="15443"/>
                  </a:lnTo>
                  <a:cubicBezTo>
                    <a:pt x="12436" y="15547"/>
                    <a:pt x="12606" y="15594"/>
                    <a:pt x="12767" y="15594"/>
                  </a:cubicBezTo>
                  <a:cubicBezTo>
                    <a:pt x="13281" y="15594"/>
                    <a:pt x="13700" y="15117"/>
                    <a:pt x="13545" y="14515"/>
                  </a:cubicBezTo>
                  <a:lnTo>
                    <a:pt x="10088" y="1074"/>
                  </a:lnTo>
                  <a:cubicBezTo>
                    <a:pt x="9943" y="511"/>
                    <a:pt x="9417" y="355"/>
                    <a:pt x="8962" y="226"/>
                  </a:cubicBezTo>
                  <a:cubicBezTo>
                    <a:pt x="8483" y="92"/>
                    <a:pt x="8005" y="26"/>
                    <a:pt x="7523" y="7"/>
                  </a:cubicBezTo>
                  <a:cubicBezTo>
                    <a:pt x="7421" y="2"/>
                    <a:pt x="7319" y="0"/>
                    <a:pt x="721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2"/>
            <p:cNvSpPr/>
            <p:nvPr/>
          </p:nvSpPr>
          <p:spPr>
            <a:xfrm>
              <a:off x="2327525" y="1950425"/>
              <a:ext cx="287100" cy="282175"/>
            </a:xfrm>
            <a:custGeom>
              <a:avLst/>
              <a:gdLst/>
              <a:ahLst/>
              <a:cxnLst/>
              <a:rect l="l" t="t" r="r" b="b"/>
              <a:pathLst>
                <a:path w="11484" h="11287" extrusionOk="0">
                  <a:moveTo>
                    <a:pt x="1341" y="1"/>
                  </a:moveTo>
                  <a:cubicBezTo>
                    <a:pt x="745" y="929"/>
                    <a:pt x="333" y="2004"/>
                    <a:pt x="139" y="3154"/>
                  </a:cubicBezTo>
                  <a:cubicBezTo>
                    <a:pt x="39" y="3740"/>
                    <a:pt x="1" y="4443"/>
                    <a:pt x="539" y="4782"/>
                  </a:cubicBezTo>
                  <a:lnTo>
                    <a:pt x="10827" y="11286"/>
                  </a:lnTo>
                  <a:lnTo>
                    <a:pt x="9480" y="10434"/>
                  </a:lnTo>
                  <a:cubicBezTo>
                    <a:pt x="10208" y="10245"/>
                    <a:pt x="10890" y="9908"/>
                    <a:pt x="11484" y="9446"/>
                  </a:cubicBezTo>
                  <a:cubicBezTo>
                    <a:pt x="7794" y="6730"/>
                    <a:pt x="4382" y="3513"/>
                    <a:pt x="1341" y="1"/>
                  </a:cubicBezTo>
                  <a:close/>
                </a:path>
              </a:pathLst>
            </a:custGeom>
            <a:solidFill>
              <a:schemeClr val="dk1">
                <a:alpha val="67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2"/>
            <p:cNvSpPr/>
            <p:nvPr/>
          </p:nvSpPr>
          <p:spPr>
            <a:xfrm>
              <a:off x="2564500" y="2152075"/>
              <a:ext cx="105550" cy="107075"/>
            </a:xfrm>
            <a:custGeom>
              <a:avLst/>
              <a:gdLst/>
              <a:ahLst/>
              <a:cxnLst/>
              <a:rect l="l" t="t" r="r" b="b"/>
              <a:pathLst>
                <a:path w="4222" h="4283" extrusionOk="0">
                  <a:moveTo>
                    <a:pt x="3242" y="0"/>
                  </a:moveTo>
                  <a:cubicBezTo>
                    <a:pt x="2936" y="488"/>
                    <a:pt x="2555" y="925"/>
                    <a:pt x="2113" y="1295"/>
                  </a:cubicBezTo>
                  <a:cubicBezTo>
                    <a:pt x="1503" y="1800"/>
                    <a:pt x="781" y="2164"/>
                    <a:pt x="1" y="2368"/>
                  </a:cubicBezTo>
                  <a:lnTo>
                    <a:pt x="2792" y="4132"/>
                  </a:lnTo>
                  <a:cubicBezTo>
                    <a:pt x="2957" y="4236"/>
                    <a:pt x="3127" y="4283"/>
                    <a:pt x="3288" y="4283"/>
                  </a:cubicBezTo>
                  <a:cubicBezTo>
                    <a:pt x="3802" y="4283"/>
                    <a:pt x="4221" y="3806"/>
                    <a:pt x="4066" y="3204"/>
                  </a:cubicBezTo>
                  <a:lnTo>
                    <a:pt x="324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2"/>
            <p:cNvSpPr/>
            <p:nvPr/>
          </p:nvSpPr>
          <p:spPr>
            <a:xfrm>
              <a:off x="1642850" y="951400"/>
              <a:ext cx="939775" cy="1119950"/>
            </a:xfrm>
            <a:custGeom>
              <a:avLst/>
              <a:gdLst/>
              <a:ahLst/>
              <a:cxnLst/>
              <a:rect l="l" t="t" r="r" b="b"/>
              <a:pathLst>
                <a:path w="37591" h="44798" extrusionOk="0">
                  <a:moveTo>
                    <a:pt x="11052" y="1"/>
                  </a:moveTo>
                  <a:cubicBezTo>
                    <a:pt x="10969" y="1"/>
                    <a:pt x="10888" y="24"/>
                    <a:pt x="10819" y="75"/>
                  </a:cubicBezTo>
                  <a:lnTo>
                    <a:pt x="221" y="7793"/>
                  </a:lnTo>
                  <a:cubicBezTo>
                    <a:pt x="21" y="7938"/>
                    <a:pt x="1" y="8249"/>
                    <a:pt x="178" y="8480"/>
                  </a:cubicBezTo>
                  <a:lnTo>
                    <a:pt x="27696" y="44576"/>
                  </a:lnTo>
                  <a:cubicBezTo>
                    <a:pt x="27812" y="44727"/>
                    <a:pt x="27968" y="44797"/>
                    <a:pt x="28112" y="44797"/>
                  </a:cubicBezTo>
                  <a:cubicBezTo>
                    <a:pt x="28319" y="44797"/>
                    <a:pt x="28503" y="44654"/>
                    <a:pt x="28513" y="44399"/>
                  </a:cubicBezTo>
                  <a:lnTo>
                    <a:pt x="28641" y="41022"/>
                  </a:lnTo>
                  <a:cubicBezTo>
                    <a:pt x="28657" y="40586"/>
                    <a:pt x="28976" y="40299"/>
                    <a:pt x="29362" y="40299"/>
                  </a:cubicBezTo>
                  <a:cubicBezTo>
                    <a:pt x="29483" y="40299"/>
                    <a:pt x="29610" y="40327"/>
                    <a:pt x="29736" y="40387"/>
                  </a:cubicBezTo>
                  <a:lnTo>
                    <a:pt x="32009" y="41464"/>
                  </a:lnTo>
                  <a:cubicBezTo>
                    <a:pt x="32137" y="41524"/>
                    <a:pt x="32264" y="41552"/>
                    <a:pt x="32384" y="41552"/>
                  </a:cubicBezTo>
                  <a:cubicBezTo>
                    <a:pt x="32824" y="41552"/>
                    <a:pt x="33169" y="41177"/>
                    <a:pt x="33096" y="40663"/>
                  </a:cubicBezTo>
                  <a:lnTo>
                    <a:pt x="32719" y="37975"/>
                  </a:lnTo>
                  <a:cubicBezTo>
                    <a:pt x="32647" y="37469"/>
                    <a:pt x="32984" y="37086"/>
                    <a:pt x="33430" y="37086"/>
                  </a:cubicBezTo>
                  <a:cubicBezTo>
                    <a:pt x="33514" y="37086"/>
                    <a:pt x="33602" y="37099"/>
                    <a:pt x="33692" y="37128"/>
                  </a:cubicBezTo>
                  <a:lnTo>
                    <a:pt x="36916" y="38168"/>
                  </a:lnTo>
                  <a:cubicBezTo>
                    <a:pt x="36968" y="38185"/>
                    <a:pt x="37017" y="38192"/>
                    <a:pt x="37064" y="38192"/>
                  </a:cubicBezTo>
                  <a:cubicBezTo>
                    <a:pt x="37400" y="38192"/>
                    <a:pt x="37590" y="37792"/>
                    <a:pt x="37353" y="37451"/>
                  </a:cubicBezTo>
                  <a:lnTo>
                    <a:pt x="11487" y="243"/>
                  </a:lnTo>
                  <a:cubicBezTo>
                    <a:pt x="11378" y="87"/>
                    <a:pt x="11211" y="1"/>
                    <a:pt x="1105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2"/>
            <p:cNvSpPr/>
            <p:nvPr/>
          </p:nvSpPr>
          <p:spPr>
            <a:xfrm>
              <a:off x="1642850" y="1091950"/>
              <a:ext cx="726425" cy="979400"/>
            </a:xfrm>
            <a:custGeom>
              <a:avLst/>
              <a:gdLst/>
              <a:ahLst/>
              <a:cxnLst/>
              <a:rect l="l" t="t" r="r" b="b"/>
              <a:pathLst>
                <a:path w="29057" h="39176" extrusionOk="0">
                  <a:moveTo>
                    <a:pt x="3202" y="0"/>
                  </a:moveTo>
                  <a:lnTo>
                    <a:pt x="221" y="2171"/>
                  </a:lnTo>
                  <a:cubicBezTo>
                    <a:pt x="21" y="2316"/>
                    <a:pt x="1" y="2627"/>
                    <a:pt x="178" y="2858"/>
                  </a:cubicBezTo>
                  <a:lnTo>
                    <a:pt x="27696" y="38954"/>
                  </a:lnTo>
                  <a:cubicBezTo>
                    <a:pt x="27812" y="39106"/>
                    <a:pt x="27967" y="39176"/>
                    <a:pt x="28112" y="39176"/>
                  </a:cubicBezTo>
                  <a:cubicBezTo>
                    <a:pt x="28319" y="39176"/>
                    <a:pt x="28503" y="39032"/>
                    <a:pt x="28513" y="38777"/>
                  </a:cubicBezTo>
                  <a:lnTo>
                    <a:pt x="28641" y="35400"/>
                  </a:lnTo>
                  <a:cubicBezTo>
                    <a:pt x="28653" y="35088"/>
                    <a:pt x="28820" y="34853"/>
                    <a:pt x="29056" y="34744"/>
                  </a:cubicBezTo>
                  <a:lnTo>
                    <a:pt x="3202" y="0"/>
                  </a:lnTo>
                  <a:close/>
                </a:path>
              </a:pathLst>
            </a:custGeom>
            <a:solidFill>
              <a:schemeClr val="dk1">
                <a:alpha val="67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2"/>
            <p:cNvSpPr/>
            <p:nvPr/>
          </p:nvSpPr>
          <p:spPr>
            <a:xfrm>
              <a:off x="1840075" y="951400"/>
              <a:ext cx="742550" cy="954825"/>
            </a:xfrm>
            <a:custGeom>
              <a:avLst/>
              <a:gdLst/>
              <a:ahLst/>
              <a:cxnLst/>
              <a:rect l="l" t="t" r="r" b="b"/>
              <a:pathLst>
                <a:path w="29702" h="38193" extrusionOk="0">
                  <a:moveTo>
                    <a:pt x="3163" y="1"/>
                  </a:moveTo>
                  <a:cubicBezTo>
                    <a:pt x="3080" y="1"/>
                    <a:pt x="2999" y="24"/>
                    <a:pt x="2930" y="75"/>
                  </a:cubicBezTo>
                  <a:lnTo>
                    <a:pt x="1" y="2207"/>
                  </a:lnTo>
                  <a:lnTo>
                    <a:pt x="25209" y="37165"/>
                  </a:lnTo>
                  <a:cubicBezTo>
                    <a:pt x="25309" y="37114"/>
                    <a:pt x="25422" y="37086"/>
                    <a:pt x="25543" y="37086"/>
                  </a:cubicBezTo>
                  <a:cubicBezTo>
                    <a:pt x="25626" y="37086"/>
                    <a:pt x="25713" y="37100"/>
                    <a:pt x="25803" y="37128"/>
                  </a:cubicBezTo>
                  <a:lnTo>
                    <a:pt x="29027" y="38168"/>
                  </a:lnTo>
                  <a:cubicBezTo>
                    <a:pt x="29079" y="38185"/>
                    <a:pt x="29128" y="38192"/>
                    <a:pt x="29175" y="38192"/>
                  </a:cubicBezTo>
                  <a:cubicBezTo>
                    <a:pt x="29511" y="38192"/>
                    <a:pt x="29701" y="37792"/>
                    <a:pt x="29464" y="37451"/>
                  </a:cubicBezTo>
                  <a:lnTo>
                    <a:pt x="3598" y="243"/>
                  </a:lnTo>
                  <a:cubicBezTo>
                    <a:pt x="3489" y="87"/>
                    <a:pt x="3322" y="1"/>
                    <a:pt x="3163" y="1"/>
                  </a:cubicBezTo>
                  <a:close/>
                </a:path>
              </a:pathLst>
            </a:custGeom>
            <a:solidFill>
              <a:schemeClr val="dk1">
                <a:alpha val="67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2"/>
            <p:cNvSpPr/>
            <p:nvPr/>
          </p:nvSpPr>
          <p:spPr>
            <a:xfrm>
              <a:off x="2564500" y="2186575"/>
              <a:ext cx="105550" cy="72575"/>
            </a:xfrm>
            <a:custGeom>
              <a:avLst/>
              <a:gdLst/>
              <a:ahLst/>
              <a:cxnLst/>
              <a:rect l="l" t="t" r="r" b="b"/>
              <a:pathLst>
                <a:path w="4222" h="2903" extrusionOk="0">
                  <a:moveTo>
                    <a:pt x="2005" y="0"/>
                  </a:moveTo>
                  <a:cubicBezTo>
                    <a:pt x="1411" y="462"/>
                    <a:pt x="729" y="799"/>
                    <a:pt x="1" y="988"/>
                  </a:cubicBezTo>
                  <a:lnTo>
                    <a:pt x="1348" y="1840"/>
                  </a:lnTo>
                  <a:lnTo>
                    <a:pt x="1514" y="1944"/>
                  </a:lnTo>
                  <a:lnTo>
                    <a:pt x="1551" y="1968"/>
                  </a:lnTo>
                  <a:lnTo>
                    <a:pt x="1727" y="2079"/>
                  </a:lnTo>
                  <a:lnTo>
                    <a:pt x="2208" y="2383"/>
                  </a:lnTo>
                  <a:lnTo>
                    <a:pt x="2326" y="2458"/>
                  </a:lnTo>
                  <a:lnTo>
                    <a:pt x="2420" y="2517"/>
                  </a:lnTo>
                  <a:lnTo>
                    <a:pt x="2698" y="2693"/>
                  </a:lnTo>
                  <a:lnTo>
                    <a:pt x="2730" y="2712"/>
                  </a:lnTo>
                  <a:lnTo>
                    <a:pt x="2792" y="2752"/>
                  </a:lnTo>
                  <a:cubicBezTo>
                    <a:pt x="2957" y="2856"/>
                    <a:pt x="3127" y="2903"/>
                    <a:pt x="3288" y="2903"/>
                  </a:cubicBezTo>
                  <a:cubicBezTo>
                    <a:pt x="3802" y="2903"/>
                    <a:pt x="4221" y="2426"/>
                    <a:pt x="4066" y="1824"/>
                  </a:cubicBezTo>
                  <a:lnTo>
                    <a:pt x="3948" y="1364"/>
                  </a:lnTo>
                  <a:cubicBezTo>
                    <a:pt x="3292" y="925"/>
                    <a:pt x="2644" y="470"/>
                    <a:pt x="2005" y="0"/>
                  </a:cubicBezTo>
                  <a:close/>
                </a:path>
              </a:pathLst>
            </a:custGeom>
            <a:solidFill>
              <a:schemeClr val="dk1">
                <a:alpha val="67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2"/>
            <p:cNvSpPr/>
            <p:nvPr/>
          </p:nvSpPr>
          <p:spPr>
            <a:xfrm>
              <a:off x="1642475" y="951200"/>
              <a:ext cx="297200" cy="225025"/>
            </a:xfrm>
            <a:custGeom>
              <a:avLst/>
              <a:gdLst/>
              <a:ahLst/>
              <a:cxnLst/>
              <a:rect l="l" t="t" r="r" b="b"/>
              <a:pathLst>
                <a:path w="11888" h="9001" extrusionOk="0">
                  <a:moveTo>
                    <a:pt x="11092" y="0"/>
                  </a:moveTo>
                  <a:cubicBezTo>
                    <a:pt x="11001" y="0"/>
                    <a:pt x="10909" y="28"/>
                    <a:pt x="10831" y="85"/>
                  </a:cubicBezTo>
                  <a:lnTo>
                    <a:pt x="242" y="7796"/>
                  </a:lnTo>
                  <a:cubicBezTo>
                    <a:pt x="44" y="7941"/>
                    <a:pt x="0" y="8218"/>
                    <a:pt x="145" y="8417"/>
                  </a:cubicBezTo>
                  <a:lnTo>
                    <a:pt x="437" y="8817"/>
                  </a:lnTo>
                  <a:cubicBezTo>
                    <a:pt x="523" y="8937"/>
                    <a:pt x="659" y="9001"/>
                    <a:pt x="796" y="9001"/>
                  </a:cubicBezTo>
                  <a:cubicBezTo>
                    <a:pt x="887" y="9001"/>
                    <a:pt x="978" y="8973"/>
                    <a:pt x="1058" y="8916"/>
                  </a:cubicBezTo>
                  <a:lnTo>
                    <a:pt x="11646" y="1204"/>
                  </a:lnTo>
                  <a:cubicBezTo>
                    <a:pt x="11844" y="1059"/>
                    <a:pt x="11888" y="782"/>
                    <a:pt x="11743" y="584"/>
                  </a:cubicBezTo>
                  <a:lnTo>
                    <a:pt x="11452" y="182"/>
                  </a:lnTo>
                  <a:cubicBezTo>
                    <a:pt x="11365" y="63"/>
                    <a:pt x="11229" y="0"/>
                    <a:pt x="1109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1" name="Google Shape;81;p2"/>
          <p:cNvGrpSpPr/>
          <p:nvPr/>
        </p:nvGrpSpPr>
        <p:grpSpPr>
          <a:xfrm>
            <a:off x="496067" y="-177376"/>
            <a:ext cx="1040589" cy="1909800"/>
            <a:chOff x="1986275" y="390525"/>
            <a:chExt cx="791925" cy="1453425"/>
          </a:xfrm>
        </p:grpSpPr>
        <p:sp>
          <p:nvSpPr>
            <p:cNvPr id="82" name="Google Shape;82;p2"/>
            <p:cNvSpPr/>
            <p:nvPr/>
          </p:nvSpPr>
          <p:spPr>
            <a:xfrm>
              <a:off x="1986275" y="415100"/>
              <a:ext cx="784925" cy="1428475"/>
            </a:xfrm>
            <a:custGeom>
              <a:avLst/>
              <a:gdLst/>
              <a:ahLst/>
              <a:cxnLst/>
              <a:rect l="l" t="t" r="r" b="b"/>
              <a:pathLst>
                <a:path w="31397" h="57139" extrusionOk="0">
                  <a:moveTo>
                    <a:pt x="12414" y="0"/>
                  </a:moveTo>
                  <a:cubicBezTo>
                    <a:pt x="12401" y="0"/>
                    <a:pt x="12387" y="1"/>
                    <a:pt x="12373" y="2"/>
                  </a:cubicBezTo>
                  <a:cubicBezTo>
                    <a:pt x="12371" y="2"/>
                    <a:pt x="12368" y="2"/>
                    <a:pt x="12366" y="2"/>
                  </a:cubicBezTo>
                  <a:cubicBezTo>
                    <a:pt x="12319" y="2"/>
                    <a:pt x="12274" y="13"/>
                    <a:pt x="12233" y="34"/>
                  </a:cubicBezTo>
                  <a:lnTo>
                    <a:pt x="8933" y="1531"/>
                  </a:lnTo>
                  <a:lnTo>
                    <a:pt x="6263" y="2741"/>
                  </a:lnTo>
                  <a:lnTo>
                    <a:pt x="299" y="5448"/>
                  </a:lnTo>
                  <a:lnTo>
                    <a:pt x="294" y="5450"/>
                  </a:lnTo>
                  <a:cubicBezTo>
                    <a:pt x="250" y="5470"/>
                    <a:pt x="211" y="5499"/>
                    <a:pt x="178" y="5534"/>
                  </a:cubicBezTo>
                  <a:cubicBezTo>
                    <a:pt x="41" y="5663"/>
                    <a:pt x="1" y="5864"/>
                    <a:pt x="77" y="6035"/>
                  </a:cubicBezTo>
                  <a:lnTo>
                    <a:pt x="103" y="6090"/>
                  </a:lnTo>
                  <a:cubicBezTo>
                    <a:pt x="106" y="6098"/>
                    <a:pt x="108" y="6106"/>
                    <a:pt x="111" y="6114"/>
                  </a:cubicBezTo>
                  <a:lnTo>
                    <a:pt x="144" y="6184"/>
                  </a:lnTo>
                  <a:lnTo>
                    <a:pt x="282" y="6488"/>
                  </a:lnTo>
                  <a:cubicBezTo>
                    <a:pt x="290" y="6498"/>
                    <a:pt x="298" y="6510"/>
                    <a:pt x="307" y="6520"/>
                  </a:cubicBezTo>
                  <a:lnTo>
                    <a:pt x="19763" y="47029"/>
                  </a:lnTo>
                  <a:cubicBezTo>
                    <a:pt x="19808" y="47124"/>
                    <a:pt x="19877" y="47205"/>
                    <a:pt x="19965" y="47263"/>
                  </a:cubicBezTo>
                  <a:cubicBezTo>
                    <a:pt x="19973" y="47269"/>
                    <a:pt x="19983" y="47271"/>
                    <a:pt x="19992" y="47276"/>
                  </a:cubicBezTo>
                  <a:lnTo>
                    <a:pt x="21807" y="49026"/>
                  </a:lnTo>
                  <a:lnTo>
                    <a:pt x="22077" y="49286"/>
                  </a:lnTo>
                  <a:lnTo>
                    <a:pt x="23001" y="50177"/>
                  </a:lnTo>
                  <a:lnTo>
                    <a:pt x="23550" y="50706"/>
                  </a:lnTo>
                  <a:lnTo>
                    <a:pt x="24223" y="51356"/>
                  </a:lnTo>
                  <a:lnTo>
                    <a:pt x="24655" y="51772"/>
                  </a:lnTo>
                  <a:lnTo>
                    <a:pt x="25141" y="52241"/>
                  </a:lnTo>
                  <a:cubicBezTo>
                    <a:pt x="25362" y="52454"/>
                    <a:pt x="25582" y="52666"/>
                    <a:pt x="25802" y="52877"/>
                  </a:cubicBezTo>
                  <a:lnTo>
                    <a:pt x="26343" y="53400"/>
                  </a:lnTo>
                  <a:lnTo>
                    <a:pt x="27691" y="54700"/>
                  </a:lnTo>
                  <a:lnTo>
                    <a:pt x="28191" y="55182"/>
                  </a:lnTo>
                  <a:lnTo>
                    <a:pt x="28382" y="55366"/>
                  </a:lnTo>
                  <a:lnTo>
                    <a:pt x="28683" y="55657"/>
                  </a:lnTo>
                  <a:lnTo>
                    <a:pt x="29710" y="56647"/>
                  </a:lnTo>
                  <a:lnTo>
                    <a:pt x="29864" y="56796"/>
                  </a:lnTo>
                  <a:lnTo>
                    <a:pt x="29891" y="56822"/>
                  </a:lnTo>
                  <a:lnTo>
                    <a:pt x="29944" y="56873"/>
                  </a:lnTo>
                  <a:cubicBezTo>
                    <a:pt x="30045" y="56972"/>
                    <a:pt x="30165" y="57047"/>
                    <a:pt x="30299" y="57093"/>
                  </a:cubicBezTo>
                  <a:cubicBezTo>
                    <a:pt x="30339" y="57107"/>
                    <a:pt x="30379" y="57118"/>
                    <a:pt x="30422" y="57126"/>
                  </a:cubicBezTo>
                  <a:cubicBezTo>
                    <a:pt x="30469" y="57134"/>
                    <a:pt x="30516" y="57138"/>
                    <a:pt x="30564" y="57138"/>
                  </a:cubicBezTo>
                  <a:cubicBezTo>
                    <a:pt x="30638" y="57138"/>
                    <a:pt x="30713" y="57128"/>
                    <a:pt x="30785" y="57107"/>
                  </a:cubicBezTo>
                  <a:cubicBezTo>
                    <a:pt x="30862" y="57086"/>
                    <a:pt x="30935" y="57053"/>
                    <a:pt x="31002" y="57009"/>
                  </a:cubicBezTo>
                  <a:cubicBezTo>
                    <a:pt x="31237" y="56857"/>
                    <a:pt x="31396" y="56579"/>
                    <a:pt x="31380" y="56222"/>
                  </a:cubicBezTo>
                  <a:lnTo>
                    <a:pt x="31357" y="55748"/>
                  </a:lnTo>
                  <a:lnTo>
                    <a:pt x="31260" y="53740"/>
                  </a:lnTo>
                  <a:lnTo>
                    <a:pt x="30712" y="42359"/>
                  </a:lnTo>
                  <a:cubicBezTo>
                    <a:pt x="30711" y="42341"/>
                    <a:pt x="30705" y="42327"/>
                    <a:pt x="30704" y="42311"/>
                  </a:cubicBezTo>
                  <a:cubicBezTo>
                    <a:pt x="30718" y="42206"/>
                    <a:pt x="30703" y="42100"/>
                    <a:pt x="30660" y="42002"/>
                  </a:cubicBezTo>
                  <a:lnTo>
                    <a:pt x="13030" y="750"/>
                  </a:lnTo>
                  <a:cubicBezTo>
                    <a:pt x="13025" y="736"/>
                    <a:pt x="13027" y="723"/>
                    <a:pt x="13020" y="708"/>
                  </a:cubicBezTo>
                  <a:lnTo>
                    <a:pt x="12882" y="404"/>
                  </a:lnTo>
                  <a:lnTo>
                    <a:pt x="12853" y="334"/>
                  </a:lnTo>
                  <a:cubicBezTo>
                    <a:pt x="12849" y="326"/>
                    <a:pt x="12844" y="319"/>
                    <a:pt x="12841" y="311"/>
                  </a:cubicBezTo>
                  <a:lnTo>
                    <a:pt x="12816" y="257"/>
                  </a:lnTo>
                  <a:cubicBezTo>
                    <a:pt x="12743" y="99"/>
                    <a:pt x="12586" y="0"/>
                    <a:pt x="12414" y="0"/>
                  </a:cubicBezTo>
                  <a:close/>
                </a:path>
              </a:pathLst>
            </a:custGeom>
            <a:solidFill>
              <a:schemeClr val="dk1">
                <a:alpha val="67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2"/>
            <p:cNvSpPr/>
            <p:nvPr/>
          </p:nvSpPr>
          <p:spPr>
            <a:xfrm>
              <a:off x="2489200" y="1424300"/>
              <a:ext cx="286775" cy="419625"/>
            </a:xfrm>
            <a:custGeom>
              <a:avLst/>
              <a:gdLst/>
              <a:ahLst/>
              <a:cxnLst/>
              <a:rect l="l" t="t" r="r" b="b"/>
              <a:pathLst>
                <a:path w="11471" h="16785" extrusionOk="0">
                  <a:moveTo>
                    <a:pt x="7102" y="1"/>
                  </a:moveTo>
                  <a:cubicBezTo>
                    <a:pt x="6877" y="1"/>
                    <a:pt x="6653" y="12"/>
                    <a:pt x="6430" y="35"/>
                  </a:cubicBezTo>
                  <a:cubicBezTo>
                    <a:pt x="3832" y="302"/>
                    <a:pt x="1623" y="2084"/>
                    <a:pt x="470" y="4584"/>
                  </a:cubicBezTo>
                  <a:cubicBezTo>
                    <a:pt x="220" y="5124"/>
                    <a:pt x="1" y="5793"/>
                    <a:pt x="430" y="6261"/>
                  </a:cubicBezTo>
                  <a:lnTo>
                    <a:pt x="9822" y="16480"/>
                  </a:lnTo>
                  <a:cubicBezTo>
                    <a:pt x="10014" y="16690"/>
                    <a:pt x="10249" y="16784"/>
                    <a:pt x="10475" y="16784"/>
                  </a:cubicBezTo>
                  <a:cubicBezTo>
                    <a:pt x="10899" y="16784"/>
                    <a:pt x="11288" y="16451"/>
                    <a:pt x="11295" y="15917"/>
                  </a:cubicBezTo>
                  <a:lnTo>
                    <a:pt x="11463" y="2039"/>
                  </a:lnTo>
                  <a:cubicBezTo>
                    <a:pt x="11471" y="1458"/>
                    <a:pt x="11004" y="1172"/>
                    <a:pt x="10597" y="928"/>
                  </a:cubicBezTo>
                  <a:cubicBezTo>
                    <a:pt x="10171" y="672"/>
                    <a:pt x="9726" y="485"/>
                    <a:pt x="9265" y="340"/>
                  </a:cubicBezTo>
                  <a:cubicBezTo>
                    <a:pt x="8552" y="116"/>
                    <a:pt x="7822" y="1"/>
                    <a:pt x="710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2"/>
            <p:cNvSpPr/>
            <p:nvPr/>
          </p:nvSpPr>
          <p:spPr>
            <a:xfrm>
              <a:off x="2489200" y="1470675"/>
              <a:ext cx="244525" cy="334225"/>
            </a:xfrm>
            <a:custGeom>
              <a:avLst/>
              <a:gdLst/>
              <a:ahLst/>
              <a:cxnLst/>
              <a:rect l="l" t="t" r="r" b="b"/>
              <a:pathLst>
                <a:path w="9781" h="13369" extrusionOk="0">
                  <a:moveTo>
                    <a:pt x="2453" y="0"/>
                  </a:moveTo>
                  <a:cubicBezTo>
                    <a:pt x="1636" y="740"/>
                    <a:pt x="958" y="1670"/>
                    <a:pt x="470" y="2729"/>
                  </a:cubicBezTo>
                  <a:cubicBezTo>
                    <a:pt x="220" y="3269"/>
                    <a:pt x="1" y="3938"/>
                    <a:pt x="430" y="4406"/>
                  </a:cubicBezTo>
                  <a:lnTo>
                    <a:pt x="8666" y="13368"/>
                  </a:lnTo>
                  <a:lnTo>
                    <a:pt x="7587" y="12194"/>
                  </a:lnTo>
                  <a:lnTo>
                    <a:pt x="7587" y="12194"/>
                  </a:lnTo>
                  <a:cubicBezTo>
                    <a:pt x="7608" y="12194"/>
                    <a:pt x="7630" y="12194"/>
                    <a:pt x="7651" y="12194"/>
                  </a:cubicBezTo>
                  <a:cubicBezTo>
                    <a:pt x="8382" y="12194"/>
                    <a:pt x="9107" y="12048"/>
                    <a:pt x="9780" y="11763"/>
                  </a:cubicBezTo>
                  <a:cubicBezTo>
                    <a:pt x="6927" y="8179"/>
                    <a:pt x="4471" y="4183"/>
                    <a:pt x="2453" y="0"/>
                  </a:cubicBezTo>
                  <a:close/>
                </a:path>
              </a:pathLst>
            </a:custGeom>
            <a:solidFill>
              <a:schemeClr val="dk1">
                <a:alpha val="67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2"/>
            <p:cNvSpPr/>
            <p:nvPr/>
          </p:nvSpPr>
          <p:spPr>
            <a:xfrm>
              <a:off x="2678900" y="1739500"/>
              <a:ext cx="93675" cy="104425"/>
            </a:xfrm>
            <a:custGeom>
              <a:avLst/>
              <a:gdLst/>
              <a:ahLst/>
              <a:cxnLst/>
              <a:rect l="l" t="t" r="r" b="b"/>
              <a:pathLst>
                <a:path w="3747" h="4177" extrusionOk="0">
                  <a:moveTo>
                    <a:pt x="3747" y="1"/>
                  </a:moveTo>
                  <a:lnTo>
                    <a:pt x="3747" y="1"/>
                  </a:lnTo>
                  <a:cubicBezTo>
                    <a:pt x="3324" y="392"/>
                    <a:pt x="2843" y="715"/>
                    <a:pt x="2319" y="956"/>
                  </a:cubicBezTo>
                  <a:cubicBezTo>
                    <a:pt x="1613" y="1279"/>
                    <a:pt x="838" y="1441"/>
                    <a:pt x="47" y="1441"/>
                  </a:cubicBezTo>
                  <a:cubicBezTo>
                    <a:pt x="32" y="1441"/>
                    <a:pt x="16" y="1441"/>
                    <a:pt x="0" y="1441"/>
                  </a:cubicBezTo>
                  <a:lnTo>
                    <a:pt x="0" y="1441"/>
                  </a:lnTo>
                  <a:lnTo>
                    <a:pt x="2234" y="3872"/>
                  </a:lnTo>
                  <a:cubicBezTo>
                    <a:pt x="2426" y="4082"/>
                    <a:pt x="2661" y="4176"/>
                    <a:pt x="2887" y="4176"/>
                  </a:cubicBezTo>
                  <a:cubicBezTo>
                    <a:pt x="3311" y="4176"/>
                    <a:pt x="3700" y="3843"/>
                    <a:pt x="3707" y="3309"/>
                  </a:cubicBezTo>
                  <a:lnTo>
                    <a:pt x="374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2"/>
            <p:cNvSpPr/>
            <p:nvPr/>
          </p:nvSpPr>
          <p:spPr>
            <a:xfrm>
              <a:off x="2064050" y="390575"/>
              <a:ext cx="714150" cy="1193175"/>
            </a:xfrm>
            <a:custGeom>
              <a:avLst/>
              <a:gdLst/>
              <a:ahLst/>
              <a:cxnLst/>
              <a:rect l="l" t="t" r="r" b="b"/>
              <a:pathLst>
                <a:path w="28566" h="47727" extrusionOk="0">
                  <a:moveTo>
                    <a:pt x="12712" y="0"/>
                  </a:moveTo>
                  <a:cubicBezTo>
                    <a:pt x="12666" y="0"/>
                    <a:pt x="12620" y="8"/>
                    <a:pt x="12576" y="25"/>
                  </a:cubicBezTo>
                  <a:lnTo>
                    <a:pt x="332" y="4711"/>
                  </a:lnTo>
                  <a:cubicBezTo>
                    <a:pt x="100" y="4800"/>
                    <a:pt x="0" y="5095"/>
                    <a:pt x="110" y="5364"/>
                  </a:cubicBezTo>
                  <a:lnTo>
                    <a:pt x="17259" y="47389"/>
                  </a:lnTo>
                  <a:cubicBezTo>
                    <a:pt x="17350" y="47612"/>
                    <a:pt x="17537" y="47726"/>
                    <a:pt x="17714" y="47726"/>
                  </a:cubicBezTo>
                  <a:cubicBezTo>
                    <a:pt x="17877" y="47726"/>
                    <a:pt x="18031" y="47629"/>
                    <a:pt x="18093" y="47430"/>
                  </a:cubicBezTo>
                  <a:lnTo>
                    <a:pt x="19098" y="44205"/>
                  </a:lnTo>
                  <a:cubicBezTo>
                    <a:pt x="19205" y="43860"/>
                    <a:pt x="19484" y="43667"/>
                    <a:pt x="19788" y="43667"/>
                  </a:cubicBezTo>
                  <a:cubicBezTo>
                    <a:pt x="19967" y="43667"/>
                    <a:pt x="20155" y="43735"/>
                    <a:pt x="20322" y="43877"/>
                  </a:cubicBezTo>
                  <a:lnTo>
                    <a:pt x="22235" y="45508"/>
                  </a:lnTo>
                  <a:cubicBezTo>
                    <a:pt x="22403" y="45651"/>
                    <a:pt x="22590" y="45717"/>
                    <a:pt x="22768" y="45717"/>
                  </a:cubicBezTo>
                  <a:cubicBezTo>
                    <a:pt x="23122" y="45717"/>
                    <a:pt x="23440" y="45455"/>
                    <a:pt x="23494" y="45018"/>
                  </a:cubicBezTo>
                  <a:lnTo>
                    <a:pt x="23830" y="42326"/>
                  </a:lnTo>
                  <a:cubicBezTo>
                    <a:pt x="23884" y="41895"/>
                    <a:pt x="24198" y="41626"/>
                    <a:pt x="24555" y="41626"/>
                  </a:cubicBezTo>
                  <a:cubicBezTo>
                    <a:pt x="24698" y="41626"/>
                    <a:pt x="24847" y="41669"/>
                    <a:pt x="24990" y="41762"/>
                  </a:cubicBezTo>
                  <a:lnTo>
                    <a:pt x="27831" y="43607"/>
                  </a:lnTo>
                  <a:cubicBezTo>
                    <a:pt x="27913" y="43659"/>
                    <a:pt x="27995" y="43683"/>
                    <a:pt x="28072" y="43683"/>
                  </a:cubicBezTo>
                  <a:cubicBezTo>
                    <a:pt x="28351" y="43683"/>
                    <a:pt x="28565" y="43378"/>
                    <a:pt x="28440" y="43029"/>
                  </a:cubicBezTo>
                  <a:lnTo>
                    <a:pt x="13177" y="363"/>
                  </a:lnTo>
                  <a:cubicBezTo>
                    <a:pt x="13097" y="142"/>
                    <a:pt x="12905" y="0"/>
                    <a:pt x="1271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2"/>
            <p:cNvSpPr/>
            <p:nvPr/>
          </p:nvSpPr>
          <p:spPr>
            <a:xfrm>
              <a:off x="2064050" y="475400"/>
              <a:ext cx="491725" cy="1108350"/>
            </a:xfrm>
            <a:custGeom>
              <a:avLst/>
              <a:gdLst/>
              <a:ahLst/>
              <a:cxnLst/>
              <a:rect l="l" t="t" r="r" b="b"/>
              <a:pathLst>
                <a:path w="19669" h="44334" extrusionOk="0">
                  <a:moveTo>
                    <a:pt x="3776" y="1"/>
                  </a:moveTo>
                  <a:lnTo>
                    <a:pt x="332" y="1318"/>
                  </a:lnTo>
                  <a:cubicBezTo>
                    <a:pt x="100" y="1407"/>
                    <a:pt x="0" y="1702"/>
                    <a:pt x="110" y="1971"/>
                  </a:cubicBezTo>
                  <a:lnTo>
                    <a:pt x="17259" y="43996"/>
                  </a:lnTo>
                  <a:cubicBezTo>
                    <a:pt x="17350" y="44219"/>
                    <a:pt x="17537" y="44333"/>
                    <a:pt x="17714" y="44333"/>
                  </a:cubicBezTo>
                  <a:cubicBezTo>
                    <a:pt x="17877" y="44333"/>
                    <a:pt x="18032" y="44236"/>
                    <a:pt x="18093" y="44038"/>
                  </a:cubicBezTo>
                  <a:lnTo>
                    <a:pt x="19097" y="40813"/>
                  </a:lnTo>
                  <a:cubicBezTo>
                    <a:pt x="19190" y="40513"/>
                    <a:pt x="19413" y="40331"/>
                    <a:pt x="19669" y="40287"/>
                  </a:cubicBezTo>
                  <a:lnTo>
                    <a:pt x="3776" y="1"/>
                  </a:lnTo>
                  <a:close/>
                </a:path>
              </a:pathLst>
            </a:custGeom>
            <a:solidFill>
              <a:schemeClr val="dk1">
                <a:alpha val="67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2"/>
            <p:cNvSpPr/>
            <p:nvPr/>
          </p:nvSpPr>
          <p:spPr>
            <a:xfrm>
              <a:off x="2293825" y="390575"/>
              <a:ext cx="484375" cy="1092125"/>
            </a:xfrm>
            <a:custGeom>
              <a:avLst/>
              <a:gdLst/>
              <a:ahLst/>
              <a:cxnLst/>
              <a:rect l="l" t="t" r="r" b="b"/>
              <a:pathLst>
                <a:path w="19375" h="43685" extrusionOk="0">
                  <a:moveTo>
                    <a:pt x="3521" y="0"/>
                  </a:moveTo>
                  <a:cubicBezTo>
                    <a:pt x="3475" y="0"/>
                    <a:pt x="3429" y="8"/>
                    <a:pt x="3385" y="25"/>
                  </a:cubicBezTo>
                  <a:lnTo>
                    <a:pt x="1" y="1321"/>
                  </a:lnTo>
                  <a:lnTo>
                    <a:pt x="15216" y="41644"/>
                  </a:lnTo>
                  <a:cubicBezTo>
                    <a:pt x="15264" y="41634"/>
                    <a:pt x="15314" y="41629"/>
                    <a:pt x="15364" y="41629"/>
                  </a:cubicBezTo>
                  <a:cubicBezTo>
                    <a:pt x="15507" y="41629"/>
                    <a:pt x="15657" y="41671"/>
                    <a:pt x="15799" y="41763"/>
                  </a:cubicBezTo>
                  <a:lnTo>
                    <a:pt x="18639" y="43609"/>
                  </a:lnTo>
                  <a:cubicBezTo>
                    <a:pt x="18721" y="43661"/>
                    <a:pt x="18803" y="43685"/>
                    <a:pt x="18880" y="43685"/>
                  </a:cubicBezTo>
                  <a:cubicBezTo>
                    <a:pt x="19159" y="43685"/>
                    <a:pt x="19374" y="43380"/>
                    <a:pt x="19249" y="43030"/>
                  </a:cubicBezTo>
                  <a:lnTo>
                    <a:pt x="3985" y="363"/>
                  </a:lnTo>
                  <a:cubicBezTo>
                    <a:pt x="3906" y="142"/>
                    <a:pt x="3714" y="0"/>
                    <a:pt x="3521" y="0"/>
                  </a:cubicBezTo>
                  <a:close/>
                </a:path>
              </a:pathLst>
            </a:custGeom>
            <a:solidFill>
              <a:schemeClr val="dk1">
                <a:alpha val="67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2"/>
            <p:cNvSpPr/>
            <p:nvPr/>
          </p:nvSpPr>
          <p:spPr>
            <a:xfrm>
              <a:off x="2678900" y="1764750"/>
              <a:ext cx="92800" cy="79200"/>
            </a:xfrm>
            <a:custGeom>
              <a:avLst/>
              <a:gdLst/>
              <a:ahLst/>
              <a:cxnLst/>
              <a:rect l="l" t="t" r="r" b="b"/>
              <a:pathLst>
                <a:path w="3712" h="3168" extrusionOk="0">
                  <a:moveTo>
                    <a:pt x="2192" y="0"/>
                  </a:moveTo>
                  <a:cubicBezTo>
                    <a:pt x="1519" y="285"/>
                    <a:pt x="794" y="431"/>
                    <a:pt x="64" y="431"/>
                  </a:cubicBezTo>
                  <a:cubicBezTo>
                    <a:pt x="43" y="431"/>
                    <a:pt x="21" y="431"/>
                    <a:pt x="0" y="431"/>
                  </a:cubicBezTo>
                  <a:lnTo>
                    <a:pt x="0" y="431"/>
                  </a:lnTo>
                  <a:lnTo>
                    <a:pt x="1078" y="1605"/>
                  </a:lnTo>
                  <a:lnTo>
                    <a:pt x="1212" y="1749"/>
                  </a:lnTo>
                  <a:lnTo>
                    <a:pt x="1241" y="1782"/>
                  </a:lnTo>
                  <a:lnTo>
                    <a:pt x="1382" y="1935"/>
                  </a:lnTo>
                  <a:lnTo>
                    <a:pt x="1767" y="2354"/>
                  </a:lnTo>
                  <a:lnTo>
                    <a:pt x="1861" y="2458"/>
                  </a:lnTo>
                  <a:lnTo>
                    <a:pt x="1936" y="2540"/>
                  </a:lnTo>
                  <a:lnTo>
                    <a:pt x="2158" y="2781"/>
                  </a:lnTo>
                  <a:lnTo>
                    <a:pt x="2184" y="2809"/>
                  </a:lnTo>
                  <a:lnTo>
                    <a:pt x="2234" y="2863"/>
                  </a:lnTo>
                  <a:cubicBezTo>
                    <a:pt x="2426" y="3073"/>
                    <a:pt x="2661" y="3167"/>
                    <a:pt x="2886" y="3167"/>
                  </a:cubicBezTo>
                  <a:cubicBezTo>
                    <a:pt x="3310" y="3167"/>
                    <a:pt x="3699" y="2833"/>
                    <a:pt x="3707" y="2300"/>
                  </a:cubicBezTo>
                  <a:lnTo>
                    <a:pt x="3712" y="1826"/>
                  </a:lnTo>
                  <a:cubicBezTo>
                    <a:pt x="3194" y="1230"/>
                    <a:pt x="2688" y="621"/>
                    <a:pt x="2192" y="0"/>
                  </a:cubicBezTo>
                  <a:close/>
                </a:path>
              </a:pathLst>
            </a:custGeom>
            <a:solidFill>
              <a:schemeClr val="dk1">
                <a:alpha val="67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2"/>
            <p:cNvSpPr/>
            <p:nvPr/>
          </p:nvSpPr>
          <p:spPr>
            <a:xfrm>
              <a:off x="2063850" y="390525"/>
              <a:ext cx="335425" cy="150875"/>
            </a:xfrm>
            <a:custGeom>
              <a:avLst/>
              <a:gdLst/>
              <a:ahLst/>
              <a:cxnLst/>
              <a:rect l="l" t="t" r="r" b="b"/>
              <a:pathLst>
                <a:path w="13417" h="6035" extrusionOk="0">
                  <a:moveTo>
                    <a:pt x="12736" y="0"/>
                  </a:moveTo>
                  <a:cubicBezTo>
                    <a:pt x="12684" y="0"/>
                    <a:pt x="12630" y="10"/>
                    <a:pt x="12578" y="30"/>
                  </a:cubicBezTo>
                  <a:lnTo>
                    <a:pt x="345" y="4711"/>
                  </a:lnTo>
                  <a:cubicBezTo>
                    <a:pt x="116" y="4799"/>
                    <a:pt x="1" y="5057"/>
                    <a:pt x="88" y="5285"/>
                  </a:cubicBezTo>
                  <a:lnTo>
                    <a:pt x="266" y="5749"/>
                  </a:lnTo>
                  <a:cubicBezTo>
                    <a:pt x="334" y="5926"/>
                    <a:pt x="502" y="6034"/>
                    <a:pt x="681" y="6034"/>
                  </a:cubicBezTo>
                  <a:cubicBezTo>
                    <a:pt x="734" y="6034"/>
                    <a:pt x="788" y="6025"/>
                    <a:pt x="840" y="6004"/>
                  </a:cubicBezTo>
                  <a:lnTo>
                    <a:pt x="13073" y="1323"/>
                  </a:lnTo>
                  <a:cubicBezTo>
                    <a:pt x="13302" y="1234"/>
                    <a:pt x="13417" y="977"/>
                    <a:pt x="13329" y="749"/>
                  </a:cubicBezTo>
                  <a:lnTo>
                    <a:pt x="13151" y="285"/>
                  </a:lnTo>
                  <a:cubicBezTo>
                    <a:pt x="13083" y="109"/>
                    <a:pt x="12915" y="0"/>
                    <a:pt x="1273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1" name="Google Shape;91;p2"/>
          <p:cNvGrpSpPr/>
          <p:nvPr/>
        </p:nvGrpSpPr>
        <p:grpSpPr>
          <a:xfrm>
            <a:off x="305143" y="3997768"/>
            <a:ext cx="2741694" cy="1642631"/>
            <a:chOff x="1690100" y="4210450"/>
            <a:chExt cx="2086525" cy="1250100"/>
          </a:xfrm>
        </p:grpSpPr>
        <p:sp>
          <p:nvSpPr>
            <p:cNvPr id="92" name="Google Shape;92;p2"/>
            <p:cNvSpPr/>
            <p:nvPr/>
          </p:nvSpPr>
          <p:spPr>
            <a:xfrm>
              <a:off x="2818300" y="4210450"/>
              <a:ext cx="958325" cy="1250100"/>
            </a:xfrm>
            <a:custGeom>
              <a:avLst/>
              <a:gdLst/>
              <a:ahLst/>
              <a:cxnLst/>
              <a:rect l="l" t="t" r="r" b="b"/>
              <a:pathLst>
                <a:path w="38333" h="50004" extrusionOk="0">
                  <a:moveTo>
                    <a:pt x="32092" y="13501"/>
                  </a:moveTo>
                  <a:cubicBezTo>
                    <a:pt x="32154" y="13501"/>
                    <a:pt x="32215" y="13503"/>
                    <a:pt x="32277" y="13507"/>
                  </a:cubicBezTo>
                  <a:lnTo>
                    <a:pt x="32718" y="13521"/>
                  </a:lnTo>
                  <a:cubicBezTo>
                    <a:pt x="33020" y="13525"/>
                    <a:pt x="33297" y="13541"/>
                    <a:pt x="33569" y="13593"/>
                  </a:cubicBezTo>
                  <a:cubicBezTo>
                    <a:pt x="33845" y="13634"/>
                    <a:pt x="34115" y="13704"/>
                    <a:pt x="34380" y="13785"/>
                  </a:cubicBezTo>
                  <a:cubicBezTo>
                    <a:pt x="34902" y="13957"/>
                    <a:pt x="35406" y="14193"/>
                    <a:pt x="35783" y="14512"/>
                  </a:cubicBezTo>
                  <a:cubicBezTo>
                    <a:pt x="36173" y="14825"/>
                    <a:pt x="36414" y="15199"/>
                    <a:pt x="36507" y="15599"/>
                  </a:cubicBezTo>
                  <a:cubicBezTo>
                    <a:pt x="36543" y="15804"/>
                    <a:pt x="36555" y="16020"/>
                    <a:pt x="36522" y="16228"/>
                  </a:cubicBezTo>
                  <a:cubicBezTo>
                    <a:pt x="36479" y="16446"/>
                    <a:pt x="36404" y="16657"/>
                    <a:pt x="36300" y="16854"/>
                  </a:cubicBezTo>
                  <a:cubicBezTo>
                    <a:pt x="36067" y="17269"/>
                    <a:pt x="35696" y="17672"/>
                    <a:pt x="35253" y="18026"/>
                  </a:cubicBezTo>
                  <a:cubicBezTo>
                    <a:pt x="34811" y="18384"/>
                    <a:pt x="34309" y="18697"/>
                    <a:pt x="33773" y="18985"/>
                  </a:cubicBezTo>
                  <a:cubicBezTo>
                    <a:pt x="32668" y="19582"/>
                    <a:pt x="31532" y="20122"/>
                    <a:pt x="30377" y="20618"/>
                  </a:cubicBezTo>
                  <a:cubicBezTo>
                    <a:pt x="29220" y="21107"/>
                    <a:pt x="28042" y="21544"/>
                    <a:pt x="26844" y="21930"/>
                  </a:cubicBezTo>
                  <a:cubicBezTo>
                    <a:pt x="25646" y="22314"/>
                    <a:pt x="24428" y="22632"/>
                    <a:pt x="23200" y="22907"/>
                  </a:cubicBezTo>
                  <a:cubicBezTo>
                    <a:pt x="22115" y="23146"/>
                    <a:pt x="21018" y="23329"/>
                    <a:pt x="19917" y="23476"/>
                  </a:cubicBezTo>
                  <a:cubicBezTo>
                    <a:pt x="20220" y="22541"/>
                    <a:pt x="20601" y="21636"/>
                    <a:pt x="21076" y="20784"/>
                  </a:cubicBezTo>
                  <a:cubicBezTo>
                    <a:pt x="21653" y="19714"/>
                    <a:pt x="22393" y="18735"/>
                    <a:pt x="23211" y="17839"/>
                  </a:cubicBezTo>
                  <a:cubicBezTo>
                    <a:pt x="24035" y="16949"/>
                    <a:pt x="24947" y="16132"/>
                    <a:pt x="25965" y="15483"/>
                  </a:cubicBezTo>
                  <a:cubicBezTo>
                    <a:pt x="26978" y="14828"/>
                    <a:pt x="28071" y="14308"/>
                    <a:pt x="29211" y="13961"/>
                  </a:cubicBezTo>
                  <a:cubicBezTo>
                    <a:pt x="29500" y="13888"/>
                    <a:pt x="29783" y="13793"/>
                    <a:pt x="30074" y="13735"/>
                  </a:cubicBezTo>
                  <a:lnTo>
                    <a:pt x="30950" y="13583"/>
                  </a:lnTo>
                  <a:cubicBezTo>
                    <a:pt x="31244" y="13552"/>
                    <a:pt x="31540" y="13539"/>
                    <a:pt x="31834" y="13514"/>
                  </a:cubicBezTo>
                  <a:cubicBezTo>
                    <a:pt x="31920" y="13505"/>
                    <a:pt x="32006" y="13501"/>
                    <a:pt x="32092" y="13501"/>
                  </a:cubicBezTo>
                  <a:close/>
                  <a:moveTo>
                    <a:pt x="3633" y="0"/>
                  </a:moveTo>
                  <a:cubicBezTo>
                    <a:pt x="2408" y="0"/>
                    <a:pt x="1174" y="338"/>
                    <a:pt x="167" y="1058"/>
                  </a:cubicBezTo>
                  <a:cubicBezTo>
                    <a:pt x="32" y="1156"/>
                    <a:pt x="0" y="1344"/>
                    <a:pt x="94" y="1482"/>
                  </a:cubicBezTo>
                  <a:cubicBezTo>
                    <a:pt x="154" y="1569"/>
                    <a:pt x="251" y="1616"/>
                    <a:pt x="350" y="1616"/>
                  </a:cubicBezTo>
                  <a:cubicBezTo>
                    <a:pt x="407" y="1616"/>
                    <a:pt x="465" y="1600"/>
                    <a:pt x="516" y="1567"/>
                  </a:cubicBezTo>
                  <a:lnTo>
                    <a:pt x="520" y="1564"/>
                  </a:lnTo>
                  <a:cubicBezTo>
                    <a:pt x="1361" y="1014"/>
                    <a:pt x="2370" y="755"/>
                    <a:pt x="3375" y="755"/>
                  </a:cubicBezTo>
                  <a:cubicBezTo>
                    <a:pt x="3576" y="755"/>
                    <a:pt x="3778" y="765"/>
                    <a:pt x="3977" y="786"/>
                  </a:cubicBezTo>
                  <a:cubicBezTo>
                    <a:pt x="4577" y="848"/>
                    <a:pt x="5168" y="995"/>
                    <a:pt x="5707" y="1236"/>
                  </a:cubicBezTo>
                  <a:cubicBezTo>
                    <a:pt x="6245" y="1478"/>
                    <a:pt x="6735" y="1821"/>
                    <a:pt x="7068" y="2252"/>
                  </a:cubicBezTo>
                  <a:cubicBezTo>
                    <a:pt x="7150" y="2359"/>
                    <a:pt x="7232" y="2466"/>
                    <a:pt x="7302" y="2601"/>
                  </a:cubicBezTo>
                  <a:cubicBezTo>
                    <a:pt x="7380" y="2724"/>
                    <a:pt x="7443" y="2858"/>
                    <a:pt x="7506" y="2990"/>
                  </a:cubicBezTo>
                  <a:cubicBezTo>
                    <a:pt x="7631" y="3254"/>
                    <a:pt x="7726" y="3534"/>
                    <a:pt x="7807" y="3817"/>
                  </a:cubicBezTo>
                  <a:cubicBezTo>
                    <a:pt x="7959" y="4389"/>
                    <a:pt x="8023" y="4988"/>
                    <a:pt x="8018" y="5591"/>
                  </a:cubicBezTo>
                  <a:cubicBezTo>
                    <a:pt x="8005" y="6804"/>
                    <a:pt x="7721" y="8003"/>
                    <a:pt x="7290" y="9171"/>
                  </a:cubicBezTo>
                  <a:cubicBezTo>
                    <a:pt x="6863" y="10345"/>
                    <a:pt x="6315" y="11497"/>
                    <a:pt x="5821" y="12704"/>
                  </a:cubicBezTo>
                  <a:cubicBezTo>
                    <a:pt x="5322" y="13902"/>
                    <a:pt x="4872" y="15182"/>
                    <a:pt x="4676" y="16535"/>
                  </a:cubicBezTo>
                  <a:cubicBezTo>
                    <a:pt x="4488" y="17878"/>
                    <a:pt x="4522" y="19328"/>
                    <a:pt x="5073" y="20674"/>
                  </a:cubicBezTo>
                  <a:cubicBezTo>
                    <a:pt x="5343" y="21345"/>
                    <a:pt x="5746" y="21959"/>
                    <a:pt x="6223" y="22501"/>
                  </a:cubicBezTo>
                  <a:cubicBezTo>
                    <a:pt x="6703" y="23044"/>
                    <a:pt x="7285" y="23474"/>
                    <a:pt x="7888" y="23835"/>
                  </a:cubicBezTo>
                  <a:cubicBezTo>
                    <a:pt x="8494" y="24198"/>
                    <a:pt x="9139" y="24469"/>
                    <a:pt x="9791" y="24677"/>
                  </a:cubicBezTo>
                  <a:cubicBezTo>
                    <a:pt x="10438" y="24887"/>
                    <a:pt x="11100" y="25046"/>
                    <a:pt x="11773" y="25152"/>
                  </a:cubicBezTo>
                  <a:cubicBezTo>
                    <a:pt x="12925" y="25348"/>
                    <a:pt x="14097" y="25405"/>
                    <a:pt x="15237" y="25405"/>
                  </a:cubicBezTo>
                  <a:cubicBezTo>
                    <a:pt x="15408" y="25405"/>
                    <a:pt x="15578" y="25404"/>
                    <a:pt x="15747" y="25401"/>
                  </a:cubicBezTo>
                  <a:cubicBezTo>
                    <a:pt x="16424" y="25393"/>
                    <a:pt x="17098" y="25366"/>
                    <a:pt x="17774" y="25323"/>
                  </a:cubicBezTo>
                  <a:lnTo>
                    <a:pt x="17774" y="25323"/>
                  </a:lnTo>
                  <a:cubicBezTo>
                    <a:pt x="17635" y="26106"/>
                    <a:pt x="17542" y="26896"/>
                    <a:pt x="17494" y="27690"/>
                  </a:cubicBezTo>
                  <a:cubicBezTo>
                    <a:pt x="17332" y="30355"/>
                    <a:pt x="17678" y="33006"/>
                    <a:pt x="18313" y="35555"/>
                  </a:cubicBezTo>
                  <a:cubicBezTo>
                    <a:pt x="18626" y="36832"/>
                    <a:pt x="19044" y="38077"/>
                    <a:pt x="19512" y="39300"/>
                  </a:cubicBezTo>
                  <a:cubicBezTo>
                    <a:pt x="19986" y="40520"/>
                    <a:pt x="20505" y="41717"/>
                    <a:pt x="21123" y="42881"/>
                  </a:cubicBezTo>
                  <a:cubicBezTo>
                    <a:pt x="21739" y="44046"/>
                    <a:pt x="22452" y="45172"/>
                    <a:pt x="23321" y="46188"/>
                  </a:cubicBezTo>
                  <a:cubicBezTo>
                    <a:pt x="24192" y="47201"/>
                    <a:pt x="25197" y="48114"/>
                    <a:pt x="26380" y="48786"/>
                  </a:cubicBezTo>
                  <a:cubicBezTo>
                    <a:pt x="27558" y="49444"/>
                    <a:pt x="28864" y="49878"/>
                    <a:pt x="30213" y="49982"/>
                  </a:cubicBezTo>
                  <a:cubicBezTo>
                    <a:pt x="30401" y="49996"/>
                    <a:pt x="30590" y="50003"/>
                    <a:pt x="30779" y="50003"/>
                  </a:cubicBezTo>
                  <a:cubicBezTo>
                    <a:pt x="31942" y="50003"/>
                    <a:pt x="33113" y="49737"/>
                    <a:pt x="34133" y="49167"/>
                  </a:cubicBezTo>
                  <a:cubicBezTo>
                    <a:pt x="34282" y="49087"/>
                    <a:pt x="34338" y="48902"/>
                    <a:pt x="34260" y="48752"/>
                  </a:cubicBezTo>
                  <a:cubicBezTo>
                    <a:pt x="34205" y="48646"/>
                    <a:pt x="34097" y="48586"/>
                    <a:pt x="33986" y="48586"/>
                  </a:cubicBezTo>
                  <a:cubicBezTo>
                    <a:pt x="33938" y="48586"/>
                    <a:pt x="33890" y="48597"/>
                    <a:pt x="33845" y="48620"/>
                  </a:cubicBezTo>
                  <a:lnTo>
                    <a:pt x="33843" y="48621"/>
                  </a:lnTo>
                  <a:cubicBezTo>
                    <a:pt x="33001" y="49036"/>
                    <a:pt x="32069" y="49224"/>
                    <a:pt x="31135" y="49224"/>
                  </a:cubicBezTo>
                  <a:cubicBezTo>
                    <a:pt x="30853" y="49224"/>
                    <a:pt x="30570" y="49206"/>
                    <a:pt x="30290" y="49173"/>
                  </a:cubicBezTo>
                  <a:cubicBezTo>
                    <a:pt x="29079" y="49033"/>
                    <a:pt x="27907" y="48592"/>
                    <a:pt x="26869" y="47958"/>
                  </a:cubicBezTo>
                  <a:cubicBezTo>
                    <a:pt x="25837" y="47320"/>
                    <a:pt x="24942" y="46448"/>
                    <a:pt x="24178" y="45484"/>
                  </a:cubicBezTo>
                  <a:cubicBezTo>
                    <a:pt x="23413" y="44516"/>
                    <a:pt x="22788" y="43434"/>
                    <a:pt x="22228" y="42316"/>
                  </a:cubicBezTo>
                  <a:cubicBezTo>
                    <a:pt x="21673" y="41195"/>
                    <a:pt x="21200" y="40017"/>
                    <a:pt x="20777" y="38832"/>
                  </a:cubicBezTo>
                  <a:cubicBezTo>
                    <a:pt x="20361" y="37642"/>
                    <a:pt x="19994" y="36437"/>
                    <a:pt x="19717" y="35215"/>
                  </a:cubicBezTo>
                  <a:cubicBezTo>
                    <a:pt x="19160" y="32773"/>
                    <a:pt x="18889" y="30263"/>
                    <a:pt x="19090" y="27798"/>
                  </a:cubicBezTo>
                  <a:cubicBezTo>
                    <a:pt x="19153" y="26917"/>
                    <a:pt x="19276" y="26041"/>
                    <a:pt x="19460" y="25177"/>
                  </a:cubicBezTo>
                  <a:cubicBezTo>
                    <a:pt x="20832" y="25032"/>
                    <a:pt x="22194" y="24820"/>
                    <a:pt x="23548" y="24540"/>
                  </a:cubicBezTo>
                  <a:cubicBezTo>
                    <a:pt x="24829" y="24267"/>
                    <a:pt x="26102" y="23946"/>
                    <a:pt x="27354" y="23558"/>
                  </a:cubicBezTo>
                  <a:cubicBezTo>
                    <a:pt x="28604" y="23165"/>
                    <a:pt x="29843" y="22728"/>
                    <a:pt x="31052" y="22220"/>
                  </a:cubicBezTo>
                  <a:cubicBezTo>
                    <a:pt x="32259" y="21706"/>
                    <a:pt x="33446" y="21145"/>
                    <a:pt x="34604" y="20525"/>
                  </a:cubicBezTo>
                  <a:cubicBezTo>
                    <a:pt x="35199" y="20207"/>
                    <a:pt x="35795" y="19843"/>
                    <a:pt x="36353" y="19395"/>
                  </a:cubicBezTo>
                  <a:cubicBezTo>
                    <a:pt x="36911" y="18947"/>
                    <a:pt x="37447" y="18408"/>
                    <a:pt x="37845" y="17701"/>
                  </a:cubicBezTo>
                  <a:cubicBezTo>
                    <a:pt x="38045" y="17331"/>
                    <a:pt x="38186" y="16933"/>
                    <a:pt x="38262" y="16519"/>
                  </a:cubicBezTo>
                  <a:cubicBezTo>
                    <a:pt x="38332" y="16091"/>
                    <a:pt x="38317" y="15658"/>
                    <a:pt x="38236" y="15230"/>
                  </a:cubicBezTo>
                  <a:cubicBezTo>
                    <a:pt x="38136" y="14810"/>
                    <a:pt x="37973" y="14395"/>
                    <a:pt x="37733" y="14046"/>
                  </a:cubicBezTo>
                  <a:cubicBezTo>
                    <a:pt x="37497" y="13699"/>
                    <a:pt x="37219" y="13388"/>
                    <a:pt x="36911" y="13144"/>
                  </a:cubicBezTo>
                  <a:cubicBezTo>
                    <a:pt x="36301" y="12635"/>
                    <a:pt x="35615" y="12323"/>
                    <a:pt x="34923" y="12091"/>
                  </a:cubicBezTo>
                  <a:cubicBezTo>
                    <a:pt x="34575" y="11982"/>
                    <a:pt x="34222" y="11892"/>
                    <a:pt x="33863" y="11835"/>
                  </a:cubicBezTo>
                  <a:cubicBezTo>
                    <a:pt x="33503" y="11767"/>
                    <a:pt x="33137" y="11744"/>
                    <a:pt x="32797" y="11741"/>
                  </a:cubicBezTo>
                  <a:lnTo>
                    <a:pt x="32277" y="11726"/>
                  </a:lnTo>
                  <a:cubicBezTo>
                    <a:pt x="32212" y="11723"/>
                    <a:pt x="32148" y="11721"/>
                    <a:pt x="32084" y="11721"/>
                  </a:cubicBezTo>
                  <a:cubicBezTo>
                    <a:pt x="31975" y="11721"/>
                    <a:pt x="31865" y="11726"/>
                    <a:pt x="31757" y="11737"/>
                  </a:cubicBezTo>
                  <a:cubicBezTo>
                    <a:pt x="31412" y="11765"/>
                    <a:pt x="31065" y="11784"/>
                    <a:pt x="30721" y="11823"/>
                  </a:cubicBezTo>
                  <a:lnTo>
                    <a:pt x="29700" y="12004"/>
                  </a:lnTo>
                  <a:cubicBezTo>
                    <a:pt x="29362" y="12074"/>
                    <a:pt x="29034" y="12181"/>
                    <a:pt x="28701" y="12269"/>
                  </a:cubicBezTo>
                  <a:cubicBezTo>
                    <a:pt x="27385" y="12673"/>
                    <a:pt x="26143" y="13275"/>
                    <a:pt x="25003" y="14018"/>
                  </a:cubicBezTo>
                  <a:cubicBezTo>
                    <a:pt x="23858" y="14759"/>
                    <a:pt x="22842" y="15673"/>
                    <a:pt x="21928" y="16668"/>
                  </a:cubicBezTo>
                  <a:cubicBezTo>
                    <a:pt x="21021" y="17672"/>
                    <a:pt x="20221" y="18774"/>
                    <a:pt x="19589" y="19971"/>
                  </a:cubicBezTo>
                  <a:cubicBezTo>
                    <a:pt x="18954" y="21151"/>
                    <a:pt x="18475" y="22396"/>
                    <a:pt x="18132" y="23673"/>
                  </a:cubicBezTo>
                  <a:cubicBezTo>
                    <a:pt x="17328" y="23741"/>
                    <a:pt x="16522" y="23784"/>
                    <a:pt x="15715" y="23813"/>
                  </a:cubicBezTo>
                  <a:cubicBezTo>
                    <a:pt x="15364" y="23824"/>
                    <a:pt x="15015" y="23831"/>
                    <a:pt x="14668" y="23831"/>
                  </a:cubicBezTo>
                  <a:cubicBezTo>
                    <a:pt x="13767" y="23831"/>
                    <a:pt x="12882" y="23785"/>
                    <a:pt x="12007" y="23653"/>
                  </a:cubicBezTo>
                  <a:cubicBezTo>
                    <a:pt x="11408" y="23570"/>
                    <a:pt x="10816" y="23440"/>
                    <a:pt x="10238" y="23264"/>
                  </a:cubicBezTo>
                  <a:cubicBezTo>
                    <a:pt x="9664" y="23094"/>
                    <a:pt x="9113" y="22872"/>
                    <a:pt x="8611" y="22583"/>
                  </a:cubicBezTo>
                  <a:cubicBezTo>
                    <a:pt x="8109" y="22294"/>
                    <a:pt x="7639" y="21962"/>
                    <a:pt x="7261" y="21545"/>
                  </a:cubicBezTo>
                  <a:cubicBezTo>
                    <a:pt x="6885" y="21131"/>
                    <a:pt x="6561" y="20664"/>
                    <a:pt x="6342" y="20147"/>
                  </a:cubicBezTo>
                  <a:cubicBezTo>
                    <a:pt x="5891" y="19113"/>
                    <a:pt x="5822" y="17900"/>
                    <a:pt x="5966" y="16711"/>
                  </a:cubicBezTo>
                  <a:cubicBezTo>
                    <a:pt x="6117" y="15513"/>
                    <a:pt x="6499" y="14341"/>
                    <a:pt x="6963" y="13162"/>
                  </a:cubicBezTo>
                  <a:cubicBezTo>
                    <a:pt x="7425" y="11986"/>
                    <a:pt x="7947" y="10797"/>
                    <a:pt x="8361" y="9542"/>
                  </a:cubicBezTo>
                  <a:cubicBezTo>
                    <a:pt x="8778" y="8292"/>
                    <a:pt x="9062" y="6945"/>
                    <a:pt x="9034" y="5585"/>
                  </a:cubicBezTo>
                  <a:cubicBezTo>
                    <a:pt x="9002" y="4227"/>
                    <a:pt x="8668" y="2824"/>
                    <a:pt x="7767" y="1688"/>
                  </a:cubicBezTo>
                  <a:cubicBezTo>
                    <a:pt x="7292" y="1118"/>
                    <a:pt x="6678" y="731"/>
                    <a:pt x="6039" y="465"/>
                  </a:cubicBezTo>
                  <a:cubicBezTo>
                    <a:pt x="5403" y="205"/>
                    <a:pt x="4727" y="52"/>
                    <a:pt x="4042" y="13"/>
                  </a:cubicBezTo>
                  <a:cubicBezTo>
                    <a:pt x="3906" y="4"/>
                    <a:pt x="3770" y="0"/>
                    <a:pt x="363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93;p2"/>
            <p:cNvSpPr/>
            <p:nvPr/>
          </p:nvSpPr>
          <p:spPr>
            <a:xfrm>
              <a:off x="1690100" y="4214175"/>
              <a:ext cx="1182125" cy="1177650"/>
            </a:xfrm>
            <a:custGeom>
              <a:avLst/>
              <a:gdLst/>
              <a:ahLst/>
              <a:cxnLst/>
              <a:rect l="l" t="t" r="r" b="b"/>
              <a:pathLst>
                <a:path w="47285" h="47106" extrusionOk="0">
                  <a:moveTo>
                    <a:pt x="46466" y="0"/>
                  </a:moveTo>
                  <a:cubicBezTo>
                    <a:pt x="46344" y="0"/>
                    <a:pt x="46216" y="26"/>
                    <a:pt x="46086" y="81"/>
                  </a:cubicBezTo>
                  <a:lnTo>
                    <a:pt x="45650" y="269"/>
                  </a:lnTo>
                  <a:lnTo>
                    <a:pt x="43803" y="1062"/>
                  </a:lnTo>
                  <a:lnTo>
                    <a:pt x="33335" y="5562"/>
                  </a:lnTo>
                  <a:cubicBezTo>
                    <a:pt x="33319" y="5569"/>
                    <a:pt x="33307" y="5578"/>
                    <a:pt x="33292" y="5586"/>
                  </a:cubicBezTo>
                  <a:cubicBezTo>
                    <a:pt x="33189" y="5609"/>
                    <a:pt x="33094" y="5660"/>
                    <a:pt x="33019" y="5735"/>
                  </a:cubicBezTo>
                  <a:lnTo>
                    <a:pt x="553" y="36697"/>
                  </a:lnTo>
                  <a:cubicBezTo>
                    <a:pt x="541" y="36704"/>
                    <a:pt x="530" y="36711"/>
                    <a:pt x="518" y="36720"/>
                  </a:cubicBezTo>
                  <a:lnTo>
                    <a:pt x="282" y="36955"/>
                  </a:lnTo>
                  <a:lnTo>
                    <a:pt x="227" y="37009"/>
                  </a:lnTo>
                  <a:cubicBezTo>
                    <a:pt x="221" y="37014"/>
                    <a:pt x="215" y="37022"/>
                    <a:pt x="210" y="37027"/>
                  </a:cubicBezTo>
                  <a:lnTo>
                    <a:pt x="167" y="37070"/>
                  </a:lnTo>
                  <a:cubicBezTo>
                    <a:pt x="35" y="37203"/>
                    <a:pt x="1" y="37406"/>
                    <a:pt x="84" y="37574"/>
                  </a:cubicBezTo>
                  <a:cubicBezTo>
                    <a:pt x="91" y="37590"/>
                    <a:pt x="98" y="37607"/>
                    <a:pt x="106" y="37623"/>
                  </a:cubicBezTo>
                  <a:cubicBezTo>
                    <a:pt x="122" y="37648"/>
                    <a:pt x="141" y="37672"/>
                    <a:pt x="163" y="37694"/>
                  </a:cubicBezTo>
                  <a:lnTo>
                    <a:pt x="2719" y="40260"/>
                  </a:lnTo>
                  <a:lnTo>
                    <a:pt x="4790" y="42338"/>
                  </a:lnTo>
                  <a:lnTo>
                    <a:pt x="9413" y="46976"/>
                  </a:lnTo>
                  <a:lnTo>
                    <a:pt x="9416" y="46981"/>
                  </a:lnTo>
                  <a:cubicBezTo>
                    <a:pt x="9450" y="47015"/>
                    <a:pt x="9491" y="47041"/>
                    <a:pt x="9536" y="47061"/>
                  </a:cubicBezTo>
                  <a:cubicBezTo>
                    <a:pt x="9597" y="47091"/>
                    <a:pt x="9664" y="47105"/>
                    <a:pt x="9729" y="47105"/>
                  </a:cubicBezTo>
                  <a:cubicBezTo>
                    <a:pt x="9843" y="47105"/>
                    <a:pt x="9955" y="47062"/>
                    <a:pt x="10040" y="46979"/>
                  </a:cubicBezTo>
                  <a:lnTo>
                    <a:pt x="10082" y="46936"/>
                  </a:lnTo>
                  <a:cubicBezTo>
                    <a:pt x="10089" y="46929"/>
                    <a:pt x="10096" y="46925"/>
                    <a:pt x="10102" y="46918"/>
                  </a:cubicBezTo>
                  <a:lnTo>
                    <a:pt x="10156" y="46864"/>
                  </a:lnTo>
                  <a:lnTo>
                    <a:pt x="10392" y="46629"/>
                  </a:lnTo>
                  <a:cubicBezTo>
                    <a:pt x="10399" y="46618"/>
                    <a:pt x="10407" y="46606"/>
                    <a:pt x="10415" y="46594"/>
                  </a:cubicBezTo>
                  <a:lnTo>
                    <a:pt x="41543" y="14183"/>
                  </a:lnTo>
                  <a:cubicBezTo>
                    <a:pt x="41616" y="14108"/>
                    <a:pt x="41668" y="14014"/>
                    <a:pt x="41692" y="13913"/>
                  </a:cubicBezTo>
                  <a:cubicBezTo>
                    <a:pt x="41694" y="13903"/>
                    <a:pt x="41693" y="13893"/>
                    <a:pt x="41695" y="13882"/>
                  </a:cubicBezTo>
                  <a:cubicBezTo>
                    <a:pt x="41785" y="13673"/>
                    <a:pt x="42171" y="12787"/>
                    <a:pt x="42699" y="11570"/>
                  </a:cubicBezTo>
                  <a:lnTo>
                    <a:pt x="42847" y="11225"/>
                  </a:lnTo>
                  <a:lnTo>
                    <a:pt x="43359" y="10048"/>
                  </a:lnTo>
                  <a:lnTo>
                    <a:pt x="43662" y="9348"/>
                  </a:lnTo>
                  <a:lnTo>
                    <a:pt x="44035" y="8491"/>
                  </a:lnTo>
                  <a:cubicBezTo>
                    <a:pt x="44113" y="8307"/>
                    <a:pt x="44193" y="8124"/>
                    <a:pt x="44274" y="7939"/>
                  </a:cubicBezTo>
                  <a:lnTo>
                    <a:pt x="44542" y="7320"/>
                  </a:lnTo>
                  <a:cubicBezTo>
                    <a:pt x="44664" y="7038"/>
                    <a:pt x="44786" y="6757"/>
                    <a:pt x="44907" y="6479"/>
                  </a:cubicBezTo>
                  <a:lnTo>
                    <a:pt x="45207" y="5789"/>
                  </a:lnTo>
                  <a:lnTo>
                    <a:pt x="45952" y="4071"/>
                  </a:lnTo>
                  <a:cubicBezTo>
                    <a:pt x="46049" y="3850"/>
                    <a:pt x="46142" y="3637"/>
                    <a:pt x="46229" y="3435"/>
                  </a:cubicBezTo>
                  <a:cubicBezTo>
                    <a:pt x="46265" y="3351"/>
                    <a:pt x="46300" y="3271"/>
                    <a:pt x="46335" y="3191"/>
                  </a:cubicBezTo>
                  <a:cubicBezTo>
                    <a:pt x="46392" y="3058"/>
                    <a:pt x="46448" y="2929"/>
                    <a:pt x="46501" y="2807"/>
                  </a:cubicBezTo>
                  <a:cubicBezTo>
                    <a:pt x="46752" y="2229"/>
                    <a:pt x="46950" y="1774"/>
                    <a:pt x="47070" y="1498"/>
                  </a:cubicBezTo>
                  <a:lnTo>
                    <a:pt x="47155" y="1300"/>
                  </a:lnTo>
                  <a:cubicBezTo>
                    <a:pt x="47161" y="1289"/>
                    <a:pt x="47165" y="1276"/>
                    <a:pt x="47169" y="1267"/>
                  </a:cubicBezTo>
                  <a:cubicBezTo>
                    <a:pt x="47189" y="1224"/>
                    <a:pt x="47199" y="1199"/>
                    <a:pt x="47199" y="1199"/>
                  </a:cubicBezTo>
                  <a:cubicBezTo>
                    <a:pt x="47257" y="1070"/>
                    <a:pt x="47284" y="930"/>
                    <a:pt x="47281" y="789"/>
                  </a:cubicBezTo>
                  <a:cubicBezTo>
                    <a:pt x="47280" y="746"/>
                    <a:pt x="47275" y="705"/>
                    <a:pt x="47268" y="662"/>
                  </a:cubicBezTo>
                  <a:cubicBezTo>
                    <a:pt x="47246" y="542"/>
                    <a:pt x="47197" y="427"/>
                    <a:pt x="47123" y="328"/>
                  </a:cubicBezTo>
                  <a:cubicBezTo>
                    <a:pt x="47076" y="264"/>
                    <a:pt x="47019" y="207"/>
                    <a:pt x="46955" y="160"/>
                  </a:cubicBezTo>
                  <a:cubicBezTo>
                    <a:pt x="46820" y="59"/>
                    <a:pt x="46651" y="0"/>
                    <a:pt x="46466" y="0"/>
                  </a:cubicBezTo>
                  <a:close/>
                </a:path>
              </a:pathLst>
            </a:custGeom>
            <a:solidFill>
              <a:schemeClr val="dk1">
                <a:alpha val="67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2"/>
            <p:cNvSpPr/>
            <p:nvPr/>
          </p:nvSpPr>
          <p:spPr>
            <a:xfrm>
              <a:off x="2510025" y="4213675"/>
              <a:ext cx="366950" cy="368375"/>
            </a:xfrm>
            <a:custGeom>
              <a:avLst/>
              <a:gdLst/>
              <a:ahLst/>
              <a:cxnLst/>
              <a:rect l="l" t="t" r="r" b="b"/>
              <a:pathLst>
                <a:path w="14678" h="14735" extrusionOk="0">
                  <a:moveTo>
                    <a:pt x="13688" y="1"/>
                  </a:moveTo>
                  <a:cubicBezTo>
                    <a:pt x="13559" y="1"/>
                    <a:pt x="13424" y="30"/>
                    <a:pt x="13287" y="93"/>
                  </a:cubicBezTo>
                  <a:lnTo>
                    <a:pt x="680" y="5897"/>
                  </a:lnTo>
                  <a:cubicBezTo>
                    <a:pt x="153" y="6140"/>
                    <a:pt x="94" y="6684"/>
                    <a:pt x="49" y="7156"/>
                  </a:cubicBezTo>
                  <a:cubicBezTo>
                    <a:pt x="1" y="7651"/>
                    <a:pt x="23" y="8133"/>
                    <a:pt x="89" y="8611"/>
                  </a:cubicBezTo>
                  <a:cubicBezTo>
                    <a:pt x="225" y="9582"/>
                    <a:pt x="544" y="10501"/>
                    <a:pt x="1031" y="11302"/>
                  </a:cubicBezTo>
                  <a:cubicBezTo>
                    <a:pt x="2369" y="13508"/>
                    <a:pt x="4879" y="14735"/>
                    <a:pt x="7595" y="14735"/>
                  </a:cubicBezTo>
                  <a:cubicBezTo>
                    <a:pt x="7629" y="14735"/>
                    <a:pt x="7664" y="14735"/>
                    <a:pt x="7699" y="14734"/>
                  </a:cubicBezTo>
                  <a:cubicBezTo>
                    <a:pt x="8293" y="14726"/>
                    <a:pt x="8991" y="14639"/>
                    <a:pt x="9229" y="14049"/>
                  </a:cubicBezTo>
                  <a:lnTo>
                    <a:pt x="14428" y="1180"/>
                  </a:lnTo>
                  <a:cubicBezTo>
                    <a:pt x="14678" y="562"/>
                    <a:pt x="14255" y="1"/>
                    <a:pt x="1368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2"/>
            <p:cNvSpPr/>
            <p:nvPr/>
          </p:nvSpPr>
          <p:spPr>
            <a:xfrm>
              <a:off x="2619550" y="4274825"/>
              <a:ext cx="235200" cy="307225"/>
            </a:xfrm>
            <a:custGeom>
              <a:avLst/>
              <a:gdLst/>
              <a:ahLst/>
              <a:cxnLst/>
              <a:rect l="l" t="t" r="r" b="b"/>
              <a:pathLst>
                <a:path w="9408" h="12289" extrusionOk="0">
                  <a:moveTo>
                    <a:pt x="9407" y="318"/>
                  </a:moveTo>
                  <a:lnTo>
                    <a:pt x="8810" y="1795"/>
                  </a:lnTo>
                  <a:lnTo>
                    <a:pt x="8810" y="1795"/>
                  </a:lnTo>
                  <a:cubicBezTo>
                    <a:pt x="8810" y="1796"/>
                    <a:pt x="8810" y="1796"/>
                    <a:pt x="8810" y="1796"/>
                  </a:cubicBezTo>
                  <a:lnTo>
                    <a:pt x="9407" y="318"/>
                  </a:lnTo>
                  <a:close/>
                  <a:moveTo>
                    <a:pt x="7480" y="0"/>
                  </a:moveTo>
                  <a:cubicBezTo>
                    <a:pt x="5468" y="4116"/>
                    <a:pt x="2912" y="8048"/>
                    <a:pt x="1" y="11668"/>
                  </a:cubicBezTo>
                  <a:cubicBezTo>
                    <a:pt x="990" y="12075"/>
                    <a:pt x="2086" y="12289"/>
                    <a:pt x="3217" y="12289"/>
                  </a:cubicBezTo>
                  <a:cubicBezTo>
                    <a:pt x="3250" y="12289"/>
                    <a:pt x="3284" y="12289"/>
                    <a:pt x="3318" y="12288"/>
                  </a:cubicBezTo>
                  <a:cubicBezTo>
                    <a:pt x="3912" y="12280"/>
                    <a:pt x="4610" y="12192"/>
                    <a:pt x="4848" y="11603"/>
                  </a:cubicBezTo>
                  <a:lnTo>
                    <a:pt x="8810" y="1795"/>
                  </a:lnTo>
                  <a:lnTo>
                    <a:pt x="8810" y="1795"/>
                  </a:lnTo>
                  <a:cubicBezTo>
                    <a:pt x="8494" y="1112"/>
                    <a:pt x="8042" y="501"/>
                    <a:pt x="7480" y="0"/>
                  </a:cubicBezTo>
                  <a:close/>
                </a:path>
              </a:pathLst>
            </a:custGeom>
            <a:solidFill>
              <a:schemeClr val="dk1">
                <a:alpha val="67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2"/>
            <p:cNvSpPr/>
            <p:nvPr/>
          </p:nvSpPr>
          <p:spPr>
            <a:xfrm>
              <a:off x="2767075" y="4213675"/>
              <a:ext cx="109925" cy="106050"/>
            </a:xfrm>
            <a:custGeom>
              <a:avLst/>
              <a:gdLst/>
              <a:ahLst/>
              <a:cxnLst/>
              <a:rect l="l" t="t" r="r" b="b"/>
              <a:pathLst>
                <a:path w="4397" h="4242" extrusionOk="0">
                  <a:moveTo>
                    <a:pt x="3406" y="1"/>
                  </a:moveTo>
                  <a:cubicBezTo>
                    <a:pt x="3278" y="1"/>
                    <a:pt x="3142" y="30"/>
                    <a:pt x="3006" y="93"/>
                  </a:cubicBezTo>
                  <a:lnTo>
                    <a:pt x="0" y="1476"/>
                  </a:lnTo>
                  <a:cubicBezTo>
                    <a:pt x="535" y="1689"/>
                    <a:pt x="1033" y="1986"/>
                    <a:pt x="1476" y="2355"/>
                  </a:cubicBezTo>
                  <a:cubicBezTo>
                    <a:pt x="2083" y="2864"/>
                    <a:pt x="2569" y="3510"/>
                    <a:pt x="2909" y="4242"/>
                  </a:cubicBezTo>
                  <a:cubicBezTo>
                    <a:pt x="3623" y="2475"/>
                    <a:pt x="4146" y="1180"/>
                    <a:pt x="4146" y="1180"/>
                  </a:cubicBezTo>
                  <a:cubicBezTo>
                    <a:pt x="4397" y="562"/>
                    <a:pt x="3973" y="1"/>
                    <a:pt x="340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2"/>
            <p:cNvSpPr/>
            <p:nvPr/>
          </p:nvSpPr>
          <p:spPr>
            <a:xfrm>
              <a:off x="1713975" y="4361325"/>
              <a:ext cx="1031075" cy="1052850"/>
            </a:xfrm>
            <a:custGeom>
              <a:avLst/>
              <a:gdLst/>
              <a:ahLst/>
              <a:cxnLst/>
              <a:rect l="l" t="t" r="r" b="b"/>
              <a:pathLst>
                <a:path w="41243" h="42114" extrusionOk="0">
                  <a:moveTo>
                    <a:pt x="32593" y="1"/>
                  </a:moveTo>
                  <a:cubicBezTo>
                    <a:pt x="32465" y="1"/>
                    <a:pt x="32328" y="53"/>
                    <a:pt x="32211" y="170"/>
                  </a:cubicBezTo>
                  <a:lnTo>
                    <a:pt x="227" y="32271"/>
                  </a:lnTo>
                  <a:cubicBezTo>
                    <a:pt x="21" y="32476"/>
                    <a:pt x="0" y="32787"/>
                    <a:pt x="180" y="32958"/>
                  </a:cubicBezTo>
                  <a:lnTo>
                    <a:pt x="9667" y="42005"/>
                  </a:lnTo>
                  <a:cubicBezTo>
                    <a:pt x="9743" y="42078"/>
                    <a:pt x="9843" y="42113"/>
                    <a:pt x="9947" y="42113"/>
                  </a:cubicBezTo>
                  <a:cubicBezTo>
                    <a:pt x="10089" y="42113"/>
                    <a:pt x="10239" y="42049"/>
                    <a:pt x="10352" y="41926"/>
                  </a:cubicBezTo>
                  <a:lnTo>
                    <a:pt x="40948" y="8398"/>
                  </a:lnTo>
                  <a:cubicBezTo>
                    <a:pt x="41243" y="8075"/>
                    <a:pt x="41078" y="7620"/>
                    <a:pt x="40698" y="7620"/>
                  </a:cubicBezTo>
                  <a:cubicBezTo>
                    <a:pt x="40675" y="7620"/>
                    <a:pt x="40652" y="7622"/>
                    <a:pt x="40627" y="7625"/>
                  </a:cubicBezTo>
                  <a:lnTo>
                    <a:pt x="37282" y="8104"/>
                  </a:lnTo>
                  <a:cubicBezTo>
                    <a:pt x="37239" y="8110"/>
                    <a:pt x="37198" y="8113"/>
                    <a:pt x="37157" y="8113"/>
                  </a:cubicBezTo>
                  <a:cubicBezTo>
                    <a:pt x="36657" y="8113"/>
                    <a:pt x="36319" y="7666"/>
                    <a:pt x="36461" y="7140"/>
                  </a:cubicBezTo>
                  <a:lnTo>
                    <a:pt x="37114" y="4711"/>
                  </a:lnTo>
                  <a:cubicBezTo>
                    <a:pt x="37258" y="4174"/>
                    <a:pt x="36907" y="3737"/>
                    <a:pt x="36417" y="3737"/>
                  </a:cubicBezTo>
                  <a:cubicBezTo>
                    <a:pt x="36326" y="3737"/>
                    <a:pt x="36230" y="3752"/>
                    <a:pt x="36131" y="3785"/>
                  </a:cubicBezTo>
                  <a:lnTo>
                    <a:pt x="33556" y="4636"/>
                  </a:lnTo>
                  <a:cubicBezTo>
                    <a:pt x="33458" y="4669"/>
                    <a:pt x="33362" y="4684"/>
                    <a:pt x="33270" y="4684"/>
                  </a:cubicBezTo>
                  <a:cubicBezTo>
                    <a:pt x="32823" y="4684"/>
                    <a:pt x="32484" y="4321"/>
                    <a:pt x="32548" y="3831"/>
                  </a:cubicBezTo>
                  <a:lnTo>
                    <a:pt x="32995" y="472"/>
                  </a:lnTo>
                  <a:cubicBezTo>
                    <a:pt x="33034" y="184"/>
                    <a:pt x="32831" y="1"/>
                    <a:pt x="325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2"/>
            <p:cNvSpPr/>
            <p:nvPr/>
          </p:nvSpPr>
          <p:spPr>
            <a:xfrm>
              <a:off x="1888925" y="4551850"/>
              <a:ext cx="856125" cy="862325"/>
            </a:xfrm>
            <a:custGeom>
              <a:avLst/>
              <a:gdLst/>
              <a:ahLst/>
              <a:cxnLst/>
              <a:rect l="l" t="t" r="r" b="b"/>
              <a:pathLst>
                <a:path w="34245" h="34493" extrusionOk="0">
                  <a:moveTo>
                    <a:pt x="33701" y="0"/>
                  </a:moveTo>
                  <a:cubicBezTo>
                    <a:pt x="33678" y="0"/>
                    <a:pt x="33654" y="2"/>
                    <a:pt x="33629" y="6"/>
                  </a:cubicBezTo>
                  <a:lnTo>
                    <a:pt x="30285" y="483"/>
                  </a:lnTo>
                  <a:cubicBezTo>
                    <a:pt x="30242" y="490"/>
                    <a:pt x="30200" y="493"/>
                    <a:pt x="30159" y="493"/>
                  </a:cubicBezTo>
                  <a:cubicBezTo>
                    <a:pt x="29904" y="493"/>
                    <a:pt x="29693" y="376"/>
                    <a:pt x="29565" y="193"/>
                  </a:cubicBezTo>
                  <a:lnTo>
                    <a:pt x="1" y="31840"/>
                  </a:lnTo>
                  <a:lnTo>
                    <a:pt x="2669" y="34384"/>
                  </a:lnTo>
                  <a:cubicBezTo>
                    <a:pt x="2746" y="34457"/>
                    <a:pt x="2846" y="34492"/>
                    <a:pt x="2950" y="34492"/>
                  </a:cubicBezTo>
                  <a:cubicBezTo>
                    <a:pt x="3092" y="34492"/>
                    <a:pt x="3241" y="34428"/>
                    <a:pt x="3354" y="34305"/>
                  </a:cubicBezTo>
                  <a:lnTo>
                    <a:pt x="33950" y="777"/>
                  </a:lnTo>
                  <a:cubicBezTo>
                    <a:pt x="34244" y="454"/>
                    <a:pt x="34081" y="0"/>
                    <a:pt x="33701" y="0"/>
                  </a:cubicBezTo>
                  <a:close/>
                </a:path>
              </a:pathLst>
            </a:custGeom>
            <a:solidFill>
              <a:schemeClr val="dk1">
                <a:alpha val="67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2"/>
            <p:cNvSpPr/>
            <p:nvPr/>
          </p:nvSpPr>
          <p:spPr>
            <a:xfrm>
              <a:off x="1713975" y="4361350"/>
              <a:ext cx="825850" cy="886450"/>
            </a:xfrm>
            <a:custGeom>
              <a:avLst/>
              <a:gdLst/>
              <a:ahLst/>
              <a:cxnLst/>
              <a:rect l="l" t="t" r="r" b="b"/>
              <a:pathLst>
                <a:path w="33034" h="35458" extrusionOk="0">
                  <a:moveTo>
                    <a:pt x="32592" y="1"/>
                  </a:moveTo>
                  <a:cubicBezTo>
                    <a:pt x="32465" y="1"/>
                    <a:pt x="32328" y="53"/>
                    <a:pt x="32211" y="169"/>
                  </a:cubicBezTo>
                  <a:lnTo>
                    <a:pt x="227" y="32270"/>
                  </a:lnTo>
                  <a:cubicBezTo>
                    <a:pt x="21" y="32475"/>
                    <a:pt x="0" y="32787"/>
                    <a:pt x="180" y="32957"/>
                  </a:cubicBezTo>
                  <a:lnTo>
                    <a:pt x="2801" y="35458"/>
                  </a:lnTo>
                  <a:lnTo>
                    <a:pt x="32690" y="4407"/>
                  </a:lnTo>
                  <a:cubicBezTo>
                    <a:pt x="32576" y="4257"/>
                    <a:pt x="32518" y="4057"/>
                    <a:pt x="32548" y="3830"/>
                  </a:cubicBezTo>
                  <a:lnTo>
                    <a:pt x="32995" y="472"/>
                  </a:lnTo>
                  <a:cubicBezTo>
                    <a:pt x="33034" y="184"/>
                    <a:pt x="32831" y="1"/>
                    <a:pt x="32592" y="1"/>
                  </a:cubicBezTo>
                  <a:close/>
                </a:path>
              </a:pathLst>
            </a:custGeom>
            <a:solidFill>
              <a:schemeClr val="dk1">
                <a:alpha val="67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2"/>
            <p:cNvSpPr/>
            <p:nvPr/>
          </p:nvSpPr>
          <p:spPr>
            <a:xfrm>
              <a:off x="2806525" y="4213675"/>
              <a:ext cx="70450" cy="106050"/>
            </a:xfrm>
            <a:custGeom>
              <a:avLst/>
              <a:gdLst/>
              <a:ahLst/>
              <a:cxnLst/>
              <a:rect l="l" t="t" r="r" b="b"/>
              <a:pathLst>
                <a:path w="2818" h="4242" extrusionOk="0">
                  <a:moveTo>
                    <a:pt x="1827" y="1"/>
                  </a:moveTo>
                  <a:cubicBezTo>
                    <a:pt x="1699" y="1"/>
                    <a:pt x="1563" y="30"/>
                    <a:pt x="1427" y="93"/>
                  </a:cubicBezTo>
                  <a:lnTo>
                    <a:pt x="996" y="291"/>
                  </a:lnTo>
                  <a:cubicBezTo>
                    <a:pt x="681" y="1014"/>
                    <a:pt x="350" y="1733"/>
                    <a:pt x="1" y="2446"/>
                  </a:cubicBezTo>
                  <a:cubicBezTo>
                    <a:pt x="563" y="2947"/>
                    <a:pt x="1016" y="3558"/>
                    <a:pt x="1331" y="4242"/>
                  </a:cubicBezTo>
                  <a:lnTo>
                    <a:pt x="1928" y="2764"/>
                  </a:lnTo>
                  <a:lnTo>
                    <a:pt x="2003" y="2582"/>
                  </a:lnTo>
                  <a:lnTo>
                    <a:pt x="2019" y="2541"/>
                  </a:lnTo>
                  <a:cubicBezTo>
                    <a:pt x="2045" y="2475"/>
                    <a:pt x="2072" y="2410"/>
                    <a:pt x="2097" y="2348"/>
                  </a:cubicBezTo>
                  <a:cubicBezTo>
                    <a:pt x="2177" y="2150"/>
                    <a:pt x="2248" y="1973"/>
                    <a:pt x="2310" y="1820"/>
                  </a:cubicBezTo>
                  <a:lnTo>
                    <a:pt x="2362" y="1691"/>
                  </a:lnTo>
                  <a:cubicBezTo>
                    <a:pt x="2378" y="1654"/>
                    <a:pt x="2391" y="1621"/>
                    <a:pt x="2403" y="1588"/>
                  </a:cubicBezTo>
                  <a:cubicBezTo>
                    <a:pt x="2458" y="1455"/>
                    <a:pt x="2499" y="1352"/>
                    <a:pt x="2526" y="1283"/>
                  </a:cubicBezTo>
                  <a:lnTo>
                    <a:pt x="2540" y="1248"/>
                  </a:lnTo>
                  <a:lnTo>
                    <a:pt x="2567" y="1180"/>
                  </a:lnTo>
                  <a:cubicBezTo>
                    <a:pt x="2818" y="562"/>
                    <a:pt x="2395" y="1"/>
                    <a:pt x="1827" y="1"/>
                  </a:cubicBezTo>
                  <a:close/>
                </a:path>
              </a:pathLst>
            </a:custGeom>
            <a:solidFill>
              <a:schemeClr val="dk1">
                <a:alpha val="67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2"/>
            <p:cNvSpPr/>
            <p:nvPr/>
          </p:nvSpPr>
          <p:spPr>
            <a:xfrm>
              <a:off x="1713950" y="5157250"/>
              <a:ext cx="270125" cy="257225"/>
            </a:xfrm>
            <a:custGeom>
              <a:avLst/>
              <a:gdLst/>
              <a:ahLst/>
              <a:cxnLst/>
              <a:rect l="l" t="t" r="r" b="b"/>
              <a:pathLst>
                <a:path w="10805" h="10289" extrusionOk="0">
                  <a:moveTo>
                    <a:pt x="833" y="0"/>
                  </a:moveTo>
                  <a:cubicBezTo>
                    <a:pt x="716" y="0"/>
                    <a:pt x="599" y="47"/>
                    <a:pt x="512" y="139"/>
                  </a:cubicBezTo>
                  <a:lnTo>
                    <a:pt x="170" y="497"/>
                  </a:lnTo>
                  <a:cubicBezTo>
                    <a:pt x="0" y="674"/>
                    <a:pt x="7" y="955"/>
                    <a:pt x="185" y="1125"/>
                  </a:cubicBezTo>
                  <a:lnTo>
                    <a:pt x="9664" y="10165"/>
                  </a:lnTo>
                  <a:cubicBezTo>
                    <a:pt x="9750" y="10247"/>
                    <a:pt x="9861" y="10288"/>
                    <a:pt x="9971" y="10288"/>
                  </a:cubicBezTo>
                  <a:cubicBezTo>
                    <a:pt x="10088" y="10288"/>
                    <a:pt x="10205" y="10242"/>
                    <a:pt x="10293" y="10150"/>
                  </a:cubicBezTo>
                  <a:lnTo>
                    <a:pt x="10635" y="9791"/>
                  </a:lnTo>
                  <a:cubicBezTo>
                    <a:pt x="10804" y="9613"/>
                    <a:pt x="10798" y="9332"/>
                    <a:pt x="10620" y="9163"/>
                  </a:cubicBezTo>
                  <a:lnTo>
                    <a:pt x="1141" y="123"/>
                  </a:lnTo>
                  <a:cubicBezTo>
                    <a:pt x="1054" y="41"/>
                    <a:pt x="944" y="0"/>
                    <a:pt x="83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2" name="Google Shape;102;p2"/>
          <p:cNvGrpSpPr/>
          <p:nvPr/>
        </p:nvGrpSpPr>
        <p:grpSpPr>
          <a:xfrm>
            <a:off x="1415651" y="-409596"/>
            <a:ext cx="2229004" cy="1948629"/>
            <a:chOff x="2636425" y="520675"/>
            <a:chExt cx="1696350" cy="1482975"/>
          </a:xfrm>
        </p:grpSpPr>
        <p:sp>
          <p:nvSpPr>
            <p:cNvPr id="103" name="Google Shape;103;p2"/>
            <p:cNvSpPr/>
            <p:nvPr/>
          </p:nvSpPr>
          <p:spPr>
            <a:xfrm>
              <a:off x="3258925" y="698350"/>
              <a:ext cx="1073850" cy="1302900"/>
            </a:xfrm>
            <a:custGeom>
              <a:avLst/>
              <a:gdLst/>
              <a:ahLst/>
              <a:cxnLst/>
              <a:rect l="l" t="t" r="r" b="b"/>
              <a:pathLst>
                <a:path w="42954" h="52116" extrusionOk="0">
                  <a:moveTo>
                    <a:pt x="16522" y="22002"/>
                  </a:moveTo>
                  <a:cubicBezTo>
                    <a:pt x="16588" y="22002"/>
                    <a:pt x="16653" y="22006"/>
                    <a:pt x="16719" y="22013"/>
                  </a:cubicBezTo>
                  <a:cubicBezTo>
                    <a:pt x="17011" y="22053"/>
                    <a:pt x="17265" y="22151"/>
                    <a:pt x="17520" y="22346"/>
                  </a:cubicBezTo>
                  <a:cubicBezTo>
                    <a:pt x="18021" y="22722"/>
                    <a:pt x="18393" y="23438"/>
                    <a:pt x="18513" y="24189"/>
                  </a:cubicBezTo>
                  <a:cubicBezTo>
                    <a:pt x="18642" y="24970"/>
                    <a:pt x="18554" y="25845"/>
                    <a:pt x="18379" y="26765"/>
                  </a:cubicBezTo>
                  <a:cubicBezTo>
                    <a:pt x="18292" y="27226"/>
                    <a:pt x="18177" y="27699"/>
                    <a:pt x="18075" y="28165"/>
                  </a:cubicBezTo>
                  <a:cubicBezTo>
                    <a:pt x="18057" y="28235"/>
                    <a:pt x="18040" y="28305"/>
                    <a:pt x="18022" y="28375"/>
                  </a:cubicBezTo>
                  <a:lnTo>
                    <a:pt x="18009" y="28373"/>
                  </a:lnTo>
                  <a:cubicBezTo>
                    <a:pt x="17596" y="28306"/>
                    <a:pt x="17190" y="28193"/>
                    <a:pt x="16803" y="28033"/>
                  </a:cubicBezTo>
                  <a:cubicBezTo>
                    <a:pt x="16415" y="27877"/>
                    <a:pt x="16073" y="27693"/>
                    <a:pt x="15755" y="27454"/>
                  </a:cubicBezTo>
                  <a:cubicBezTo>
                    <a:pt x="15118" y="26979"/>
                    <a:pt x="14600" y="26319"/>
                    <a:pt x="14326" y="25607"/>
                  </a:cubicBezTo>
                  <a:cubicBezTo>
                    <a:pt x="14189" y="25252"/>
                    <a:pt x="14113" y="24884"/>
                    <a:pt x="14107" y="24528"/>
                  </a:cubicBezTo>
                  <a:cubicBezTo>
                    <a:pt x="14105" y="24351"/>
                    <a:pt x="14119" y="24174"/>
                    <a:pt x="14148" y="24000"/>
                  </a:cubicBezTo>
                  <a:cubicBezTo>
                    <a:pt x="14178" y="23840"/>
                    <a:pt x="14225" y="23684"/>
                    <a:pt x="14290" y="23535"/>
                  </a:cubicBezTo>
                  <a:cubicBezTo>
                    <a:pt x="14549" y="22929"/>
                    <a:pt x="15137" y="22384"/>
                    <a:pt x="15780" y="22146"/>
                  </a:cubicBezTo>
                  <a:cubicBezTo>
                    <a:pt x="16030" y="22051"/>
                    <a:pt x="16284" y="22002"/>
                    <a:pt x="16522" y="22002"/>
                  </a:cubicBezTo>
                  <a:close/>
                  <a:moveTo>
                    <a:pt x="42620" y="1"/>
                  </a:moveTo>
                  <a:cubicBezTo>
                    <a:pt x="42482" y="1"/>
                    <a:pt x="42360" y="94"/>
                    <a:pt x="42323" y="228"/>
                  </a:cubicBezTo>
                  <a:cubicBezTo>
                    <a:pt x="41267" y="4038"/>
                    <a:pt x="40150" y="7830"/>
                    <a:pt x="38625" y="11432"/>
                  </a:cubicBezTo>
                  <a:cubicBezTo>
                    <a:pt x="37105" y="15029"/>
                    <a:pt x="35165" y="18441"/>
                    <a:pt x="32594" y="21298"/>
                  </a:cubicBezTo>
                  <a:cubicBezTo>
                    <a:pt x="31325" y="22739"/>
                    <a:pt x="29888" y="24016"/>
                    <a:pt x="28342" y="25118"/>
                  </a:cubicBezTo>
                  <a:cubicBezTo>
                    <a:pt x="26784" y="26197"/>
                    <a:pt x="25106" y="27094"/>
                    <a:pt x="23332" y="27703"/>
                  </a:cubicBezTo>
                  <a:cubicBezTo>
                    <a:pt x="22442" y="28000"/>
                    <a:pt x="21543" y="28253"/>
                    <a:pt x="20643" y="28372"/>
                  </a:cubicBezTo>
                  <a:cubicBezTo>
                    <a:pt x="20503" y="28393"/>
                    <a:pt x="20363" y="28409"/>
                    <a:pt x="20224" y="28425"/>
                  </a:cubicBezTo>
                  <a:cubicBezTo>
                    <a:pt x="20322" y="28011"/>
                    <a:pt x="20414" y="27595"/>
                    <a:pt x="20501" y="27175"/>
                  </a:cubicBezTo>
                  <a:cubicBezTo>
                    <a:pt x="20701" y="26157"/>
                    <a:pt x="20852" y="25033"/>
                    <a:pt x="20671" y="23849"/>
                  </a:cubicBezTo>
                  <a:cubicBezTo>
                    <a:pt x="20576" y="23249"/>
                    <a:pt x="20396" y="22657"/>
                    <a:pt x="20103" y="22102"/>
                  </a:cubicBezTo>
                  <a:cubicBezTo>
                    <a:pt x="19812" y="21549"/>
                    <a:pt x="19412" y="21021"/>
                    <a:pt x="18876" y="20604"/>
                  </a:cubicBezTo>
                  <a:cubicBezTo>
                    <a:pt x="18356" y="20184"/>
                    <a:pt x="17657" y="19896"/>
                    <a:pt x="16968" y="19821"/>
                  </a:cubicBezTo>
                  <a:cubicBezTo>
                    <a:pt x="16825" y="19806"/>
                    <a:pt x="16681" y="19797"/>
                    <a:pt x="16536" y="19797"/>
                  </a:cubicBezTo>
                  <a:cubicBezTo>
                    <a:pt x="15995" y="19797"/>
                    <a:pt x="15473" y="19908"/>
                    <a:pt x="14997" y="20091"/>
                  </a:cubicBezTo>
                  <a:cubicBezTo>
                    <a:pt x="13798" y="20563"/>
                    <a:pt x="12816" y="21462"/>
                    <a:pt x="12285" y="22674"/>
                  </a:cubicBezTo>
                  <a:cubicBezTo>
                    <a:pt x="12153" y="22974"/>
                    <a:pt x="12060" y="23306"/>
                    <a:pt x="12001" y="23628"/>
                  </a:cubicBezTo>
                  <a:cubicBezTo>
                    <a:pt x="11949" y="23942"/>
                    <a:pt x="11926" y="24260"/>
                    <a:pt x="11932" y="24578"/>
                  </a:cubicBezTo>
                  <a:cubicBezTo>
                    <a:pt x="11948" y="25211"/>
                    <a:pt x="12084" y="25828"/>
                    <a:pt x="12306" y="26394"/>
                  </a:cubicBezTo>
                  <a:cubicBezTo>
                    <a:pt x="12756" y="27528"/>
                    <a:pt x="13523" y="28474"/>
                    <a:pt x="14471" y="29180"/>
                  </a:cubicBezTo>
                  <a:cubicBezTo>
                    <a:pt x="15381" y="29849"/>
                    <a:pt x="16416" y="30246"/>
                    <a:pt x="17461" y="30430"/>
                  </a:cubicBezTo>
                  <a:cubicBezTo>
                    <a:pt x="16991" y="31983"/>
                    <a:pt x="16415" y="33502"/>
                    <a:pt x="15736" y="34976"/>
                  </a:cubicBezTo>
                  <a:cubicBezTo>
                    <a:pt x="14928" y="36725"/>
                    <a:pt x="14009" y="38427"/>
                    <a:pt x="12945" y="40042"/>
                  </a:cubicBezTo>
                  <a:cubicBezTo>
                    <a:pt x="11879" y="41646"/>
                    <a:pt x="10701" y="43221"/>
                    <a:pt x="9443" y="44695"/>
                  </a:cubicBezTo>
                  <a:cubicBezTo>
                    <a:pt x="8814" y="45435"/>
                    <a:pt x="8144" y="46136"/>
                    <a:pt x="7464" y="46825"/>
                  </a:cubicBezTo>
                  <a:cubicBezTo>
                    <a:pt x="6776" y="47504"/>
                    <a:pt x="6053" y="48146"/>
                    <a:pt x="5296" y="48746"/>
                  </a:cubicBezTo>
                  <a:cubicBezTo>
                    <a:pt x="4533" y="49334"/>
                    <a:pt x="3739" y="49883"/>
                    <a:pt x="2901" y="50357"/>
                  </a:cubicBezTo>
                  <a:cubicBezTo>
                    <a:pt x="2056" y="50816"/>
                    <a:pt x="1177" y="51216"/>
                    <a:pt x="255" y="51510"/>
                  </a:cubicBezTo>
                  <a:lnTo>
                    <a:pt x="245" y="51513"/>
                  </a:lnTo>
                  <a:cubicBezTo>
                    <a:pt x="89" y="51564"/>
                    <a:pt x="0" y="51728"/>
                    <a:pt x="43" y="51887"/>
                  </a:cubicBezTo>
                  <a:cubicBezTo>
                    <a:pt x="80" y="52024"/>
                    <a:pt x="204" y="52115"/>
                    <a:pt x="342" y="52115"/>
                  </a:cubicBezTo>
                  <a:cubicBezTo>
                    <a:pt x="363" y="52115"/>
                    <a:pt x="384" y="52113"/>
                    <a:pt x="406" y="52109"/>
                  </a:cubicBezTo>
                  <a:cubicBezTo>
                    <a:pt x="1402" y="51891"/>
                    <a:pt x="2374" y="51575"/>
                    <a:pt x="3305" y="51162"/>
                  </a:cubicBezTo>
                  <a:cubicBezTo>
                    <a:pt x="4229" y="50733"/>
                    <a:pt x="5117" y="50229"/>
                    <a:pt x="5966" y="49669"/>
                  </a:cubicBezTo>
                  <a:cubicBezTo>
                    <a:pt x="7642" y="48518"/>
                    <a:pt x="9175" y="47176"/>
                    <a:pt x="10564" y="45711"/>
                  </a:cubicBezTo>
                  <a:cubicBezTo>
                    <a:pt x="11955" y="44244"/>
                    <a:pt x="13244" y="42711"/>
                    <a:pt x="14425" y="41054"/>
                  </a:cubicBezTo>
                  <a:cubicBezTo>
                    <a:pt x="15594" y="39401"/>
                    <a:pt x="16659" y="37662"/>
                    <a:pt x="17541" y="35829"/>
                  </a:cubicBezTo>
                  <a:cubicBezTo>
                    <a:pt x="18372" y="34128"/>
                    <a:pt x="19072" y="32367"/>
                    <a:pt x="19636" y="30560"/>
                  </a:cubicBezTo>
                  <a:cubicBezTo>
                    <a:pt x="20076" y="30538"/>
                    <a:pt x="20516" y="30491"/>
                    <a:pt x="20951" y="30421"/>
                  </a:cubicBezTo>
                  <a:cubicBezTo>
                    <a:pt x="22013" y="30259"/>
                    <a:pt x="23023" y="29957"/>
                    <a:pt x="24004" y="29611"/>
                  </a:cubicBezTo>
                  <a:cubicBezTo>
                    <a:pt x="25965" y="28902"/>
                    <a:pt x="27802" y="27889"/>
                    <a:pt x="29458" y="26663"/>
                  </a:cubicBezTo>
                  <a:cubicBezTo>
                    <a:pt x="31104" y="25423"/>
                    <a:pt x="32607" y="24010"/>
                    <a:pt x="33913" y="22442"/>
                  </a:cubicBezTo>
                  <a:cubicBezTo>
                    <a:pt x="35231" y="20884"/>
                    <a:pt x="36372" y="19187"/>
                    <a:pt x="37343" y="17411"/>
                  </a:cubicBezTo>
                  <a:cubicBezTo>
                    <a:pt x="37837" y="16528"/>
                    <a:pt x="38273" y="15618"/>
                    <a:pt x="38698" y="14704"/>
                  </a:cubicBezTo>
                  <a:cubicBezTo>
                    <a:pt x="39104" y="13783"/>
                    <a:pt x="39491" y="12854"/>
                    <a:pt x="39832" y="11910"/>
                  </a:cubicBezTo>
                  <a:cubicBezTo>
                    <a:pt x="41230" y="8146"/>
                    <a:pt x="42144" y="4257"/>
                    <a:pt x="42923" y="370"/>
                  </a:cubicBezTo>
                  <a:cubicBezTo>
                    <a:pt x="42954" y="212"/>
                    <a:pt x="42858" y="56"/>
                    <a:pt x="42702" y="13"/>
                  </a:cubicBezTo>
                  <a:cubicBezTo>
                    <a:pt x="42675" y="5"/>
                    <a:pt x="42648" y="1"/>
                    <a:pt x="4262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2"/>
            <p:cNvSpPr/>
            <p:nvPr/>
          </p:nvSpPr>
          <p:spPr>
            <a:xfrm>
              <a:off x="2636425" y="534950"/>
              <a:ext cx="667400" cy="1468700"/>
            </a:xfrm>
            <a:custGeom>
              <a:avLst/>
              <a:gdLst/>
              <a:ahLst/>
              <a:cxnLst/>
              <a:rect l="l" t="t" r="r" b="b"/>
              <a:pathLst>
                <a:path w="26696" h="58748" extrusionOk="0">
                  <a:moveTo>
                    <a:pt x="12869" y="0"/>
                  </a:moveTo>
                  <a:cubicBezTo>
                    <a:pt x="12839" y="2"/>
                    <a:pt x="12809" y="9"/>
                    <a:pt x="12780" y="19"/>
                  </a:cubicBezTo>
                  <a:lnTo>
                    <a:pt x="9341" y="1157"/>
                  </a:lnTo>
                  <a:lnTo>
                    <a:pt x="6558" y="2078"/>
                  </a:lnTo>
                  <a:lnTo>
                    <a:pt x="340" y="4137"/>
                  </a:lnTo>
                  <a:lnTo>
                    <a:pt x="335" y="4138"/>
                  </a:lnTo>
                  <a:cubicBezTo>
                    <a:pt x="289" y="4155"/>
                    <a:pt x="247" y="4179"/>
                    <a:pt x="211" y="4210"/>
                  </a:cubicBezTo>
                  <a:cubicBezTo>
                    <a:pt x="61" y="4324"/>
                    <a:pt x="0" y="4520"/>
                    <a:pt x="58" y="4698"/>
                  </a:cubicBezTo>
                  <a:lnTo>
                    <a:pt x="77" y="4755"/>
                  </a:lnTo>
                  <a:cubicBezTo>
                    <a:pt x="79" y="4762"/>
                    <a:pt x="80" y="4771"/>
                    <a:pt x="83" y="4780"/>
                  </a:cubicBezTo>
                  <a:lnTo>
                    <a:pt x="108" y="4852"/>
                  </a:lnTo>
                  <a:lnTo>
                    <a:pt x="213" y="5168"/>
                  </a:lnTo>
                  <a:cubicBezTo>
                    <a:pt x="220" y="5181"/>
                    <a:pt x="227" y="5193"/>
                    <a:pt x="234" y="5204"/>
                  </a:cubicBezTo>
                  <a:lnTo>
                    <a:pt x="15291" y="47547"/>
                  </a:lnTo>
                  <a:cubicBezTo>
                    <a:pt x="15325" y="47645"/>
                    <a:pt x="15385" y="47734"/>
                    <a:pt x="15465" y="47800"/>
                  </a:cubicBezTo>
                  <a:cubicBezTo>
                    <a:pt x="15474" y="47807"/>
                    <a:pt x="15484" y="47810"/>
                    <a:pt x="15491" y="47816"/>
                  </a:cubicBezTo>
                  <a:lnTo>
                    <a:pt x="17110" y="49749"/>
                  </a:lnTo>
                  <a:lnTo>
                    <a:pt x="17352" y="50035"/>
                  </a:lnTo>
                  <a:cubicBezTo>
                    <a:pt x="17611" y="50344"/>
                    <a:pt x="17888" y="50676"/>
                    <a:pt x="18176" y="51019"/>
                  </a:cubicBezTo>
                  <a:lnTo>
                    <a:pt x="18666" y="51604"/>
                  </a:lnTo>
                  <a:lnTo>
                    <a:pt x="19266" y="52320"/>
                  </a:lnTo>
                  <a:cubicBezTo>
                    <a:pt x="19394" y="52473"/>
                    <a:pt x="19523" y="52627"/>
                    <a:pt x="19652" y="52781"/>
                  </a:cubicBezTo>
                  <a:lnTo>
                    <a:pt x="20085" y="53299"/>
                  </a:lnTo>
                  <a:lnTo>
                    <a:pt x="20675" y="54002"/>
                  </a:lnTo>
                  <a:lnTo>
                    <a:pt x="21158" y="54578"/>
                  </a:lnTo>
                  <a:lnTo>
                    <a:pt x="22360" y="56013"/>
                  </a:lnTo>
                  <a:lnTo>
                    <a:pt x="22807" y="56546"/>
                  </a:lnTo>
                  <a:lnTo>
                    <a:pt x="22977" y="56749"/>
                  </a:lnTo>
                  <a:lnTo>
                    <a:pt x="23246" y="57070"/>
                  </a:lnTo>
                  <a:cubicBezTo>
                    <a:pt x="23651" y="57554"/>
                    <a:pt x="23969" y="57933"/>
                    <a:pt x="24162" y="58165"/>
                  </a:cubicBezTo>
                  <a:lnTo>
                    <a:pt x="24300" y="58329"/>
                  </a:lnTo>
                  <a:lnTo>
                    <a:pt x="24324" y="58357"/>
                  </a:lnTo>
                  <a:lnTo>
                    <a:pt x="24371" y="58414"/>
                  </a:lnTo>
                  <a:cubicBezTo>
                    <a:pt x="24461" y="58523"/>
                    <a:pt x="24573" y="58611"/>
                    <a:pt x="24700" y="58671"/>
                  </a:cubicBezTo>
                  <a:cubicBezTo>
                    <a:pt x="24739" y="58688"/>
                    <a:pt x="24779" y="58704"/>
                    <a:pt x="24820" y="58716"/>
                  </a:cubicBezTo>
                  <a:cubicBezTo>
                    <a:pt x="24894" y="58737"/>
                    <a:pt x="24969" y="58748"/>
                    <a:pt x="25045" y="58748"/>
                  </a:cubicBezTo>
                  <a:cubicBezTo>
                    <a:pt x="25171" y="58748"/>
                    <a:pt x="25296" y="58719"/>
                    <a:pt x="25410" y="58661"/>
                  </a:cubicBezTo>
                  <a:cubicBezTo>
                    <a:pt x="25659" y="58534"/>
                    <a:pt x="25847" y="58275"/>
                    <a:pt x="25868" y="57918"/>
                  </a:cubicBezTo>
                  <a:lnTo>
                    <a:pt x="25895" y="57444"/>
                  </a:lnTo>
                  <a:lnTo>
                    <a:pt x="26012" y="55438"/>
                  </a:lnTo>
                  <a:lnTo>
                    <a:pt x="26672" y="44062"/>
                  </a:lnTo>
                  <a:cubicBezTo>
                    <a:pt x="26674" y="44045"/>
                    <a:pt x="26670" y="44031"/>
                    <a:pt x="26670" y="44014"/>
                  </a:cubicBezTo>
                  <a:cubicBezTo>
                    <a:pt x="26695" y="43911"/>
                    <a:pt x="26692" y="43803"/>
                    <a:pt x="26659" y="43704"/>
                  </a:cubicBezTo>
                  <a:lnTo>
                    <a:pt x="13497" y="813"/>
                  </a:lnTo>
                  <a:cubicBezTo>
                    <a:pt x="13494" y="800"/>
                    <a:pt x="13497" y="786"/>
                    <a:pt x="13493" y="773"/>
                  </a:cubicBezTo>
                  <a:lnTo>
                    <a:pt x="13388" y="456"/>
                  </a:lnTo>
                  <a:lnTo>
                    <a:pt x="13365" y="383"/>
                  </a:lnTo>
                  <a:cubicBezTo>
                    <a:pt x="13363" y="374"/>
                    <a:pt x="13358" y="367"/>
                    <a:pt x="13355" y="359"/>
                  </a:cubicBezTo>
                  <a:lnTo>
                    <a:pt x="13336" y="302"/>
                  </a:lnTo>
                  <a:cubicBezTo>
                    <a:pt x="13276" y="124"/>
                    <a:pt x="13110" y="3"/>
                    <a:pt x="12923" y="2"/>
                  </a:cubicBezTo>
                  <a:cubicBezTo>
                    <a:pt x="12904" y="0"/>
                    <a:pt x="12887" y="0"/>
                    <a:pt x="12869" y="0"/>
                  </a:cubicBezTo>
                  <a:close/>
                </a:path>
              </a:pathLst>
            </a:custGeom>
            <a:solidFill>
              <a:schemeClr val="dk1">
                <a:alpha val="67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2"/>
            <p:cNvSpPr/>
            <p:nvPr/>
          </p:nvSpPr>
          <p:spPr>
            <a:xfrm>
              <a:off x="3025600" y="1576775"/>
              <a:ext cx="296100" cy="426775"/>
            </a:xfrm>
            <a:custGeom>
              <a:avLst/>
              <a:gdLst/>
              <a:ahLst/>
              <a:cxnLst/>
              <a:rect l="l" t="t" r="r" b="b"/>
              <a:pathLst>
                <a:path w="11844" h="17071" extrusionOk="0">
                  <a:moveTo>
                    <a:pt x="6992" y="0"/>
                  </a:moveTo>
                  <a:cubicBezTo>
                    <a:pt x="6985" y="0"/>
                    <a:pt x="6977" y="0"/>
                    <a:pt x="6969" y="0"/>
                  </a:cubicBezTo>
                  <a:cubicBezTo>
                    <a:pt x="4355" y="8"/>
                    <a:pt x="1982" y="1563"/>
                    <a:pt x="587" y="3938"/>
                  </a:cubicBezTo>
                  <a:cubicBezTo>
                    <a:pt x="286" y="4451"/>
                    <a:pt x="1" y="5094"/>
                    <a:pt x="382" y="5603"/>
                  </a:cubicBezTo>
                  <a:lnTo>
                    <a:pt x="8719" y="16700"/>
                  </a:lnTo>
                  <a:cubicBezTo>
                    <a:pt x="8910" y="16954"/>
                    <a:pt x="9168" y="17070"/>
                    <a:pt x="9418" y="17070"/>
                  </a:cubicBezTo>
                  <a:cubicBezTo>
                    <a:pt x="9812" y="17070"/>
                    <a:pt x="10184" y="16782"/>
                    <a:pt x="10240" y="16285"/>
                  </a:cubicBezTo>
                  <a:lnTo>
                    <a:pt x="11779" y="2491"/>
                  </a:lnTo>
                  <a:cubicBezTo>
                    <a:pt x="11843" y="1914"/>
                    <a:pt x="11407" y="1582"/>
                    <a:pt x="11027" y="1300"/>
                  </a:cubicBezTo>
                  <a:cubicBezTo>
                    <a:pt x="10628" y="1004"/>
                    <a:pt x="10203" y="773"/>
                    <a:pt x="9760" y="583"/>
                  </a:cubicBezTo>
                  <a:cubicBezTo>
                    <a:pt x="8865" y="201"/>
                    <a:pt x="7922" y="0"/>
                    <a:pt x="699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2"/>
            <p:cNvSpPr/>
            <p:nvPr/>
          </p:nvSpPr>
          <p:spPr>
            <a:xfrm>
              <a:off x="3025600" y="1612200"/>
              <a:ext cx="224025" cy="347925"/>
            </a:xfrm>
            <a:custGeom>
              <a:avLst/>
              <a:gdLst/>
              <a:ahLst/>
              <a:cxnLst/>
              <a:rect l="l" t="t" r="r" b="b"/>
              <a:pathLst>
                <a:path w="8961" h="13917" extrusionOk="0">
                  <a:moveTo>
                    <a:pt x="2830" y="0"/>
                  </a:moveTo>
                  <a:cubicBezTo>
                    <a:pt x="1945" y="656"/>
                    <a:pt x="1178" y="1516"/>
                    <a:pt x="587" y="2521"/>
                  </a:cubicBezTo>
                  <a:cubicBezTo>
                    <a:pt x="286" y="3034"/>
                    <a:pt x="1" y="3677"/>
                    <a:pt x="382" y="4186"/>
                  </a:cubicBezTo>
                  <a:lnTo>
                    <a:pt x="6736" y="12643"/>
                  </a:lnTo>
                  <a:lnTo>
                    <a:pt x="6736" y="12643"/>
                  </a:lnTo>
                  <a:cubicBezTo>
                    <a:pt x="6736" y="12643"/>
                    <a:pt x="6736" y="12643"/>
                    <a:pt x="6735" y="12643"/>
                  </a:cubicBezTo>
                  <a:lnTo>
                    <a:pt x="6735" y="12643"/>
                  </a:lnTo>
                  <a:lnTo>
                    <a:pt x="7693" y="13917"/>
                  </a:lnTo>
                  <a:lnTo>
                    <a:pt x="6736" y="12643"/>
                  </a:lnTo>
                  <a:lnTo>
                    <a:pt x="6736" y="12643"/>
                  </a:lnTo>
                  <a:cubicBezTo>
                    <a:pt x="6936" y="12665"/>
                    <a:pt x="7135" y="12676"/>
                    <a:pt x="7335" y="12676"/>
                  </a:cubicBezTo>
                  <a:cubicBezTo>
                    <a:pt x="7885" y="12676"/>
                    <a:pt x="8433" y="12594"/>
                    <a:pt x="8960" y="12430"/>
                  </a:cubicBezTo>
                  <a:cubicBezTo>
                    <a:pt x="6474" y="8583"/>
                    <a:pt x="4426" y="4364"/>
                    <a:pt x="2830" y="0"/>
                  </a:cubicBezTo>
                  <a:close/>
                </a:path>
              </a:pathLst>
            </a:custGeom>
            <a:solidFill>
              <a:schemeClr val="dk1">
                <a:alpha val="67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2"/>
            <p:cNvSpPr/>
            <p:nvPr/>
          </p:nvSpPr>
          <p:spPr>
            <a:xfrm>
              <a:off x="3193975" y="1901675"/>
              <a:ext cx="96800" cy="101850"/>
            </a:xfrm>
            <a:custGeom>
              <a:avLst/>
              <a:gdLst/>
              <a:ahLst/>
              <a:cxnLst/>
              <a:rect l="l" t="t" r="r" b="b"/>
              <a:pathLst>
                <a:path w="3872" h="4074" extrusionOk="0">
                  <a:moveTo>
                    <a:pt x="3872" y="1"/>
                  </a:moveTo>
                  <a:lnTo>
                    <a:pt x="3872" y="1"/>
                  </a:lnTo>
                  <a:cubicBezTo>
                    <a:pt x="3413" y="348"/>
                    <a:pt x="2901" y="622"/>
                    <a:pt x="2357" y="810"/>
                  </a:cubicBezTo>
                  <a:cubicBezTo>
                    <a:pt x="1797" y="1002"/>
                    <a:pt x="1205" y="1097"/>
                    <a:pt x="607" y="1097"/>
                  </a:cubicBezTo>
                  <a:cubicBezTo>
                    <a:pt x="405" y="1097"/>
                    <a:pt x="203" y="1086"/>
                    <a:pt x="0" y="1064"/>
                  </a:cubicBezTo>
                  <a:lnTo>
                    <a:pt x="0" y="1064"/>
                  </a:lnTo>
                  <a:lnTo>
                    <a:pt x="1984" y="3704"/>
                  </a:lnTo>
                  <a:cubicBezTo>
                    <a:pt x="2174" y="3957"/>
                    <a:pt x="2433" y="4074"/>
                    <a:pt x="2683" y="4074"/>
                  </a:cubicBezTo>
                  <a:cubicBezTo>
                    <a:pt x="3076" y="4074"/>
                    <a:pt x="3449" y="3785"/>
                    <a:pt x="3505" y="3288"/>
                  </a:cubicBezTo>
                  <a:lnTo>
                    <a:pt x="387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2"/>
            <p:cNvSpPr/>
            <p:nvPr/>
          </p:nvSpPr>
          <p:spPr>
            <a:xfrm>
              <a:off x="2706350" y="520675"/>
              <a:ext cx="616050" cy="1199800"/>
            </a:xfrm>
            <a:custGeom>
              <a:avLst/>
              <a:gdLst/>
              <a:ahLst/>
              <a:cxnLst/>
              <a:rect l="l" t="t" r="r" b="b"/>
              <a:pathLst>
                <a:path w="24642" h="47992" extrusionOk="0">
                  <a:moveTo>
                    <a:pt x="13116" y="1"/>
                  </a:moveTo>
                  <a:cubicBezTo>
                    <a:pt x="13083" y="1"/>
                    <a:pt x="13049" y="5"/>
                    <a:pt x="13016" y="15"/>
                  </a:cubicBezTo>
                  <a:lnTo>
                    <a:pt x="369" y="3468"/>
                  </a:lnTo>
                  <a:cubicBezTo>
                    <a:pt x="130" y="3534"/>
                    <a:pt x="1" y="3817"/>
                    <a:pt x="84" y="4096"/>
                  </a:cubicBezTo>
                  <a:lnTo>
                    <a:pt x="12998" y="47609"/>
                  </a:lnTo>
                  <a:cubicBezTo>
                    <a:pt x="13072" y="47857"/>
                    <a:pt x="13269" y="47991"/>
                    <a:pt x="13457" y="47991"/>
                  </a:cubicBezTo>
                  <a:cubicBezTo>
                    <a:pt x="13606" y="47991"/>
                    <a:pt x="13750" y="47908"/>
                    <a:pt x="13825" y="47732"/>
                  </a:cubicBezTo>
                  <a:lnTo>
                    <a:pt x="15142" y="44621"/>
                  </a:lnTo>
                  <a:cubicBezTo>
                    <a:pt x="15272" y="44315"/>
                    <a:pt x="15535" y="44152"/>
                    <a:pt x="15812" y="44152"/>
                  </a:cubicBezTo>
                  <a:cubicBezTo>
                    <a:pt x="16013" y="44152"/>
                    <a:pt x="16221" y="44238"/>
                    <a:pt x="16393" y="44417"/>
                  </a:cubicBezTo>
                  <a:lnTo>
                    <a:pt x="18134" y="46230"/>
                  </a:lnTo>
                  <a:cubicBezTo>
                    <a:pt x="18308" y="46410"/>
                    <a:pt x="18516" y="46494"/>
                    <a:pt x="18715" y="46494"/>
                  </a:cubicBezTo>
                  <a:cubicBezTo>
                    <a:pt x="19042" y="46494"/>
                    <a:pt x="19345" y="46267"/>
                    <a:pt x="19436" y="45867"/>
                  </a:cubicBezTo>
                  <a:lnTo>
                    <a:pt x="20036" y="43221"/>
                  </a:lnTo>
                  <a:cubicBezTo>
                    <a:pt x="20125" y="42825"/>
                    <a:pt x="20428" y="42593"/>
                    <a:pt x="20757" y="42593"/>
                  </a:cubicBezTo>
                  <a:cubicBezTo>
                    <a:pt x="20921" y="42593"/>
                    <a:pt x="21091" y="42651"/>
                    <a:pt x="21246" y="42775"/>
                  </a:cubicBezTo>
                  <a:lnTo>
                    <a:pt x="23892" y="44890"/>
                  </a:lnTo>
                  <a:cubicBezTo>
                    <a:pt x="23980" y="44960"/>
                    <a:pt x="24073" y="44991"/>
                    <a:pt x="24161" y="44991"/>
                  </a:cubicBezTo>
                  <a:cubicBezTo>
                    <a:pt x="24422" y="44991"/>
                    <a:pt x="24641" y="44719"/>
                    <a:pt x="24555" y="44375"/>
                  </a:cubicBezTo>
                  <a:lnTo>
                    <a:pt x="13580" y="409"/>
                  </a:lnTo>
                  <a:cubicBezTo>
                    <a:pt x="13520" y="167"/>
                    <a:pt x="13322" y="1"/>
                    <a:pt x="1311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2"/>
            <p:cNvSpPr/>
            <p:nvPr/>
          </p:nvSpPr>
          <p:spPr>
            <a:xfrm>
              <a:off x="2706350" y="583100"/>
              <a:ext cx="394100" cy="1137375"/>
            </a:xfrm>
            <a:custGeom>
              <a:avLst/>
              <a:gdLst/>
              <a:ahLst/>
              <a:cxnLst/>
              <a:rect l="l" t="t" r="r" b="b"/>
              <a:pathLst>
                <a:path w="15764" h="45495" extrusionOk="0">
                  <a:moveTo>
                    <a:pt x="3926" y="0"/>
                  </a:moveTo>
                  <a:lnTo>
                    <a:pt x="369" y="971"/>
                  </a:lnTo>
                  <a:cubicBezTo>
                    <a:pt x="130" y="1037"/>
                    <a:pt x="1" y="1320"/>
                    <a:pt x="84" y="1599"/>
                  </a:cubicBezTo>
                  <a:lnTo>
                    <a:pt x="12998" y="45112"/>
                  </a:lnTo>
                  <a:cubicBezTo>
                    <a:pt x="13072" y="45361"/>
                    <a:pt x="13269" y="45495"/>
                    <a:pt x="13458" y="45495"/>
                  </a:cubicBezTo>
                  <a:cubicBezTo>
                    <a:pt x="13606" y="45495"/>
                    <a:pt x="13750" y="45412"/>
                    <a:pt x="13825" y="45236"/>
                  </a:cubicBezTo>
                  <a:lnTo>
                    <a:pt x="15142" y="42125"/>
                  </a:lnTo>
                  <a:cubicBezTo>
                    <a:pt x="15265" y="41837"/>
                    <a:pt x="15504" y="41676"/>
                    <a:pt x="15763" y="41659"/>
                  </a:cubicBezTo>
                  <a:lnTo>
                    <a:pt x="3926" y="0"/>
                  </a:lnTo>
                  <a:close/>
                </a:path>
              </a:pathLst>
            </a:custGeom>
            <a:solidFill>
              <a:schemeClr val="dk1">
                <a:alpha val="67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2"/>
            <p:cNvSpPr/>
            <p:nvPr/>
          </p:nvSpPr>
          <p:spPr>
            <a:xfrm>
              <a:off x="2944350" y="520700"/>
              <a:ext cx="378050" cy="1124800"/>
            </a:xfrm>
            <a:custGeom>
              <a:avLst/>
              <a:gdLst/>
              <a:ahLst/>
              <a:cxnLst/>
              <a:rect l="l" t="t" r="r" b="b"/>
              <a:pathLst>
                <a:path w="15122" h="44992" extrusionOk="0">
                  <a:moveTo>
                    <a:pt x="3595" y="0"/>
                  </a:moveTo>
                  <a:cubicBezTo>
                    <a:pt x="3562" y="0"/>
                    <a:pt x="3529" y="5"/>
                    <a:pt x="3496" y="14"/>
                  </a:cubicBezTo>
                  <a:lnTo>
                    <a:pt x="0" y="968"/>
                  </a:lnTo>
                  <a:lnTo>
                    <a:pt x="11160" y="42598"/>
                  </a:lnTo>
                  <a:cubicBezTo>
                    <a:pt x="11185" y="42595"/>
                    <a:pt x="11211" y="42593"/>
                    <a:pt x="11238" y="42593"/>
                  </a:cubicBezTo>
                  <a:cubicBezTo>
                    <a:pt x="11401" y="42593"/>
                    <a:pt x="11572" y="42650"/>
                    <a:pt x="11727" y="42774"/>
                  </a:cubicBezTo>
                  <a:lnTo>
                    <a:pt x="14372" y="44890"/>
                  </a:lnTo>
                  <a:cubicBezTo>
                    <a:pt x="14460" y="44960"/>
                    <a:pt x="14553" y="44992"/>
                    <a:pt x="14641" y="44992"/>
                  </a:cubicBezTo>
                  <a:cubicBezTo>
                    <a:pt x="14902" y="44992"/>
                    <a:pt x="15121" y="44719"/>
                    <a:pt x="15035" y="44375"/>
                  </a:cubicBezTo>
                  <a:lnTo>
                    <a:pt x="4060" y="409"/>
                  </a:lnTo>
                  <a:cubicBezTo>
                    <a:pt x="4000" y="166"/>
                    <a:pt x="3801" y="0"/>
                    <a:pt x="3595" y="0"/>
                  </a:cubicBezTo>
                  <a:close/>
                </a:path>
              </a:pathLst>
            </a:custGeom>
            <a:solidFill>
              <a:schemeClr val="dk1">
                <a:alpha val="67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2"/>
            <p:cNvSpPr/>
            <p:nvPr/>
          </p:nvSpPr>
          <p:spPr>
            <a:xfrm>
              <a:off x="3193975" y="1922950"/>
              <a:ext cx="88950" cy="80600"/>
            </a:xfrm>
            <a:custGeom>
              <a:avLst/>
              <a:gdLst/>
              <a:ahLst/>
              <a:cxnLst/>
              <a:rect l="l" t="t" r="r" b="b"/>
              <a:pathLst>
                <a:path w="3558" h="3224" extrusionOk="0">
                  <a:moveTo>
                    <a:pt x="2225" y="0"/>
                  </a:moveTo>
                  <a:cubicBezTo>
                    <a:pt x="1698" y="164"/>
                    <a:pt x="1150" y="246"/>
                    <a:pt x="600" y="246"/>
                  </a:cubicBezTo>
                  <a:cubicBezTo>
                    <a:pt x="400" y="246"/>
                    <a:pt x="200" y="235"/>
                    <a:pt x="0" y="213"/>
                  </a:cubicBezTo>
                  <a:lnTo>
                    <a:pt x="0" y="213"/>
                  </a:lnTo>
                  <a:lnTo>
                    <a:pt x="958" y="1487"/>
                  </a:lnTo>
                  <a:lnTo>
                    <a:pt x="1076" y="1644"/>
                  </a:lnTo>
                  <a:cubicBezTo>
                    <a:pt x="1084" y="1656"/>
                    <a:pt x="1094" y="1668"/>
                    <a:pt x="1103" y="1679"/>
                  </a:cubicBezTo>
                  <a:lnTo>
                    <a:pt x="1227" y="1846"/>
                  </a:lnTo>
                  <a:lnTo>
                    <a:pt x="1569" y="2300"/>
                  </a:lnTo>
                  <a:lnTo>
                    <a:pt x="1654" y="2413"/>
                  </a:lnTo>
                  <a:lnTo>
                    <a:pt x="1720" y="2502"/>
                  </a:lnTo>
                  <a:lnTo>
                    <a:pt x="1917" y="2764"/>
                  </a:lnTo>
                  <a:lnTo>
                    <a:pt x="1940" y="2793"/>
                  </a:lnTo>
                  <a:lnTo>
                    <a:pt x="1984" y="2853"/>
                  </a:lnTo>
                  <a:cubicBezTo>
                    <a:pt x="2175" y="3107"/>
                    <a:pt x="2433" y="3223"/>
                    <a:pt x="2683" y="3223"/>
                  </a:cubicBezTo>
                  <a:cubicBezTo>
                    <a:pt x="3076" y="3223"/>
                    <a:pt x="3449" y="2934"/>
                    <a:pt x="3505" y="2437"/>
                  </a:cubicBezTo>
                  <a:lnTo>
                    <a:pt x="3557" y="1966"/>
                  </a:lnTo>
                  <a:cubicBezTo>
                    <a:pt x="3100" y="1323"/>
                    <a:pt x="2656" y="667"/>
                    <a:pt x="2225" y="0"/>
                  </a:cubicBezTo>
                  <a:close/>
                </a:path>
              </a:pathLst>
            </a:custGeom>
            <a:solidFill>
              <a:schemeClr val="dk1">
                <a:alpha val="67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2"/>
            <p:cNvSpPr/>
            <p:nvPr/>
          </p:nvSpPr>
          <p:spPr>
            <a:xfrm>
              <a:off x="2706275" y="520675"/>
              <a:ext cx="343875" cy="120450"/>
            </a:xfrm>
            <a:custGeom>
              <a:avLst/>
              <a:gdLst/>
              <a:ahLst/>
              <a:cxnLst/>
              <a:rect l="l" t="t" r="r" b="b"/>
              <a:pathLst>
                <a:path w="13755" h="4818" extrusionOk="0">
                  <a:moveTo>
                    <a:pt x="13131" y="1"/>
                  </a:moveTo>
                  <a:cubicBezTo>
                    <a:pt x="13092" y="1"/>
                    <a:pt x="13053" y="6"/>
                    <a:pt x="13013" y="17"/>
                  </a:cubicBezTo>
                  <a:lnTo>
                    <a:pt x="377" y="3467"/>
                  </a:lnTo>
                  <a:cubicBezTo>
                    <a:pt x="141" y="3532"/>
                    <a:pt x="1" y="3775"/>
                    <a:pt x="65" y="4013"/>
                  </a:cubicBezTo>
                  <a:lnTo>
                    <a:pt x="196" y="4491"/>
                  </a:lnTo>
                  <a:cubicBezTo>
                    <a:pt x="250" y="4688"/>
                    <a:pt x="429" y="4818"/>
                    <a:pt x="624" y="4818"/>
                  </a:cubicBezTo>
                  <a:cubicBezTo>
                    <a:pt x="663" y="4818"/>
                    <a:pt x="703" y="4813"/>
                    <a:pt x="742" y="4802"/>
                  </a:cubicBezTo>
                  <a:lnTo>
                    <a:pt x="13377" y="1352"/>
                  </a:lnTo>
                  <a:cubicBezTo>
                    <a:pt x="13615" y="1287"/>
                    <a:pt x="13754" y="1042"/>
                    <a:pt x="13689" y="806"/>
                  </a:cubicBezTo>
                  <a:lnTo>
                    <a:pt x="13559" y="327"/>
                  </a:lnTo>
                  <a:cubicBezTo>
                    <a:pt x="13505" y="130"/>
                    <a:pt x="13326" y="1"/>
                    <a:pt x="1313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3" name="Google Shape;113;p2"/>
          <p:cNvGrpSpPr/>
          <p:nvPr/>
        </p:nvGrpSpPr>
        <p:grpSpPr>
          <a:xfrm>
            <a:off x="7821035" y="2622152"/>
            <a:ext cx="1516586" cy="2882555"/>
            <a:chOff x="4949150" y="3435000"/>
            <a:chExt cx="1154175" cy="2193725"/>
          </a:xfrm>
        </p:grpSpPr>
        <p:sp>
          <p:nvSpPr>
            <p:cNvPr id="114" name="Google Shape;114;p2"/>
            <p:cNvSpPr/>
            <p:nvPr/>
          </p:nvSpPr>
          <p:spPr>
            <a:xfrm>
              <a:off x="4959775" y="3435000"/>
              <a:ext cx="1143550" cy="959400"/>
            </a:xfrm>
            <a:custGeom>
              <a:avLst/>
              <a:gdLst/>
              <a:ahLst/>
              <a:cxnLst/>
              <a:rect l="l" t="t" r="r" b="b"/>
              <a:pathLst>
                <a:path w="45742" h="38376" extrusionOk="0">
                  <a:moveTo>
                    <a:pt x="19361" y="24932"/>
                  </a:moveTo>
                  <a:cubicBezTo>
                    <a:pt x="19465" y="24932"/>
                    <a:pt x="19570" y="24937"/>
                    <a:pt x="19673" y="24944"/>
                  </a:cubicBezTo>
                  <a:cubicBezTo>
                    <a:pt x="20499" y="24997"/>
                    <a:pt x="21223" y="25325"/>
                    <a:pt x="21842" y="25875"/>
                  </a:cubicBezTo>
                  <a:cubicBezTo>
                    <a:pt x="22439" y="26436"/>
                    <a:pt x="22908" y="27180"/>
                    <a:pt x="23139" y="27996"/>
                  </a:cubicBezTo>
                  <a:cubicBezTo>
                    <a:pt x="23371" y="28729"/>
                    <a:pt x="23389" y="29503"/>
                    <a:pt x="23242" y="30263"/>
                  </a:cubicBezTo>
                  <a:cubicBezTo>
                    <a:pt x="22805" y="30365"/>
                    <a:pt x="22364" y="30438"/>
                    <a:pt x="21919" y="30483"/>
                  </a:cubicBezTo>
                  <a:cubicBezTo>
                    <a:pt x="21641" y="30509"/>
                    <a:pt x="21364" y="30524"/>
                    <a:pt x="21089" y="30524"/>
                  </a:cubicBezTo>
                  <a:cubicBezTo>
                    <a:pt x="20466" y="30524"/>
                    <a:pt x="19852" y="30452"/>
                    <a:pt x="19264" y="30296"/>
                  </a:cubicBezTo>
                  <a:cubicBezTo>
                    <a:pt x="18414" y="30070"/>
                    <a:pt x="17582" y="29685"/>
                    <a:pt x="16974" y="29149"/>
                  </a:cubicBezTo>
                  <a:cubicBezTo>
                    <a:pt x="16663" y="28887"/>
                    <a:pt x="16429" y="28580"/>
                    <a:pt x="16290" y="28259"/>
                  </a:cubicBezTo>
                  <a:cubicBezTo>
                    <a:pt x="16156" y="27938"/>
                    <a:pt x="16077" y="27605"/>
                    <a:pt x="16138" y="27244"/>
                  </a:cubicBezTo>
                  <a:cubicBezTo>
                    <a:pt x="16220" y="26485"/>
                    <a:pt x="16634" y="25875"/>
                    <a:pt x="17314" y="25469"/>
                  </a:cubicBezTo>
                  <a:cubicBezTo>
                    <a:pt x="17899" y="25115"/>
                    <a:pt x="18637" y="24932"/>
                    <a:pt x="19361" y="24932"/>
                  </a:cubicBezTo>
                  <a:close/>
                  <a:moveTo>
                    <a:pt x="45087" y="1"/>
                  </a:moveTo>
                  <a:cubicBezTo>
                    <a:pt x="43175" y="1"/>
                    <a:pt x="41253" y="430"/>
                    <a:pt x="39532" y="1282"/>
                  </a:cubicBezTo>
                  <a:cubicBezTo>
                    <a:pt x="37709" y="2187"/>
                    <a:pt x="36046" y="3454"/>
                    <a:pt x="34765" y="5058"/>
                  </a:cubicBezTo>
                  <a:lnTo>
                    <a:pt x="34286" y="5662"/>
                  </a:lnTo>
                  <a:lnTo>
                    <a:pt x="33860" y="6304"/>
                  </a:lnTo>
                  <a:lnTo>
                    <a:pt x="33647" y="6625"/>
                  </a:lnTo>
                  <a:cubicBezTo>
                    <a:pt x="33581" y="6737"/>
                    <a:pt x="33522" y="6851"/>
                    <a:pt x="33460" y="6964"/>
                  </a:cubicBezTo>
                  <a:lnTo>
                    <a:pt x="33091" y="7644"/>
                  </a:lnTo>
                  <a:cubicBezTo>
                    <a:pt x="32665" y="8582"/>
                    <a:pt x="32288" y="9557"/>
                    <a:pt x="32107" y="10584"/>
                  </a:cubicBezTo>
                  <a:cubicBezTo>
                    <a:pt x="31680" y="12628"/>
                    <a:pt x="31826" y="14684"/>
                    <a:pt x="31964" y="16654"/>
                  </a:cubicBezTo>
                  <a:cubicBezTo>
                    <a:pt x="32108" y="18623"/>
                    <a:pt x="32278" y="20577"/>
                    <a:pt x="31985" y="22402"/>
                  </a:cubicBezTo>
                  <a:cubicBezTo>
                    <a:pt x="31838" y="23316"/>
                    <a:pt x="31554" y="24191"/>
                    <a:pt x="31133" y="24985"/>
                  </a:cubicBezTo>
                  <a:cubicBezTo>
                    <a:pt x="30712" y="25777"/>
                    <a:pt x="30144" y="26485"/>
                    <a:pt x="29469" y="27098"/>
                  </a:cubicBezTo>
                  <a:cubicBezTo>
                    <a:pt x="28796" y="27712"/>
                    <a:pt x="28016" y="28231"/>
                    <a:pt x="27188" y="28683"/>
                  </a:cubicBezTo>
                  <a:cubicBezTo>
                    <a:pt x="26467" y="29071"/>
                    <a:pt x="25706" y="29437"/>
                    <a:pt x="24944" y="29732"/>
                  </a:cubicBezTo>
                  <a:cubicBezTo>
                    <a:pt x="24956" y="29561"/>
                    <a:pt x="24962" y="29389"/>
                    <a:pt x="24961" y="29214"/>
                  </a:cubicBezTo>
                  <a:cubicBezTo>
                    <a:pt x="24949" y="28646"/>
                    <a:pt x="24864" y="28083"/>
                    <a:pt x="24707" y="27538"/>
                  </a:cubicBezTo>
                  <a:cubicBezTo>
                    <a:pt x="24401" y="26451"/>
                    <a:pt x="23796" y="25453"/>
                    <a:pt x="22957" y="24659"/>
                  </a:cubicBezTo>
                  <a:cubicBezTo>
                    <a:pt x="22524" y="24262"/>
                    <a:pt x="22030" y="23940"/>
                    <a:pt x="21493" y="23702"/>
                  </a:cubicBezTo>
                  <a:cubicBezTo>
                    <a:pt x="20951" y="23459"/>
                    <a:pt x="20361" y="23324"/>
                    <a:pt x="19789" y="23288"/>
                  </a:cubicBezTo>
                  <a:cubicBezTo>
                    <a:pt x="19651" y="23279"/>
                    <a:pt x="19515" y="23275"/>
                    <a:pt x="19377" y="23275"/>
                  </a:cubicBezTo>
                  <a:cubicBezTo>
                    <a:pt x="18368" y="23275"/>
                    <a:pt x="17362" y="23515"/>
                    <a:pt x="16457" y="24057"/>
                  </a:cubicBezTo>
                  <a:cubicBezTo>
                    <a:pt x="15947" y="24366"/>
                    <a:pt x="15476" y="24787"/>
                    <a:pt x="15128" y="25314"/>
                  </a:cubicBezTo>
                  <a:cubicBezTo>
                    <a:pt x="15039" y="25443"/>
                    <a:pt x="14970" y="25586"/>
                    <a:pt x="14892" y="25724"/>
                  </a:cubicBezTo>
                  <a:cubicBezTo>
                    <a:pt x="14818" y="25863"/>
                    <a:pt x="14770" y="26014"/>
                    <a:pt x="14709" y="26159"/>
                  </a:cubicBezTo>
                  <a:cubicBezTo>
                    <a:pt x="14649" y="26304"/>
                    <a:pt x="14627" y="26455"/>
                    <a:pt x="14588" y="26604"/>
                  </a:cubicBezTo>
                  <a:cubicBezTo>
                    <a:pt x="14554" y="26754"/>
                    <a:pt x="14512" y="26898"/>
                    <a:pt x="14506" y="27059"/>
                  </a:cubicBezTo>
                  <a:cubicBezTo>
                    <a:pt x="14411" y="27679"/>
                    <a:pt x="14540" y="28355"/>
                    <a:pt x="14796" y="28932"/>
                  </a:cubicBezTo>
                  <a:cubicBezTo>
                    <a:pt x="15056" y="29513"/>
                    <a:pt x="15453" y="30001"/>
                    <a:pt x="15895" y="30376"/>
                  </a:cubicBezTo>
                  <a:cubicBezTo>
                    <a:pt x="16781" y="31141"/>
                    <a:pt x="17802" y="31585"/>
                    <a:pt x="18853" y="31865"/>
                  </a:cubicBezTo>
                  <a:cubicBezTo>
                    <a:pt x="19562" y="32052"/>
                    <a:pt x="20288" y="32134"/>
                    <a:pt x="21007" y="32134"/>
                  </a:cubicBezTo>
                  <a:cubicBezTo>
                    <a:pt x="21364" y="32134"/>
                    <a:pt x="21723" y="32114"/>
                    <a:pt x="22079" y="32075"/>
                  </a:cubicBezTo>
                  <a:cubicBezTo>
                    <a:pt x="22255" y="32056"/>
                    <a:pt x="22430" y="32033"/>
                    <a:pt x="22604" y="32007"/>
                  </a:cubicBezTo>
                  <a:lnTo>
                    <a:pt x="22604" y="32007"/>
                  </a:lnTo>
                  <a:cubicBezTo>
                    <a:pt x="22442" y="32304"/>
                    <a:pt x="22260" y="32591"/>
                    <a:pt x="22058" y="32863"/>
                  </a:cubicBezTo>
                  <a:cubicBezTo>
                    <a:pt x="20980" y="34309"/>
                    <a:pt x="19391" y="35325"/>
                    <a:pt x="17626" y="35960"/>
                  </a:cubicBezTo>
                  <a:cubicBezTo>
                    <a:pt x="15861" y="36602"/>
                    <a:pt x="13935" y="36892"/>
                    <a:pt x="12005" y="37080"/>
                  </a:cubicBezTo>
                  <a:cubicBezTo>
                    <a:pt x="11039" y="37166"/>
                    <a:pt x="10071" y="37211"/>
                    <a:pt x="9098" y="37216"/>
                  </a:cubicBezTo>
                  <a:cubicBezTo>
                    <a:pt x="8970" y="37217"/>
                    <a:pt x="8841" y="37218"/>
                    <a:pt x="8712" y="37218"/>
                  </a:cubicBezTo>
                  <a:cubicBezTo>
                    <a:pt x="7869" y="37218"/>
                    <a:pt x="7025" y="37186"/>
                    <a:pt x="6182" y="37122"/>
                  </a:cubicBezTo>
                  <a:cubicBezTo>
                    <a:pt x="4239" y="36971"/>
                    <a:pt x="2308" y="36649"/>
                    <a:pt x="404" y="36190"/>
                  </a:cubicBezTo>
                  <a:cubicBezTo>
                    <a:pt x="381" y="36184"/>
                    <a:pt x="357" y="36181"/>
                    <a:pt x="333" y="36181"/>
                  </a:cubicBezTo>
                  <a:cubicBezTo>
                    <a:pt x="332" y="36181"/>
                    <a:pt x="331" y="36181"/>
                    <a:pt x="330" y="36181"/>
                  </a:cubicBezTo>
                  <a:cubicBezTo>
                    <a:pt x="178" y="36181"/>
                    <a:pt x="49" y="36290"/>
                    <a:pt x="25" y="36440"/>
                  </a:cubicBezTo>
                  <a:cubicBezTo>
                    <a:pt x="0" y="36590"/>
                    <a:pt x="89" y="36736"/>
                    <a:pt x="234" y="36783"/>
                  </a:cubicBezTo>
                  <a:cubicBezTo>
                    <a:pt x="2130" y="37405"/>
                    <a:pt x="4094" y="37833"/>
                    <a:pt x="6080" y="38095"/>
                  </a:cubicBezTo>
                  <a:cubicBezTo>
                    <a:pt x="7074" y="38226"/>
                    <a:pt x="8073" y="38312"/>
                    <a:pt x="9079" y="38354"/>
                  </a:cubicBezTo>
                  <a:cubicBezTo>
                    <a:pt x="9492" y="38368"/>
                    <a:pt x="9907" y="38376"/>
                    <a:pt x="10321" y="38376"/>
                  </a:cubicBezTo>
                  <a:cubicBezTo>
                    <a:pt x="10911" y="38376"/>
                    <a:pt x="11503" y="38360"/>
                    <a:pt x="12094" y="38331"/>
                  </a:cubicBezTo>
                  <a:cubicBezTo>
                    <a:pt x="14097" y="38221"/>
                    <a:pt x="16123" y="37973"/>
                    <a:pt x="18100" y="37322"/>
                  </a:cubicBezTo>
                  <a:cubicBezTo>
                    <a:pt x="19084" y="36994"/>
                    <a:pt x="20050" y="36563"/>
                    <a:pt x="20940" y="35977"/>
                  </a:cubicBezTo>
                  <a:cubicBezTo>
                    <a:pt x="21838" y="35395"/>
                    <a:pt x="22633" y="34659"/>
                    <a:pt x="23302" y="33811"/>
                  </a:cubicBezTo>
                  <a:cubicBezTo>
                    <a:pt x="23822" y="33128"/>
                    <a:pt x="24267" y="32366"/>
                    <a:pt x="24561" y="31536"/>
                  </a:cubicBezTo>
                  <a:cubicBezTo>
                    <a:pt x="24757" y="31472"/>
                    <a:pt x="24952" y="31406"/>
                    <a:pt x="25143" y="31335"/>
                  </a:cubicBezTo>
                  <a:cubicBezTo>
                    <a:pt x="25630" y="31155"/>
                    <a:pt x="26110" y="30949"/>
                    <a:pt x="26567" y="30730"/>
                  </a:cubicBezTo>
                  <a:cubicBezTo>
                    <a:pt x="26799" y="30624"/>
                    <a:pt x="27030" y="30515"/>
                    <a:pt x="27257" y="30393"/>
                  </a:cubicBezTo>
                  <a:cubicBezTo>
                    <a:pt x="27484" y="30272"/>
                    <a:pt x="27715" y="30165"/>
                    <a:pt x="27938" y="30030"/>
                  </a:cubicBezTo>
                  <a:cubicBezTo>
                    <a:pt x="28837" y="29526"/>
                    <a:pt x="29712" y="28937"/>
                    <a:pt x="30493" y="28212"/>
                  </a:cubicBezTo>
                  <a:cubicBezTo>
                    <a:pt x="31276" y="27492"/>
                    <a:pt x="31951" y="26624"/>
                    <a:pt x="32436" y="25662"/>
                  </a:cubicBezTo>
                  <a:cubicBezTo>
                    <a:pt x="32924" y="24699"/>
                    <a:pt x="33233" y="23661"/>
                    <a:pt x="33379" y="22621"/>
                  </a:cubicBezTo>
                  <a:cubicBezTo>
                    <a:pt x="33670" y="20525"/>
                    <a:pt x="33434" y="18505"/>
                    <a:pt x="33258" y="16547"/>
                  </a:cubicBezTo>
                  <a:cubicBezTo>
                    <a:pt x="33081" y="14591"/>
                    <a:pt x="32917" y="12651"/>
                    <a:pt x="33273" y="10806"/>
                  </a:cubicBezTo>
                  <a:cubicBezTo>
                    <a:pt x="33410" y="9878"/>
                    <a:pt x="33747" y="8992"/>
                    <a:pt x="34106" y="8123"/>
                  </a:cubicBezTo>
                  <a:lnTo>
                    <a:pt x="34424" y="7490"/>
                  </a:lnTo>
                  <a:cubicBezTo>
                    <a:pt x="34477" y="7385"/>
                    <a:pt x="34528" y="7277"/>
                    <a:pt x="34585" y="7174"/>
                  </a:cubicBezTo>
                  <a:lnTo>
                    <a:pt x="34772" y="6872"/>
                  </a:lnTo>
                  <a:lnTo>
                    <a:pt x="35147" y="6267"/>
                  </a:lnTo>
                  <a:lnTo>
                    <a:pt x="35572" y="5697"/>
                  </a:lnTo>
                  <a:cubicBezTo>
                    <a:pt x="36711" y="4173"/>
                    <a:pt x="38229" y="2939"/>
                    <a:pt x="39911" y="2035"/>
                  </a:cubicBezTo>
                  <a:cubicBezTo>
                    <a:pt x="41612" y="1137"/>
                    <a:pt x="43503" y="652"/>
                    <a:pt x="45427" y="622"/>
                  </a:cubicBezTo>
                  <a:lnTo>
                    <a:pt x="45437" y="622"/>
                  </a:lnTo>
                  <a:cubicBezTo>
                    <a:pt x="45605" y="619"/>
                    <a:pt x="45740" y="483"/>
                    <a:pt x="45741" y="316"/>
                  </a:cubicBezTo>
                  <a:cubicBezTo>
                    <a:pt x="45742" y="147"/>
                    <a:pt x="45608" y="9"/>
                    <a:pt x="45440" y="5"/>
                  </a:cubicBezTo>
                  <a:lnTo>
                    <a:pt x="45440" y="5"/>
                  </a:lnTo>
                  <a:lnTo>
                    <a:pt x="45441" y="6"/>
                  </a:lnTo>
                  <a:cubicBezTo>
                    <a:pt x="45322" y="3"/>
                    <a:pt x="45204" y="1"/>
                    <a:pt x="4508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2"/>
            <p:cNvSpPr/>
            <p:nvPr/>
          </p:nvSpPr>
          <p:spPr>
            <a:xfrm>
              <a:off x="4951550" y="4337550"/>
              <a:ext cx="1049300" cy="1291175"/>
            </a:xfrm>
            <a:custGeom>
              <a:avLst/>
              <a:gdLst/>
              <a:ahLst/>
              <a:cxnLst/>
              <a:rect l="l" t="t" r="r" b="b"/>
              <a:pathLst>
                <a:path w="41972" h="51647" extrusionOk="0">
                  <a:moveTo>
                    <a:pt x="870" y="1"/>
                  </a:moveTo>
                  <a:cubicBezTo>
                    <a:pt x="856" y="1"/>
                    <a:pt x="842" y="1"/>
                    <a:pt x="828" y="2"/>
                  </a:cubicBezTo>
                  <a:cubicBezTo>
                    <a:pt x="623" y="10"/>
                    <a:pt x="431" y="98"/>
                    <a:pt x="289" y="244"/>
                  </a:cubicBezTo>
                  <a:cubicBezTo>
                    <a:pt x="93" y="446"/>
                    <a:pt x="0" y="753"/>
                    <a:pt x="97" y="1097"/>
                  </a:cubicBezTo>
                  <a:lnTo>
                    <a:pt x="225" y="1553"/>
                  </a:lnTo>
                  <a:lnTo>
                    <a:pt x="770" y="3488"/>
                  </a:lnTo>
                  <a:lnTo>
                    <a:pt x="3856" y="14457"/>
                  </a:lnTo>
                  <a:cubicBezTo>
                    <a:pt x="3861" y="14474"/>
                    <a:pt x="3868" y="14487"/>
                    <a:pt x="3874" y="14502"/>
                  </a:cubicBezTo>
                  <a:cubicBezTo>
                    <a:pt x="3884" y="14607"/>
                    <a:pt x="3922" y="14708"/>
                    <a:pt x="3985" y="14793"/>
                  </a:cubicBezTo>
                  <a:lnTo>
                    <a:pt x="30416" y="51044"/>
                  </a:lnTo>
                  <a:cubicBezTo>
                    <a:pt x="30423" y="51056"/>
                    <a:pt x="30426" y="51070"/>
                    <a:pt x="30434" y="51081"/>
                  </a:cubicBezTo>
                  <a:lnTo>
                    <a:pt x="30637" y="51346"/>
                  </a:lnTo>
                  <a:lnTo>
                    <a:pt x="30681" y="51408"/>
                  </a:lnTo>
                  <a:cubicBezTo>
                    <a:pt x="30687" y="51415"/>
                    <a:pt x="30693" y="51421"/>
                    <a:pt x="30699" y="51427"/>
                  </a:cubicBezTo>
                  <a:lnTo>
                    <a:pt x="30735" y="51475"/>
                  </a:lnTo>
                  <a:cubicBezTo>
                    <a:pt x="30820" y="51585"/>
                    <a:pt x="30950" y="51646"/>
                    <a:pt x="31083" y="51646"/>
                  </a:cubicBezTo>
                  <a:cubicBezTo>
                    <a:pt x="31131" y="51646"/>
                    <a:pt x="31178" y="51639"/>
                    <a:pt x="31225" y="51623"/>
                  </a:cubicBezTo>
                  <a:cubicBezTo>
                    <a:pt x="31241" y="51619"/>
                    <a:pt x="31259" y="51614"/>
                    <a:pt x="31275" y="51608"/>
                  </a:cubicBezTo>
                  <a:cubicBezTo>
                    <a:pt x="31304" y="51596"/>
                    <a:pt x="31330" y="51579"/>
                    <a:pt x="31354" y="51562"/>
                  </a:cubicBezTo>
                  <a:lnTo>
                    <a:pt x="34234" y="49363"/>
                  </a:lnTo>
                  <a:lnTo>
                    <a:pt x="36565" y="47584"/>
                  </a:lnTo>
                  <a:lnTo>
                    <a:pt x="41771" y="43610"/>
                  </a:lnTo>
                  <a:lnTo>
                    <a:pt x="41774" y="43607"/>
                  </a:lnTo>
                  <a:cubicBezTo>
                    <a:pt x="41812" y="43577"/>
                    <a:pt x="41844" y="43540"/>
                    <a:pt x="41868" y="43499"/>
                  </a:cubicBezTo>
                  <a:cubicBezTo>
                    <a:pt x="41972" y="43344"/>
                    <a:pt x="41967" y="43138"/>
                    <a:pt x="41853" y="42988"/>
                  </a:cubicBezTo>
                  <a:lnTo>
                    <a:pt x="41817" y="42941"/>
                  </a:lnTo>
                  <a:cubicBezTo>
                    <a:pt x="41811" y="42934"/>
                    <a:pt x="41808" y="42926"/>
                    <a:pt x="41804" y="42919"/>
                  </a:cubicBezTo>
                  <a:lnTo>
                    <a:pt x="41756" y="42859"/>
                  </a:lnTo>
                  <a:lnTo>
                    <a:pt x="41553" y="42595"/>
                  </a:lnTo>
                  <a:cubicBezTo>
                    <a:pt x="41545" y="42583"/>
                    <a:pt x="41531" y="42577"/>
                    <a:pt x="41522" y="42567"/>
                  </a:cubicBezTo>
                  <a:lnTo>
                    <a:pt x="13478" y="7451"/>
                  </a:lnTo>
                  <a:cubicBezTo>
                    <a:pt x="13415" y="7368"/>
                    <a:pt x="13329" y="7305"/>
                    <a:pt x="13230" y="7269"/>
                  </a:cubicBezTo>
                  <a:cubicBezTo>
                    <a:pt x="13220" y="7265"/>
                    <a:pt x="13210" y="7265"/>
                    <a:pt x="13201" y="7262"/>
                  </a:cubicBezTo>
                  <a:lnTo>
                    <a:pt x="11040" y="5963"/>
                  </a:lnTo>
                  <a:lnTo>
                    <a:pt x="10719" y="5771"/>
                  </a:lnTo>
                  <a:lnTo>
                    <a:pt x="9618" y="5109"/>
                  </a:lnTo>
                  <a:lnTo>
                    <a:pt x="8964" y="4716"/>
                  </a:lnTo>
                  <a:lnTo>
                    <a:pt x="8163" y="4235"/>
                  </a:lnTo>
                  <a:lnTo>
                    <a:pt x="7648" y="3924"/>
                  </a:lnTo>
                  <a:lnTo>
                    <a:pt x="7069" y="3578"/>
                  </a:lnTo>
                  <a:lnTo>
                    <a:pt x="6283" y="3105"/>
                  </a:lnTo>
                  <a:lnTo>
                    <a:pt x="5638" y="2717"/>
                  </a:lnTo>
                  <a:lnTo>
                    <a:pt x="4033" y="1753"/>
                  </a:lnTo>
                  <a:lnTo>
                    <a:pt x="3439" y="1396"/>
                  </a:lnTo>
                  <a:lnTo>
                    <a:pt x="3211" y="1259"/>
                  </a:lnTo>
                  <a:lnTo>
                    <a:pt x="2853" y="1044"/>
                  </a:lnTo>
                  <a:lnTo>
                    <a:pt x="1629" y="308"/>
                  </a:lnTo>
                  <a:lnTo>
                    <a:pt x="1444" y="197"/>
                  </a:lnTo>
                  <a:lnTo>
                    <a:pt x="1413" y="178"/>
                  </a:lnTo>
                  <a:lnTo>
                    <a:pt x="1350" y="141"/>
                  </a:lnTo>
                  <a:cubicBezTo>
                    <a:pt x="1230" y="66"/>
                    <a:pt x="1096" y="20"/>
                    <a:pt x="956" y="5"/>
                  </a:cubicBezTo>
                  <a:cubicBezTo>
                    <a:pt x="927" y="2"/>
                    <a:pt x="899" y="1"/>
                    <a:pt x="870" y="1"/>
                  </a:cubicBezTo>
                  <a:close/>
                </a:path>
              </a:pathLst>
            </a:custGeom>
            <a:solidFill>
              <a:schemeClr val="dk1">
                <a:alpha val="67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2"/>
            <p:cNvSpPr/>
            <p:nvPr/>
          </p:nvSpPr>
          <p:spPr>
            <a:xfrm>
              <a:off x="4949150" y="4337350"/>
              <a:ext cx="355725" cy="379225"/>
            </a:xfrm>
            <a:custGeom>
              <a:avLst/>
              <a:gdLst/>
              <a:ahLst/>
              <a:cxnLst/>
              <a:rect l="l" t="t" r="r" b="b"/>
              <a:pathLst>
                <a:path w="14229" h="15169" extrusionOk="0">
                  <a:moveTo>
                    <a:pt x="965" y="1"/>
                  </a:moveTo>
                  <a:cubicBezTo>
                    <a:pt x="423" y="1"/>
                    <a:pt x="1" y="523"/>
                    <a:pt x="207" y="1136"/>
                  </a:cubicBezTo>
                  <a:lnTo>
                    <a:pt x="4639" y="14289"/>
                  </a:lnTo>
                  <a:cubicBezTo>
                    <a:pt x="4824" y="14839"/>
                    <a:pt x="5359" y="14955"/>
                    <a:pt x="5824" y="15050"/>
                  </a:cubicBezTo>
                  <a:cubicBezTo>
                    <a:pt x="6231" y="15134"/>
                    <a:pt x="6635" y="15169"/>
                    <a:pt x="7039" y="15169"/>
                  </a:cubicBezTo>
                  <a:cubicBezTo>
                    <a:pt x="7118" y="15169"/>
                    <a:pt x="7196" y="15168"/>
                    <a:pt x="7275" y="15165"/>
                  </a:cubicBezTo>
                  <a:cubicBezTo>
                    <a:pt x="8255" y="15133"/>
                    <a:pt x="9202" y="14914"/>
                    <a:pt x="10051" y="14515"/>
                  </a:cubicBezTo>
                  <a:cubicBezTo>
                    <a:pt x="12415" y="13404"/>
                    <a:pt x="13910" y="10992"/>
                    <a:pt x="14171" y="8250"/>
                  </a:cubicBezTo>
                  <a:cubicBezTo>
                    <a:pt x="14228" y="7657"/>
                    <a:pt x="14214" y="6954"/>
                    <a:pt x="13653" y="6655"/>
                  </a:cubicBezTo>
                  <a:lnTo>
                    <a:pt x="1409" y="117"/>
                  </a:lnTo>
                  <a:cubicBezTo>
                    <a:pt x="1259" y="37"/>
                    <a:pt x="1108" y="1"/>
                    <a:pt x="965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2"/>
            <p:cNvSpPr/>
            <p:nvPr/>
          </p:nvSpPr>
          <p:spPr>
            <a:xfrm>
              <a:off x="5009050" y="4360375"/>
              <a:ext cx="295825" cy="264025"/>
            </a:xfrm>
            <a:custGeom>
              <a:avLst/>
              <a:gdLst/>
              <a:ahLst/>
              <a:cxnLst/>
              <a:rect l="l" t="t" r="r" b="b"/>
              <a:pathLst>
                <a:path w="11833" h="10561" extrusionOk="0">
                  <a:moveTo>
                    <a:pt x="521" y="1"/>
                  </a:moveTo>
                  <a:lnTo>
                    <a:pt x="1927" y="752"/>
                  </a:lnTo>
                  <a:cubicBezTo>
                    <a:pt x="1214" y="993"/>
                    <a:pt x="558" y="1378"/>
                    <a:pt x="0" y="1884"/>
                  </a:cubicBezTo>
                  <a:cubicBezTo>
                    <a:pt x="3878" y="4321"/>
                    <a:pt x="7517" y="7281"/>
                    <a:pt x="10807" y="10561"/>
                  </a:cubicBezTo>
                  <a:cubicBezTo>
                    <a:pt x="11333" y="9592"/>
                    <a:pt x="11665" y="8490"/>
                    <a:pt x="11775" y="7329"/>
                  </a:cubicBezTo>
                  <a:cubicBezTo>
                    <a:pt x="11832" y="6736"/>
                    <a:pt x="11818" y="6033"/>
                    <a:pt x="11257" y="5734"/>
                  </a:cubicBezTo>
                  <a:lnTo>
                    <a:pt x="521" y="1"/>
                  </a:lnTo>
                  <a:close/>
                </a:path>
              </a:pathLst>
            </a:custGeom>
            <a:solidFill>
              <a:schemeClr val="dk1">
                <a:alpha val="67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2"/>
            <p:cNvSpPr/>
            <p:nvPr/>
          </p:nvSpPr>
          <p:spPr>
            <a:xfrm>
              <a:off x="4949150" y="4337350"/>
              <a:ext cx="108075" cy="106800"/>
            </a:xfrm>
            <a:custGeom>
              <a:avLst/>
              <a:gdLst/>
              <a:ahLst/>
              <a:cxnLst/>
              <a:rect l="l" t="t" r="r" b="b"/>
              <a:pathLst>
                <a:path w="4323" h="4272" extrusionOk="0">
                  <a:moveTo>
                    <a:pt x="966" y="1"/>
                  </a:moveTo>
                  <a:cubicBezTo>
                    <a:pt x="423" y="1"/>
                    <a:pt x="1" y="523"/>
                    <a:pt x="208" y="1136"/>
                  </a:cubicBezTo>
                  <a:lnTo>
                    <a:pt x="1264" y="4271"/>
                  </a:lnTo>
                  <a:cubicBezTo>
                    <a:pt x="1533" y="3762"/>
                    <a:pt x="1880" y="3298"/>
                    <a:pt x="2295" y="2898"/>
                  </a:cubicBezTo>
                  <a:cubicBezTo>
                    <a:pt x="2865" y="2348"/>
                    <a:pt x="3560" y="1934"/>
                    <a:pt x="4323" y="1673"/>
                  </a:cubicBezTo>
                  <a:lnTo>
                    <a:pt x="1410" y="117"/>
                  </a:lnTo>
                  <a:cubicBezTo>
                    <a:pt x="1260" y="37"/>
                    <a:pt x="1109" y="1"/>
                    <a:pt x="96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2"/>
            <p:cNvSpPr/>
            <p:nvPr/>
          </p:nvSpPr>
          <p:spPr>
            <a:xfrm>
              <a:off x="5062025" y="4502650"/>
              <a:ext cx="991525" cy="1085800"/>
            </a:xfrm>
            <a:custGeom>
              <a:avLst/>
              <a:gdLst/>
              <a:ahLst/>
              <a:cxnLst/>
              <a:rect l="l" t="t" r="r" b="b"/>
              <a:pathLst>
                <a:path w="39661" h="43432" extrusionOk="0">
                  <a:moveTo>
                    <a:pt x="8981" y="1"/>
                  </a:moveTo>
                  <a:cubicBezTo>
                    <a:pt x="8760" y="1"/>
                    <a:pt x="8568" y="161"/>
                    <a:pt x="8577" y="431"/>
                  </a:cubicBezTo>
                  <a:lnTo>
                    <a:pt x="8696" y="3806"/>
                  </a:lnTo>
                  <a:cubicBezTo>
                    <a:pt x="8713" y="4265"/>
                    <a:pt x="8385" y="4583"/>
                    <a:pt x="7972" y="4583"/>
                  </a:cubicBezTo>
                  <a:cubicBezTo>
                    <a:pt x="7869" y="4583"/>
                    <a:pt x="7760" y="4563"/>
                    <a:pt x="7650" y="4520"/>
                  </a:cubicBezTo>
                  <a:lnTo>
                    <a:pt x="5305" y="3614"/>
                  </a:lnTo>
                  <a:cubicBezTo>
                    <a:pt x="5194" y="3571"/>
                    <a:pt x="5085" y="3551"/>
                    <a:pt x="4982" y="3551"/>
                  </a:cubicBezTo>
                  <a:cubicBezTo>
                    <a:pt x="4513" y="3551"/>
                    <a:pt x="4165" y="3962"/>
                    <a:pt x="4279" y="4493"/>
                  </a:cubicBezTo>
                  <a:lnTo>
                    <a:pt x="4853" y="7144"/>
                  </a:lnTo>
                  <a:cubicBezTo>
                    <a:pt x="4966" y="7665"/>
                    <a:pt x="4627" y="8084"/>
                    <a:pt x="4152" y="8084"/>
                  </a:cubicBezTo>
                  <a:cubicBezTo>
                    <a:pt x="4085" y="8084"/>
                    <a:pt x="4016" y="8076"/>
                    <a:pt x="3945" y="8059"/>
                  </a:cubicBezTo>
                  <a:lnTo>
                    <a:pt x="653" y="7259"/>
                  </a:lnTo>
                  <a:cubicBezTo>
                    <a:pt x="612" y="7249"/>
                    <a:pt x="572" y="7244"/>
                    <a:pt x="535" y="7244"/>
                  </a:cubicBezTo>
                  <a:cubicBezTo>
                    <a:pt x="178" y="7244"/>
                    <a:pt x="0" y="7672"/>
                    <a:pt x="269" y="8005"/>
                  </a:cubicBezTo>
                  <a:lnTo>
                    <a:pt x="28789" y="43220"/>
                  </a:lnTo>
                  <a:cubicBezTo>
                    <a:pt x="28901" y="43358"/>
                    <a:pt x="29059" y="43432"/>
                    <a:pt x="29209" y="43432"/>
                  </a:cubicBezTo>
                  <a:cubicBezTo>
                    <a:pt x="29303" y="43432"/>
                    <a:pt x="29395" y="43402"/>
                    <a:pt x="29468" y="43340"/>
                  </a:cubicBezTo>
                  <a:lnTo>
                    <a:pt x="39472" y="34868"/>
                  </a:lnTo>
                  <a:cubicBezTo>
                    <a:pt x="39661" y="34707"/>
                    <a:pt x="39659" y="34395"/>
                    <a:pt x="39465" y="34178"/>
                  </a:cubicBezTo>
                  <a:lnTo>
                    <a:pt x="9379" y="193"/>
                  </a:lnTo>
                  <a:cubicBezTo>
                    <a:pt x="9262" y="61"/>
                    <a:pt x="9116" y="1"/>
                    <a:pt x="898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2"/>
            <p:cNvSpPr/>
            <p:nvPr/>
          </p:nvSpPr>
          <p:spPr>
            <a:xfrm>
              <a:off x="5270300" y="4502650"/>
              <a:ext cx="783250" cy="931275"/>
            </a:xfrm>
            <a:custGeom>
              <a:avLst/>
              <a:gdLst/>
              <a:ahLst/>
              <a:cxnLst/>
              <a:rect l="l" t="t" r="r" b="b"/>
              <a:pathLst>
                <a:path w="31330" h="37251" extrusionOk="0">
                  <a:moveTo>
                    <a:pt x="650" y="1"/>
                  </a:moveTo>
                  <a:cubicBezTo>
                    <a:pt x="429" y="1"/>
                    <a:pt x="237" y="161"/>
                    <a:pt x="246" y="430"/>
                  </a:cubicBezTo>
                  <a:lnTo>
                    <a:pt x="366" y="3805"/>
                  </a:lnTo>
                  <a:cubicBezTo>
                    <a:pt x="377" y="4119"/>
                    <a:pt x="228" y="4366"/>
                    <a:pt x="0" y="4490"/>
                  </a:cubicBezTo>
                  <a:lnTo>
                    <a:pt x="28328" y="37250"/>
                  </a:lnTo>
                  <a:lnTo>
                    <a:pt x="31141" y="34868"/>
                  </a:lnTo>
                  <a:cubicBezTo>
                    <a:pt x="31330" y="34707"/>
                    <a:pt x="31328" y="34395"/>
                    <a:pt x="31134" y="34178"/>
                  </a:cubicBezTo>
                  <a:lnTo>
                    <a:pt x="1048" y="193"/>
                  </a:lnTo>
                  <a:cubicBezTo>
                    <a:pt x="931" y="61"/>
                    <a:pt x="785" y="1"/>
                    <a:pt x="650" y="1"/>
                  </a:cubicBezTo>
                  <a:close/>
                </a:path>
              </a:pathLst>
            </a:custGeom>
            <a:solidFill>
              <a:schemeClr val="dk1">
                <a:alpha val="67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2"/>
            <p:cNvSpPr/>
            <p:nvPr/>
          </p:nvSpPr>
          <p:spPr>
            <a:xfrm>
              <a:off x="5062025" y="4683725"/>
              <a:ext cx="805800" cy="904725"/>
            </a:xfrm>
            <a:custGeom>
              <a:avLst/>
              <a:gdLst/>
              <a:ahLst/>
              <a:cxnLst/>
              <a:rect l="l" t="t" r="r" b="b"/>
              <a:pathLst>
                <a:path w="32232" h="36189" extrusionOk="0">
                  <a:moveTo>
                    <a:pt x="535" y="1"/>
                  </a:moveTo>
                  <a:cubicBezTo>
                    <a:pt x="178" y="1"/>
                    <a:pt x="0" y="429"/>
                    <a:pt x="269" y="762"/>
                  </a:cubicBezTo>
                  <a:lnTo>
                    <a:pt x="28789" y="35977"/>
                  </a:lnTo>
                  <a:cubicBezTo>
                    <a:pt x="28901" y="36115"/>
                    <a:pt x="29059" y="36189"/>
                    <a:pt x="29208" y="36189"/>
                  </a:cubicBezTo>
                  <a:cubicBezTo>
                    <a:pt x="29303" y="36189"/>
                    <a:pt x="29395" y="36159"/>
                    <a:pt x="29468" y="36097"/>
                  </a:cubicBezTo>
                  <a:lnTo>
                    <a:pt x="32232" y="33755"/>
                  </a:lnTo>
                  <a:lnTo>
                    <a:pt x="4533" y="736"/>
                  </a:lnTo>
                  <a:cubicBezTo>
                    <a:pt x="4423" y="803"/>
                    <a:pt x="4293" y="841"/>
                    <a:pt x="4151" y="841"/>
                  </a:cubicBezTo>
                  <a:cubicBezTo>
                    <a:pt x="4084" y="841"/>
                    <a:pt x="4016" y="833"/>
                    <a:pt x="3945" y="816"/>
                  </a:cubicBezTo>
                  <a:lnTo>
                    <a:pt x="653" y="16"/>
                  </a:lnTo>
                  <a:cubicBezTo>
                    <a:pt x="612" y="6"/>
                    <a:pt x="572" y="1"/>
                    <a:pt x="535" y="1"/>
                  </a:cubicBezTo>
                  <a:close/>
                </a:path>
              </a:pathLst>
            </a:custGeom>
            <a:solidFill>
              <a:schemeClr val="dk1">
                <a:alpha val="67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2"/>
            <p:cNvSpPr/>
            <p:nvPr/>
          </p:nvSpPr>
          <p:spPr>
            <a:xfrm>
              <a:off x="5016750" y="4357550"/>
              <a:ext cx="975" cy="550"/>
            </a:xfrm>
            <a:custGeom>
              <a:avLst/>
              <a:gdLst/>
              <a:ahLst/>
              <a:cxnLst/>
              <a:rect l="l" t="t" r="r" b="b"/>
              <a:pathLst>
                <a:path w="39" h="22" extrusionOk="0">
                  <a:moveTo>
                    <a:pt x="1" y="1"/>
                  </a:moveTo>
                  <a:lnTo>
                    <a:pt x="39" y="22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2"/>
            <p:cNvSpPr/>
            <p:nvPr/>
          </p:nvSpPr>
          <p:spPr>
            <a:xfrm>
              <a:off x="4986000" y="4341125"/>
              <a:ext cx="850" cy="475"/>
            </a:xfrm>
            <a:custGeom>
              <a:avLst/>
              <a:gdLst/>
              <a:ahLst/>
              <a:cxnLst/>
              <a:rect l="l" t="t" r="r" b="b"/>
              <a:pathLst>
                <a:path w="34" h="19" extrusionOk="0">
                  <a:moveTo>
                    <a:pt x="1" y="1"/>
                  </a:moveTo>
                  <a:lnTo>
                    <a:pt x="34" y="18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2"/>
            <p:cNvSpPr/>
            <p:nvPr/>
          </p:nvSpPr>
          <p:spPr>
            <a:xfrm>
              <a:off x="4999650" y="4348400"/>
              <a:ext cx="12550" cy="6725"/>
            </a:xfrm>
            <a:custGeom>
              <a:avLst/>
              <a:gdLst/>
              <a:ahLst/>
              <a:cxnLst/>
              <a:rect l="l" t="t" r="r" b="b"/>
              <a:pathLst>
                <a:path w="502" h="269" extrusionOk="0">
                  <a:moveTo>
                    <a:pt x="0" y="1"/>
                  </a:moveTo>
                  <a:lnTo>
                    <a:pt x="501" y="269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2"/>
            <p:cNvSpPr/>
            <p:nvPr/>
          </p:nvSpPr>
          <p:spPr>
            <a:xfrm>
              <a:off x="4994075" y="4345450"/>
              <a:ext cx="2475" cy="1350"/>
            </a:xfrm>
            <a:custGeom>
              <a:avLst/>
              <a:gdLst/>
              <a:ahLst/>
              <a:cxnLst/>
              <a:rect l="l" t="t" r="r" b="b"/>
              <a:pathLst>
                <a:path w="99" h="54" extrusionOk="0">
                  <a:moveTo>
                    <a:pt x="0" y="1"/>
                  </a:moveTo>
                  <a:lnTo>
                    <a:pt x="99" y="53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2"/>
            <p:cNvSpPr/>
            <p:nvPr/>
          </p:nvSpPr>
          <p:spPr>
            <a:xfrm>
              <a:off x="4996525" y="4346775"/>
              <a:ext cx="3125" cy="1650"/>
            </a:xfrm>
            <a:custGeom>
              <a:avLst/>
              <a:gdLst/>
              <a:ahLst/>
              <a:cxnLst/>
              <a:rect l="l" t="t" r="r" b="b"/>
              <a:pathLst>
                <a:path w="125" h="66" extrusionOk="0">
                  <a:moveTo>
                    <a:pt x="1" y="0"/>
                  </a:moveTo>
                  <a:lnTo>
                    <a:pt x="124" y="66"/>
                  </a:lnTo>
                  <a:close/>
                </a:path>
              </a:pathLst>
            </a:custGeom>
            <a:solidFill>
              <a:srgbClr val="3838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2"/>
            <p:cNvSpPr/>
            <p:nvPr/>
          </p:nvSpPr>
          <p:spPr>
            <a:xfrm>
              <a:off x="4986825" y="4341575"/>
              <a:ext cx="7275" cy="3900"/>
            </a:xfrm>
            <a:custGeom>
              <a:avLst/>
              <a:gdLst/>
              <a:ahLst/>
              <a:cxnLst/>
              <a:rect l="l" t="t" r="r" b="b"/>
              <a:pathLst>
                <a:path w="291" h="156" extrusionOk="0">
                  <a:moveTo>
                    <a:pt x="1" y="0"/>
                  </a:moveTo>
                  <a:lnTo>
                    <a:pt x="290" y="156"/>
                  </a:lnTo>
                  <a:close/>
                </a:path>
              </a:pathLst>
            </a:custGeom>
            <a:solidFill>
              <a:srgbClr val="3838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2"/>
            <p:cNvSpPr/>
            <p:nvPr/>
          </p:nvSpPr>
          <p:spPr>
            <a:xfrm>
              <a:off x="4984400" y="4340250"/>
              <a:ext cx="1625" cy="900"/>
            </a:xfrm>
            <a:custGeom>
              <a:avLst/>
              <a:gdLst/>
              <a:ahLst/>
              <a:cxnLst/>
              <a:rect l="l" t="t" r="r" b="b"/>
              <a:pathLst>
                <a:path w="65" h="36" extrusionOk="0">
                  <a:moveTo>
                    <a:pt x="0" y="1"/>
                  </a:moveTo>
                  <a:lnTo>
                    <a:pt x="65" y="36"/>
                  </a:lnTo>
                  <a:close/>
                </a:path>
              </a:pathLst>
            </a:custGeom>
            <a:solidFill>
              <a:srgbClr val="3838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2"/>
            <p:cNvSpPr/>
            <p:nvPr/>
          </p:nvSpPr>
          <p:spPr>
            <a:xfrm>
              <a:off x="4954300" y="4365725"/>
              <a:ext cx="3825" cy="11300"/>
            </a:xfrm>
            <a:custGeom>
              <a:avLst/>
              <a:gdLst/>
              <a:ahLst/>
              <a:cxnLst/>
              <a:rect l="l" t="t" r="r" b="b"/>
              <a:pathLst>
                <a:path w="153" h="452" extrusionOk="0">
                  <a:moveTo>
                    <a:pt x="1" y="1"/>
                  </a:moveTo>
                  <a:lnTo>
                    <a:pt x="153" y="451"/>
                  </a:lnTo>
                  <a:lnTo>
                    <a:pt x="153" y="451"/>
                  </a:lnTo>
                  <a:close/>
                </a:path>
              </a:pathLst>
            </a:custGeom>
            <a:solidFill>
              <a:srgbClr val="3838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2"/>
            <p:cNvSpPr/>
            <p:nvPr/>
          </p:nvSpPr>
          <p:spPr>
            <a:xfrm>
              <a:off x="5012175" y="4355100"/>
              <a:ext cx="4600" cy="2475"/>
            </a:xfrm>
            <a:custGeom>
              <a:avLst/>
              <a:gdLst/>
              <a:ahLst/>
              <a:cxnLst/>
              <a:rect l="l" t="t" r="r" b="b"/>
              <a:pathLst>
                <a:path w="184" h="99" extrusionOk="0">
                  <a:moveTo>
                    <a:pt x="0" y="1"/>
                  </a:moveTo>
                  <a:lnTo>
                    <a:pt x="184" y="99"/>
                  </a:lnTo>
                  <a:close/>
                </a:path>
              </a:pathLst>
            </a:custGeom>
            <a:solidFill>
              <a:srgbClr val="3838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2"/>
            <p:cNvSpPr/>
            <p:nvPr/>
          </p:nvSpPr>
          <p:spPr>
            <a:xfrm>
              <a:off x="4958100" y="4377000"/>
              <a:ext cx="22625" cy="67150"/>
            </a:xfrm>
            <a:custGeom>
              <a:avLst/>
              <a:gdLst/>
              <a:ahLst/>
              <a:cxnLst/>
              <a:rect l="l" t="t" r="r" b="b"/>
              <a:pathLst>
                <a:path w="905" h="2686" extrusionOk="0">
                  <a:moveTo>
                    <a:pt x="1" y="0"/>
                  </a:moveTo>
                  <a:lnTo>
                    <a:pt x="905" y="2685"/>
                  </a:lnTo>
                  <a:lnTo>
                    <a:pt x="905" y="268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2"/>
            <p:cNvSpPr/>
            <p:nvPr/>
          </p:nvSpPr>
          <p:spPr>
            <a:xfrm>
              <a:off x="5017750" y="4358075"/>
              <a:ext cx="4325" cy="2325"/>
            </a:xfrm>
            <a:custGeom>
              <a:avLst/>
              <a:gdLst/>
              <a:ahLst/>
              <a:cxnLst/>
              <a:rect l="l" t="t" r="r" b="b"/>
              <a:pathLst>
                <a:path w="173" h="93" extrusionOk="0">
                  <a:moveTo>
                    <a:pt x="0" y="1"/>
                  </a:moveTo>
                  <a:lnTo>
                    <a:pt x="54" y="30"/>
                  </a:lnTo>
                  <a:lnTo>
                    <a:pt x="54" y="30"/>
                  </a:lnTo>
                  <a:cubicBezTo>
                    <a:pt x="36" y="20"/>
                    <a:pt x="18" y="10"/>
                    <a:pt x="0" y="1"/>
                  </a:cubicBezTo>
                  <a:close/>
                  <a:moveTo>
                    <a:pt x="54" y="30"/>
                  </a:moveTo>
                  <a:lnTo>
                    <a:pt x="54" y="30"/>
                  </a:lnTo>
                  <a:cubicBezTo>
                    <a:pt x="93" y="50"/>
                    <a:pt x="132" y="71"/>
                    <a:pt x="173" y="93"/>
                  </a:cubicBezTo>
                  <a:lnTo>
                    <a:pt x="54" y="30"/>
                  </a:lnTo>
                  <a:close/>
                </a:path>
              </a:pathLst>
            </a:custGeom>
            <a:solidFill>
              <a:srgbClr val="3838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2"/>
            <p:cNvSpPr/>
            <p:nvPr/>
          </p:nvSpPr>
          <p:spPr>
            <a:xfrm>
              <a:off x="4949150" y="4337350"/>
              <a:ext cx="108075" cy="70150"/>
            </a:xfrm>
            <a:custGeom>
              <a:avLst/>
              <a:gdLst/>
              <a:ahLst/>
              <a:cxnLst/>
              <a:rect l="l" t="t" r="r" b="b"/>
              <a:pathLst>
                <a:path w="4323" h="2806" extrusionOk="0">
                  <a:moveTo>
                    <a:pt x="966" y="1"/>
                  </a:moveTo>
                  <a:cubicBezTo>
                    <a:pt x="424" y="1"/>
                    <a:pt x="1" y="523"/>
                    <a:pt x="208" y="1136"/>
                  </a:cubicBezTo>
                  <a:lnTo>
                    <a:pt x="360" y="1586"/>
                  </a:lnTo>
                  <a:cubicBezTo>
                    <a:pt x="1045" y="1977"/>
                    <a:pt x="1724" y="2382"/>
                    <a:pt x="2396" y="2805"/>
                  </a:cubicBezTo>
                  <a:cubicBezTo>
                    <a:pt x="2954" y="2299"/>
                    <a:pt x="3610" y="1914"/>
                    <a:pt x="4323" y="1673"/>
                  </a:cubicBezTo>
                  <a:lnTo>
                    <a:pt x="2917" y="922"/>
                  </a:lnTo>
                  <a:lnTo>
                    <a:pt x="2744" y="830"/>
                  </a:lnTo>
                  <a:lnTo>
                    <a:pt x="2705" y="809"/>
                  </a:lnTo>
                  <a:lnTo>
                    <a:pt x="2521" y="711"/>
                  </a:lnTo>
                  <a:lnTo>
                    <a:pt x="2019" y="443"/>
                  </a:lnTo>
                  <a:lnTo>
                    <a:pt x="1896" y="376"/>
                  </a:lnTo>
                  <a:lnTo>
                    <a:pt x="1798" y="325"/>
                  </a:lnTo>
                  <a:lnTo>
                    <a:pt x="1509" y="169"/>
                  </a:lnTo>
                  <a:lnTo>
                    <a:pt x="1476" y="152"/>
                  </a:lnTo>
                  <a:lnTo>
                    <a:pt x="1410" y="117"/>
                  </a:lnTo>
                  <a:cubicBezTo>
                    <a:pt x="1260" y="37"/>
                    <a:pt x="1109" y="1"/>
                    <a:pt x="966" y="1"/>
                  </a:cubicBezTo>
                  <a:close/>
                </a:path>
              </a:pathLst>
            </a:custGeom>
            <a:solidFill>
              <a:schemeClr val="dk1">
                <a:alpha val="67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2"/>
            <p:cNvSpPr/>
            <p:nvPr/>
          </p:nvSpPr>
          <p:spPr>
            <a:xfrm>
              <a:off x="5771200" y="5345375"/>
              <a:ext cx="282800" cy="243325"/>
            </a:xfrm>
            <a:custGeom>
              <a:avLst/>
              <a:gdLst/>
              <a:ahLst/>
              <a:cxnLst/>
              <a:rect l="l" t="t" r="r" b="b"/>
              <a:pathLst>
                <a:path w="11312" h="9733" extrusionOk="0">
                  <a:moveTo>
                    <a:pt x="10493" y="0"/>
                  </a:moveTo>
                  <a:cubicBezTo>
                    <a:pt x="10391" y="0"/>
                    <a:pt x="10289" y="35"/>
                    <a:pt x="10206" y="106"/>
                  </a:cubicBezTo>
                  <a:lnTo>
                    <a:pt x="210" y="8570"/>
                  </a:lnTo>
                  <a:cubicBezTo>
                    <a:pt x="23" y="8729"/>
                    <a:pt x="0" y="9010"/>
                    <a:pt x="159" y="9197"/>
                  </a:cubicBezTo>
                  <a:lnTo>
                    <a:pt x="479" y="9575"/>
                  </a:lnTo>
                  <a:cubicBezTo>
                    <a:pt x="567" y="9679"/>
                    <a:pt x="692" y="9732"/>
                    <a:pt x="819" y="9732"/>
                  </a:cubicBezTo>
                  <a:cubicBezTo>
                    <a:pt x="920" y="9732"/>
                    <a:pt x="1022" y="9698"/>
                    <a:pt x="1105" y="9627"/>
                  </a:cubicBezTo>
                  <a:lnTo>
                    <a:pt x="11100" y="1162"/>
                  </a:lnTo>
                  <a:cubicBezTo>
                    <a:pt x="11288" y="1004"/>
                    <a:pt x="11311" y="723"/>
                    <a:pt x="11153" y="536"/>
                  </a:cubicBezTo>
                  <a:lnTo>
                    <a:pt x="10833" y="157"/>
                  </a:lnTo>
                  <a:cubicBezTo>
                    <a:pt x="10745" y="54"/>
                    <a:pt x="10619" y="0"/>
                    <a:pt x="1049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5" name="Google Shape;135;p2"/>
          <p:cNvGrpSpPr/>
          <p:nvPr/>
        </p:nvGrpSpPr>
        <p:grpSpPr>
          <a:xfrm>
            <a:off x="8665459" y="1927334"/>
            <a:ext cx="340589" cy="570867"/>
            <a:chOff x="5268375" y="3348400"/>
            <a:chExt cx="259200" cy="434450"/>
          </a:xfrm>
        </p:grpSpPr>
        <p:sp>
          <p:nvSpPr>
            <p:cNvPr id="136" name="Google Shape;136;p2"/>
            <p:cNvSpPr/>
            <p:nvPr/>
          </p:nvSpPr>
          <p:spPr>
            <a:xfrm>
              <a:off x="5268375" y="3359525"/>
              <a:ext cx="243725" cy="423325"/>
            </a:xfrm>
            <a:custGeom>
              <a:avLst/>
              <a:gdLst/>
              <a:ahLst/>
              <a:cxnLst/>
              <a:rect l="l" t="t" r="r" b="b"/>
              <a:pathLst>
                <a:path w="9749" h="16933" extrusionOk="0">
                  <a:moveTo>
                    <a:pt x="2973" y="1"/>
                  </a:moveTo>
                  <a:cubicBezTo>
                    <a:pt x="2637" y="1"/>
                    <a:pt x="2299" y="57"/>
                    <a:pt x="1981" y="174"/>
                  </a:cubicBezTo>
                  <a:cubicBezTo>
                    <a:pt x="1348" y="395"/>
                    <a:pt x="799" y="856"/>
                    <a:pt x="465" y="1435"/>
                  </a:cubicBezTo>
                  <a:cubicBezTo>
                    <a:pt x="381" y="1579"/>
                    <a:pt x="316" y="1732"/>
                    <a:pt x="252" y="1884"/>
                  </a:cubicBezTo>
                  <a:cubicBezTo>
                    <a:pt x="205" y="2038"/>
                    <a:pt x="140" y="2196"/>
                    <a:pt x="113" y="2349"/>
                  </a:cubicBezTo>
                  <a:cubicBezTo>
                    <a:pt x="40" y="2657"/>
                    <a:pt x="12" y="2968"/>
                    <a:pt x="7" y="3274"/>
                  </a:cubicBezTo>
                  <a:cubicBezTo>
                    <a:pt x="1" y="4505"/>
                    <a:pt x="393" y="5597"/>
                    <a:pt x="681" y="6625"/>
                  </a:cubicBezTo>
                  <a:cubicBezTo>
                    <a:pt x="1267" y="8739"/>
                    <a:pt x="1974" y="10866"/>
                    <a:pt x="3021" y="12850"/>
                  </a:cubicBezTo>
                  <a:cubicBezTo>
                    <a:pt x="3548" y="13823"/>
                    <a:pt x="4106" y="14827"/>
                    <a:pt x="4975" y="15667"/>
                  </a:cubicBezTo>
                  <a:cubicBezTo>
                    <a:pt x="5197" y="15876"/>
                    <a:pt x="5435" y="16066"/>
                    <a:pt x="5690" y="16234"/>
                  </a:cubicBezTo>
                  <a:cubicBezTo>
                    <a:pt x="5949" y="16398"/>
                    <a:pt x="6224" y="16537"/>
                    <a:pt x="6510" y="16648"/>
                  </a:cubicBezTo>
                  <a:cubicBezTo>
                    <a:pt x="6791" y="16755"/>
                    <a:pt x="7081" y="16849"/>
                    <a:pt x="7402" y="16898"/>
                  </a:cubicBezTo>
                  <a:cubicBezTo>
                    <a:pt x="7535" y="16917"/>
                    <a:pt x="7675" y="16932"/>
                    <a:pt x="7822" y="16932"/>
                  </a:cubicBezTo>
                  <a:cubicBezTo>
                    <a:pt x="8026" y="16932"/>
                    <a:pt x="8242" y="16904"/>
                    <a:pt x="8468" y="16817"/>
                  </a:cubicBezTo>
                  <a:cubicBezTo>
                    <a:pt x="8657" y="16743"/>
                    <a:pt x="8851" y="16619"/>
                    <a:pt x="8990" y="16454"/>
                  </a:cubicBezTo>
                  <a:cubicBezTo>
                    <a:pt x="9072" y="16368"/>
                    <a:pt x="9105" y="16304"/>
                    <a:pt x="9154" y="16233"/>
                  </a:cubicBezTo>
                  <a:cubicBezTo>
                    <a:pt x="9202" y="16166"/>
                    <a:pt x="9245" y="16093"/>
                    <a:pt x="9281" y="16018"/>
                  </a:cubicBezTo>
                  <a:cubicBezTo>
                    <a:pt x="9433" y="15732"/>
                    <a:pt x="9536" y="15421"/>
                    <a:pt x="9588" y="15101"/>
                  </a:cubicBezTo>
                  <a:cubicBezTo>
                    <a:pt x="9695" y="14477"/>
                    <a:pt x="9644" y="13875"/>
                    <a:pt x="9540" y="13302"/>
                  </a:cubicBezTo>
                  <a:cubicBezTo>
                    <a:pt x="9435" y="12734"/>
                    <a:pt x="9251" y="12171"/>
                    <a:pt x="9070" y="11662"/>
                  </a:cubicBezTo>
                  <a:cubicBezTo>
                    <a:pt x="8888" y="11142"/>
                    <a:pt x="8700" y="10621"/>
                    <a:pt x="8492" y="10106"/>
                  </a:cubicBezTo>
                  <a:cubicBezTo>
                    <a:pt x="8073" y="9070"/>
                    <a:pt x="7606" y="8071"/>
                    <a:pt x="6960" y="7100"/>
                  </a:cubicBezTo>
                  <a:cubicBezTo>
                    <a:pt x="6782" y="6851"/>
                    <a:pt x="6577" y="6622"/>
                    <a:pt x="6348" y="6419"/>
                  </a:cubicBezTo>
                  <a:cubicBezTo>
                    <a:pt x="6109" y="6215"/>
                    <a:pt x="5826" y="6025"/>
                    <a:pt x="5463" y="5934"/>
                  </a:cubicBezTo>
                  <a:cubicBezTo>
                    <a:pt x="5365" y="5907"/>
                    <a:pt x="5261" y="5894"/>
                    <a:pt x="5155" y="5894"/>
                  </a:cubicBezTo>
                  <a:cubicBezTo>
                    <a:pt x="4872" y="5894"/>
                    <a:pt x="4579" y="5988"/>
                    <a:pt x="4366" y="6140"/>
                  </a:cubicBezTo>
                  <a:cubicBezTo>
                    <a:pt x="4082" y="6338"/>
                    <a:pt x="3870" y="6571"/>
                    <a:pt x="3694" y="6848"/>
                  </a:cubicBezTo>
                  <a:cubicBezTo>
                    <a:pt x="3348" y="7402"/>
                    <a:pt x="3249" y="8043"/>
                    <a:pt x="3270" y="8634"/>
                  </a:cubicBezTo>
                  <a:cubicBezTo>
                    <a:pt x="3296" y="9229"/>
                    <a:pt x="3423" y="9798"/>
                    <a:pt x="3612" y="10338"/>
                  </a:cubicBezTo>
                  <a:cubicBezTo>
                    <a:pt x="3799" y="10877"/>
                    <a:pt x="4044" y="11395"/>
                    <a:pt x="4340" y="11883"/>
                  </a:cubicBezTo>
                  <a:cubicBezTo>
                    <a:pt x="4637" y="12369"/>
                    <a:pt x="4980" y="12831"/>
                    <a:pt x="5426" y="13230"/>
                  </a:cubicBezTo>
                  <a:cubicBezTo>
                    <a:pt x="5485" y="13284"/>
                    <a:pt x="5559" y="13311"/>
                    <a:pt x="5634" y="13311"/>
                  </a:cubicBezTo>
                  <a:cubicBezTo>
                    <a:pt x="5718" y="13311"/>
                    <a:pt x="5801" y="13277"/>
                    <a:pt x="5862" y="13210"/>
                  </a:cubicBezTo>
                  <a:cubicBezTo>
                    <a:pt x="5977" y="13084"/>
                    <a:pt x="5968" y="12889"/>
                    <a:pt x="5842" y="12774"/>
                  </a:cubicBezTo>
                  <a:lnTo>
                    <a:pt x="5836" y="12769"/>
                  </a:lnTo>
                  <a:cubicBezTo>
                    <a:pt x="5474" y="12431"/>
                    <a:pt x="5165" y="11999"/>
                    <a:pt x="4905" y="11549"/>
                  </a:cubicBezTo>
                  <a:cubicBezTo>
                    <a:pt x="4645" y="11095"/>
                    <a:pt x="4433" y="10616"/>
                    <a:pt x="4273" y="10119"/>
                  </a:cubicBezTo>
                  <a:cubicBezTo>
                    <a:pt x="4113" y="9624"/>
                    <a:pt x="4016" y="9114"/>
                    <a:pt x="4007" y="8616"/>
                  </a:cubicBezTo>
                  <a:cubicBezTo>
                    <a:pt x="4000" y="8120"/>
                    <a:pt x="4102" y="7638"/>
                    <a:pt x="4349" y="7266"/>
                  </a:cubicBezTo>
                  <a:cubicBezTo>
                    <a:pt x="4469" y="7085"/>
                    <a:pt x="4623" y="6927"/>
                    <a:pt x="4805" y="6806"/>
                  </a:cubicBezTo>
                  <a:cubicBezTo>
                    <a:pt x="4913" y="6740"/>
                    <a:pt x="5012" y="6705"/>
                    <a:pt x="5119" y="6705"/>
                  </a:cubicBezTo>
                  <a:cubicBezTo>
                    <a:pt x="5167" y="6705"/>
                    <a:pt x="5217" y="6712"/>
                    <a:pt x="5269" y="6727"/>
                  </a:cubicBezTo>
                  <a:cubicBezTo>
                    <a:pt x="5615" y="6820"/>
                    <a:pt x="5990" y="7193"/>
                    <a:pt x="6260" y="7593"/>
                  </a:cubicBezTo>
                  <a:cubicBezTo>
                    <a:pt x="6531" y="8003"/>
                    <a:pt x="6794" y="8493"/>
                    <a:pt x="7022" y="8964"/>
                  </a:cubicBezTo>
                  <a:cubicBezTo>
                    <a:pt x="7254" y="9443"/>
                    <a:pt x="7461" y="9935"/>
                    <a:pt x="7655" y="10436"/>
                  </a:cubicBezTo>
                  <a:cubicBezTo>
                    <a:pt x="7848" y="10936"/>
                    <a:pt x="8027" y="11445"/>
                    <a:pt x="8197" y="11959"/>
                  </a:cubicBezTo>
                  <a:cubicBezTo>
                    <a:pt x="8374" y="12481"/>
                    <a:pt x="8522" y="12962"/>
                    <a:pt x="8609" y="13471"/>
                  </a:cubicBezTo>
                  <a:cubicBezTo>
                    <a:pt x="8696" y="13970"/>
                    <a:pt x="8724" y="14474"/>
                    <a:pt x="8637" y="14929"/>
                  </a:cubicBezTo>
                  <a:cubicBezTo>
                    <a:pt x="8601" y="15149"/>
                    <a:pt x="8527" y="15361"/>
                    <a:pt x="8420" y="15555"/>
                  </a:cubicBezTo>
                  <a:cubicBezTo>
                    <a:pt x="8397" y="15604"/>
                    <a:pt x="8369" y="15650"/>
                    <a:pt x="8337" y="15691"/>
                  </a:cubicBezTo>
                  <a:cubicBezTo>
                    <a:pt x="8309" y="15733"/>
                    <a:pt x="8274" y="15789"/>
                    <a:pt x="8257" y="15799"/>
                  </a:cubicBezTo>
                  <a:cubicBezTo>
                    <a:pt x="8221" y="15844"/>
                    <a:pt x="8174" y="15869"/>
                    <a:pt x="8112" y="15894"/>
                  </a:cubicBezTo>
                  <a:cubicBezTo>
                    <a:pt x="8043" y="15922"/>
                    <a:pt x="7949" y="15936"/>
                    <a:pt x="7841" y="15936"/>
                  </a:cubicBezTo>
                  <a:cubicBezTo>
                    <a:pt x="7755" y="15936"/>
                    <a:pt x="7659" y="15927"/>
                    <a:pt x="7562" y="15910"/>
                  </a:cubicBezTo>
                  <a:cubicBezTo>
                    <a:pt x="7343" y="15875"/>
                    <a:pt x="7110" y="15797"/>
                    <a:pt x="6884" y="15707"/>
                  </a:cubicBezTo>
                  <a:cubicBezTo>
                    <a:pt x="6661" y="15618"/>
                    <a:pt x="6448" y="15507"/>
                    <a:pt x="6246" y="15379"/>
                  </a:cubicBezTo>
                  <a:cubicBezTo>
                    <a:pt x="6046" y="15244"/>
                    <a:pt x="5856" y="15093"/>
                    <a:pt x="5681" y="14926"/>
                  </a:cubicBezTo>
                  <a:cubicBezTo>
                    <a:pt x="4971" y="14241"/>
                    <a:pt x="4441" y="13310"/>
                    <a:pt x="3940" y="12366"/>
                  </a:cubicBezTo>
                  <a:cubicBezTo>
                    <a:pt x="2953" y="10477"/>
                    <a:pt x="2277" y="8430"/>
                    <a:pt x="1707" y="6336"/>
                  </a:cubicBezTo>
                  <a:cubicBezTo>
                    <a:pt x="1408" y="5272"/>
                    <a:pt x="1073" y="4258"/>
                    <a:pt x="1090" y="3290"/>
                  </a:cubicBezTo>
                  <a:cubicBezTo>
                    <a:pt x="1097" y="2809"/>
                    <a:pt x="1191" y="2343"/>
                    <a:pt x="1407" y="1983"/>
                  </a:cubicBezTo>
                  <a:cubicBezTo>
                    <a:pt x="1515" y="1802"/>
                    <a:pt x="1649" y="1638"/>
                    <a:pt x="1808" y="1499"/>
                  </a:cubicBezTo>
                  <a:cubicBezTo>
                    <a:pt x="1972" y="1371"/>
                    <a:pt x="2147" y="1247"/>
                    <a:pt x="2349" y="1183"/>
                  </a:cubicBezTo>
                  <a:cubicBezTo>
                    <a:pt x="2556" y="1104"/>
                    <a:pt x="2779" y="1065"/>
                    <a:pt x="3003" y="1065"/>
                  </a:cubicBezTo>
                  <a:cubicBezTo>
                    <a:pt x="3206" y="1065"/>
                    <a:pt x="3411" y="1097"/>
                    <a:pt x="3606" y="1160"/>
                  </a:cubicBezTo>
                  <a:cubicBezTo>
                    <a:pt x="3813" y="1224"/>
                    <a:pt x="4010" y="1328"/>
                    <a:pt x="4191" y="1455"/>
                  </a:cubicBezTo>
                  <a:cubicBezTo>
                    <a:pt x="4378" y="1586"/>
                    <a:pt x="4561" y="1751"/>
                    <a:pt x="4729" y="1927"/>
                  </a:cubicBezTo>
                  <a:cubicBezTo>
                    <a:pt x="5402" y="2651"/>
                    <a:pt x="5889" y="3604"/>
                    <a:pt x="6407" y="4565"/>
                  </a:cubicBezTo>
                  <a:cubicBezTo>
                    <a:pt x="7426" y="6484"/>
                    <a:pt x="8392" y="8421"/>
                    <a:pt x="9116" y="10455"/>
                  </a:cubicBezTo>
                  <a:cubicBezTo>
                    <a:pt x="9161" y="10582"/>
                    <a:pt x="9280" y="10662"/>
                    <a:pt x="9407" y="10662"/>
                  </a:cubicBezTo>
                  <a:cubicBezTo>
                    <a:pt x="9437" y="10662"/>
                    <a:pt x="9468" y="10657"/>
                    <a:pt x="9498" y="10648"/>
                  </a:cubicBezTo>
                  <a:cubicBezTo>
                    <a:pt x="9657" y="10598"/>
                    <a:pt x="9749" y="10433"/>
                    <a:pt x="9706" y="10273"/>
                  </a:cubicBezTo>
                  <a:cubicBezTo>
                    <a:pt x="9132" y="8130"/>
                    <a:pt x="8226" y="6098"/>
                    <a:pt x="7259" y="4130"/>
                  </a:cubicBezTo>
                  <a:cubicBezTo>
                    <a:pt x="6782" y="3156"/>
                    <a:pt x="6302" y="2114"/>
                    <a:pt x="5487" y="1222"/>
                  </a:cubicBezTo>
                  <a:cubicBezTo>
                    <a:pt x="5280" y="1001"/>
                    <a:pt x="5059" y="794"/>
                    <a:pt x="4804" y="608"/>
                  </a:cubicBezTo>
                  <a:cubicBezTo>
                    <a:pt x="4540" y="418"/>
                    <a:pt x="4249" y="261"/>
                    <a:pt x="3937" y="159"/>
                  </a:cubicBezTo>
                  <a:cubicBezTo>
                    <a:pt x="3629" y="54"/>
                    <a:pt x="3302" y="1"/>
                    <a:pt x="2973" y="1"/>
                  </a:cubicBezTo>
                  <a:close/>
                </a:path>
              </a:pathLst>
            </a:custGeom>
            <a:solidFill>
              <a:schemeClr val="dk1">
                <a:alpha val="67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2"/>
            <p:cNvSpPr/>
            <p:nvPr/>
          </p:nvSpPr>
          <p:spPr>
            <a:xfrm>
              <a:off x="5283850" y="3348400"/>
              <a:ext cx="243725" cy="423300"/>
            </a:xfrm>
            <a:custGeom>
              <a:avLst/>
              <a:gdLst/>
              <a:ahLst/>
              <a:cxnLst/>
              <a:rect l="l" t="t" r="r" b="b"/>
              <a:pathLst>
                <a:path w="9749" h="16932" extrusionOk="0">
                  <a:moveTo>
                    <a:pt x="2973" y="0"/>
                  </a:moveTo>
                  <a:cubicBezTo>
                    <a:pt x="2636" y="0"/>
                    <a:pt x="2299" y="57"/>
                    <a:pt x="1980" y="173"/>
                  </a:cubicBezTo>
                  <a:cubicBezTo>
                    <a:pt x="1347" y="395"/>
                    <a:pt x="799" y="856"/>
                    <a:pt x="465" y="1436"/>
                  </a:cubicBezTo>
                  <a:cubicBezTo>
                    <a:pt x="381" y="1579"/>
                    <a:pt x="315" y="1732"/>
                    <a:pt x="251" y="1883"/>
                  </a:cubicBezTo>
                  <a:cubicBezTo>
                    <a:pt x="204" y="2038"/>
                    <a:pt x="138" y="2196"/>
                    <a:pt x="112" y="2348"/>
                  </a:cubicBezTo>
                  <a:cubicBezTo>
                    <a:pt x="39" y="2656"/>
                    <a:pt x="11" y="2968"/>
                    <a:pt x="7" y="3273"/>
                  </a:cubicBezTo>
                  <a:cubicBezTo>
                    <a:pt x="0" y="4506"/>
                    <a:pt x="392" y="5597"/>
                    <a:pt x="679" y="6625"/>
                  </a:cubicBezTo>
                  <a:cubicBezTo>
                    <a:pt x="1265" y="8739"/>
                    <a:pt x="1973" y="10866"/>
                    <a:pt x="3020" y="12850"/>
                  </a:cubicBezTo>
                  <a:cubicBezTo>
                    <a:pt x="3547" y="13823"/>
                    <a:pt x="4105" y="14827"/>
                    <a:pt x="4975" y="15666"/>
                  </a:cubicBezTo>
                  <a:cubicBezTo>
                    <a:pt x="5196" y="15876"/>
                    <a:pt x="5435" y="16065"/>
                    <a:pt x="5689" y="16233"/>
                  </a:cubicBezTo>
                  <a:cubicBezTo>
                    <a:pt x="5948" y="16398"/>
                    <a:pt x="6222" y="16537"/>
                    <a:pt x="6509" y="16648"/>
                  </a:cubicBezTo>
                  <a:cubicBezTo>
                    <a:pt x="6791" y="16755"/>
                    <a:pt x="7080" y="16848"/>
                    <a:pt x="7401" y="16897"/>
                  </a:cubicBezTo>
                  <a:cubicBezTo>
                    <a:pt x="7534" y="16916"/>
                    <a:pt x="7675" y="16931"/>
                    <a:pt x="7822" y="16931"/>
                  </a:cubicBezTo>
                  <a:cubicBezTo>
                    <a:pt x="8025" y="16931"/>
                    <a:pt x="8241" y="16902"/>
                    <a:pt x="8467" y="16816"/>
                  </a:cubicBezTo>
                  <a:cubicBezTo>
                    <a:pt x="8657" y="16742"/>
                    <a:pt x="8851" y="16619"/>
                    <a:pt x="8989" y="16453"/>
                  </a:cubicBezTo>
                  <a:cubicBezTo>
                    <a:pt x="9071" y="16367"/>
                    <a:pt x="9103" y="16304"/>
                    <a:pt x="9153" y="16233"/>
                  </a:cubicBezTo>
                  <a:cubicBezTo>
                    <a:pt x="9201" y="16164"/>
                    <a:pt x="9243" y="16093"/>
                    <a:pt x="9280" y="16018"/>
                  </a:cubicBezTo>
                  <a:cubicBezTo>
                    <a:pt x="9432" y="15732"/>
                    <a:pt x="9536" y="15421"/>
                    <a:pt x="9588" y="15101"/>
                  </a:cubicBezTo>
                  <a:cubicBezTo>
                    <a:pt x="9694" y="14478"/>
                    <a:pt x="9642" y="13874"/>
                    <a:pt x="9538" y="13301"/>
                  </a:cubicBezTo>
                  <a:cubicBezTo>
                    <a:pt x="9433" y="12733"/>
                    <a:pt x="9250" y="12171"/>
                    <a:pt x="9069" y="11661"/>
                  </a:cubicBezTo>
                  <a:cubicBezTo>
                    <a:pt x="8889" y="11141"/>
                    <a:pt x="8699" y="10621"/>
                    <a:pt x="8491" y="10105"/>
                  </a:cubicBezTo>
                  <a:cubicBezTo>
                    <a:pt x="8072" y="9070"/>
                    <a:pt x="7605" y="8071"/>
                    <a:pt x="6958" y="7100"/>
                  </a:cubicBezTo>
                  <a:cubicBezTo>
                    <a:pt x="6782" y="6850"/>
                    <a:pt x="6577" y="6621"/>
                    <a:pt x="6347" y="6419"/>
                  </a:cubicBezTo>
                  <a:cubicBezTo>
                    <a:pt x="6109" y="6215"/>
                    <a:pt x="5825" y="6024"/>
                    <a:pt x="5462" y="5934"/>
                  </a:cubicBezTo>
                  <a:cubicBezTo>
                    <a:pt x="5364" y="5907"/>
                    <a:pt x="5260" y="5894"/>
                    <a:pt x="5155" y="5894"/>
                  </a:cubicBezTo>
                  <a:cubicBezTo>
                    <a:pt x="4872" y="5894"/>
                    <a:pt x="4579" y="5988"/>
                    <a:pt x="4366" y="6139"/>
                  </a:cubicBezTo>
                  <a:cubicBezTo>
                    <a:pt x="4081" y="6338"/>
                    <a:pt x="3869" y="6571"/>
                    <a:pt x="3693" y="6847"/>
                  </a:cubicBezTo>
                  <a:cubicBezTo>
                    <a:pt x="3347" y="7402"/>
                    <a:pt x="3248" y="8043"/>
                    <a:pt x="3269" y="8633"/>
                  </a:cubicBezTo>
                  <a:cubicBezTo>
                    <a:pt x="3295" y="9227"/>
                    <a:pt x="3423" y="9798"/>
                    <a:pt x="3611" y="10338"/>
                  </a:cubicBezTo>
                  <a:cubicBezTo>
                    <a:pt x="3799" y="10877"/>
                    <a:pt x="4042" y="11396"/>
                    <a:pt x="4340" y="11883"/>
                  </a:cubicBezTo>
                  <a:cubicBezTo>
                    <a:pt x="4636" y="12369"/>
                    <a:pt x="4978" y="12831"/>
                    <a:pt x="5424" y="13230"/>
                  </a:cubicBezTo>
                  <a:cubicBezTo>
                    <a:pt x="5484" y="13284"/>
                    <a:pt x="5558" y="13310"/>
                    <a:pt x="5632" y="13310"/>
                  </a:cubicBezTo>
                  <a:cubicBezTo>
                    <a:pt x="5716" y="13310"/>
                    <a:pt x="5800" y="13276"/>
                    <a:pt x="5861" y="13209"/>
                  </a:cubicBezTo>
                  <a:cubicBezTo>
                    <a:pt x="5975" y="13084"/>
                    <a:pt x="5967" y="12889"/>
                    <a:pt x="5841" y="12774"/>
                  </a:cubicBezTo>
                  <a:lnTo>
                    <a:pt x="5835" y="12769"/>
                  </a:lnTo>
                  <a:cubicBezTo>
                    <a:pt x="5474" y="12430"/>
                    <a:pt x="5164" y="11999"/>
                    <a:pt x="4905" y="11547"/>
                  </a:cubicBezTo>
                  <a:cubicBezTo>
                    <a:pt x="4644" y="11095"/>
                    <a:pt x="4432" y="10616"/>
                    <a:pt x="4272" y="10119"/>
                  </a:cubicBezTo>
                  <a:cubicBezTo>
                    <a:pt x="4112" y="9624"/>
                    <a:pt x="4015" y="9114"/>
                    <a:pt x="4006" y="8616"/>
                  </a:cubicBezTo>
                  <a:cubicBezTo>
                    <a:pt x="4000" y="8120"/>
                    <a:pt x="4101" y="7638"/>
                    <a:pt x="4347" y="7266"/>
                  </a:cubicBezTo>
                  <a:cubicBezTo>
                    <a:pt x="4468" y="7084"/>
                    <a:pt x="4623" y="6927"/>
                    <a:pt x="4803" y="6806"/>
                  </a:cubicBezTo>
                  <a:cubicBezTo>
                    <a:pt x="4912" y="6740"/>
                    <a:pt x="5011" y="6705"/>
                    <a:pt x="5118" y="6705"/>
                  </a:cubicBezTo>
                  <a:cubicBezTo>
                    <a:pt x="5166" y="6705"/>
                    <a:pt x="5216" y="6712"/>
                    <a:pt x="5268" y="6727"/>
                  </a:cubicBezTo>
                  <a:cubicBezTo>
                    <a:pt x="5615" y="6820"/>
                    <a:pt x="5989" y="7193"/>
                    <a:pt x="6260" y="7592"/>
                  </a:cubicBezTo>
                  <a:cubicBezTo>
                    <a:pt x="6531" y="8003"/>
                    <a:pt x="6794" y="8493"/>
                    <a:pt x="7022" y="8964"/>
                  </a:cubicBezTo>
                  <a:cubicBezTo>
                    <a:pt x="7252" y="9443"/>
                    <a:pt x="7461" y="9935"/>
                    <a:pt x="7655" y="10436"/>
                  </a:cubicBezTo>
                  <a:cubicBezTo>
                    <a:pt x="7848" y="10935"/>
                    <a:pt x="8025" y="11445"/>
                    <a:pt x="8196" y="11959"/>
                  </a:cubicBezTo>
                  <a:cubicBezTo>
                    <a:pt x="8373" y="12481"/>
                    <a:pt x="8522" y="12962"/>
                    <a:pt x="8609" y="13469"/>
                  </a:cubicBezTo>
                  <a:cubicBezTo>
                    <a:pt x="8694" y="13969"/>
                    <a:pt x="8722" y="14474"/>
                    <a:pt x="8635" y="14929"/>
                  </a:cubicBezTo>
                  <a:cubicBezTo>
                    <a:pt x="8599" y="15149"/>
                    <a:pt x="8526" y="15360"/>
                    <a:pt x="8419" y="15556"/>
                  </a:cubicBezTo>
                  <a:cubicBezTo>
                    <a:pt x="8396" y="15604"/>
                    <a:pt x="8368" y="15648"/>
                    <a:pt x="8336" y="15691"/>
                  </a:cubicBezTo>
                  <a:cubicBezTo>
                    <a:pt x="8306" y="15732"/>
                    <a:pt x="8272" y="15789"/>
                    <a:pt x="8256" y="15798"/>
                  </a:cubicBezTo>
                  <a:cubicBezTo>
                    <a:pt x="8220" y="15844"/>
                    <a:pt x="8173" y="15869"/>
                    <a:pt x="8111" y="15894"/>
                  </a:cubicBezTo>
                  <a:cubicBezTo>
                    <a:pt x="8041" y="15922"/>
                    <a:pt x="7946" y="15935"/>
                    <a:pt x="7838" y="15935"/>
                  </a:cubicBezTo>
                  <a:cubicBezTo>
                    <a:pt x="7752" y="15935"/>
                    <a:pt x="7657" y="15927"/>
                    <a:pt x="7561" y="15910"/>
                  </a:cubicBezTo>
                  <a:cubicBezTo>
                    <a:pt x="7342" y="15875"/>
                    <a:pt x="7109" y="15797"/>
                    <a:pt x="6882" y="15707"/>
                  </a:cubicBezTo>
                  <a:cubicBezTo>
                    <a:pt x="6660" y="15618"/>
                    <a:pt x="6447" y="15507"/>
                    <a:pt x="6244" y="15379"/>
                  </a:cubicBezTo>
                  <a:cubicBezTo>
                    <a:pt x="6044" y="15244"/>
                    <a:pt x="5855" y="15092"/>
                    <a:pt x="5680" y="14926"/>
                  </a:cubicBezTo>
                  <a:cubicBezTo>
                    <a:pt x="4970" y="14241"/>
                    <a:pt x="4439" y="13310"/>
                    <a:pt x="3937" y="12366"/>
                  </a:cubicBezTo>
                  <a:cubicBezTo>
                    <a:pt x="2950" y="10477"/>
                    <a:pt x="2276" y="8430"/>
                    <a:pt x="1706" y="6336"/>
                  </a:cubicBezTo>
                  <a:cubicBezTo>
                    <a:pt x="1406" y="5272"/>
                    <a:pt x="1072" y="4258"/>
                    <a:pt x="1087" y="3290"/>
                  </a:cubicBezTo>
                  <a:cubicBezTo>
                    <a:pt x="1096" y="2809"/>
                    <a:pt x="1190" y="2343"/>
                    <a:pt x="1405" y="1982"/>
                  </a:cubicBezTo>
                  <a:cubicBezTo>
                    <a:pt x="1514" y="1801"/>
                    <a:pt x="1648" y="1638"/>
                    <a:pt x="1807" y="1499"/>
                  </a:cubicBezTo>
                  <a:cubicBezTo>
                    <a:pt x="1971" y="1371"/>
                    <a:pt x="2146" y="1247"/>
                    <a:pt x="2348" y="1182"/>
                  </a:cubicBezTo>
                  <a:cubicBezTo>
                    <a:pt x="2554" y="1103"/>
                    <a:pt x="2777" y="1065"/>
                    <a:pt x="3001" y="1065"/>
                  </a:cubicBezTo>
                  <a:cubicBezTo>
                    <a:pt x="3205" y="1065"/>
                    <a:pt x="3410" y="1097"/>
                    <a:pt x="3605" y="1160"/>
                  </a:cubicBezTo>
                  <a:cubicBezTo>
                    <a:pt x="3812" y="1225"/>
                    <a:pt x="4007" y="1327"/>
                    <a:pt x="4190" y="1455"/>
                  </a:cubicBezTo>
                  <a:cubicBezTo>
                    <a:pt x="4377" y="1586"/>
                    <a:pt x="4560" y="1751"/>
                    <a:pt x="4728" y="1928"/>
                  </a:cubicBezTo>
                  <a:cubicBezTo>
                    <a:pt x="5400" y="2650"/>
                    <a:pt x="5888" y="3604"/>
                    <a:pt x="6406" y="4565"/>
                  </a:cubicBezTo>
                  <a:cubicBezTo>
                    <a:pt x="7425" y="6484"/>
                    <a:pt x="8390" y="8421"/>
                    <a:pt x="9114" y="10454"/>
                  </a:cubicBezTo>
                  <a:lnTo>
                    <a:pt x="9115" y="10455"/>
                  </a:lnTo>
                  <a:cubicBezTo>
                    <a:pt x="9159" y="10582"/>
                    <a:pt x="9278" y="10662"/>
                    <a:pt x="9405" y="10662"/>
                  </a:cubicBezTo>
                  <a:cubicBezTo>
                    <a:pt x="9436" y="10662"/>
                    <a:pt x="9467" y="10657"/>
                    <a:pt x="9498" y="10648"/>
                  </a:cubicBezTo>
                  <a:cubicBezTo>
                    <a:pt x="9657" y="10598"/>
                    <a:pt x="9748" y="10432"/>
                    <a:pt x="9705" y="10273"/>
                  </a:cubicBezTo>
                  <a:cubicBezTo>
                    <a:pt x="9131" y="8130"/>
                    <a:pt x="8225" y="6097"/>
                    <a:pt x="7259" y="4131"/>
                  </a:cubicBezTo>
                  <a:cubicBezTo>
                    <a:pt x="6782" y="3156"/>
                    <a:pt x="6302" y="2114"/>
                    <a:pt x="5486" y="1222"/>
                  </a:cubicBezTo>
                  <a:cubicBezTo>
                    <a:pt x="5279" y="1001"/>
                    <a:pt x="5059" y="794"/>
                    <a:pt x="4802" y="608"/>
                  </a:cubicBezTo>
                  <a:cubicBezTo>
                    <a:pt x="4540" y="418"/>
                    <a:pt x="4249" y="261"/>
                    <a:pt x="3935" y="157"/>
                  </a:cubicBezTo>
                  <a:cubicBezTo>
                    <a:pt x="3628" y="54"/>
                    <a:pt x="3301" y="0"/>
                    <a:pt x="297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8" name="Google Shape;138;p2"/>
          <p:cNvGrpSpPr/>
          <p:nvPr/>
        </p:nvGrpSpPr>
        <p:grpSpPr>
          <a:xfrm>
            <a:off x="1446225" y="2806940"/>
            <a:ext cx="340786" cy="570834"/>
            <a:chOff x="2002900" y="3914700"/>
            <a:chExt cx="259350" cy="434425"/>
          </a:xfrm>
        </p:grpSpPr>
        <p:sp>
          <p:nvSpPr>
            <p:cNvPr id="139" name="Google Shape;139;p2"/>
            <p:cNvSpPr/>
            <p:nvPr/>
          </p:nvSpPr>
          <p:spPr>
            <a:xfrm>
              <a:off x="2002900" y="3925825"/>
              <a:ext cx="243750" cy="423300"/>
            </a:xfrm>
            <a:custGeom>
              <a:avLst/>
              <a:gdLst/>
              <a:ahLst/>
              <a:cxnLst/>
              <a:rect l="l" t="t" r="r" b="b"/>
              <a:pathLst>
                <a:path w="9750" h="16932" extrusionOk="0">
                  <a:moveTo>
                    <a:pt x="2974" y="0"/>
                  </a:moveTo>
                  <a:cubicBezTo>
                    <a:pt x="2638" y="0"/>
                    <a:pt x="2300" y="57"/>
                    <a:pt x="1982" y="173"/>
                  </a:cubicBezTo>
                  <a:cubicBezTo>
                    <a:pt x="1348" y="395"/>
                    <a:pt x="800" y="856"/>
                    <a:pt x="466" y="1436"/>
                  </a:cubicBezTo>
                  <a:cubicBezTo>
                    <a:pt x="382" y="1579"/>
                    <a:pt x="316" y="1732"/>
                    <a:pt x="252" y="1883"/>
                  </a:cubicBezTo>
                  <a:cubicBezTo>
                    <a:pt x="205" y="2038"/>
                    <a:pt x="140" y="2197"/>
                    <a:pt x="113" y="2349"/>
                  </a:cubicBezTo>
                  <a:cubicBezTo>
                    <a:pt x="40" y="2656"/>
                    <a:pt x="12" y="2968"/>
                    <a:pt x="8" y="3273"/>
                  </a:cubicBezTo>
                  <a:cubicBezTo>
                    <a:pt x="1" y="4506"/>
                    <a:pt x="393" y="5597"/>
                    <a:pt x="681" y="6626"/>
                  </a:cubicBezTo>
                  <a:cubicBezTo>
                    <a:pt x="1267" y="8739"/>
                    <a:pt x="1974" y="10866"/>
                    <a:pt x="3021" y="12850"/>
                  </a:cubicBezTo>
                  <a:cubicBezTo>
                    <a:pt x="3548" y="13823"/>
                    <a:pt x="4106" y="14827"/>
                    <a:pt x="4976" y="15666"/>
                  </a:cubicBezTo>
                  <a:cubicBezTo>
                    <a:pt x="5197" y="15876"/>
                    <a:pt x="5437" y="16065"/>
                    <a:pt x="5690" y="16233"/>
                  </a:cubicBezTo>
                  <a:cubicBezTo>
                    <a:pt x="5949" y="16399"/>
                    <a:pt x="6224" y="16537"/>
                    <a:pt x="6510" y="16648"/>
                  </a:cubicBezTo>
                  <a:cubicBezTo>
                    <a:pt x="6791" y="16755"/>
                    <a:pt x="7081" y="16848"/>
                    <a:pt x="7402" y="16897"/>
                  </a:cubicBezTo>
                  <a:cubicBezTo>
                    <a:pt x="7536" y="16916"/>
                    <a:pt x="7677" y="16931"/>
                    <a:pt x="7824" y="16931"/>
                  </a:cubicBezTo>
                  <a:cubicBezTo>
                    <a:pt x="8027" y="16931"/>
                    <a:pt x="8243" y="16903"/>
                    <a:pt x="8468" y="16817"/>
                  </a:cubicBezTo>
                  <a:cubicBezTo>
                    <a:pt x="8659" y="16743"/>
                    <a:pt x="8852" y="16619"/>
                    <a:pt x="8990" y="16454"/>
                  </a:cubicBezTo>
                  <a:cubicBezTo>
                    <a:pt x="9072" y="16367"/>
                    <a:pt x="9105" y="16305"/>
                    <a:pt x="9154" y="16233"/>
                  </a:cubicBezTo>
                  <a:cubicBezTo>
                    <a:pt x="9202" y="16165"/>
                    <a:pt x="9245" y="16094"/>
                    <a:pt x="9282" y="16018"/>
                  </a:cubicBezTo>
                  <a:cubicBezTo>
                    <a:pt x="9434" y="15732"/>
                    <a:pt x="9538" y="15421"/>
                    <a:pt x="9589" y="15101"/>
                  </a:cubicBezTo>
                  <a:cubicBezTo>
                    <a:pt x="9695" y="14477"/>
                    <a:pt x="9644" y="13874"/>
                    <a:pt x="9540" y="13301"/>
                  </a:cubicBezTo>
                  <a:cubicBezTo>
                    <a:pt x="9435" y="12734"/>
                    <a:pt x="9251" y="12171"/>
                    <a:pt x="9071" y="11661"/>
                  </a:cubicBezTo>
                  <a:cubicBezTo>
                    <a:pt x="8889" y="11142"/>
                    <a:pt x="8700" y="10622"/>
                    <a:pt x="8492" y="10106"/>
                  </a:cubicBezTo>
                  <a:cubicBezTo>
                    <a:pt x="8074" y="9070"/>
                    <a:pt x="7607" y="8071"/>
                    <a:pt x="6960" y="7100"/>
                  </a:cubicBezTo>
                  <a:cubicBezTo>
                    <a:pt x="6782" y="6850"/>
                    <a:pt x="6578" y="6621"/>
                    <a:pt x="6348" y="6419"/>
                  </a:cubicBezTo>
                  <a:cubicBezTo>
                    <a:pt x="6109" y="6216"/>
                    <a:pt x="5826" y="6024"/>
                    <a:pt x="5463" y="5935"/>
                  </a:cubicBezTo>
                  <a:cubicBezTo>
                    <a:pt x="5365" y="5907"/>
                    <a:pt x="5261" y="5894"/>
                    <a:pt x="5156" y="5894"/>
                  </a:cubicBezTo>
                  <a:cubicBezTo>
                    <a:pt x="4873" y="5894"/>
                    <a:pt x="4580" y="5988"/>
                    <a:pt x="4367" y="6139"/>
                  </a:cubicBezTo>
                  <a:cubicBezTo>
                    <a:pt x="4082" y="6338"/>
                    <a:pt x="3870" y="6571"/>
                    <a:pt x="3694" y="6847"/>
                  </a:cubicBezTo>
                  <a:cubicBezTo>
                    <a:pt x="3348" y="7402"/>
                    <a:pt x="3249" y="8044"/>
                    <a:pt x="3271" y="8634"/>
                  </a:cubicBezTo>
                  <a:cubicBezTo>
                    <a:pt x="3296" y="9228"/>
                    <a:pt x="3423" y="9798"/>
                    <a:pt x="3612" y="10338"/>
                  </a:cubicBezTo>
                  <a:cubicBezTo>
                    <a:pt x="3800" y="10877"/>
                    <a:pt x="4044" y="11396"/>
                    <a:pt x="4340" y="11883"/>
                  </a:cubicBezTo>
                  <a:cubicBezTo>
                    <a:pt x="4637" y="12369"/>
                    <a:pt x="4980" y="12831"/>
                    <a:pt x="5426" y="13230"/>
                  </a:cubicBezTo>
                  <a:cubicBezTo>
                    <a:pt x="5485" y="13284"/>
                    <a:pt x="5559" y="13311"/>
                    <a:pt x="5633" y="13311"/>
                  </a:cubicBezTo>
                  <a:cubicBezTo>
                    <a:pt x="5717" y="13311"/>
                    <a:pt x="5801" y="13277"/>
                    <a:pt x="5862" y="13209"/>
                  </a:cubicBezTo>
                  <a:cubicBezTo>
                    <a:pt x="5977" y="13084"/>
                    <a:pt x="5968" y="12889"/>
                    <a:pt x="5842" y="12774"/>
                  </a:cubicBezTo>
                  <a:lnTo>
                    <a:pt x="5837" y="12769"/>
                  </a:lnTo>
                  <a:cubicBezTo>
                    <a:pt x="5474" y="12430"/>
                    <a:pt x="5165" y="11999"/>
                    <a:pt x="4906" y="11548"/>
                  </a:cubicBezTo>
                  <a:cubicBezTo>
                    <a:pt x="4645" y="11095"/>
                    <a:pt x="4433" y="10616"/>
                    <a:pt x="4273" y="10119"/>
                  </a:cubicBezTo>
                  <a:cubicBezTo>
                    <a:pt x="4114" y="9624"/>
                    <a:pt x="4016" y="9114"/>
                    <a:pt x="4008" y="8616"/>
                  </a:cubicBezTo>
                  <a:cubicBezTo>
                    <a:pt x="4001" y="8120"/>
                    <a:pt x="4102" y="7638"/>
                    <a:pt x="4349" y="7266"/>
                  </a:cubicBezTo>
                  <a:cubicBezTo>
                    <a:pt x="4469" y="7084"/>
                    <a:pt x="4624" y="6927"/>
                    <a:pt x="4805" y="6806"/>
                  </a:cubicBezTo>
                  <a:cubicBezTo>
                    <a:pt x="4913" y="6740"/>
                    <a:pt x="5013" y="6705"/>
                    <a:pt x="5119" y="6705"/>
                  </a:cubicBezTo>
                  <a:cubicBezTo>
                    <a:pt x="5167" y="6705"/>
                    <a:pt x="5217" y="6712"/>
                    <a:pt x="5269" y="6727"/>
                  </a:cubicBezTo>
                  <a:cubicBezTo>
                    <a:pt x="5616" y="6820"/>
                    <a:pt x="5990" y="7193"/>
                    <a:pt x="6261" y="7592"/>
                  </a:cubicBezTo>
                  <a:cubicBezTo>
                    <a:pt x="6531" y="8003"/>
                    <a:pt x="6796" y="8493"/>
                    <a:pt x="7023" y="8964"/>
                  </a:cubicBezTo>
                  <a:cubicBezTo>
                    <a:pt x="7254" y="9443"/>
                    <a:pt x="7462" y="9935"/>
                    <a:pt x="7656" y="10436"/>
                  </a:cubicBezTo>
                  <a:cubicBezTo>
                    <a:pt x="7849" y="10935"/>
                    <a:pt x="8027" y="11445"/>
                    <a:pt x="8197" y="11959"/>
                  </a:cubicBezTo>
                  <a:cubicBezTo>
                    <a:pt x="8375" y="12481"/>
                    <a:pt x="8523" y="12962"/>
                    <a:pt x="8610" y="13470"/>
                  </a:cubicBezTo>
                  <a:cubicBezTo>
                    <a:pt x="8696" y="13970"/>
                    <a:pt x="8724" y="14474"/>
                    <a:pt x="8638" y="14929"/>
                  </a:cubicBezTo>
                  <a:cubicBezTo>
                    <a:pt x="8601" y="15149"/>
                    <a:pt x="8527" y="15360"/>
                    <a:pt x="8420" y="15556"/>
                  </a:cubicBezTo>
                  <a:cubicBezTo>
                    <a:pt x="8397" y="15604"/>
                    <a:pt x="8370" y="15649"/>
                    <a:pt x="8337" y="15691"/>
                  </a:cubicBezTo>
                  <a:cubicBezTo>
                    <a:pt x="8309" y="15732"/>
                    <a:pt x="8275" y="15790"/>
                    <a:pt x="8257" y="15798"/>
                  </a:cubicBezTo>
                  <a:cubicBezTo>
                    <a:pt x="8221" y="15844"/>
                    <a:pt x="8174" y="15869"/>
                    <a:pt x="8112" y="15895"/>
                  </a:cubicBezTo>
                  <a:cubicBezTo>
                    <a:pt x="8043" y="15922"/>
                    <a:pt x="7948" y="15935"/>
                    <a:pt x="7840" y="15935"/>
                  </a:cubicBezTo>
                  <a:cubicBezTo>
                    <a:pt x="7754" y="15935"/>
                    <a:pt x="7660" y="15927"/>
                    <a:pt x="7563" y="15910"/>
                  </a:cubicBezTo>
                  <a:cubicBezTo>
                    <a:pt x="7344" y="15875"/>
                    <a:pt x="7112" y="15797"/>
                    <a:pt x="6884" y="15708"/>
                  </a:cubicBezTo>
                  <a:cubicBezTo>
                    <a:pt x="6662" y="15618"/>
                    <a:pt x="6449" y="15509"/>
                    <a:pt x="6247" y="15380"/>
                  </a:cubicBezTo>
                  <a:cubicBezTo>
                    <a:pt x="6046" y="15245"/>
                    <a:pt x="5857" y="15093"/>
                    <a:pt x="5683" y="14927"/>
                  </a:cubicBezTo>
                  <a:cubicBezTo>
                    <a:pt x="4972" y="14241"/>
                    <a:pt x="4442" y="13310"/>
                    <a:pt x="3940" y="12368"/>
                  </a:cubicBezTo>
                  <a:cubicBezTo>
                    <a:pt x="2953" y="10477"/>
                    <a:pt x="2278" y="8431"/>
                    <a:pt x="1708" y="6337"/>
                  </a:cubicBezTo>
                  <a:cubicBezTo>
                    <a:pt x="1408" y="5272"/>
                    <a:pt x="1073" y="4259"/>
                    <a:pt x="1090" y="3290"/>
                  </a:cubicBezTo>
                  <a:cubicBezTo>
                    <a:pt x="1097" y="2810"/>
                    <a:pt x="1192" y="2344"/>
                    <a:pt x="1408" y="1983"/>
                  </a:cubicBezTo>
                  <a:cubicBezTo>
                    <a:pt x="1515" y="1802"/>
                    <a:pt x="1650" y="1639"/>
                    <a:pt x="1809" y="1499"/>
                  </a:cubicBezTo>
                  <a:cubicBezTo>
                    <a:pt x="1973" y="1371"/>
                    <a:pt x="2148" y="1249"/>
                    <a:pt x="2350" y="1183"/>
                  </a:cubicBezTo>
                  <a:cubicBezTo>
                    <a:pt x="2557" y="1104"/>
                    <a:pt x="2780" y="1065"/>
                    <a:pt x="3005" y="1065"/>
                  </a:cubicBezTo>
                  <a:cubicBezTo>
                    <a:pt x="3208" y="1065"/>
                    <a:pt x="3413" y="1097"/>
                    <a:pt x="3607" y="1160"/>
                  </a:cubicBezTo>
                  <a:cubicBezTo>
                    <a:pt x="3814" y="1226"/>
                    <a:pt x="4010" y="1328"/>
                    <a:pt x="4191" y="1455"/>
                  </a:cubicBezTo>
                  <a:cubicBezTo>
                    <a:pt x="4379" y="1587"/>
                    <a:pt x="4561" y="1753"/>
                    <a:pt x="4729" y="1929"/>
                  </a:cubicBezTo>
                  <a:cubicBezTo>
                    <a:pt x="5403" y="2652"/>
                    <a:pt x="5889" y="3604"/>
                    <a:pt x="6407" y="4566"/>
                  </a:cubicBezTo>
                  <a:cubicBezTo>
                    <a:pt x="7426" y="6486"/>
                    <a:pt x="8393" y="8422"/>
                    <a:pt x="9117" y="10455"/>
                  </a:cubicBezTo>
                  <a:cubicBezTo>
                    <a:pt x="9161" y="10582"/>
                    <a:pt x="9280" y="10662"/>
                    <a:pt x="9408" y="10662"/>
                  </a:cubicBezTo>
                  <a:cubicBezTo>
                    <a:pt x="9438" y="10662"/>
                    <a:pt x="9469" y="10657"/>
                    <a:pt x="9499" y="10648"/>
                  </a:cubicBezTo>
                  <a:cubicBezTo>
                    <a:pt x="9658" y="10599"/>
                    <a:pt x="9750" y="10432"/>
                    <a:pt x="9706" y="10273"/>
                  </a:cubicBezTo>
                  <a:cubicBezTo>
                    <a:pt x="9132" y="8130"/>
                    <a:pt x="8227" y="6099"/>
                    <a:pt x="7259" y="4131"/>
                  </a:cubicBezTo>
                  <a:cubicBezTo>
                    <a:pt x="6782" y="3156"/>
                    <a:pt x="6302" y="2115"/>
                    <a:pt x="5487" y="1222"/>
                  </a:cubicBezTo>
                  <a:cubicBezTo>
                    <a:pt x="5280" y="1002"/>
                    <a:pt x="5060" y="794"/>
                    <a:pt x="4804" y="608"/>
                  </a:cubicBezTo>
                  <a:cubicBezTo>
                    <a:pt x="4541" y="418"/>
                    <a:pt x="4250" y="261"/>
                    <a:pt x="3937" y="158"/>
                  </a:cubicBezTo>
                  <a:cubicBezTo>
                    <a:pt x="3629" y="54"/>
                    <a:pt x="3302" y="0"/>
                    <a:pt x="2974" y="0"/>
                  </a:cubicBezTo>
                  <a:close/>
                </a:path>
              </a:pathLst>
            </a:custGeom>
            <a:solidFill>
              <a:schemeClr val="dk1">
                <a:alpha val="67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2"/>
            <p:cNvSpPr/>
            <p:nvPr/>
          </p:nvSpPr>
          <p:spPr>
            <a:xfrm>
              <a:off x="2018350" y="3914700"/>
              <a:ext cx="243900" cy="423300"/>
            </a:xfrm>
            <a:custGeom>
              <a:avLst/>
              <a:gdLst/>
              <a:ahLst/>
              <a:cxnLst/>
              <a:rect l="l" t="t" r="r" b="b"/>
              <a:pathLst>
                <a:path w="9756" h="16932" extrusionOk="0">
                  <a:moveTo>
                    <a:pt x="2974" y="0"/>
                  </a:moveTo>
                  <a:cubicBezTo>
                    <a:pt x="2637" y="0"/>
                    <a:pt x="2300" y="57"/>
                    <a:pt x="1981" y="173"/>
                  </a:cubicBezTo>
                  <a:cubicBezTo>
                    <a:pt x="1347" y="395"/>
                    <a:pt x="798" y="856"/>
                    <a:pt x="465" y="1436"/>
                  </a:cubicBezTo>
                  <a:cubicBezTo>
                    <a:pt x="381" y="1579"/>
                    <a:pt x="315" y="1732"/>
                    <a:pt x="251" y="1883"/>
                  </a:cubicBezTo>
                  <a:cubicBezTo>
                    <a:pt x="205" y="2038"/>
                    <a:pt x="139" y="2197"/>
                    <a:pt x="113" y="2349"/>
                  </a:cubicBezTo>
                  <a:cubicBezTo>
                    <a:pt x="40" y="2656"/>
                    <a:pt x="11" y="2968"/>
                    <a:pt x="7" y="3273"/>
                  </a:cubicBezTo>
                  <a:cubicBezTo>
                    <a:pt x="0" y="4506"/>
                    <a:pt x="393" y="5597"/>
                    <a:pt x="680" y="6626"/>
                  </a:cubicBezTo>
                  <a:cubicBezTo>
                    <a:pt x="1266" y="8739"/>
                    <a:pt x="1974" y="10866"/>
                    <a:pt x="3021" y="12850"/>
                  </a:cubicBezTo>
                  <a:cubicBezTo>
                    <a:pt x="3548" y="13823"/>
                    <a:pt x="4106" y="14828"/>
                    <a:pt x="4975" y="15666"/>
                  </a:cubicBezTo>
                  <a:cubicBezTo>
                    <a:pt x="5197" y="15876"/>
                    <a:pt x="5435" y="16065"/>
                    <a:pt x="5690" y="16234"/>
                  </a:cubicBezTo>
                  <a:cubicBezTo>
                    <a:pt x="5949" y="16399"/>
                    <a:pt x="6223" y="16537"/>
                    <a:pt x="6510" y="16648"/>
                  </a:cubicBezTo>
                  <a:cubicBezTo>
                    <a:pt x="6791" y="16755"/>
                    <a:pt x="7081" y="16849"/>
                    <a:pt x="7402" y="16897"/>
                  </a:cubicBezTo>
                  <a:cubicBezTo>
                    <a:pt x="7535" y="16916"/>
                    <a:pt x="7676" y="16931"/>
                    <a:pt x="7824" y="16931"/>
                  </a:cubicBezTo>
                  <a:cubicBezTo>
                    <a:pt x="8027" y="16931"/>
                    <a:pt x="8242" y="16903"/>
                    <a:pt x="8468" y="16817"/>
                  </a:cubicBezTo>
                  <a:cubicBezTo>
                    <a:pt x="8658" y="16743"/>
                    <a:pt x="8852" y="16619"/>
                    <a:pt x="8990" y="16454"/>
                  </a:cubicBezTo>
                  <a:cubicBezTo>
                    <a:pt x="9072" y="16368"/>
                    <a:pt x="9104" y="16305"/>
                    <a:pt x="9154" y="16234"/>
                  </a:cubicBezTo>
                  <a:cubicBezTo>
                    <a:pt x="9202" y="16165"/>
                    <a:pt x="9244" y="16094"/>
                    <a:pt x="9281" y="16018"/>
                  </a:cubicBezTo>
                  <a:cubicBezTo>
                    <a:pt x="9433" y="15732"/>
                    <a:pt x="9537" y="15421"/>
                    <a:pt x="9588" y="15101"/>
                  </a:cubicBezTo>
                  <a:cubicBezTo>
                    <a:pt x="9695" y="14478"/>
                    <a:pt x="9643" y="13875"/>
                    <a:pt x="9539" y="13302"/>
                  </a:cubicBezTo>
                  <a:cubicBezTo>
                    <a:pt x="9434" y="12734"/>
                    <a:pt x="9251" y="12171"/>
                    <a:pt x="9070" y="11662"/>
                  </a:cubicBezTo>
                  <a:cubicBezTo>
                    <a:pt x="8889" y="11142"/>
                    <a:pt x="8700" y="10622"/>
                    <a:pt x="8492" y="10106"/>
                  </a:cubicBezTo>
                  <a:cubicBezTo>
                    <a:pt x="8072" y="9070"/>
                    <a:pt x="7606" y="8071"/>
                    <a:pt x="6959" y="7100"/>
                  </a:cubicBezTo>
                  <a:cubicBezTo>
                    <a:pt x="6782" y="6850"/>
                    <a:pt x="6578" y="6621"/>
                    <a:pt x="6348" y="6419"/>
                  </a:cubicBezTo>
                  <a:cubicBezTo>
                    <a:pt x="6109" y="6216"/>
                    <a:pt x="5825" y="6025"/>
                    <a:pt x="5463" y="5935"/>
                  </a:cubicBezTo>
                  <a:cubicBezTo>
                    <a:pt x="5365" y="5907"/>
                    <a:pt x="5261" y="5894"/>
                    <a:pt x="5156" y="5894"/>
                  </a:cubicBezTo>
                  <a:cubicBezTo>
                    <a:pt x="4873" y="5894"/>
                    <a:pt x="4580" y="5988"/>
                    <a:pt x="4367" y="6140"/>
                  </a:cubicBezTo>
                  <a:cubicBezTo>
                    <a:pt x="4082" y="6338"/>
                    <a:pt x="3870" y="6571"/>
                    <a:pt x="3694" y="6849"/>
                  </a:cubicBezTo>
                  <a:cubicBezTo>
                    <a:pt x="3348" y="7402"/>
                    <a:pt x="3249" y="8044"/>
                    <a:pt x="3270" y="8634"/>
                  </a:cubicBezTo>
                  <a:cubicBezTo>
                    <a:pt x="3296" y="9228"/>
                    <a:pt x="3422" y="9798"/>
                    <a:pt x="3612" y="10338"/>
                  </a:cubicBezTo>
                  <a:cubicBezTo>
                    <a:pt x="3800" y="10877"/>
                    <a:pt x="4043" y="11396"/>
                    <a:pt x="4340" y="11883"/>
                  </a:cubicBezTo>
                  <a:cubicBezTo>
                    <a:pt x="4637" y="12369"/>
                    <a:pt x="4979" y="12831"/>
                    <a:pt x="5425" y="13230"/>
                  </a:cubicBezTo>
                  <a:cubicBezTo>
                    <a:pt x="5483" y="13278"/>
                    <a:pt x="5553" y="13301"/>
                    <a:pt x="5623" y="13301"/>
                  </a:cubicBezTo>
                  <a:cubicBezTo>
                    <a:pt x="5707" y="13301"/>
                    <a:pt x="5791" y="13267"/>
                    <a:pt x="5852" y="13201"/>
                  </a:cubicBezTo>
                  <a:cubicBezTo>
                    <a:pt x="5962" y="13079"/>
                    <a:pt x="5958" y="12891"/>
                    <a:pt x="5841" y="12774"/>
                  </a:cubicBezTo>
                  <a:lnTo>
                    <a:pt x="5835" y="12769"/>
                  </a:lnTo>
                  <a:cubicBezTo>
                    <a:pt x="5473" y="12431"/>
                    <a:pt x="5165" y="11999"/>
                    <a:pt x="4905" y="11549"/>
                  </a:cubicBezTo>
                  <a:cubicBezTo>
                    <a:pt x="4644" y="11096"/>
                    <a:pt x="4433" y="10616"/>
                    <a:pt x="4272" y="10119"/>
                  </a:cubicBezTo>
                  <a:cubicBezTo>
                    <a:pt x="4112" y="9626"/>
                    <a:pt x="4015" y="9114"/>
                    <a:pt x="4006" y="8616"/>
                  </a:cubicBezTo>
                  <a:cubicBezTo>
                    <a:pt x="4000" y="8121"/>
                    <a:pt x="4101" y="7638"/>
                    <a:pt x="4348" y="7266"/>
                  </a:cubicBezTo>
                  <a:cubicBezTo>
                    <a:pt x="4468" y="7085"/>
                    <a:pt x="4623" y="6927"/>
                    <a:pt x="4804" y="6806"/>
                  </a:cubicBezTo>
                  <a:cubicBezTo>
                    <a:pt x="4912" y="6741"/>
                    <a:pt x="5011" y="6705"/>
                    <a:pt x="5117" y="6705"/>
                  </a:cubicBezTo>
                  <a:cubicBezTo>
                    <a:pt x="5165" y="6705"/>
                    <a:pt x="5216" y="6713"/>
                    <a:pt x="5269" y="6728"/>
                  </a:cubicBezTo>
                  <a:cubicBezTo>
                    <a:pt x="5614" y="6820"/>
                    <a:pt x="5989" y="7194"/>
                    <a:pt x="6261" y="7593"/>
                  </a:cubicBezTo>
                  <a:cubicBezTo>
                    <a:pt x="6531" y="8003"/>
                    <a:pt x="6795" y="8493"/>
                    <a:pt x="7023" y="8964"/>
                  </a:cubicBezTo>
                  <a:cubicBezTo>
                    <a:pt x="7253" y="9443"/>
                    <a:pt x="7461" y="9936"/>
                    <a:pt x="7655" y="10436"/>
                  </a:cubicBezTo>
                  <a:cubicBezTo>
                    <a:pt x="7848" y="10936"/>
                    <a:pt x="8026" y="11445"/>
                    <a:pt x="8197" y="11959"/>
                  </a:cubicBezTo>
                  <a:cubicBezTo>
                    <a:pt x="8374" y="12481"/>
                    <a:pt x="8522" y="12963"/>
                    <a:pt x="8609" y="13471"/>
                  </a:cubicBezTo>
                  <a:cubicBezTo>
                    <a:pt x="8695" y="13970"/>
                    <a:pt x="8724" y="14474"/>
                    <a:pt x="8636" y="14929"/>
                  </a:cubicBezTo>
                  <a:cubicBezTo>
                    <a:pt x="8600" y="15149"/>
                    <a:pt x="8527" y="15361"/>
                    <a:pt x="8420" y="15556"/>
                  </a:cubicBezTo>
                  <a:cubicBezTo>
                    <a:pt x="8397" y="15604"/>
                    <a:pt x="8369" y="15650"/>
                    <a:pt x="8337" y="15692"/>
                  </a:cubicBezTo>
                  <a:cubicBezTo>
                    <a:pt x="8308" y="15733"/>
                    <a:pt x="8273" y="15790"/>
                    <a:pt x="8257" y="15799"/>
                  </a:cubicBezTo>
                  <a:cubicBezTo>
                    <a:pt x="8221" y="15845"/>
                    <a:pt x="8174" y="15869"/>
                    <a:pt x="8112" y="15895"/>
                  </a:cubicBezTo>
                  <a:cubicBezTo>
                    <a:pt x="8043" y="15922"/>
                    <a:pt x="7949" y="15936"/>
                    <a:pt x="7842" y="15936"/>
                  </a:cubicBezTo>
                  <a:cubicBezTo>
                    <a:pt x="7755" y="15936"/>
                    <a:pt x="7659" y="15927"/>
                    <a:pt x="7562" y="15910"/>
                  </a:cubicBezTo>
                  <a:cubicBezTo>
                    <a:pt x="7343" y="15875"/>
                    <a:pt x="7110" y="15798"/>
                    <a:pt x="6884" y="15708"/>
                  </a:cubicBezTo>
                  <a:cubicBezTo>
                    <a:pt x="6661" y="15618"/>
                    <a:pt x="6448" y="15509"/>
                    <a:pt x="6245" y="15380"/>
                  </a:cubicBezTo>
                  <a:cubicBezTo>
                    <a:pt x="6045" y="15245"/>
                    <a:pt x="5856" y="15093"/>
                    <a:pt x="5681" y="14927"/>
                  </a:cubicBezTo>
                  <a:cubicBezTo>
                    <a:pt x="4971" y="14242"/>
                    <a:pt x="4440" y="13310"/>
                    <a:pt x="3940" y="12368"/>
                  </a:cubicBezTo>
                  <a:cubicBezTo>
                    <a:pt x="2952" y="10477"/>
                    <a:pt x="2277" y="8431"/>
                    <a:pt x="1707" y="6337"/>
                  </a:cubicBezTo>
                  <a:cubicBezTo>
                    <a:pt x="1407" y="5272"/>
                    <a:pt x="1073" y="4259"/>
                    <a:pt x="1089" y="3290"/>
                  </a:cubicBezTo>
                  <a:cubicBezTo>
                    <a:pt x="1097" y="2810"/>
                    <a:pt x="1191" y="2344"/>
                    <a:pt x="1406" y="1983"/>
                  </a:cubicBezTo>
                  <a:cubicBezTo>
                    <a:pt x="1515" y="1802"/>
                    <a:pt x="1649" y="1639"/>
                    <a:pt x="1808" y="1499"/>
                  </a:cubicBezTo>
                  <a:cubicBezTo>
                    <a:pt x="1972" y="1371"/>
                    <a:pt x="2147" y="1249"/>
                    <a:pt x="2349" y="1183"/>
                  </a:cubicBezTo>
                  <a:cubicBezTo>
                    <a:pt x="2555" y="1104"/>
                    <a:pt x="2779" y="1065"/>
                    <a:pt x="3003" y="1065"/>
                  </a:cubicBezTo>
                  <a:cubicBezTo>
                    <a:pt x="3207" y="1065"/>
                    <a:pt x="3411" y="1097"/>
                    <a:pt x="3606" y="1160"/>
                  </a:cubicBezTo>
                  <a:cubicBezTo>
                    <a:pt x="3814" y="1226"/>
                    <a:pt x="4010" y="1329"/>
                    <a:pt x="4191" y="1455"/>
                  </a:cubicBezTo>
                  <a:cubicBezTo>
                    <a:pt x="4378" y="1587"/>
                    <a:pt x="4561" y="1753"/>
                    <a:pt x="4729" y="1929"/>
                  </a:cubicBezTo>
                  <a:cubicBezTo>
                    <a:pt x="5401" y="2652"/>
                    <a:pt x="5889" y="3604"/>
                    <a:pt x="6407" y="4566"/>
                  </a:cubicBezTo>
                  <a:cubicBezTo>
                    <a:pt x="7426" y="6486"/>
                    <a:pt x="8393" y="8422"/>
                    <a:pt x="9115" y="10455"/>
                  </a:cubicBezTo>
                  <a:cubicBezTo>
                    <a:pt x="9156" y="10588"/>
                    <a:pt x="9278" y="10673"/>
                    <a:pt x="9410" y="10673"/>
                  </a:cubicBezTo>
                  <a:cubicBezTo>
                    <a:pt x="9440" y="10673"/>
                    <a:pt x="9471" y="10668"/>
                    <a:pt x="9501" y="10659"/>
                  </a:cubicBezTo>
                  <a:cubicBezTo>
                    <a:pt x="9664" y="10608"/>
                    <a:pt x="9756" y="10436"/>
                    <a:pt x="9706" y="10273"/>
                  </a:cubicBezTo>
                  <a:cubicBezTo>
                    <a:pt x="9132" y="8130"/>
                    <a:pt x="8226" y="6099"/>
                    <a:pt x="7259" y="4131"/>
                  </a:cubicBezTo>
                  <a:cubicBezTo>
                    <a:pt x="6782" y="3157"/>
                    <a:pt x="6302" y="2115"/>
                    <a:pt x="5487" y="1222"/>
                  </a:cubicBezTo>
                  <a:cubicBezTo>
                    <a:pt x="5280" y="1002"/>
                    <a:pt x="5060" y="794"/>
                    <a:pt x="4803" y="608"/>
                  </a:cubicBezTo>
                  <a:cubicBezTo>
                    <a:pt x="4540" y="418"/>
                    <a:pt x="4250" y="261"/>
                    <a:pt x="3936" y="158"/>
                  </a:cubicBezTo>
                  <a:cubicBezTo>
                    <a:pt x="3629" y="54"/>
                    <a:pt x="3302" y="0"/>
                    <a:pt x="297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1" name="Google Shape;141;p2"/>
          <p:cNvGrpSpPr/>
          <p:nvPr/>
        </p:nvGrpSpPr>
        <p:grpSpPr>
          <a:xfrm>
            <a:off x="2113485" y="1866901"/>
            <a:ext cx="340589" cy="570900"/>
            <a:chOff x="4347400" y="1195150"/>
            <a:chExt cx="259200" cy="434475"/>
          </a:xfrm>
        </p:grpSpPr>
        <p:sp>
          <p:nvSpPr>
            <p:cNvPr id="142" name="Google Shape;142;p2"/>
            <p:cNvSpPr/>
            <p:nvPr/>
          </p:nvSpPr>
          <p:spPr>
            <a:xfrm>
              <a:off x="4347400" y="1206300"/>
              <a:ext cx="243750" cy="423325"/>
            </a:xfrm>
            <a:custGeom>
              <a:avLst/>
              <a:gdLst/>
              <a:ahLst/>
              <a:cxnLst/>
              <a:rect l="l" t="t" r="r" b="b"/>
              <a:pathLst>
                <a:path w="9750" h="16933" extrusionOk="0">
                  <a:moveTo>
                    <a:pt x="2975" y="1"/>
                  </a:moveTo>
                  <a:cubicBezTo>
                    <a:pt x="2639" y="1"/>
                    <a:pt x="2301" y="57"/>
                    <a:pt x="1982" y="174"/>
                  </a:cubicBezTo>
                  <a:cubicBezTo>
                    <a:pt x="1348" y="394"/>
                    <a:pt x="800" y="857"/>
                    <a:pt x="467" y="1435"/>
                  </a:cubicBezTo>
                  <a:cubicBezTo>
                    <a:pt x="381" y="1578"/>
                    <a:pt x="316" y="1733"/>
                    <a:pt x="252" y="1883"/>
                  </a:cubicBezTo>
                  <a:cubicBezTo>
                    <a:pt x="205" y="2038"/>
                    <a:pt x="140" y="2197"/>
                    <a:pt x="113" y="2349"/>
                  </a:cubicBezTo>
                  <a:cubicBezTo>
                    <a:pt x="40" y="2656"/>
                    <a:pt x="12" y="2969"/>
                    <a:pt x="7" y="3274"/>
                  </a:cubicBezTo>
                  <a:cubicBezTo>
                    <a:pt x="1" y="4505"/>
                    <a:pt x="393" y="5597"/>
                    <a:pt x="681" y="6626"/>
                  </a:cubicBezTo>
                  <a:cubicBezTo>
                    <a:pt x="1267" y="8738"/>
                    <a:pt x="1974" y="10867"/>
                    <a:pt x="3022" y="12849"/>
                  </a:cubicBezTo>
                  <a:cubicBezTo>
                    <a:pt x="3550" y="13823"/>
                    <a:pt x="4106" y="14828"/>
                    <a:pt x="4976" y="15667"/>
                  </a:cubicBezTo>
                  <a:cubicBezTo>
                    <a:pt x="5198" y="15876"/>
                    <a:pt x="5437" y="16066"/>
                    <a:pt x="5690" y="16234"/>
                  </a:cubicBezTo>
                  <a:cubicBezTo>
                    <a:pt x="5950" y="16399"/>
                    <a:pt x="6225" y="16537"/>
                    <a:pt x="6510" y="16649"/>
                  </a:cubicBezTo>
                  <a:cubicBezTo>
                    <a:pt x="6792" y="16755"/>
                    <a:pt x="7082" y="16849"/>
                    <a:pt x="7404" y="16898"/>
                  </a:cubicBezTo>
                  <a:cubicBezTo>
                    <a:pt x="7537" y="16917"/>
                    <a:pt x="7677" y="16932"/>
                    <a:pt x="7824" y="16932"/>
                  </a:cubicBezTo>
                  <a:cubicBezTo>
                    <a:pt x="8027" y="16932"/>
                    <a:pt x="8243" y="16903"/>
                    <a:pt x="8470" y="16817"/>
                  </a:cubicBezTo>
                  <a:cubicBezTo>
                    <a:pt x="8659" y="16743"/>
                    <a:pt x="8852" y="16619"/>
                    <a:pt x="8991" y="16454"/>
                  </a:cubicBezTo>
                  <a:cubicBezTo>
                    <a:pt x="9073" y="16368"/>
                    <a:pt x="9106" y="16304"/>
                    <a:pt x="9155" y="16233"/>
                  </a:cubicBezTo>
                  <a:cubicBezTo>
                    <a:pt x="9203" y="16165"/>
                    <a:pt x="9246" y="16093"/>
                    <a:pt x="9282" y="16019"/>
                  </a:cubicBezTo>
                  <a:cubicBezTo>
                    <a:pt x="9434" y="15731"/>
                    <a:pt x="9538" y="15422"/>
                    <a:pt x="9589" y="15100"/>
                  </a:cubicBezTo>
                  <a:cubicBezTo>
                    <a:pt x="9696" y="14478"/>
                    <a:pt x="9645" y="13875"/>
                    <a:pt x="9540" y="13302"/>
                  </a:cubicBezTo>
                  <a:cubicBezTo>
                    <a:pt x="9436" y="12733"/>
                    <a:pt x="9251" y="12170"/>
                    <a:pt x="9071" y="11662"/>
                  </a:cubicBezTo>
                  <a:cubicBezTo>
                    <a:pt x="8890" y="11142"/>
                    <a:pt x="8701" y="10621"/>
                    <a:pt x="8494" y="10106"/>
                  </a:cubicBezTo>
                  <a:cubicBezTo>
                    <a:pt x="8074" y="9070"/>
                    <a:pt x="7607" y="8070"/>
                    <a:pt x="6961" y="7101"/>
                  </a:cubicBezTo>
                  <a:cubicBezTo>
                    <a:pt x="6784" y="6850"/>
                    <a:pt x="6578" y="6622"/>
                    <a:pt x="6349" y="6418"/>
                  </a:cubicBezTo>
                  <a:cubicBezTo>
                    <a:pt x="6110" y="6215"/>
                    <a:pt x="5827" y="6025"/>
                    <a:pt x="5464" y="5935"/>
                  </a:cubicBezTo>
                  <a:cubicBezTo>
                    <a:pt x="5366" y="5907"/>
                    <a:pt x="5262" y="5894"/>
                    <a:pt x="5156" y="5894"/>
                  </a:cubicBezTo>
                  <a:cubicBezTo>
                    <a:pt x="4873" y="5894"/>
                    <a:pt x="4580" y="5988"/>
                    <a:pt x="4368" y="6140"/>
                  </a:cubicBezTo>
                  <a:cubicBezTo>
                    <a:pt x="4083" y="6338"/>
                    <a:pt x="3871" y="6572"/>
                    <a:pt x="3695" y="6848"/>
                  </a:cubicBezTo>
                  <a:cubicBezTo>
                    <a:pt x="3350" y="7402"/>
                    <a:pt x="3250" y="8044"/>
                    <a:pt x="3271" y="8634"/>
                  </a:cubicBezTo>
                  <a:cubicBezTo>
                    <a:pt x="3297" y="9228"/>
                    <a:pt x="3424" y="9799"/>
                    <a:pt x="3613" y="10339"/>
                  </a:cubicBezTo>
                  <a:cubicBezTo>
                    <a:pt x="3800" y="10878"/>
                    <a:pt x="4045" y="11395"/>
                    <a:pt x="4341" y="11883"/>
                  </a:cubicBezTo>
                  <a:cubicBezTo>
                    <a:pt x="4639" y="12369"/>
                    <a:pt x="4981" y="12832"/>
                    <a:pt x="5427" y="13230"/>
                  </a:cubicBezTo>
                  <a:cubicBezTo>
                    <a:pt x="5486" y="13284"/>
                    <a:pt x="5560" y="13310"/>
                    <a:pt x="5635" y="13310"/>
                  </a:cubicBezTo>
                  <a:cubicBezTo>
                    <a:pt x="5718" y="13310"/>
                    <a:pt x="5802" y="13277"/>
                    <a:pt x="5863" y="13210"/>
                  </a:cubicBezTo>
                  <a:cubicBezTo>
                    <a:pt x="5978" y="13084"/>
                    <a:pt x="5969" y="12890"/>
                    <a:pt x="5842" y="12774"/>
                  </a:cubicBezTo>
                  <a:lnTo>
                    <a:pt x="5837" y="12769"/>
                  </a:lnTo>
                  <a:cubicBezTo>
                    <a:pt x="5475" y="12431"/>
                    <a:pt x="5167" y="12000"/>
                    <a:pt x="4907" y="11548"/>
                  </a:cubicBezTo>
                  <a:cubicBezTo>
                    <a:pt x="4646" y="11096"/>
                    <a:pt x="4434" y="10617"/>
                    <a:pt x="4275" y="10119"/>
                  </a:cubicBezTo>
                  <a:cubicBezTo>
                    <a:pt x="4114" y="9625"/>
                    <a:pt x="4017" y="9115"/>
                    <a:pt x="4008" y="8617"/>
                  </a:cubicBezTo>
                  <a:cubicBezTo>
                    <a:pt x="4001" y="8121"/>
                    <a:pt x="4103" y="7639"/>
                    <a:pt x="4350" y="7267"/>
                  </a:cubicBezTo>
                  <a:cubicBezTo>
                    <a:pt x="4470" y="7084"/>
                    <a:pt x="4624" y="6928"/>
                    <a:pt x="4806" y="6806"/>
                  </a:cubicBezTo>
                  <a:cubicBezTo>
                    <a:pt x="4914" y="6740"/>
                    <a:pt x="5012" y="6705"/>
                    <a:pt x="5118" y="6705"/>
                  </a:cubicBezTo>
                  <a:cubicBezTo>
                    <a:pt x="5167" y="6705"/>
                    <a:pt x="5217" y="6712"/>
                    <a:pt x="5271" y="6728"/>
                  </a:cubicBezTo>
                  <a:cubicBezTo>
                    <a:pt x="5616" y="6820"/>
                    <a:pt x="5991" y="7194"/>
                    <a:pt x="6261" y="7593"/>
                  </a:cubicBezTo>
                  <a:cubicBezTo>
                    <a:pt x="6532" y="8004"/>
                    <a:pt x="6797" y="8492"/>
                    <a:pt x="7023" y="8965"/>
                  </a:cubicBezTo>
                  <a:cubicBezTo>
                    <a:pt x="7255" y="9444"/>
                    <a:pt x="7463" y="9936"/>
                    <a:pt x="7656" y="10436"/>
                  </a:cubicBezTo>
                  <a:cubicBezTo>
                    <a:pt x="7850" y="10936"/>
                    <a:pt x="8028" y="11445"/>
                    <a:pt x="8198" y="11959"/>
                  </a:cubicBezTo>
                  <a:cubicBezTo>
                    <a:pt x="8376" y="12482"/>
                    <a:pt x="8523" y="12963"/>
                    <a:pt x="8611" y="13470"/>
                  </a:cubicBezTo>
                  <a:cubicBezTo>
                    <a:pt x="8697" y="13970"/>
                    <a:pt x="8725" y="14474"/>
                    <a:pt x="8638" y="14930"/>
                  </a:cubicBezTo>
                  <a:cubicBezTo>
                    <a:pt x="8602" y="15149"/>
                    <a:pt x="8529" y="15361"/>
                    <a:pt x="8421" y="15556"/>
                  </a:cubicBezTo>
                  <a:cubicBezTo>
                    <a:pt x="8399" y="15603"/>
                    <a:pt x="8370" y="15649"/>
                    <a:pt x="8338" y="15692"/>
                  </a:cubicBezTo>
                  <a:cubicBezTo>
                    <a:pt x="8310" y="15732"/>
                    <a:pt x="8275" y="15789"/>
                    <a:pt x="8259" y="15799"/>
                  </a:cubicBezTo>
                  <a:cubicBezTo>
                    <a:pt x="8222" y="15845"/>
                    <a:pt x="8175" y="15869"/>
                    <a:pt x="8113" y="15895"/>
                  </a:cubicBezTo>
                  <a:cubicBezTo>
                    <a:pt x="8044" y="15923"/>
                    <a:pt x="7949" y="15936"/>
                    <a:pt x="7841" y="15936"/>
                  </a:cubicBezTo>
                  <a:cubicBezTo>
                    <a:pt x="7755" y="15936"/>
                    <a:pt x="7660" y="15928"/>
                    <a:pt x="7563" y="15911"/>
                  </a:cubicBezTo>
                  <a:cubicBezTo>
                    <a:pt x="7345" y="15874"/>
                    <a:pt x="7112" y="15798"/>
                    <a:pt x="6885" y="15708"/>
                  </a:cubicBezTo>
                  <a:cubicBezTo>
                    <a:pt x="6662" y="15618"/>
                    <a:pt x="6449" y="15508"/>
                    <a:pt x="6247" y="15380"/>
                  </a:cubicBezTo>
                  <a:cubicBezTo>
                    <a:pt x="6047" y="15245"/>
                    <a:pt x="5858" y="15093"/>
                    <a:pt x="5683" y="14927"/>
                  </a:cubicBezTo>
                  <a:cubicBezTo>
                    <a:pt x="4972" y="14241"/>
                    <a:pt x="4442" y="13310"/>
                    <a:pt x="3941" y="12367"/>
                  </a:cubicBezTo>
                  <a:cubicBezTo>
                    <a:pt x="2954" y="10477"/>
                    <a:pt x="2278" y="8431"/>
                    <a:pt x="1709" y="6336"/>
                  </a:cubicBezTo>
                  <a:cubicBezTo>
                    <a:pt x="1409" y="5273"/>
                    <a:pt x="1074" y="4258"/>
                    <a:pt x="1091" y="3289"/>
                  </a:cubicBezTo>
                  <a:cubicBezTo>
                    <a:pt x="1099" y="2809"/>
                    <a:pt x="1193" y="2344"/>
                    <a:pt x="1409" y="1983"/>
                  </a:cubicBezTo>
                  <a:cubicBezTo>
                    <a:pt x="1516" y="1801"/>
                    <a:pt x="1651" y="1639"/>
                    <a:pt x="1808" y="1499"/>
                  </a:cubicBezTo>
                  <a:cubicBezTo>
                    <a:pt x="1973" y="1371"/>
                    <a:pt x="2148" y="1248"/>
                    <a:pt x="2350" y="1183"/>
                  </a:cubicBezTo>
                  <a:cubicBezTo>
                    <a:pt x="2557" y="1103"/>
                    <a:pt x="2780" y="1064"/>
                    <a:pt x="3005" y="1064"/>
                  </a:cubicBezTo>
                  <a:cubicBezTo>
                    <a:pt x="3208" y="1064"/>
                    <a:pt x="3412" y="1096"/>
                    <a:pt x="3608" y="1160"/>
                  </a:cubicBezTo>
                  <a:cubicBezTo>
                    <a:pt x="3814" y="1225"/>
                    <a:pt x="4010" y="1328"/>
                    <a:pt x="4191" y="1455"/>
                  </a:cubicBezTo>
                  <a:cubicBezTo>
                    <a:pt x="4380" y="1586"/>
                    <a:pt x="4561" y="1752"/>
                    <a:pt x="4729" y="1928"/>
                  </a:cubicBezTo>
                  <a:cubicBezTo>
                    <a:pt x="5402" y="2651"/>
                    <a:pt x="5889" y="3603"/>
                    <a:pt x="6408" y="4564"/>
                  </a:cubicBezTo>
                  <a:cubicBezTo>
                    <a:pt x="7427" y="6485"/>
                    <a:pt x="8393" y="8421"/>
                    <a:pt x="9117" y="10455"/>
                  </a:cubicBezTo>
                  <a:lnTo>
                    <a:pt x="9117" y="10456"/>
                  </a:lnTo>
                  <a:cubicBezTo>
                    <a:pt x="9161" y="10582"/>
                    <a:pt x="9280" y="10662"/>
                    <a:pt x="9408" y="10662"/>
                  </a:cubicBezTo>
                  <a:cubicBezTo>
                    <a:pt x="9438" y="10662"/>
                    <a:pt x="9469" y="10658"/>
                    <a:pt x="9499" y="10648"/>
                  </a:cubicBezTo>
                  <a:cubicBezTo>
                    <a:pt x="9658" y="10599"/>
                    <a:pt x="9750" y="10433"/>
                    <a:pt x="9706" y="10272"/>
                  </a:cubicBezTo>
                  <a:cubicBezTo>
                    <a:pt x="9132" y="8130"/>
                    <a:pt x="8227" y="6099"/>
                    <a:pt x="7259" y="4131"/>
                  </a:cubicBezTo>
                  <a:cubicBezTo>
                    <a:pt x="6783" y="3157"/>
                    <a:pt x="6303" y="2115"/>
                    <a:pt x="5487" y="1223"/>
                  </a:cubicBezTo>
                  <a:cubicBezTo>
                    <a:pt x="5280" y="1001"/>
                    <a:pt x="5061" y="793"/>
                    <a:pt x="4804" y="608"/>
                  </a:cubicBezTo>
                  <a:cubicBezTo>
                    <a:pt x="4541" y="418"/>
                    <a:pt x="4251" y="261"/>
                    <a:pt x="3937" y="158"/>
                  </a:cubicBezTo>
                  <a:cubicBezTo>
                    <a:pt x="3630" y="54"/>
                    <a:pt x="3303" y="1"/>
                    <a:pt x="2975" y="1"/>
                  </a:cubicBezTo>
                  <a:close/>
                </a:path>
              </a:pathLst>
            </a:custGeom>
            <a:solidFill>
              <a:schemeClr val="dk1">
                <a:alpha val="67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2"/>
            <p:cNvSpPr/>
            <p:nvPr/>
          </p:nvSpPr>
          <p:spPr>
            <a:xfrm>
              <a:off x="4362875" y="1195150"/>
              <a:ext cx="243725" cy="423300"/>
            </a:xfrm>
            <a:custGeom>
              <a:avLst/>
              <a:gdLst/>
              <a:ahLst/>
              <a:cxnLst/>
              <a:rect l="l" t="t" r="r" b="b"/>
              <a:pathLst>
                <a:path w="9749" h="16932" extrusionOk="0">
                  <a:moveTo>
                    <a:pt x="2974" y="0"/>
                  </a:moveTo>
                  <a:cubicBezTo>
                    <a:pt x="2637" y="0"/>
                    <a:pt x="2300" y="57"/>
                    <a:pt x="1982" y="173"/>
                  </a:cubicBezTo>
                  <a:cubicBezTo>
                    <a:pt x="1348" y="394"/>
                    <a:pt x="800" y="856"/>
                    <a:pt x="466" y="1435"/>
                  </a:cubicBezTo>
                  <a:cubicBezTo>
                    <a:pt x="382" y="1578"/>
                    <a:pt x="316" y="1731"/>
                    <a:pt x="252" y="1883"/>
                  </a:cubicBezTo>
                  <a:cubicBezTo>
                    <a:pt x="205" y="2038"/>
                    <a:pt x="140" y="2196"/>
                    <a:pt x="113" y="2349"/>
                  </a:cubicBezTo>
                  <a:cubicBezTo>
                    <a:pt x="40" y="2656"/>
                    <a:pt x="12" y="2968"/>
                    <a:pt x="8" y="3274"/>
                  </a:cubicBezTo>
                  <a:cubicBezTo>
                    <a:pt x="1" y="4505"/>
                    <a:pt x="393" y="5596"/>
                    <a:pt x="681" y="6625"/>
                  </a:cubicBezTo>
                  <a:cubicBezTo>
                    <a:pt x="1267" y="8738"/>
                    <a:pt x="1974" y="10866"/>
                    <a:pt x="3021" y="12849"/>
                  </a:cubicBezTo>
                  <a:cubicBezTo>
                    <a:pt x="3548" y="13822"/>
                    <a:pt x="4106" y="14827"/>
                    <a:pt x="4976" y="15667"/>
                  </a:cubicBezTo>
                  <a:cubicBezTo>
                    <a:pt x="5197" y="15875"/>
                    <a:pt x="5437" y="16066"/>
                    <a:pt x="5690" y="16234"/>
                  </a:cubicBezTo>
                  <a:cubicBezTo>
                    <a:pt x="5949" y="16398"/>
                    <a:pt x="6224" y="16537"/>
                    <a:pt x="6510" y="16647"/>
                  </a:cubicBezTo>
                  <a:cubicBezTo>
                    <a:pt x="6791" y="16754"/>
                    <a:pt x="7081" y="16849"/>
                    <a:pt x="7402" y="16898"/>
                  </a:cubicBezTo>
                  <a:cubicBezTo>
                    <a:pt x="7536" y="16917"/>
                    <a:pt x="7676" y="16932"/>
                    <a:pt x="7823" y="16932"/>
                  </a:cubicBezTo>
                  <a:cubicBezTo>
                    <a:pt x="8027" y="16932"/>
                    <a:pt x="8242" y="16903"/>
                    <a:pt x="8468" y="16817"/>
                  </a:cubicBezTo>
                  <a:cubicBezTo>
                    <a:pt x="8659" y="16742"/>
                    <a:pt x="8852" y="16619"/>
                    <a:pt x="8990" y="16454"/>
                  </a:cubicBezTo>
                  <a:cubicBezTo>
                    <a:pt x="9072" y="16367"/>
                    <a:pt x="9105" y="16304"/>
                    <a:pt x="9154" y="16233"/>
                  </a:cubicBezTo>
                  <a:cubicBezTo>
                    <a:pt x="9202" y="16165"/>
                    <a:pt x="9245" y="16093"/>
                    <a:pt x="9282" y="16019"/>
                  </a:cubicBezTo>
                  <a:cubicBezTo>
                    <a:pt x="9434" y="15731"/>
                    <a:pt x="9538" y="15422"/>
                    <a:pt x="9588" y="15100"/>
                  </a:cubicBezTo>
                  <a:cubicBezTo>
                    <a:pt x="9695" y="14477"/>
                    <a:pt x="9644" y="13875"/>
                    <a:pt x="9540" y="13302"/>
                  </a:cubicBezTo>
                  <a:cubicBezTo>
                    <a:pt x="9435" y="12733"/>
                    <a:pt x="9251" y="12170"/>
                    <a:pt x="9071" y="11662"/>
                  </a:cubicBezTo>
                  <a:cubicBezTo>
                    <a:pt x="8889" y="11141"/>
                    <a:pt x="8700" y="10621"/>
                    <a:pt x="8492" y="10106"/>
                  </a:cubicBezTo>
                  <a:cubicBezTo>
                    <a:pt x="8073" y="9070"/>
                    <a:pt x="7607" y="8070"/>
                    <a:pt x="6960" y="7101"/>
                  </a:cubicBezTo>
                  <a:cubicBezTo>
                    <a:pt x="6782" y="6850"/>
                    <a:pt x="6578" y="6622"/>
                    <a:pt x="6348" y="6418"/>
                  </a:cubicBezTo>
                  <a:cubicBezTo>
                    <a:pt x="6109" y="6215"/>
                    <a:pt x="5826" y="6025"/>
                    <a:pt x="5463" y="5934"/>
                  </a:cubicBezTo>
                  <a:cubicBezTo>
                    <a:pt x="5365" y="5906"/>
                    <a:pt x="5262" y="5893"/>
                    <a:pt x="5157" y="5893"/>
                  </a:cubicBezTo>
                  <a:cubicBezTo>
                    <a:pt x="4874" y="5893"/>
                    <a:pt x="4580" y="5988"/>
                    <a:pt x="4367" y="6140"/>
                  </a:cubicBezTo>
                  <a:cubicBezTo>
                    <a:pt x="4082" y="6338"/>
                    <a:pt x="3870" y="6570"/>
                    <a:pt x="3694" y="6848"/>
                  </a:cubicBezTo>
                  <a:cubicBezTo>
                    <a:pt x="3348" y="7402"/>
                    <a:pt x="3249" y="8043"/>
                    <a:pt x="3271" y="8633"/>
                  </a:cubicBezTo>
                  <a:cubicBezTo>
                    <a:pt x="3296" y="9228"/>
                    <a:pt x="3423" y="9798"/>
                    <a:pt x="3612" y="10339"/>
                  </a:cubicBezTo>
                  <a:cubicBezTo>
                    <a:pt x="3800" y="10878"/>
                    <a:pt x="4044" y="11395"/>
                    <a:pt x="4340" y="11883"/>
                  </a:cubicBezTo>
                  <a:cubicBezTo>
                    <a:pt x="4637" y="12368"/>
                    <a:pt x="4980" y="12832"/>
                    <a:pt x="5426" y="13230"/>
                  </a:cubicBezTo>
                  <a:cubicBezTo>
                    <a:pt x="5485" y="13284"/>
                    <a:pt x="5559" y="13310"/>
                    <a:pt x="5634" y="13310"/>
                  </a:cubicBezTo>
                  <a:cubicBezTo>
                    <a:pt x="5718" y="13310"/>
                    <a:pt x="5801" y="13277"/>
                    <a:pt x="5862" y="13210"/>
                  </a:cubicBezTo>
                  <a:cubicBezTo>
                    <a:pt x="5977" y="13084"/>
                    <a:pt x="5968" y="12889"/>
                    <a:pt x="5842" y="12774"/>
                  </a:cubicBezTo>
                  <a:lnTo>
                    <a:pt x="5837" y="12768"/>
                  </a:lnTo>
                  <a:cubicBezTo>
                    <a:pt x="5474" y="12430"/>
                    <a:pt x="5165" y="11999"/>
                    <a:pt x="4906" y="11548"/>
                  </a:cubicBezTo>
                  <a:cubicBezTo>
                    <a:pt x="4645" y="11096"/>
                    <a:pt x="4433" y="10616"/>
                    <a:pt x="4273" y="10118"/>
                  </a:cubicBezTo>
                  <a:cubicBezTo>
                    <a:pt x="4114" y="9625"/>
                    <a:pt x="4016" y="9113"/>
                    <a:pt x="4008" y="8616"/>
                  </a:cubicBezTo>
                  <a:cubicBezTo>
                    <a:pt x="4000" y="8121"/>
                    <a:pt x="4102" y="7637"/>
                    <a:pt x="4349" y="7267"/>
                  </a:cubicBezTo>
                  <a:cubicBezTo>
                    <a:pt x="4469" y="7084"/>
                    <a:pt x="4624" y="6928"/>
                    <a:pt x="4805" y="6805"/>
                  </a:cubicBezTo>
                  <a:cubicBezTo>
                    <a:pt x="4913" y="6740"/>
                    <a:pt x="5011" y="6705"/>
                    <a:pt x="5117" y="6705"/>
                  </a:cubicBezTo>
                  <a:cubicBezTo>
                    <a:pt x="5166" y="6705"/>
                    <a:pt x="5216" y="6712"/>
                    <a:pt x="5269" y="6728"/>
                  </a:cubicBezTo>
                  <a:cubicBezTo>
                    <a:pt x="5615" y="6820"/>
                    <a:pt x="5990" y="7194"/>
                    <a:pt x="6261" y="7593"/>
                  </a:cubicBezTo>
                  <a:cubicBezTo>
                    <a:pt x="6532" y="8003"/>
                    <a:pt x="6796" y="8492"/>
                    <a:pt x="7023" y="8965"/>
                  </a:cubicBezTo>
                  <a:cubicBezTo>
                    <a:pt x="7254" y="9444"/>
                    <a:pt x="7461" y="9936"/>
                    <a:pt x="7655" y="10436"/>
                  </a:cubicBezTo>
                  <a:cubicBezTo>
                    <a:pt x="7848" y="10936"/>
                    <a:pt x="8027" y="11445"/>
                    <a:pt x="8197" y="11959"/>
                  </a:cubicBezTo>
                  <a:cubicBezTo>
                    <a:pt x="8374" y="12482"/>
                    <a:pt x="8522" y="12963"/>
                    <a:pt x="8609" y="13470"/>
                  </a:cubicBezTo>
                  <a:cubicBezTo>
                    <a:pt x="8696" y="13970"/>
                    <a:pt x="8723" y="14475"/>
                    <a:pt x="8637" y="14930"/>
                  </a:cubicBezTo>
                  <a:cubicBezTo>
                    <a:pt x="8601" y="15150"/>
                    <a:pt x="8527" y="15361"/>
                    <a:pt x="8420" y="15556"/>
                  </a:cubicBezTo>
                  <a:cubicBezTo>
                    <a:pt x="8397" y="15604"/>
                    <a:pt x="8369" y="15649"/>
                    <a:pt x="8337" y="15692"/>
                  </a:cubicBezTo>
                  <a:cubicBezTo>
                    <a:pt x="8308" y="15732"/>
                    <a:pt x="8274" y="15790"/>
                    <a:pt x="8257" y="15799"/>
                  </a:cubicBezTo>
                  <a:cubicBezTo>
                    <a:pt x="8221" y="15845"/>
                    <a:pt x="8174" y="15870"/>
                    <a:pt x="8112" y="15895"/>
                  </a:cubicBezTo>
                  <a:cubicBezTo>
                    <a:pt x="8043" y="15923"/>
                    <a:pt x="7947" y="15936"/>
                    <a:pt x="7839" y="15936"/>
                  </a:cubicBezTo>
                  <a:cubicBezTo>
                    <a:pt x="7753" y="15936"/>
                    <a:pt x="7658" y="15927"/>
                    <a:pt x="7562" y="15910"/>
                  </a:cubicBezTo>
                  <a:cubicBezTo>
                    <a:pt x="7343" y="15874"/>
                    <a:pt x="7110" y="15798"/>
                    <a:pt x="6883" y="15708"/>
                  </a:cubicBezTo>
                  <a:cubicBezTo>
                    <a:pt x="6661" y="15617"/>
                    <a:pt x="6448" y="15508"/>
                    <a:pt x="6246" y="15380"/>
                  </a:cubicBezTo>
                  <a:cubicBezTo>
                    <a:pt x="6046" y="15245"/>
                    <a:pt x="5856" y="15093"/>
                    <a:pt x="5681" y="14926"/>
                  </a:cubicBezTo>
                  <a:cubicBezTo>
                    <a:pt x="4971" y="14242"/>
                    <a:pt x="4441" y="13310"/>
                    <a:pt x="3939" y="12367"/>
                  </a:cubicBezTo>
                  <a:cubicBezTo>
                    <a:pt x="2951" y="10478"/>
                    <a:pt x="2277" y="8431"/>
                    <a:pt x="1707" y="6336"/>
                  </a:cubicBezTo>
                  <a:cubicBezTo>
                    <a:pt x="1407" y="5273"/>
                    <a:pt x="1073" y="4259"/>
                    <a:pt x="1089" y="3289"/>
                  </a:cubicBezTo>
                  <a:cubicBezTo>
                    <a:pt x="1097" y="2809"/>
                    <a:pt x="1191" y="2344"/>
                    <a:pt x="1407" y="1983"/>
                  </a:cubicBezTo>
                  <a:cubicBezTo>
                    <a:pt x="1515" y="1801"/>
                    <a:pt x="1649" y="1638"/>
                    <a:pt x="1808" y="1500"/>
                  </a:cubicBezTo>
                  <a:cubicBezTo>
                    <a:pt x="1972" y="1372"/>
                    <a:pt x="2147" y="1248"/>
                    <a:pt x="2349" y="1184"/>
                  </a:cubicBezTo>
                  <a:cubicBezTo>
                    <a:pt x="2556" y="1104"/>
                    <a:pt x="2779" y="1065"/>
                    <a:pt x="3003" y="1065"/>
                  </a:cubicBezTo>
                  <a:cubicBezTo>
                    <a:pt x="3206" y="1065"/>
                    <a:pt x="3411" y="1097"/>
                    <a:pt x="3606" y="1161"/>
                  </a:cubicBezTo>
                  <a:cubicBezTo>
                    <a:pt x="3813" y="1225"/>
                    <a:pt x="4009" y="1329"/>
                    <a:pt x="4191" y="1456"/>
                  </a:cubicBezTo>
                  <a:cubicBezTo>
                    <a:pt x="4378" y="1587"/>
                    <a:pt x="4561" y="1752"/>
                    <a:pt x="4729" y="1928"/>
                  </a:cubicBezTo>
                  <a:cubicBezTo>
                    <a:pt x="5402" y="2651"/>
                    <a:pt x="5889" y="3604"/>
                    <a:pt x="6407" y="4565"/>
                  </a:cubicBezTo>
                  <a:cubicBezTo>
                    <a:pt x="7425" y="6485"/>
                    <a:pt x="8392" y="8421"/>
                    <a:pt x="9116" y="10455"/>
                  </a:cubicBezTo>
                  <a:lnTo>
                    <a:pt x="9117" y="10456"/>
                  </a:lnTo>
                  <a:cubicBezTo>
                    <a:pt x="9161" y="10581"/>
                    <a:pt x="9280" y="10661"/>
                    <a:pt x="9408" y="10661"/>
                  </a:cubicBezTo>
                  <a:cubicBezTo>
                    <a:pt x="9438" y="10661"/>
                    <a:pt x="9469" y="10657"/>
                    <a:pt x="9499" y="10647"/>
                  </a:cubicBezTo>
                  <a:cubicBezTo>
                    <a:pt x="9657" y="10598"/>
                    <a:pt x="9749" y="10433"/>
                    <a:pt x="9706" y="10272"/>
                  </a:cubicBezTo>
                  <a:cubicBezTo>
                    <a:pt x="9132" y="8129"/>
                    <a:pt x="8227" y="6098"/>
                    <a:pt x="7259" y="4130"/>
                  </a:cubicBezTo>
                  <a:cubicBezTo>
                    <a:pt x="6784" y="3156"/>
                    <a:pt x="6304" y="2114"/>
                    <a:pt x="5487" y="1222"/>
                  </a:cubicBezTo>
                  <a:cubicBezTo>
                    <a:pt x="5280" y="1001"/>
                    <a:pt x="5060" y="793"/>
                    <a:pt x="4804" y="608"/>
                  </a:cubicBezTo>
                  <a:cubicBezTo>
                    <a:pt x="4541" y="417"/>
                    <a:pt x="4250" y="261"/>
                    <a:pt x="3937" y="158"/>
                  </a:cubicBezTo>
                  <a:cubicBezTo>
                    <a:pt x="3629" y="54"/>
                    <a:pt x="3302" y="0"/>
                    <a:pt x="297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4" name="Google Shape;144;p2"/>
          <p:cNvGrpSpPr/>
          <p:nvPr/>
        </p:nvGrpSpPr>
        <p:grpSpPr>
          <a:xfrm>
            <a:off x="588714" y="3918056"/>
            <a:ext cx="354386" cy="578521"/>
            <a:chOff x="2254100" y="3662800"/>
            <a:chExt cx="269700" cy="440275"/>
          </a:xfrm>
        </p:grpSpPr>
        <p:sp>
          <p:nvSpPr>
            <p:cNvPr id="145" name="Google Shape;145;p2"/>
            <p:cNvSpPr/>
            <p:nvPr/>
          </p:nvSpPr>
          <p:spPr>
            <a:xfrm>
              <a:off x="2254100" y="3676075"/>
              <a:ext cx="250775" cy="427000"/>
            </a:xfrm>
            <a:custGeom>
              <a:avLst/>
              <a:gdLst/>
              <a:ahLst/>
              <a:cxnLst/>
              <a:rect l="l" t="t" r="r" b="b"/>
              <a:pathLst>
                <a:path w="10031" h="17080" extrusionOk="0">
                  <a:moveTo>
                    <a:pt x="7007" y="1"/>
                  </a:moveTo>
                  <a:cubicBezTo>
                    <a:pt x="6694" y="1"/>
                    <a:pt x="6381" y="51"/>
                    <a:pt x="6087" y="151"/>
                  </a:cubicBezTo>
                  <a:cubicBezTo>
                    <a:pt x="5929" y="204"/>
                    <a:pt x="5778" y="276"/>
                    <a:pt x="5631" y="347"/>
                  </a:cubicBezTo>
                  <a:cubicBezTo>
                    <a:pt x="5493" y="434"/>
                    <a:pt x="5340" y="509"/>
                    <a:pt x="5220" y="607"/>
                  </a:cubicBezTo>
                  <a:cubicBezTo>
                    <a:pt x="4962" y="790"/>
                    <a:pt x="4735" y="1006"/>
                    <a:pt x="4531" y="1233"/>
                  </a:cubicBezTo>
                  <a:cubicBezTo>
                    <a:pt x="3714" y="2154"/>
                    <a:pt x="3290" y="3235"/>
                    <a:pt x="2828" y="4198"/>
                  </a:cubicBezTo>
                  <a:cubicBezTo>
                    <a:pt x="1876" y="6173"/>
                    <a:pt x="1006" y="8240"/>
                    <a:pt x="488" y="10422"/>
                  </a:cubicBezTo>
                  <a:cubicBezTo>
                    <a:pt x="243" y="11501"/>
                    <a:pt x="0" y="12624"/>
                    <a:pt x="102" y="13829"/>
                  </a:cubicBezTo>
                  <a:cubicBezTo>
                    <a:pt x="131" y="14132"/>
                    <a:pt x="186" y="14432"/>
                    <a:pt x="266" y="14726"/>
                  </a:cubicBezTo>
                  <a:cubicBezTo>
                    <a:pt x="352" y="15020"/>
                    <a:pt x="468" y="15306"/>
                    <a:pt x="610" y="15578"/>
                  </a:cubicBezTo>
                  <a:cubicBezTo>
                    <a:pt x="751" y="15844"/>
                    <a:pt x="908" y="16105"/>
                    <a:pt x="1116" y="16354"/>
                  </a:cubicBezTo>
                  <a:cubicBezTo>
                    <a:pt x="1325" y="16598"/>
                    <a:pt x="1581" y="16851"/>
                    <a:pt x="1972" y="16996"/>
                  </a:cubicBezTo>
                  <a:cubicBezTo>
                    <a:pt x="2114" y="17047"/>
                    <a:pt x="2276" y="17079"/>
                    <a:pt x="2436" y="17079"/>
                  </a:cubicBezTo>
                  <a:cubicBezTo>
                    <a:pt x="2493" y="17079"/>
                    <a:pt x="2548" y="17076"/>
                    <a:pt x="2603" y="17067"/>
                  </a:cubicBezTo>
                  <a:cubicBezTo>
                    <a:pt x="2722" y="17055"/>
                    <a:pt x="2788" y="17030"/>
                    <a:pt x="2872" y="17009"/>
                  </a:cubicBezTo>
                  <a:cubicBezTo>
                    <a:pt x="2953" y="16989"/>
                    <a:pt x="3033" y="16963"/>
                    <a:pt x="3109" y="16930"/>
                  </a:cubicBezTo>
                  <a:cubicBezTo>
                    <a:pt x="3413" y="16816"/>
                    <a:pt x="3695" y="16651"/>
                    <a:pt x="3945" y="16443"/>
                  </a:cubicBezTo>
                  <a:cubicBezTo>
                    <a:pt x="4436" y="16045"/>
                    <a:pt x="4794" y="15557"/>
                    <a:pt x="5094" y="15058"/>
                  </a:cubicBezTo>
                  <a:cubicBezTo>
                    <a:pt x="5390" y="14561"/>
                    <a:pt x="5623" y="14017"/>
                    <a:pt x="5822" y="13515"/>
                  </a:cubicBezTo>
                  <a:cubicBezTo>
                    <a:pt x="6029" y="13004"/>
                    <a:pt x="6229" y="12488"/>
                    <a:pt x="6412" y="11964"/>
                  </a:cubicBezTo>
                  <a:cubicBezTo>
                    <a:pt x="6780" y="10907"/>
                    <a:pt x="7088" y="9848"/>
                    <a:pt x="7240" y="8692"/>
                  </a:cubicBezTo>
                  <a:cubicBezTo>
                    <a:pt x="7272" y="8388"/>
                    <a:pt x="7268" y="8081"/>
                    <a:pt x="7229" y="7777"/>
                  </a:cubicBezTo>
                  <a:cubicBezTo>
                    <a:pt x="7183" y="7467"/>
                    <a:pt x="7096" y="7137"/>
                    <a:pt x="6882" y="6829"/>
                  </a:cubicBezTo>
                  <a:cubicBezTo>
                    <a:pt x="6678" y="6515"/>
                    <a:pt x="6279" y="6297"/>
                    <a:pt x="5923" y="6262"/>
                  </a:cubicBezTo>
                  <a:cubicBezTo>
                    <a:pt x="5830" y="6251"/>
                    <a:pt x="5739" y="6246"/>
                    <a:pt x="5650" y="6246"/>
                  </a:cubicBezTo>
                  <a:cubicBezTo>
                    <a:pt x="5409" y="6246"/>
                    <a:pt x="5179" y="6284"/>
                    <a:pt x="4949" y="6352"/>
                  </a:cubicBezTo>
                  <a:cubicBezTo>
                    <a:pt x="4324" y="6540"/>
                    <a:pt x="3827" y="6957"/>
                    <a:pt x="3454" y="7414"/>
                  </a:cubicBezTo>
                  <a:cubicBezTo>
                    <a:pt x="3081" y="7879"/>
                    <a:pt x="2801" y="8392"/>
                    <a:pt x="2587" y="8922"/>
                  </a:cubicBezTo>
                  <a:cubicBezTo>
                    <a:pt x="2374" y="9451"/>
                    <a:pt x="2216" y="10002"/>
                    <a:pt x="2118" y="10564"/>
                  </a:cubicBezTo>
                  <a:cubicBezTo>
                    <a:pt x="2021" y="11125"/>
                    <a:pt x="1974" y="11698"/>
                    <a:pt x="2047" y="12292"/>
                  </a:cubicBezTo>
                  <a:cubicBezTo>
                    <a:pt x="2066" y="12448"/>
                    <a:pt x="2199" y="12563"/>
                    <a:pt x="2353" y="12563"/>
                  </a:cubicBezTo>
                  <a:cubicBezTo>
                    <a:pt x="2364" y="12563"/>
                    <a:pt x="2375" y="12563"/>
                    <a:pt x="2387" y="12562"/>
                  </a:cubicBezTo>
                  <a:cubicBezTo>
                    <a:pt x="2555" y="12543"/>
                    <a:pt x="2678" y="12392"/>
                    <a:pt x="2660" y="12224"/>
                  </a:cubicBezTo>
                  <a:lnTo>
                    <a:pt x="2659" y="12216"/>
                  </a:lnTo>
                  <a:cubicBezTo>
                    <a:pt x="2610" y="11723"/>
                    <a:pt x="2661" y="11195"/>
                    <a:pt x="2764" y="10684"/>
                  </a:cubicBezTo>
                  <a:cubicBezTo>
                    <a:pt x="2866" y="10173"/>
                    <a:pt x="3022" y="9672"/>
                    <a:pt x="3230" y="9193"/>
                  </a:cubicBezTo>
                  <a:cubicBezTo>
                    <a:pt x="3435" y="8715"/>
                    <a:pt x="3699" y="8267"/>
                    <a:pt x="4019" y="7888"/>
                  </a:cubicBezTo>
                  <a:cubicBezTo>
                    <a:pt x="4342" y="7511"/>
                    <a:pt x="4736" y="7214"/>
                    <a:pt x="5166" y="7097"/>
                  </a:cubicBezTo>
                  <a:cubicBezTo>
                    <a:pt x="5309" y="7058"/>
                    <a:pt x="5457" y="7038"/>
                    <a:pt x="5604" y="7038"/>
                  </a:cubicBezTo>
                  <a:cubicBezTo>
                    <a:pt x="5674" y="7038"/>
                    <a:pt x="5744" y="7043"/>
                    <a:pt x="5813" y="7051"/>
                  </a:cubicBezTo>
                  <a:cubicBezTo>
                    <a:pt x="5994" y="7083"/>
                    <a:pt x="6119" y="7151"/>
                    <a:pt x="6213" y="7298"/>
                  </a:cubicBezTo>
                  <a:cubicBezTo>
                    <a:pt x="6413" y="7596"/>
                    <a:pt x="6450" y="8124"/>
                    <a:pt x="6389" y="8603"/>
                  </a:cubicBezTo>
                  <a:cubicBezTo>
                    <a:pt x="6323" y="9090"/>
                    <a:pt x="6198" y="9632"/>
                    <a:pt x="6059" y="10137"/>
                  </a:cubicBezTo>
                  <a:cubicBezTo>
                    <a:pt x="5917" y="10648"/>
                    <a:pt x="5750" y="11157"/>
                    <a:pt x="5565" y="11660"/>
                  </a:cubicBezTo>
                  <a:cubicBezTo>
                    <a:pt x="5381" y="12164"/>
                    <a:pt x="5179" y="12664"/>
                    <a:pt x="4969" y="13163"/>
                  </a:cubicBezTo>
                  <a:cubicBezTo>
                    <a:pt x="4758" y="13672"/>
                    <a:pt x="4553" y="14133"/>
                    <a:pt x="4284" y="14572"/>
                  </a:cubicBezTo>
                  <a:cubicBezTo>
                    <a:pt x="4018" y="15003"/>
                    <a:pt x="3708" y="15402"/>
                    <a:pt x="3342" y="15686"/>
                  </a:cubicBezTo>
                  <a:cubicBezTo>
                    <a:pt x="3171" y="15827"/>
                    <a:pt x="2975" y="15939"/>
                    <a:pt x="2766" y="16014"/>
                  </a:cubicBezTo>
                  <a:cubicBezTo>
                    <a:pt x="2717" y="16035"/>
                    <a:pt x="2667" y="16051"/>
                    <a:pt x="2614" y="16062"/>
                  </a:cubicBezTo>
                  <a:cubicBezTo>
                    <a:pt x="2569" y="16073"/>
                    <a:pt x="2512" y="16091"/>
                    <a:pt x="2488" y="16091"/>
                  </a:cubicBezTo>
                  <a:cubicBezTo>
                    <a:pt x="2486" y="16091"/>
                    <a:pt x="2484" y="16091"/>
                    <a:pt x="2483" y="16091"/>
                  </a:cubicBezTo>
                  <a:cubicBezTo>
                    <a:pt x="2469" y="16093"/>
                    <a:pt x="2456" y="16094"/>
                    <a:pt x="2443" y="16094"/>
                  </a:cubicBezTo>
                  <a:cubicBezTo>
                    <a:pt x="2401" y="16094"/>
                    <a:pt x="2359" y="16083"/>
                    <a:pt x="2311" y="16067"/>
                  </a:cubicBezTo>
                  <a:cubicBezTo>
                    <a:pt x="2185" y="16022"/>
                    <a:pt x="2026" y="15888"/>
                    <a:pt x="1887" y="15716"/>
                  </a:cubicBezTo>
                  <a:cubicBezTo>
                    <a:pt x="1746" y="15545"/>
                    <a:pt x="1621" y="15334"/>
                    <a:pt x="1510" y="15117"/>
                  </a:cubicBezTo>
                  <a:cubicBezTo>
                    <a:pt x="1403" y="14902"/>
                    <a:pt x="1314" y="14679"/>
                    <a:pt x="1246" y="14450"/>
                  </a:cubicBezTo>
                  <a:cubicBezTo>
                    <a:pt x="1184" y="14217"/>
                    <a:pt x="1143" y="13977"/>
                    <a:pt x="1121" y="13737"/>
                  </a:cubicBezTo>
                  <a:cubicBezTo>
                    <a:pt x="1038" y="12754"/>
                    <a:pt x="1252" y="11703"/>
                    <a:pt x="1497" y="10664"/>
                  </a:cubicBezTo>
                  <a:cubicBezTo>
                    <a:pt x="2000" y="8592"/>
                    <a:pt x="2841" y="6609"/>
                    <a:pt x="3792" y="4657"/>
                  </a:cubicBezTo>
                  <a:cubicBezTo>
                    <a:pt x="4267" y="3659"/>
                    <a:pt x="4683" y="2676"/>
                    <a:pt x="5334" y="1958"/>
                  </a:cubicBezTo>
                  <a:cubicBezTo>
                    <a:pt x="5657" y="1602"/>
                    <a:pt x="6035" y="1314"/>
                    <a:pt x="6434" y="1185"/>
                  </a:cubicBezTo>
                  <a:cubicBezTo>
                    <a:pt x="6634" y="1119"/>
                    <a:pt x="6844" y="1085"/>
                    <a:pt x="7054" y="1085"/>
                  </a:cubicBezTo>
                  <a:cubicBezTo>
                    <a:pt x="7262" y="1097"/>
                    <a:pt x="7474" y="1119"/>
                    <a:pt x="7670" y="1203"/>
                  </a:cubicBezTo>
                  <a:cubicBezTo>
                    <a:pt x="8065" y="1350"/>
                    <a:pt x="8410" y="1644"/>
                    <a:pt x="8631" y="2016"/>
                  </a:cubicBezTo>
                  <a:cubicBezTo>
                    <a:pt x="8744" y="2200"/>
                    <a:pt x="8823" y="2407"/>
                    <a:pt x="8877" y="2622"/>
                  </a:cubicBezTo>
                  <a:cubicBezTo>
                    <a:pt x="8931" y="2845"/>
                    <a:pt x="8959" y="3090"/>
                    <a:pt x="8970" y="3333"/>
                  </a:cubicBezTo>
                  <a:cubicBezTo>
                    <a:pt x="8999" y="4320"/>
                    <a:pt x="8738" y="5358"/>
                    <a:pt x="8494" y="6423"/>
                  </a:cubicBezTo>
                  <a:cubicBezTo>
                    <a:pt x="7995" y="8537"/>
                    <a:pt x="7447" y="10631"/>
                    <a:pt x="6651" y="12637"/>
                  </a:cubicBezTo>
                  <a:lnTo>
                    <a:pt x="6650" y="12636"/>
                  </a:lnTo>
                  <a:lnTo>
                    <a:pt x="6650" y="12636"/>
                  </a:lnTo>
                  <a:cubicBezTo>
                    <a:pt x="6588" y="12790"/>
                    <a:pt x="6661" y="12965"/>
                    <a:pt x="6811" y="13032"/>
                  </a:cubicBezTo>
                  <a:cubicBezTo>
                    <a:pt x="6852" y="13050"/>
                    <a:pt x="6895" y="13059"/>
                    <a:pt x="6937" y="13059"/>
                  </a:cubicBezTo>
                  <a:cubicBezTo>
                    <a:pt x="7051" y="13059"/>
                    <a:pt x="7160" y="12995"/>
                    <a:pt x="7214" y="12887"/>
                  </a:cubicBezTo>
                  <a:cubicBezTo>
                    <a:pt x="8193" y="10896"/>
                    <a:pt x="8851" y="8772"/>
                    <a:pt x="9421" y="6656"/>
                  </a:cubicBezTo>
                  <a:cubicBezTo>
                    <a:pt x="9704" y="5608"/>
                    <a:pt x="10030" y="4508"/>
                    <a:pt x="10004" y="3300"/>
                  </a:cubicBezTo>
                  <a:cubicBezTo>
                    <a:pt x="9994" y="2997"/>
                    <a:pt x="9964" y="2697"/>
                    <a:pt x="9894" y="2387"/>
                  </a:cubicBezTo>
                  <a:cubicBezTo>
                    <a:pt x="9821" y="2071"/>
                    <a:pt x="9706" y="1762"/>
                    <a:pt x="9539" y="1478"/>
                  </a:cubicBezTo>
                  <a:cubicBezTo>
                    <a:pt x="9210" y="909"/>
                    <a:pt x="8683" y="442"/>
                    <a:pt x="8058" y="201"/>
                  </a:cubicBezTo>
                  <a:cubicBezTo>
                    <a:pt x="7726" y="67"/>
                    <a:pt x="7366" y="1"/>
                    <a:pt x="7007" y="1"/>
                  </a:cubicBezTo>
                  <a:close/>
                </a:path>
              </a:pathLst>
            </a:custGeom>
            <a:solidFill>
              <a:schemeClr val="dk1">
                <a:alpha val="67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2"/>
            <p:cNvSpPr/>
            <p:nvPr/>
          </p:nvSpPr>
          <p:spPr>
            <a:xfrm>
              <a:off x="2273050" y="3662800"/>
              <a:ext cx="250750" cy="427000"/>
            </a:xfrm>
            <a:custGeom>
              <a:avLst/>
              <a:gdLst/>
              <a:ahLst/>
              <a:cxnLst/>
              <a:rect l="l" t="t" r="r" b="b"/>
              <a:pathLst>
                <a:path w="10030" h="17080" extrusionOk="0">
                  <a:moveTo>
                    <a:pt x="7007" y="0"/>
                  </a:moveTo>
                  <a:cubicBezTo>
                    <a:pt x="6694" y="0"/>
                    <a:pt x="6381" y="51"/>
                    <a:pt x="6087" y="151"/>
                  </a:cubicBezTo>
                  <a:cubicBezTo>
                    <a:pt x="5929" y="204"/>
                    <a:pt x="5779" y="276"/>
                    <a:pt x="5630" y="347"/>
                  </a:cubicBezTo>
                  <a:cubicBezTo>
                    <a:pt x="5494" y="433"/>
                    <a:pt x="5339" y="510"/>
                    <a:pt x="5219" y="607"/>
                  </a:cubicBezTo>
                  <a:cubicBezTo>
                    <a:pt x="4962" y="790"/>
                    <a:pt x="4736" y="1006"/>
                    <a:pt x="4530" y="1232"/>
                  </a:cubicBezTo>
                  <a:cubicBezTo>
                    <a:pt x="3715" y="2155"/>
                    <a:pt x="3290" y="3234"/>
                    <a:pt x="2828" y="4197"/>
                  </a:cubicBezTo>
                  <a:cubicBezTo>
                    <a:pt x="1877" y="6173"/>
                    <a:pt x="1007" y="8239"/>
                    <a:pt x="487" y="10422"/>
                  </a:cubicBezTo>
                  <a:cubicBezTo>
                    <a:pt x="244" y="11501"/>
                    <a:pt x="1" y="12625"/>
                    <a:pt x="103" y="13828"/>
                  </a:cubicBezTo>
                  <a:cubicBezTo>
                    <a:pt x="131" y="14131"/>
                    <a:pt x="186" y="14432"/>
                    <a:pt x="265" y="14726"/>
                  </a:cubicBezTo>
                  <a:cubicBezTo>
                    <a:pt x="352" y="15020"/>
                    <a:pt x="468" y="15305"/>
                    <a:pt x="610" y="15578"/>
                  </a:cubicBezTo>
                  <a:cubicBezTo>
                    <a:pt x="751" y="15843"/>
                    <a:pt x="907" y="16105"/>
                    <a:pt x="1116" y="16354"/>
                  </a:cubicBezTo>
                  <a:cubicBezTo>
                    <a:pt x="1325" y="16598"/>
                    <a:pt x="1581" y="16850"/>
                    <a:pt x="1972" y="16996"/>
                  </a:cubicBezTo>
                  <a:cubicBezTo>
                    <a:pt x="2114" y="17047"/>
                    <a:pt x="2275" y="17079"/>
                    <a:pt x="2436" y="17079"/>
                  </a:cubicBezTo>
                  <a:cubicBezTo>
                    <a:pt x="2492" y="17079"/>
                    <a:pt x="2548" y="17075"/>
                    <a:pt x="2603" y="17067"/>
                  </a:cubicBezTo>
                  <a:cubicBezTo>
                    <a:pt x="2721" y="17056"/>
                    <a:pt x="2788" y="17030"/>
                    <a:pt x="2872" y="17009"/>
                  </a:cubicBezTo>
                  <a:cubicBezTo>
                    <a:pt x="2953" y="16989"/>
                    <a:pt x="3033" y="16963"/>
                    <a:pt x="3109" y="16931"/>
                  </a:cubicBezTo>
                  <a:cubicBezTo>
                    <a:pt x="3413" y="16815"/>
                    <a:pt x="3695" y="16650"/>
                    <a:pt x="3944" y="16442"/>
                  </a:cubicBezTo>
                  <a:cubicBezTo>
                    <a:pt x="4435" y="16044"/>
                    <a:pt x="4794" y="15557"/>
                    <a:pt x="5093" y="15057"/>
                  </a:cubicBezTo>
                  <a:cubicBezTo>
                    <a:pt x="5390" y="14561"/>
                    <a:pt x="5623" y="14016"/>
                    <a:pt x="5822" y="13515"/>
                  </a:cubicBezTo>
                  <a:cubicBezTo>
                    <a:pt x="6028" y="13004"/>
                    <a:pt x="6228" y="12488"/>
                    <a:pt x="6412" y="11963"/>
                  </a:cubicBezTo>
                  <a:cubicBezTo>
                    <a:pt x="6779" y="10907"/>
                    <a:pt x="7088" y="9848"/>
                    <a:pt x="7240" y="8692"/>
                  </a:cubicBezTo>
                  <a:cubicBezTo>
                    <a:pt x="7271" y="8388"/>
                    <a:pt x="7268" y="8081"/>
                    <a:pt x="7229" y="7777"/>
                  </a:cubicBezTo>
                  <a:cubicBezTo>
                    <a:pt x="7183" y="7466"/>
                    <a:pt x="7095" y="7136"/>
                    <a:pt x="6882" y="6829"/>
                  </a:cubicBezTo>
                  <a:cubicBezTo>
                    <a:pt x="6678" y="6514"/>
                    <a:pt x="6279" y="6298"/>
                    <a:pt x="5922" y="6262"/>
                  </a:cubicBezTo>
                  <a:cubicBezTo>
                    <a:pt x="5830" y="6251"/>
                    <a:pt x="5739" y="6246"/>
                    <a:pt x="5651" y="6246"/>
                  </a:cubicBezTo>
                  <a:cubicBezTo>
                    <a:pt x="5409" y="6246"/>
                    <a:pt x="5179" y="6283"/>
                    <a:pt x="4949" y="6351"/>
                  </a:cubicBezTo>
                  <a:cubicBezTo>
                    <a:pt x="4324" y="6540"/>
                    <a:pt x="3826" y="6957"/>
                    <a:pt x="3454" y="7415"/>
                  </a:cubicBezTo>
                  <a:cubicBezTo>
                    <a:pt x="3081" y="7879"/>
                    <a:pt x="2801" y="8391"/>
                    <a:pt x="2587" y="8922"/>
                  </a:cubicBezTo>
                  <a:cubicBezTo>
                    <a:pt x="2373" y="9451"/>
                    <a:pt x="2216" y="10002"/>
                    <a:pt x="2117" y="10564"/>
                  </a:cubicBezTo>
                  <a:cubicBezTo>
                    <a:pt x="2020" y="11125"/>
                    <a:pt x="1973" y="11699"/>
                    <a:pt x="2046" y="12292"/>
                  </a:cubicBezTo>
                  <a:cubicBezTo>
                    <a:pt x="2066" y="12448"/>
                    <a:pt x="2198" y="12563"/>
                    <a:pt x="2352" y="12563"/>
                  </a:cubicBezTo>
                  <a:cubicBezTo>
                    <a:pt x="2363" y="12563"/>
                    <a:pt x="2375" y="12562"/>
                    <a:pt x="2386" y="12561"/>
                  </a:cubicBezTo>
                  <a:cubicBezTo>
                    <a:pt x="2555" y="12543"/>
                    <a:pt x="2676" y="12392"/>
                    <a:pt x="2660" y="12223"/>
                  </a:cubicBezTo>
                  <a:lnTo>
                    <a:pt x="2660" y="12216"/>
                  </a:lnTo>
                  <a:cubicBezTo>
                    <a:pt x="2611" y="11724"/>
                    <a:pt x="2662" y="11196"/>
                    <a:pt x="2764" y="10685"/>
                  </a:cubicBezTo>
                  <a:cubicBezTo>
                    <a:pt x="2866" y="10172"/>
                    <a:pt x="3023" y="9673"/>
                    <a:pt x="3230" y="9193"/>
                  </a:cubicBezTo>
                  <a:cubicBezTo>
                    <a:pt x="3435" y="8716"/>
                    <a:pt x="3698" y="8268"/>
                    <a:pt x="4020" y="7887"/>
                  </a:cubicBezTo>
                  <a:cubicBezTo>
                    <a:pt x="4341" y="7510"/>
                    <a:pt x="4736" y="7214"/>
                    <a:pt x="5167" y="7098"/>
                  </a:cubicBezTo>
                  <a:cubicBezTo>
                    <a:pt x="5308" y="7058"/>
                    <a:pt x="5455" y="7038"/>
                    <a:pt x="5601" y="7038"/>
                  </a:cubicBezTo>
                  <a:cubicBezTo>
                    <a:pt x="5672" y="7038"/>
                    <a:pt x="5743" y="7043"/>
                    <a:pt x="5813" y="7052"/>
                  </a:cubicBezTo>
                  <a:cubicBezTo>
                    <a:pt x="5994" y="7084"/>
                    <a:pt x="6119" y="7150"/>
                    <a:pt x="6214" y="7299"/>
                  </a:cubicBezTo>
                  <a:cubicBezTo>
                    <a:pt x="6413" y="7597"/>
                    <a:pt x="6449" y="8125"/>
                    <a:pt x="6390" y="8602"/>
                  </a:cubicBezTo>
                  <a:cubicBezTo>
                    <a:pt x="6322" y="9090"/>
                    <a:pt x="6199" y="9632"/>
                    <a:pt x="6059" y="10137"/>
                  </a:cubicBezTo>
                  <a:cubicBezTo>
                    <a:pt x="5918" y="10649"/>
                    <a:pt x="5749" y="11156"/>
                    <a:pt x="5566" y="11660"/>
                  </a:cubicBezTo>
                  <a:cubicBezTo>
                    <a:pt x="5381" y="12164"/>
                    <a:pt x="5180" y="12664"/>
                    <a:pt x="4970" y="13164"/>
                  </a:cubicBezTo>
                  <a:cubicBezTo>
                    <a:pt x="4759" y="13673"/>
                    <a:pt x="4552" y="14132"/>
                    <a:pt x="4284" y="14572"/>
                  </a:cubicBezTo>
                  <a:cubicBezTo>
                    <a:pt x="4019" y="15004"/>
                    <a:pt x="3707" y="15402"/>
                    <a:pt x="3343" y="15687"/>
                  </a:cubicBezTo>
                  <a:cubicBezTo>
                    <a:pt x="3170" y="15828"/>
                    <a:pt x="2976" y="15938"/>
                    <a:pt x="2767" y="16015"/>
                  </a:cubicBezTo>
                  <a:cubicBezTo>
                    <a:pt x="2718" y="16036"/>
                    <a:pt x="2666" y="16052"/>
                    <a:pt x="2615" y="16062"/>
                  </a:cubicBezTo>
                  <a:cubicBezTo>
                    <a:pt x="2570" y="16073"/>
                    <a:pt x="2514" y="16091"/>
                    <a:pt x="2490" y="16091"/>
                  </a:cubicBezTo>
                  <a:cubicBezTo>
                    <a:pt x="2488" y="16091"/>
                    <a:pt x="2485" y="16091"/>
                    <a:pt x="2484" y="16090"/>
                  </a:cubicBezTo>
                  <a:cubicBezTo>
                    <a:pt x="2469" y="16093"/>
                    <a:pt x="2455" y="16094"/>
                    <a:pt x="2440" y="16094"/>
                  </a:cubicBezTo>
                  <a:cubicBezTo>
                    <a:pt x="2399" y="16094"/>
                    <a:pt x="2358" y="16083"/>
                    <a:pt x="2311" y="16066"/>
                  </a:cubicBezTo>
                  <a:cubicBezTo>
                    <a:pt x="2185" y="16023"/>
                    <a:pt x="2026" y="15889"/>
                    <a:pt x="1888" y="15716"/>
                  </a:cubicBezTo>
                  <a:cubicBezTo>
                    <a:pt x="1746" y="15546"/>
                    <a:pt x="1622" y="15334"/>
                    <a:pt x="1511" y="15117"/>
                  </a:cubicBezTo>
                  <a:cubicBezTo>
                    <a:pt x="1402" y="14903"/>
                    <a:pt x="1314" y="14680"/>
                    <a:pt x="1246" y="14450"/>
                  </a:cubicBezTo>
                  <a:cubicBezTo>
                    <a:pt x="1185" y="14216"/>
                    <a:pt x="1142" y="13978"/>
                    <a:pt x="1120" y="13738"/>
                  </a:cubicBezTo>
                  <a:cubicBezTo>
                    <a:pt x="1037" y="12755"/>
                    <a:pt x="1253" y="11704"/>
                    <a:pt x="1497" y="10664"/>
                  </a:cubicBezTo>
                  <a:cubicBezTo>
                    <a:pt x="1999" y="8593"/>
                    <a:pt x="2840" y="6608"/>
                    <a:pt x="3791" y="4658"/>
                  </a:cubicBezTo>
                  <a:cubicBezTo>
                    <a:pt x="4267" y="3660"/>
                    <a:pt x="4683" y="2677"/>
                    <a:pt x="5334" y="1958"/>
                  </a:cubicBezTo>
                  <a:cubicBezTo>
                    <a:pt x="5657" y="1603"/>
                    <a:pt x="6035" y="1314"/>
                    <a:pt x="6435" y="1185"/>
                  </a:cubicBezTo>
                  <a:cubicBezTo>
                    <a:pt x="6635" y="1120"/>
                    <a:pt x="6844" y="1086"/>
                    <a:pt x="7055" y="1085"/>
                  </a:cubicBezTo>
                  <a:cubicBezTo>
                    <a:pt x="7263" y="1098"/>
                    <a:pt x="7475" y="1120"/>
                    <a:pt x="7670" y="1204"/>
                  </a:cubicBezTo>
                  <a:cubicBezTo>
                    <a:pt x="8065" y="1350"/>
                    <a:pt x="8409" y="1645"/>
                    <a:pt x="8630" y="2015"/>
                  </a:cubicBezTo>
                  <a:cubicBezTo>
                    <a:pt x="8744" y="2201"/>
                    <a:pt x="8824" y="2408"/>
                    <a:pt x="8876" y="2623"/>
                  </a:cubicBezTo>
                  <a:cubicBezTo>
                    <a:pt x="8931" y="2845"/>
                    <a:pt x="8959" y="3090"/>
                    <a:pt x="8969" y="3334"/>
                  </a:cubicBezTo>
                  <a:cubicBezTo>
                    <a:pt x="9000" y="4320"/>
                    <a:pt x="8739" y="5357"/>
                    <a:pt x="8495" y="6422"/>
                  </a:cubicBezTo>
                  <a:cubicBezTo>
                    <a:pt x="7996" y="8537"/>
                    <a:pt x="7447" y="10630"/>
                    <a:pt x="6650" y="12637"/>
                  </a:cubicBezTo>
                  <a:lnTo>
                    <a:pt x="6650" y="12636"/>
                  </a:lnTo>
                  <a:lnTo>
                    <a:pt x="6650" y="12636"/>
                  </a:lnTo>
                  <a:cubicBezTo>
                    <a:pt x="6588" y="12790"/>
                    <a:pt x="6660" y="12965"/>
                    <a:pt x="6811" y="13032"/>
                  </a:cubicBezTo>
                  <a:cubicBezTo>
                    <a:pt x="6852" y="13051"/>
                    <a:pt x="6895" y="13059"/>
                    <a:pt x="6937" y="13059"/>
                  </a:cubicBezTo>
                  <a:cubicBezTo>
                    <a:pt x="7051" y="13059"/>
                    <a:pt x="7160" y="12996"/>
                    <a:pt x="7213" y="12887"/>
                  </a:cubicBezTo>
                  <a:cubicBezTo>
                    <a:pt x="8194" y="10896"/>
                    <a:pt x="8852" y="8772"/>
                    <a:pt x="9421" y="6655"/>
                  </a:cubicBezTo>
                  <a:cubicBezTo>
                    <a:pt x="9704" y="5608"/>
                    <a:pt x="10030" y="4508"/>
                    <a:pt x="10003" y="3300"/>
                  </a:cubicBezTo>
                  <a:cubicBezTo>
                    <a:pt x="9994" y="2997"/>
                    <a:pt x="9965" y="2696"/>
                    <a:pt x="9894" y="2387"/>
                  </a:cubicBezTo>
                  <a:cubicBezTo>
                    <a:pt x="9822" y="2072"/>
                    <a:pt x="9707" y="1762"/>
                    <a:pt x="9539" y="1477"/>
                  </a:cubicBezTo>
                  <a:cubicBezTo>
                    <a:pt x="9210" y="909"/>
                    <a:pt x="8683" y="442"/>
                    <a:pt x="8059" y="201"/>
                  </a:cubicBezTo>
                  <a:cubicBezTo>
                    <a:pt x="7726" y="67"/>
                    <a:pt x="7366" y="0"/>
                    <a:pt x="700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TITLE_1_1_1">
    <p:spTree>
      <p:nvGrpSpPr>
        <p:cNvPr id="1" name="Shape 20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5" name="Google Shape;2045;p37"/>
          <p:cNvGrpSpPr/>
          <p:nvPr/>
        </p:nvGrpSpPr>
        <p:grpSpPr>
          <a:xfrm>
            <a:off x="-119100" y="-16593"/>
            <a:ext cx="9382200" cy="5250878"/>
            <a:chOff x="-119100" y="-64178"/>
            <a:chExt cx="9382200" cy="5250878"/>
          </a:xfrm>
        </p:grpSpPr>
        <p:grpSp>
          <p:nvGrpSpPr>
            <p:cNvPr id="2046" name="Google Shape;2046;p37"/>
            <p:cNvGrpSpPr/>
            <p:nvPr/>
          </p:nvGrpSpPr>
          <p:grpSpPr>
            <a:xfrm>
              <a:off x="-119100" y="-57269"/>
              <a:ext cx="9382200" cy="5243970"/>
              <a:chOff x="-83362" y="-66754"/>
              <a:chExt cx="9382200" cy="5243970"/>
            </a:xfrm>
          </p:grpSpPr>
          <p:cxnSp>
            <p:nvCxnSpPr>
              <p:cNvPr id="2047" name="Google Shape;2047;p37"/>
              <p:cNvCxnSpPr/>
              <p:nvPr/>
            </p:nvCxnSpPr>
            <p:spPr>
              <a:xfrm>
                <a:off x="-83362" y="-66754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048" name="Google Shape;2048;p37"/>
              <p:cNvCxnSpPr/>
              <p:nvPr/>
            </p:nvCxnSpPr>
            <p:spPr>
              <a:xfrm>
                <a:off x="-83362" y="371435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049" name="Google Shape;2049;p37"/>
              <p:cNvCxnSpPr/>
              <p:nvPr/>
            </p:nvCxnSpPr>
            <p:spPr>
              <a:xfrm>
                <a:off x="-83362" y="809625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050" name="Google Shape;2050;p37"/>
              <p:cNvCxnSpPr/>
              <p:nvPr/>
            </p:nvCxnSpPr>
            <p:spPr>
              <a:xfrm>
                <a:off x="-83362" y="1247815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051" name="Google Shape;2051;p37"/>
              <p:cNvCxnSpPr/>
              <p:nvPr/>
            </p:nvCxnSpPr>
            <p:spPr>
              <a:xfrm>
                <a:off x="-83362" y="1686004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052" name="Google Shape;2052;p37"/>
              <p:cNvCxnSpPr/>
              <p:nvPr/>
            </p:nvCxnSpPr>
            <p:spPr>
              <a:xfrm>
                <a:off x="-83362" y="2124194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053" name="Google Shape;2053;p37"/>
              <p:cNvCxnSpPr/>
              <p:nvPr/>
            </p:nvCxnSpPr>
            <p:spPr>
              <a:xfrm>
                <a:off x="-83362" y="2562384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054" name="Google Shape;2054;p37"/>
              <p:cNvCxnSpPr/>
              <p:nvPr/>
            </p:nvCxnSpPr>
            <p:spPr>
              <a:xfrm>
                <a:off x="-83362" y="3000574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055" name="Google Shape;2055;p37"/>
              <p:cNvCxnSpPr/>
              <p:nvPr/>
            </p:nvCxnSpPr>
            <p:spPr>
              <a:xfrm>
                <a:off x="-83362" y="3438763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056" name="Google Shape;2056;p37"/>
              <p:cNvCxnSpPr/>
              <p:nvPr/>
            </p:nvCxnSpPr>
            <p:spPr>
              <a:xfrm>
                <a:off x="-83362" y="3876953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057" name="Google Shape;2057;p37"/>
              <p:cNvCxnSpPr/>
              <p:nvPr/>
            </p:nvCxnSpPr>
            <p:spPr>
              <a:xfrm>
                <a:off x="-83362" y="4315143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058" name="Google Shape;2058;p37"/>
              <p:cNvCxnSpPr/>
              <p:nvPr/>
            </p:nvCxnSpPr>
            <p:spPr>
              <a:xfrm>
                <a:off x="-83362" y="4753333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059" name="Google Shape;2059;p37"/>
              <p:cNvCxnSpPr/>
              <p:nvPr/>
            </p:nvCxnSpPr>
            <p:spPr>
              <a:xfrm>
                <a:off x="-83362" y="5177215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2060" name="Google Shape;2060;p37"/>
            <p:cNvGrpSpPr/>
            <p:nvPr/>
          </p:nvGrpSpPr>
          <p:grpSpPr>
            <a:xfrm>
              <a:off x="212142" y="-64178"/>
              <a:ext cx="8809975" cy="5214627"/>
              <a:chOff x="299872" y="-35537"/>
              <a:chExt cx="8809975" cy="5214627"/>
            </a:xfrm>
          </p:grpSpPr>
          <p:grpSp>
            <p:nvGrpSpPr>
              <p:cNvPr id="2061" name="Google Shape;2061;p37"/>
              <p:cNvGrpSpPr/>
              <p:nvPr/>
            </p:nvGrpSpPr>
            <p:grpSpPr>
              <a:xfrm rot="5400000">
                <a:off x="1669520" y="-1405185"/>
                <a:ext cx="5214627" cy="7953923"/>
                <a:chOff x="-83362" y="-2664949"/>
                <a:chExt cx="9382200" cy="7433573"/>
              </a:xfrm>
            </p:grpSpPr>
            <p:cxnSp>
              <p:nvCxnSpPr>
                <p:cNvPr id="2062" name="Google Shape;2062;p37"/>
                <p:cNvCxnSpPr/>
                <p:nvPr/>
              </p:nvCxnSpPr>
              <p:spPr>
                <a:xfrm>
                  <a:off x="-83362" y="-2664949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63" name="Google Shape;2063;p37"/>
                <p:cNvCxnSpPr/>
                <p:nvPr/>
              </p:nvCxnSpPr>
              <p:spPr>
                <a:xfrm>
                  <a:off x="-83362" y="-2251973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64" name="Google Shape;2064;p37"/>
                <p:cNvCxnSpPr/>
                <p:nvPr/>
              </p:nvCxnSpPr>
              <p:spPr>
                <a:xfrm>
                  <a:off x="-83362" y="-1838997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65" name="Google Shape;2065;p37"/>
                <p:cNvCxnSpPr/>
                <p:nvPr/>
              </p:nvCxnSpPr>
              <p:spPr>
                <a:xfrm>
                  <a:off x="-83362" y="-1426020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66" name="Google Shape;2066;p37"/>
                <p:cNvCxnSpPr/>
                <p:nvPr/>
              </p:nvCxnSpPr>
              <p:spPr>
                <a:xfrm>
                  <a:off x="-83362" y="-1013044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67" name="Google Shape;2067;p37"/>
                <p:cNvCxnSpPr/>
                <p:nvPr/>
              </p:nvCxnSpPr>
              <p:spPr>
                <a:xfrm>
                  <a:off x="-83362" y="-600068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68" name="Google Shape;2068;p37"/>
                <p:cNvCxnSpPr/>
                <p:nvPr/>
              </p:nvCxnSpPr>
              <p:spPr>
                <a:xfrm>
                  <a:off x="-83362" y="-187092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69" name="Google Shape;2069;p37"/>
                <p:cNvCxnSpPr/>
                <p:nvPr/>
              </p:nvCxnSpPr>
              <p:spPr>
                <a:xfrm>
                  <a:off x="-83362" y="225885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70" name="Google Shape;2070;p37"/>
                <p:cNvCxnSpPr/>
                <p:nvPr/>
              </p:nvCxnSpPr>
              <p:spPr>
                <a:xfrm>
                  <a:off x="-83362" y="638861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71" name="Google Shape;2071;p37"/>
                <p:cNvCxnSpPr/>
                <p:nvPr/>
              </p:nvCxnSpPr>
              <p:spPr>
                <a:xfrm>
                  <a:off x="-83362" y="1051837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72" name="Google Shape;2072;p37"/>
                <p:cNvCxnSpPr/>
                <p:nvPr/>
              </p:nvCxnSpPr>
              <p:spPr>
                <a:xfrm>
                  <a:off x="-83362" y="1464813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73" name="Google Shape;2073;p37"/>
                <p:cNvCxnSpPr/>
                <p:nvPr/>
              </p:nvCxnSpPr>
              <p:spPr>
                <a:xfrm>
                  <a:off x="-83362" y="1877790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74" name="Google Shape;2074;p37"/>
                <p:cNvCxnSpPr/>
                <p:nvPr/>
              </p:nvCxnSpPr>
              <p:spPr>
                <a:xfrm>
                  <a:off x="-83362" y="2290766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75" name="Google Shape;2075;p37"/>
                <p:cNvCxnSpPr/>
                <p:nvPr/>
              </p:nvCxnSpPr>
              <p:spPr>
                <a:xfrm>
                  <a:off x="-83362" y="2703742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76" name="Google Shape;2076;p37"/>
                <p:cNvCxnSpPr/>
                <p:nvPr/>
              </p:nvCxnSpPr>
              <p:spPr>
                <a:xfrm>
                  <a:off x="-83362" y="3116719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77" name="Google Shape;2077;p37"/>
                <p:cNvCxnSpPr/>
                <p:nvPr/>
              </p:nvCxnSpPr>
              <p:spPr>
                <a:xfrm>
                  <a:off x="-83362" y="3529695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78" name="Google Shape;2078;p37"/>
                <p:cNvCxnSpPr/>
                <p:nvPr/>
              </p:nvCxnSpPr>
              <p:spPr>
                <a:xfrm>
                  <a:off x="-83362" y="3942671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79" name="Google Shape;2079;p37"/>
                <p:cNvCxnSpPr/>
                <p:nvPr/>
              </p:nvCxnSpPr>
              <p:spPr>
                <a:xfrm>
                  <a:off x="-83362" y="4355647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80" name="Google Shape;2080;p37"/>
                <p:cNvCxnSpPr/>
                <p:nvPr/>
              </p:nvCxnSpPr>
              <p:spPr>
                <a:xfrm>
                  <a:off x="-83362" y="4768624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  <p:cxnSp>
            <p:nvCxnSpPr>
              <p:cNvPr id="2081" name="Google Shape;2081;p37"/>
              <p:cNvCxnSpPr/>
              <p:nvPr/>
            </p:nvCxnSpPr>
            <p:spPr>
              <a:xfrm rot="5400000">
                <a:off x="6502547" y="2571763"/>
                <a:ext cx="52146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082" name="Google Shape;2082;p37"/>
              <p:cNvCxnSpPr/>
              <p:nvPr/>
            </p:nvCxnSpPr>
            <p:spPr>
              <a:xfrm rot="5400000">
                <a:off x="6060662" y="2571763"/>
                <a:ext cx="52146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2083" name="Google Shape;2083;p37"/>
          <p:cNvSpPr/>
          <p:nvPr/>
        </p:nvSpPr>
        <p:spPr>
          <a:xfrm>
            <a:off x="7670434" y="975758"/>
            <a:ext cx="1124320" cy="875146"/>
          </a:xfrm>
          <a:custGeom>
            <a:avLst/>
            <a:gdLst/>
            <a:ahLst/>
            <a:cxnLst/>
            <a:rect l="l" t="t" r="r" b="b"/>
            <a:pathLst>
              <a:path w="4255" h="3312" extrusionOk="0">
                <a:moveTo>
                  <a:pt x="1539" y="0"/>
                </a:moveTo>
                <a:cubicBezTo>
                  <a:pt x="781" y="0"/>
                  <a:pt x="130" y="372"/>
                  <a:pt x="40" y="1306"/>
                </a:cubicBezTo>
                <a:cubicBezTo>
                  <a:pt x="0" y="1707"/>
                  <a:pt x="221" y="2099"/>
                  <a:pt x="524" y="2364"/>
                </a:cubicBezTo>
                <a:cubicBezTo>
                  <a:pt x="827" y="2630"/>
                  <a:pt x="1204" y="2794"/>
                  <a:pt x="1575" y="2952"/>
                </a:cubicBezTo>
                <a:cubicBezTo>
                  <a:pt x="1995" y="3133"/>
                  <a:pt x="2469" y="3311"/>
                  <a:pt x="2913" y="3311"/>
                </a:cubicBezTo>
                <a:cubicBezTo>
                  <a:pt x="3149" y="3311"/>
                  <a:pt x="3377" y="3261"/>
                  <a:pt x="3584" y="3134"/>
                </a:cubicBezTo>
                <a:cubicBezTo>
                  <a:pt x="4072" y="2836"/>
                  <a:pt x="4254" y="2172"/>
                  <a:pt x="4097" y="1623"/>
                </a:cubicBezTo>
                <a:cubicBezTo>
                  <a:pt x="3834" y="708"/>
                  <a:pt x="2585" y="0"/>
                  <a:pt x="153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4" name="Google Shape;2084;p37"/>
          <p:cNvSpPr/>
          <p:nvPr/>
        </p:nvSpPr>
        <p:spPr>
          <a:xfrm rot="9019311" flipH="1">
            <a:off x="6057143" y="2035074"/>
            <a:ext cx="5329755" cy="4729292"/>
          </a:xfrm>
          <a:custGeom>
            <a:avLst/>
            <a:gdLst/>
            <a:ahLst/>
            <a:cxnLst/>
            <a:rect l="l" t="t" r="r" b="b"/>
            <a:pathLst>
              <a:path w="125126" h="111029" extrusionOk="0">
                <a:moveTo>
                  <a:pt x="64572" y="0"/>
                </a:moveTo>
                <a:cubicBezTo>
                  <a:pt x="63677" y="0"/>
                  <a:pt x="62783" y="116"/>
                  <a:pt x="61917" y="355"/>
                </a:cubicBezTo>
                <a:cubicBezTo>
                  <a:pt x="58261" y="1364"/>
                  <a:pt x="55292" y="4531"/>
                  <a:pt x="54520" y="8244"/>
                </a:cubicBezTo>
                <a:cubicBezTo>
                  <a:pt x="53505" y="13125"/>
                  <a:pt x="56063" y="18149"/>
                  <a:pt x="55407" y="23090"/>
                </a:cubicBezTo>
                <a:cubicBezTo>
                  <a:pt x="55028" y="25941"/>
                  <a:pt x="53481" y="28690"/>
                  <a:pt x="51037" y="30205"/>
                </a:cubicBezTo>
                <a:cubicBezTo>
                  <a:pt x="49595" y="31098"/>
                  <a:pt x="47855" y="31537"/>
                  <a:pt x="46108" y="31537"/>
                </a:cubicBezTo>
                <a:cubicBezTo>
                  <a:pt x="43482" y="31537"/>
                  <a:pt x="40841" y="30546"/>
                  <a:pt x="39172" y="28616"/>
                </a:cubicBezTo>
                <a:cubicBezTo>
                  <a:pt x="37308" y="26462"/>
                  <a:pt x="36160" y="23733"/>
                  <a:pt x="34135" y="21728"/>
                </a:cubicBezTo>
                <a:cubicBezTo>
                  <a:pt x="32095" y="19710"/>
                  <a:pt x="29231" y="18682"/>
                  <a:pt x="26365" y="18682"/>
                </a:cubicBezTo>
                <a:cubicBezTo>
                  <a:pt x="24225" y="18682"/>
                  <a:pt x="22085" y="19254"/>
                  <a:pt x="20284" y="20414"/>
                </a:cubicBezTo>
                <a:cubicBezTo>
                  <a:pt x="16071" y="23125"/>
                  <a:pt x="14003" y="28689"/>
                  <a:pt x="15209" y="33552"/>
                </a:cubicBezTo>
                <a:cubicBezTo>
                  <a:pt x="16263" y="37806"/>
                  <a:pt x="19526" y="41750"/>
                  <a:pt x="18656" y="46046"/>
                </a:cubicBezTo>
                <a:cubicBezTo>
                  <a:pt x="18114" y="48725"/>
                  <a:pt x="15924" y="51113"/>
                  <a:pt x="13704" y="52596"/>
                </a:cubicBezTo>
                <a:cubicBezTo>
                  <a:pt x="11184" y="54278"/>
                  <a:pt x="8931" y="55545"/>
                  <a:pt x="6752" y="57829"/>
                </a:cubicBezTo>
                <a:cubicBezTo>
                  <a:pt x="2138" y="62664"/>
                  <a:pt x="0" y="70071"/>
                  <a:pt x="2346" y="76332"/>
                </a:cubicBezTo>
                <a:cubicBezTo>
                  <a:pt x="4479" y="82019"/>
                  <a:pt x="11314" y="87124"/>
                  <a:pt x="17730" y="87124"/>
                </a:cubicBezTo>
                <a:cubicBezTo>
                  <a:pt x="19292" y="87124"/>
                  <a:pt x="20830" y="86821"/>
                  <a:pt x="22269" y="86151"/>
                </a:cubicBezTo>
                <a:cubicBezTo>
                  <a:pt x="24431" y="85143"/>
                  <a:pt x="26325" y="83623"/>
                  <a:pt x="28494" y="82631"/>
                </a:cubicBezTo>
                <a:cubicBezTo>
                  <a:pt x="29695" y="82082"/>
                  <a:pt x="31051" y="81716"/>
                  <a:pt x="32365" y="81716"/>
                </a:cubicBezTo>
                <a:cubicBezTo>
                  <a:pt x="33424" y="81716"/>
                  <a:pt x="34455" y="81954"/>
                  <a:pt x="35354" y="82524"/>
                </a:cubicBezTo>
                <a:cubicBezTo>
                  <a:pt x="36848" y="83470"/>
                  <a:pt x="37717" y="85186"/>
                  <a:pt x="38033" y="86926"/>
                </a:cubicBezTo>
                <a:cubicBezTo>
                  <a:pt x="38796" y="91122"/>
                  <a:pt x="36954" y="95267"/>
                  <a:pt x="37225" y="99505"/>
                </a:cubicBezTo>
                <a:cubicBezTo>
                  <a:pt x="37583" y="105099"/>
                  <a:pt x="42248" y="110092"/>
                  <a:pt x="47793" y="110907"/>
                </a:cubicBezTo>
                <a:cubicBezTo>
                  <a:pt x="48347" y="110989"/>
                  <a:pt x="48904" y="111028"/>
                  <a:pt x="49461" y="111028"/>
                </a:cubicBezTo>
                <a:cubicBezTo>
                  <a:pt x="54473" y="111028"/>
                  <a:pt x="59418" y="107820"/>
                  <a:pt x="61347" y="103159"/>
                </a:cubicBezTo>
                <a:cubicBezTo>
                  <a:pt x="62543" y="100267"/>
                  <a:pt x="62653" y="97032"/>
                  <a:pt x="63718" y="94090"/>
                </a:cubicBezTo>
                <a:cubicBezTo>
                  <a:pt x="64728" y="91296"/>
                  <a:pt x="67118" y="88595"/>
                  <a:pt x="70022" y="88595"/>
                </a:cubicBezTo>
                <a:cubicBezTo>
                  <a:pt x="70176" y="88595"/>
                  <a:pt x="70332" y="88603"/>
                  <a:pt x="70489" y="88618"/>
                </a:cubicBezTo>
                <a:cubicBezTo>
                  <a:pt x="72921" y="88861"/>
                  <a:pt x="74769" y="90938"/>
                  <a:pt x="75908" y="93101"/>
                </a:cubicBezTo>
                <a:cubicBezTo>
                  <a:pt x="77049" y="95262"/>
                  <a:pt x="77762" y="97673"/>
                  <a:pt x="79264" y="99603"/>
                </a:cubicBezTo>
                <a:cubicBezTo>
                  <a:pt x="81488" y="102460"/>
                  <a:pt x="85222" y="103857"/>
                  <a:pt x="88852" y="103857"/>
                </a:cubicBezTo>
                <a:cubicBezTo>
                  <a:pt x="88993" y="103857"/>
                  <a:pt x="89133" y="103855"/>
                  <a:pt x="89274" y="103851"/>
                </a:cubicBezTo>
                <a:cubicBezTo>
                  <a:pt x="93035" y="103739"/>
                  <a:pt x="96641" y="102290"/>
                  <a:pt x="99915" y="100436"/>
                </a:cubicBezTo>
                <a:cubicBezTo>
                  <a:pt x="102345" y="99059"/>
                  <a:pt x="104701" y="97389"/>
                  <a:pt x="106229" y="95050"/>
                </a:cubicBezTo>
                <a:cubicBezTo>
                  <a:pt x="107755" y="92710"/>
                  <a:pt x="108314" y="89584"/>
                  <a:pt x="107051" y="87092"/>
                </a:cubicBezTo>
                <a:cubicBezTo>
                  <a:pt x="105386" y="83808"/>
                  <a:pt x="101075" y="82338"/>
                  <a:pt x="99856" y="78863"/>
                </a:cubicBezTo>
                <a:cubicBezTo>
                  <a:pt x="97909" y="73314"/>
                  <a:pt x="103258" y="67056"/>
                  <a:pt x="108181" y="65322"/>
                </a:cubicBezTo>
                <a:cubicBezTo>
                  <a:pt x="111853" y="64029"/>
                  <a:pt x="116040" y="64375"/>
                  <a:pt x="119476" y="62547"/>
                </a:cubicBezTo>
                <a:cubicBezTo>
                  <a:pt x="122986" y="60679"/>
                  <a:pt x="125125" y="56521"/>
                  <a:pt x="124606" y="52580"/>
                </a:cubicBezTo>
                <a:cubicBezTo>
                  <a:pt x="123534" y="44459"/>
                  <a:pt x="113365" y="43769"/>
                  <a:pt x="110274" y="37100"/>
                </a:cubicBezTo>
                <a:cubicBezTo>
                  <a:pt x="108101" y="32413"/>
                  <a:pt x="110142" y="26197"/>
                  <a:pt x="114071" y="23119"/>
                </a:cubicBezTo>
                <a:cubicBezTo>
                  <a:pt x="114603" y="22702"/>
                  <a:pt x="115226" y="22234"/>
                  <a:pt x="115259" y="21559"/>
                </a:cubicBezTo>
                <a:cubicBezTo>
                  <a:pt x="115305" y="20657"/>
                  <a:pt x="114472" y="19682"/>
                  <a:pt x="113551" y="18825"/>
                </a:cubicBezTo>
                <a:cubicBezTo>
                  <a:pt x="112812" y="18137"/>
                  <a:pt x="112017" y="17526"/>
                  <a:pt x="111575" y="17090"/>
                </a:cubicBezTo>
                <a:cubicBezTo>
                  <a:pt x="107059" y="12636"/>
                  <a:pt x="101987" y="8419"/>
                  <a:pt x="98073" y="3414"/>
                </a:cubicBezTo>
                <a:cubicBezTo>
                  <a:pt x="97904" y="3200"/>
                  <a:pt x="97708" y="2968"/>
                  <a:pt x="97438" y="2938"/>
                </a:cubicBezTo>
                <a:cubicBezTo>
                  <a:pt x="97418" y="2936"/>
                  <a:pt x="97398" y="2935"/>
                  <a:pt x="97378" y="2935"/>
                </a:cubicBezTo>
                <a:cubicBezTo>
                  <a:pt x="97098" y="2935"/>
                  <a:pt x="96855" y="3155"/>
                  <a:pt x="96653" y="3359"/>
                </a:cubicBezTo>
                <a:cubicBezTo>
                  <a:pt x="94180" y="5862"/>
                  <a:pt x="91688" y="7938"/>
                  <a:pt x="88896" y="10060"/>
                </a:cubicBezTo>
                <a:cubicBezTo>
                  <a:pt x="86954" y="11536"/>
                  <a:pt x="84702" y="13029"/>
                  <a:pt x="82238" y="13029"/>
                </a:cubicBezTo>
                <a:cubicBezTo>
                  <a:pt x="81724" y="13029"/>
                  <a:pt x="81201" y="12964"/>
                  <a:pt x="80670" y="12821"/>
                </a:cubicBezTo>
                <a:cubicBezTo>
                  <a:pt x="76510" y="11696"/>
                  <a:pt x="75233" y="6502"/>
                  <a:pt x="72315" y="3331"/>
                </a:cubicBezTo>
                <a:cubicBezTo>
                  <a:pt x="70355" y="1201"/>
                  <a:pt x="67459" y="0"/>
                  <a:pt x="6457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5" name="Google Shape;2085;p37"/>
          <p:cNvSpPr/>
          <p:nvPr/>
        </p:nvSpPr>
        <p:spPr>
          <a:xfrm rot="4484458">
            <a:off x="7215623" y="-916264"/>
            <a:ext cx="1928319" cy="2339626"/>
          </a:xfrm>
          <a:custGeom>
            <a:avLst/>
            <a:gdLst/>
            <a:ahLst/>
            <a:cxnLst/>
            <a:rect l="l" t="t" r="r" b="b"/>
            <a:pathLst>
              <a:path w="42954" h="52116" extrusionOk="0">
                <a:moveTo>
                  <a:pt x="16522" y="22002"/>
                </a:moveTo>
                <a:cubicBezTo>
                  <a:pt x="16588" y="22002"/>
                  <a:pt x="16653" y="22006"/>
                  <a:pt x="16719" y="22013"/>
                </a:cubicBezTo>
                <a:cubicBezTo>
                  <a:pt x="17011" y="22053"/>
                  <a:pt x="17265" y="22151"/>
                  <a:pt x="17520" y="22346"/>
                </a:cubicBezTo>
                <a:cubicBezTo>
                  <a:pt x="18021" y="22722"/>
                  <a:pt x="18393" y="23438"/>
                  <a:pt x="18513" y="24189"/>
                </a:cubicBezTo>
                <a:cubicBezTo>
                  <a:pt x="18642" y="24970"/>
                  <a:pt x="18554" y="25845"/>
                  <a:pt x="18379" y="26765"/>
                </a:cubicBezTo>
                <a:cubicBezTo>
                  <a:pt x="18292" y="27226"/>
                  <a:pt x="18177" y="27699"/>
                  <a:pt x="18075" y="28165"/>
                </a:cubicBezTo>
                <a:cubicBezTo>
                  <a:pt x="18057" y="28235"/>
                  <a:pt x="18040" y="28305"/>
                  <a:pt x="18022" y="28375"/>
                </a:cubicBezTo>
                <a:lnTo>
                  <a:pt x="18009" y="28373"/>
                </a:lnTo>
                <a:cubicBezTo>
                  <a:pt x="17596" y="28306"/>
                  <a:pt x="17190" y="28193"/>
                  <a:pt x="16803" y="28033"/>
                </a:cubicBezTo>
                <a:cubicBezTo>
                  <a:pt x="16415" y="27877"/>
                  <a:pt x="16073" y="27693"/>
                  <a:pt x="15755" y="27454"/>
                </a:cubicBezTo>
                <a:cubicBezTo>
                  <a:pt x="15118" y="26979"/>
                  <a:pt x="14600" y="26319"/>
                  <a:pt x="14326" y="25607"/>
                </a:cubicBezTo>
                <a:cubicBezTo>
                  <a:pt x="14189" y="25252"/>
                  <a:pt x="14113" y="24884"/>
                  <a:pt x="14107" y="24528"/>
                </a:cubicBezTo>
                <a:cubicBezTo>
                  <a:pt x="14105" y="24351"/>
                  <a:pt x="14119" y="24174"/>
                  <a:pt x="14148" y="24000"/>
                </a:cubicBezTo>
                <a:cubicBezTo>
                  <a:pt x="14178" y="23840"/>
                  <a:pt x="14225" y="23684"/>
                  <a:pt x="14290" y="23535"/>
                </a:cubicBezTo>
                <a:cubicBezTo>
                  <a:pt x="14549" y="22929"/>
                  <a:pt x="15137" y="22384"/>
                  <a:pt x="15780" y="22146"/>
                </a:cubicBezTo>
                <a:cubicBezTo>
                  <a:pt x="16030" y="22051"/>
                  <a:pt x="16284" y="22002"/>
                  <a:pt x="16522" y="22002"/>
                </a:cubicBezTo>
                <a:close/>
                <a:moveTo>
                  <a:pt x="42620" y="1"/>
                </a:moveTo>
                <a:cubicBezTo>
                  <a:pt x="42482" y="1"/>
                  <a:pt x="42360" y="94"/>
                  <a:pt x="42323" y="228"/>
                </a:cubicBezTo>
                <a:cubicBezTo>
                  <a:pt x="41267" y="4038"/>
                  <a:pt x="40150" y="7830"/>
                  <a:pt x="38625" y="11432"/>
                </a:cubicBezTo>
                <a:cubicBezTo>
                  <a:pt x="37105" y="15029"/>
                  <a:pt x="35165" y="18441"/>
                  <a:pt x="32594" y="21298"/>
                </a:cubicBezTo>
                <a:cubicBezTo>
                  <a:pt x="31325" y="22739"/>
                  <a:pt x="29888" y="24016"/>
                  <a:pt x="28342" y="25118"/>
                </a:cubicBezTo>
                <a:cubicBezTo>
                  <a:pt x="26784" y="26197"/>
                  <a:pt x="25106" y="27094"/>
                  <a:pt x="23332" y="27703"/>
                </a:cubicBezTo>
                <a:cubicBezTo>
                  <a:pt x="22442" y="28000"/>
                  <a:pt x="21543" y="28253"/>
                  <a:pt x="20643" y="28372"/>
                </a:cubicBezTo>
                <a:cubicBezTo>
                  <a:pt x="20503" y="28393"/>
                  <a:pt x="20363" y="28409"/>
                  <a:pt x="20224" y="28425"/>
                </a:cubicBezTo>
                <a:cubicBezTo>
                  <a:pt x="20322" y="28011"/>
                  <a:pt x="20414" y="27595"/>
                  <a:pt x="20501" y="27175"/>
                </a:cubicBezTo>
                <a:cubicBezTo>
                  <a:pt x="20701" y="26157"/>
                  <a:pt x="20852" y="25033"/>
                  <a:pt x="20671" y="23849"/>
                </a:cubicBezTo>
                <a:cubicBezTo>
                  <a:pt x="20576" y="23249"/>
                  <a:pt x="20396" y="22657"/>
                  <a:pt x="20103" y="22102"/>
                </a:cubicBezTo>
                <a:cubicBezTo>
                  <a:pt x="19812" y="21549"/>
                  <a:pt x="19412" y="21021"/>
                  <a:pt x="18876" y="20604"/>
                </a:cubicBezTo>
                <a:cubicBezTo>
                  <a:pt x="18356" y="20184"/>
                  <a:pt x="17657" y="19896"/>
                  <a:pt x="16968" y="19821"/>
                </a:cubicBezTo>
                <a:cubicBezTo>
                  <a:pt x="16825" y="19806"/>
                  <a:pt x="16681" y="19797"/>
                  <a:pt x="16536" y="19797"/>
                </a:cubicBezTo>
                <a:cubicBezTo>
                  <a:pt x="15995" y="19797"/>
                  <a:pt x="15473" y="19908"/>
                  <a:pt x="14997" y="20091"/>
                </a:cubicBezTo>
                <a:cubicBezTo>
                  <a:pt x="13798" y="20563"/>
                  <a:pt x="12816" y="21462"/>
                  <a:pt x="12285" y="22674"/>
                </a:cubicBezTo>
                <a:cubicBezTo>
                  <a:pt x="12153" y="22974"/>
                  <a:pt x="12060" y="23306"/>
                  <a:pt x="12001" y="23628"/>
                </a:cubicBezTo>
                <a:cubicBezTo>
                  <a:pt x="11949" y="23942"/>
                  <a:pt x="11926" y="24260"/>
                  <a:pt x="11932" y="24578"/>
                </a:cubicBezTo>
                <a:cubicBezTo>
                  <a:pt x="11948" y="25211"/>
                  <a:pt x="12084" y="25828"/>
                  <a:pt x="12306" y="26394"/>
                </a:cubicBezTo>
                <a:cubicBezTo>
                  <a:pt x="12756" y="27528"/>
                  <a:pt x="13523" y="28474"/>
                  <a:pt x="14471" y="29180"/>
                </a:cubicBezTo>
                <a:cubicBezTo>
                  <a:pt x="15381" y="29849"/>
                  <a:pt x="16416" y="30246"/>
                  <a:pt x="17461" y="30430"/>
                </a:cubicBezTo>
                <a:cubicBezTo>
                  <a:pt x="16991" y="31983"/>
                  <a:pt x="16415" y="33502"/>
                  <a:pt x="15736" y="34976"/>
                </a:cubicBezTo>
                <a:cubicBezTo>
                  <a:pt x="14928" y="36725"/>
                  <a:pt x="14009" y="38427"/>
                  <a:pt x="12945" y="40042"/>
                </a:cubicBezTo>
                <a:cubicBezTo>
                  <a:pt x="11879" y="41646"/>
                  <a:pt x="10701" y="43221"/>
                  <a:pt x="9443" y="44695"/>
                </a:cubicBezTo>
                <a:cubicBezTo>
                  <a:pt x="8814" y="45435"/>
                  <a:pt x="8144" y="46136"/>
                  <a:pt x="7464" y="46825"/>
                </a:cubicBezTo>
                <a:cubicBezTo>
                  <a:pt x="6776" y="47504"/>
                  <a:pt x="6053" y="48146"/>
                  <a:pt x="5296" y="48746"/>
                </a:cubicBezTo>
                <a:cubicBezTo>
                  <a:pt x="4533" y="49334"/>
                  <a:pt x="3739" y="49883"/>
                  <a:pt x="2901" y="50357"/>
                </a:cubicBezTo>
                <a:cubicBezTo>
                  <a:pt x="2056" y="50816"/>
                  <a:pt x="1177" y="51216"/>
                  <a:pt x="255" y="51510"/>
                </a:cubicBezTo>
                <a:lnTo>
                  <a:pt x="245" y="51513"/>
                </a:lnTo>
                <a:cubicBezTo>
                  <a:pt x="89" y="51564"/>
                  <a:pt x="0" y="51728"/>
                  <a:pt x="43" y="51887"/>
                </a:cubicBezTo>
                <a:cubicBezTo>
                  <a:pt x="80" y="52024"/>
                  <a:pt x="204" y="52115"/>
                  <a:pt x="342" y="52115"/>
                </a:cubicBezTo>
                <a:cubicBezTo>
                  <a:pt x="363" y="52115"/>
                  <a:pt x="384" y="52113"/>
                  <a:pt x="406" y="52109"/>
                </a:cubicBezTo>
                <a:cubicBezTo>
                  <a:pt x="1402" y="51891"/>
                  <a:pt x="2374" y="51575"/>
                  <a:pt x="3305" y="51162"/>
                </a:cubicBezTo>
                <a:cubicBezTo>
                  <a:pt x="4229" y="50733"/>
                  <a:pt x="5117" y="50229"/>
                  <a:pt x="5966" y="49669"/>
                </a:cubicBezTo>
                <a:cubicBezTo>
                  <a:pt x="7642" y="48518"/>
                  <a:pt x="9175" y="47176"/>
                  <a:pt x="10564" y="45711"/>
                </a:cubicBezTo>
                <a:cubicBezTo>
                  <a:pt x="11955" y="44244"/>
                  <a:pt x="13244" y="42711"/>
                  <a:pt x="14425" y="41054"/>
                </a:cubicBezTo>
                <a:cubicBezTo>
                  <a:pt x="15594" y="39401"/>
                  <a:pt x="16659" y="37662"/>
                  <a:pt x="17541" y="35829"/>
                </a:cubicBezTo>
                <a:cubicBezTo>
                  <a:pt x="18372" y="34128"/>
                  <a:pt x="19072" y="32367"/>
                  <a:pt x="19636" y="30560"/>
                </a:cubicBezTo>
                <a:cubicBezTo>
                  <a:pt x="20076" y="30538"/>
                  <a:pt x="20516" y="30491"/>
                  <a:pt x="20951" y="30421"/>
                </a:cubicBezTo>
                <a:cubicBezTo>
                  <a:pt x="22013" y="30259"/>
                  <a:pt x="23023" y="29957"/>
                  <a:pt x="24004" y="29611"/>
                </a:cubicBezTo>
                <a:cubicBezTo>
                  <a:pt x="25965" y="28902"/>
                  <a:pt x="27802" y="27889"/>
                  <a:pt x="29458" y="26663"/>
                </a:cubicBezTo>
                <a:cubicBezTo>
                  <a:pt x="31104" y="25423"/>
                  <a:pt x="32607" y="24010"/>
                  <a:pt x="33913" y="22442"/>
                </a:cubicBezTo>
                <a:cubicBezTo>
                  <a:pt x="35231" y="20884"/>
                  <a:pt x="36372" y="19187"/>
                  <a:pt x="37343" y="17411"/>
                </a:cubicBezTo>
                <a:cubicBezTo>
                  <a:pt x="37837" y="16528"/>
                  <a:pt x="38273" y="15618"/>
                  <a:pt x="38698" y="14704"/>
                </a:cubicBezTo>
                <a:cubicBezTo>
                  <a:pt x="39104" y="13783"/>
                  <a:pt x="39491" y="12854"/>
                  <a:pt x="39832" y="11910"/>
                </a:cubicBezTo>
                <a:cubicBezTo>
                  <a:pt x="41230" y="8146"/>
                  <a:pt x="42144" y="4257"/>
                  <a:pt x="42923" y="370"/>
                </a:cubicBezTo>
                <a:cubicBezTo>
                  <a:pt x="42954" y="212"/>
                  <a:pt x="42858" y="56"/>
                  <a:pt x="42702" y="13"/>
                </a:cubicBezTo>
                <a:cubicBezTo>
                  <a:pt x="42675" y="5"/>
                  <a:pt x="42648" y="1"/>
                  <a:pt x="42620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SECTION_TITLE_AND_DESCRIPTION_1_1_4_1">
    <p:spTree>
      <p:nvGrpSpPr>
        <p:cNvPr id="1" name="Shape 20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87" name="Google Shape;2087;p38"/>
          <p:cNvGrpSpPr/>
          <p:nvPr/>
        </p:nvGrpSpPr>
        <p:grpSpPr>
          <a:xfrm>
            <a:off x="-119100" y="-16593"/>
            <a:ext cx="9382200" cy="5250878"/>
            <a:chOff x="-119100" y="-64178"/>
            <a:chExt cx="9382200" cy="5250878"/>
          </a:xfrm>
        </p:grpSpPr>
        <p:grpSp>
          <p:nvGrpSpPr>
            <p:cNvPr id="2088" name="Google Shape;2088;p38"/>
            <p:cNvGrpSpPr/>
            <p:nvPr/>
          </p:nvGrpSpPr>
          <p:grpSpPr>
            <a:xfrm>
              <a:off x="-119100" y="-57269"/>
              <a:ext cx="9382200" cy="5243970"/>
              <a:chOff x="-83362" y="-66754"/>
              <a:chExt cx="9382200" cy="5243970"/>
            </a:xfrm>
          </p:grpSpPr>
          <p:cxnSp>
            <p:nvCxnSpPr>
              <p:cNvPr id="2089" name="Google Shape;2089;p38"/>
              <p:cNvCxnSpPr/>
              <p:nvPr/>
            </p:nvCxnSpPr>
            <p:spPr>
              <a:xfrm>
                <a:off x="-83362" y="-66754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090" name="Google Shape;2090;p38"/>
              <p:cNvCxnSpPr/>
              <p:nvPr/>
            </p:nvCxnSpPr>
            <p:spPr>
              <a:xfrm>
                <a:off x="-83362" y="371435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091" name="Google Shape;2091;p38"/>
              <p:cNvCxnSpPr/>
              <p:nvPr/>
            </p:nvCxnSpPr>
            <p:spPr>
              <a:xfrm>
                <a:off x="-83362" y="809625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092" name="Google Shape;2092;p38"/>
              <p:cNvCxnSpPr/>
              <p:nvPr/>
            </p:nvCxnSpPr>
            <p:spPr>
              <a:xfrm>
                <a:off x="-83362" y="1247815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093" name="Google Shape;2093;p38"/>
              <p:cNvCxnSpPr/>
              <p:nvPr/>
            </p:nvCxnSpPr>
            <p:spPr>
              <a:xfrm>
                <a:off x="-83362" y="1686004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094" name="Google Shape;2094;p38"/>
              <p:cNvCxnSpPr/>
              <p:nvPr/>
            </p:nvCxnSpPr>
            <p:spPr>
              <a:xfrm>
                <a:off x="-83362" y="2124194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095" name="Google Shape;2095;p38"/>
              <p:cNvCxnSpPr/>
              <p:nvPr/>
            </p:nvCxnSpPr>
            <p:spPr>
              <a:xfrm>
                <a:off x="-83362" y="2562384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096" name="Google Shape;2096;p38"/>
              <p:cNvCxnSpPr/>
              <p:nvPr/>
            </p:nvCxnSpPr>
            <p:spPr>
              <a:xfrm>
                <a:off x="-83362" y="3000574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097" name="Google Shape;2097;p38"/>
              <p:cNvCxnSpPr/>
              <p:nvPr/>
            </p:nvCxnSpPr>
            <p:spPr>
              <a:xfrm>
                <a:off x="-83362" y="3438763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098" name="Google Shape;2098;p38"/>
              <p:cNvCxnSpPr/>
              <p:nvPr/>
            </p:nvCxnSpPr>
            <p:spPr>
              <a:xfrm>
                <a:off x="-83362" y="3876953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099" name="Google Shape;2099;p38"/>
              <p:cNvCxnSpPr/>
              <p:nvPr/>
            </p:nvCxnSpPr>
            <p:spPr>
              <a:xfrm>
                <a:off x="-83362" y="4315143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100" name="Google Shape;2100;p38"/>
              <p:cNvCxnSpPr/>
              <p:nvPr/>
            </p:nvCxnSpPr>
            <p:spPr>
              <a:xfrm>
                <a:off x="-83362" y="4753333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101" name="Google Shape;2101;p38"/>
              <p:cNvCxnSpPr/>
              <p:nvPr/>
            </p:nvCxnSpPr>
            <p:spPr>
              <a:xfrm>
                <a:off x="-83362" y="5177215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2102" name="Google Shape;2102;p38"/>
            <p:cNvGrpSpPr/>
            <p:nvPr/>
          </p:nvGrpSpPr>
          <p:grpSpPr>
            <a:xfrm>
              <a:off x="212142" y="-64178"/>
              <a:ext cx="8809975" cy="5214627"/>
              <a:chOff x="299872" y="-35537"/>
              <a:chExt cx="8809975" cy="5214627"/>
            </a:xfrm>
          </p:grpSpPr>
          <p:grpSp>
            <p:nvGrpSpPr>
              <p:cNvPr id="2103" name="Google Shape;2103;p38"/>
              <p:cNvGrpSpPr/>
              <p:nvPr/>
            </p:nvGrpSpPr>
            <p:grpSpPr>
              <a:xfrm rot="5400000">
                <a:off x="1669520" y="-1405185"/>
                <a:ext cx="5214627" cy="7953923"/>
                <a:chOff x="-83362" y="-2664949"/>
                <a:chExt cx="9382200" cy="7433573"/>
              </a:xfrm>
            </p:grpSpPr>
            <p:cxnSp>
              <p:nvCxnSpPr>
                <p:cNvPr id="2104" name="Google Shape;2104;p38"/>
                <p:cNvCxnSpPr/>
                <p:nvPr/>
              </p:nvCxnSpPr>
              <p:spPr>
                <a:xfrm>
                  <a:off x="-83362" y="-2664949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105" name="Google Shape;2105;p38"/>
                <p:cNvCxnSpPr/>
                <p:nvPr/>
              </p:nvCxnSpPr>
              <p:spPr>
                <a:xfrm>
                  <a:off x="-83362" y="-2251973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106" name="Google Shape;2106;p38"/>
                <p:cNvCxnSpPr/>
                <p:nvPr/>
              </p:nvCxnSpPr>
              <p:spPr>
                <a:xfrm>
                  <a:off x="-83362" y="-1838997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107" name="Google Shape;2107;p38"/>
                <p:cNvCxnSpPr/>
                <p:nvPr/>
              </p:nvCxnSpPr>
              <p:spPr>
                <a:xfrm>
                  <a:off x="-83362" y="-1426020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108" name="Google Shape;2108;p38"/>
                <p:cNvCxnSpPr/>
                <p:nvPr/>
              </p:nvCxnSpPr>
              <p:spPr>
                <a:xfrm>
                  <a:off x="-83362" y="-1013044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109" name="Google Shape;2109;p38"/>
                <p:cNvCxnSpPr/>
                <p:nvPr/>
              </p:nvCxnSpPr>
              <p:spPr>
                <a:xfrm>
                  <a:off x="-83362" y="-600068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110" name="Google Shape;2110;p38"/>
                <p:cNvCxnSpPr/>
                <p:nvPr/>
              </p:nvCxnSpPr>
              <p:spPr>
                <a:xfrm>
                  <a:off x="-83362" y="-187092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111" name="Google Shape;2111;p38"/>
                <p:cNvCxnSpPr/>
                <p:nvPr/>
              </p:nvCxnSpPr>
              <p:spPr>
                <a:xfrm>
                  <a:off x="-83362" y="225885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112" name="Google Shape;2112;p38"/>
                <p:cNvCxnSpPr/>
                <p:nvPr/>
              </p:nvCxnSpPr>
              <p:spPr>
                <a:xfrm>
                  <a:off x="-83362" y="638861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113" name="Google Shape;2113;p38"/>
                <p:cNvCxnSpPr/>
                <p:nvPr/>
              </p:nvCxnSpPr>
              <p:spPr>
                <a:xfrm>
                  <a:off x="-83362" y="1051837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114" name="Google Shape;2114;p38"/>
                <p:cNvCxnSpPr/>
                <p:nvPr/>
              </p:nvCxnSpPr>
              <p:spPr>
                <a:xfrm>
                  <a:off x="-83362" y="1464813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115" name="Google Shape;2115;p38"/>
                <p:cNvCxnSpPr/>
                <p:nvPr/>
              </p:nvCxnSpPr>
              <p:spPr>
                <a:xfrm>
                  <a:off x="-83362" y="1877790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116" name="Google Shape;2116;p38"/>
                <p:cNvCxnSpPr/>
                <p:nvPr/>
              </p:nvCxnSpPr>
              <p:spPr>
                <a:xfrm>
                  <a:off x="-83362" y="2290766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117" name="Google Shape;2117;p38"/>
                <p:cNvCxnSpPr/>
                <p:nvPr/>
              </p:nvCxnSpPr>
              <p:spPr>
                <a:xfrm>
                  <a:off x="-83362" y="2703742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118" name="Google Shape;2118;p38"/>
                <p:cNvCxnSpPr/>
                <p:nvPr/>
              </p:nvCxnSpPr>
              <p:spPr>
                <a:xfrm>
                  <a:off x="-83362" y="3116719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119" name="Google Shape;2119;p38"/>
                <p:cNvCxnSpPr/>
                <p:nvPr/>
              </p:nvCxnSpPr>
              <p:spPr>
                <a:xfrm>
                  <a:off x="-83362" y="3529695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120" name="Google Shape;2120;p38"/>
                <p:cNvCxnSpPr/>
                <p:nvPr/>
              </p:nvCxnSpPr>
              <p:spPr>
                <a:xfrm>
                  <a:off x="-83362" y="3942671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121" name="Google Shape;2121;p38"/>
                <p:cNvCxnSpPr/>
                <p:nvPr/>
              </p:nvCxnSpPr>
              <p:spPr>
                <a:xfrm>
                  <a:off x="-83362" y="4355647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122" name="Google Shape;2122;p38"/>
                <p:cNvCxnSpPr/>
                <p:nvPr/>
              </p:nvCxnSpPr>
              <p:spPr>
                <a:xfrm>
                  <a:off x="-83362" y="4768624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  <p:cxnSp>
            <p:nvCxnSpPr>
              <p:cNvPr id="2123" name="Google Shape;2123;p38"/>
              <p:cNvCxnSpPr/>
              <p:nvPr/>
            </p:nvCxnSpPr>
            <p:spPr>
              <a:xfrm rot="5400000">
                <a:off x="6502547" y="2571763"/>
                <a:ext cx="52146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124" name="Google Shape;2124;p38"/>
              <p:cNvCxnSpPr/>
              <p:nvPr/>
            </p:nvCxnSpPr>
            <p:spPr>
              <a:xfrm rot="5400000">
                <a:off x="6060662" y="2571763"/>
                <a:ext cx="52146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grpSp>
        <p:nvGrpSpPr>
          <p:cNvPr id="2125" name="Google Shape;2125;p38"/>
          <p:cNvGrpSpPr/>
          <p:nvPr/>
        </p:nvGrpSpPr>
        <p:grpSpPr>
          <a:xfrm rot="7199944">
            <a:off x="8752305" y="857774"/>
            <a:ext cx="1040619" cy="1909854"/>
            <a:chOff x="1986275" y="390525"/>
            <a:chExt cx="791925" cy="1453425"/>
          </a:xfrm>
        </p:grpSpPr>
        <p:sp>
          <p:nvSpPr>
            <p:cNvPr id="2126" name="Google Shape;2126;p38"/>
            <p:cNvSpPr/>
            <p:nvPr/>
          </p:nvSpPr>
          <p:spPr>
            <a:xfrm>
              <a:off x="1986275" y="415100"/>
              <a:ext cx="784925" cy="1428475"/>
            </a:xfrm>
            <a:custGeom>
              <a:avLst/>
              <a:gdLst/>
              <a:ahLst/>
              <a:cxnLst/>
              <a:rect l="l" t="t" r="r" b="b"/>
              <a:pathLst>
                <a:path w="31397" h="57139" extrusionOk="0">
                  <a:moveTo>
                    <a:pt x="12414" y="0"/>
                  </a:moveTo>
                  <a:cubicBezTo>
                    <a:pt x="12401" y="0"/>
                    <a:pt x="12387" y="1"/>
                    <a:pt x="12373" y="2"/>
                  </a:cubicBezTo>
                  <a:cubicBezTo>
                    <a:pt x="12371" y="2"/>
                    <a:pt x="12368" y="2"/>
                    <a:pt x="12366" y="2"/>
                  </a:cubicBezTo>
                  <a:cubicBezTo>
                    <a:pt x="12319" y="2"/>
                    <a:pt x="12274" y="13"/>
                    <a:pt x="12233" y="34"/>
                  </a:cubicBezTo>
                  <a:lnTo>
                    <a:pt x="8933" y="1531"/>
                  </a:lnTo>
                  <a:lnTo>
                    <a:pt x="6263" y="2741"/>
                  </a:lnTo>
                  <a:lnTo>
                    <a:pt x="299" y="5448"/>
                  </a:lnTo>
                  <a:lnTo>
                    <a:pt x="294" y="5450"/>
                  </a:lnTo>
                  <a:cubicBezTo>
                    <a:pt x="250" y="5470"/>
                    <a:pt x="211" y="5499"/>
                    <a:pt x="178" y="5534"/>
                  </a:cubicBezTo>
                  <a:cubicBezTo>
                    <a:pt x="41" y="5663"/>
                    <a:pt x="1" y="5864"/>
                    <a:pt x="77" y="6035"/>
                  </a:cubicBezTo>
                  <a:lnTo>
                    <a:pt x="103" y="6090"/>
                  </a:lnTo>
                  <a:cubicBezTo>
                    <a:pt x="106" y="6098"/>
                    <a:pt x="108" y="6106"/>
                    <a:pt x="111" y="6114"/>
                  </a:cubicBezTo>
                  <a:lnTo>
                    <a:pt x="144" y="6184"/>
                  </a:lnTo>
                  <a:lnTo>
                    <a:pt x="282" y="6488"/>
                  </a:lnTo>
                  <a:cubicBezTo>
                    <a:pt x="290" y="6498"/>
                    <a:pt x="298" y="6510"/>
                    <a:pt x="307" y="6520"/>
                  </a:cubicBezTo>
                  <a:lnTo>
                    <a:pt x="19763" y="47029"/>
                  </a:lnTo>
                  <a:cubicBezTo>
                    <a:pt x="19808" y="47124"/>
                    <a:pt x="19877" y="47205"/>
                    <a:pt x="19965" y="47263"/>
                  </a:cubicBezTo>
                  <a:cubicBezTo>
                    <a:pt x="19973" y="47269"/>
                    <a:pt x="19983" y="47271"/>
                    <a:pt x="19992" y="47276"/>
                  </a:cubicBezTo>
                  <a:lnTo>
                    <a:pt x="21807" y="49026"/>
                  </a:lnTo>
                  <a:lnTo>
                    <a:pt x="22077" y="49286"/>
                  </a:lnTo>
                  <a:lnTo>
                    <a:pt x="23001" y="50177"/>
                  </a:lnTo>
                  <a:lnTo>
                    <a:pt x="23550" y="50706"/>
                  </a:lnTo>
                  <a:lnTo>
                    <a:pt x="24223" y="51356"/>
                  </a:lnTo>
                  <a:lnTo>
                    <a:pt x="24655" y="51772"/>
                  </a:lnTo>
                  <a:lnTo>
                    <a:pt x="25141" y="52241"/>
                  </a:lnTo>
                  <a:cubicBezTo>
                    <a:pt x="25362" y="52454"/>
                    <a:pt x="25582" y="52666"/>
                    <a:pt x="25802" y="52877"/>
                  </a:cubicBezTo>
                  <a:lnTo>
                    <a:pt x="26343" y="53400"/>
                  </a:lnTo>
                  <a:lnTo>
                    <a:pt x="27691" y="54700"/>
                  </a:lnTo>
                  <a:lnTo>
                    <a:pt x="28191" y="55182"/>
                  </a:lnTo>
                  <a:lnTo>
                    <a:pt x="28382" y="55366"/>
                  </a:lnTo>
                  <a:lnTo>
                    <a:pt x="28683" y="55657"/>
                  </a:lnTo>
                  <a:lnTo>
                    <a:pt x="29710" y="56647"/>
                  </a:lnTo>
                  <a:lnTo>
                    <a:pt x="29864" y="56796"/>
                  </a:lnTo>
                  <a:lnTo>
                    <a:pt x="29891" y="56822"/>
                  </a:lnTo>
                  <a:lnTo>
                    <a:pt x="29944" y="56873"/>
                  </a:lnTo>
                  <a:cubicBezTo>
                    <a:pt x="30045" y="56972"/>
                    <a:pt x="30165" y="57047"/>
                    <a:pt x="30299" y="57093"/>
                  </a:cubicBezTo>
                  <a:cubicBezTo>
                    <a:pt x="30339" y="57107"/>
                    <a:pt x="30379" y="57118"/>
                    <a:pt x="30422" y="57126"/>
                  </a:cubicBezTo>
                  <a:cubicBezTo>
                    <a:pt x="30469" y="57134"/>
                    <a:pt x="30516" y="57138"/>
                    <a:pt x="30564" y="57138"/>
                  </a:cubicBezTo>
                  <a:cubicBezTo>
                    <a:pt x="30638" y="57138"/>
                    <a:pt x="30713" y="57128"/>
                    <a:pt x="30785" y="57107"/>
                  </a:cubicBezTo>
                  <a:cubicBezTo>
                    <a:pt x="30862" y="57086"/>
                    <a:pt x="30935" y="57053"/>
                    <a:pt x="31002" y="57009"/>
                  </a:cubicBezTo>
                  <a:cubicBezTo>
                    <a:pt x="31237" y="56857"/>
                    <a:pt x="31396" y="56579"/>
                    <a:pt x="31380" y="56222"/>
                  </a:cubicBezTo>
                  <a:lnTo>
                    <a:pt x="31357" y="55748"/>
                  </a:lnTo>
                  <a:lnTo>
                    <a:pt x="31260" y="53740"/>
                  </a:lnTo>
                  <a:lnTo>
                    <a:pt x="30712" y="42359"/>
                  </a:lnTo>
                  <a:cubicBezTo>
                    <a:pt x="30711" y="42341"/>
                    <a:pt x="30705" y="42327"/>
                    <a:pt x="30704" y="42311"/>
                  </a:cubicBezTo>
                  <a:cubicBezTo>
                    <a:pt x="30718" y="42206"/>
                    <a:pt x="30703" y="42100"/>
                    <a:pt x="30660" y="42002"/>
                  </a:cubicBezTo>
                  <a:lnTo>
                    <a:pt x="13030" y="750"/>
                  </a:lnTo>
                  <a:cubicBezTo>
                    <a:pt x="13025" y="736"/>
                    <a:pt x="13027" y="723"/>
                    <a:pt x="13020" y="708"/>
                  </a:cubicBezTo>
                  <a:lnTo>
                    <a:pt x="12882" y="404"/>
                  </a:lnTo>
                  <a:lnTo>
                    <a:pt x="12853" y="334"/>
                  </a:lnTo>
                  <a:cubicBezTo>
                    <a:pt x="12849" y="326"/>
                    <a:pt x="12844" y="319"/>
                    <a:pt x="12841" y="311"/>
                  </a:cubicBezTo>
                  <a:lnTo>
                    <a:pt x="12816" y="257"/>
                  </a:lnTo>
                  <a:cubicBezTo>
                    <a:pt x="12743" y="99"/>
                    <a:pt x="12586" y="0"/>
                    <a:pt x="12414" y="0"/>
                  </a:cubicBezTo>
                  <a:close/>
                </a:path>
              </a:pathLst>
            </a:custGeom>
            <a:solidFill>
              <a:schemeClr val="dk1">
                <a:alpha val="67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7" name="Google Shape;2127;p38"/>
            <p:cNvSpPr/>
            <p:nvPr/>
          </p:nvSpPr>
          <p:spPr>
            <a:xfrm>
              <a:off x="2489200" y="1424300"/>
              <a:ext cx="286775" cy="419625"/>
            </a:xfrm>
            <a:custGeom>
              <a:avLst/>
              <a:gdLst/>
              <a:ahLst/>
              <a:cxnLst/>
              <a:rect l="l" t="t" r="r" b="b"/>
              <a:pathLst>
                <a:path w="11471" h="16785" extrusionOk="0">
                  <a:moveTo>
                    <a:pt x="7102" y="1"/>
                  </a:moveTo>
                  <a:cubicBezTo>
                    <a:pt x="6877" y="1"/>
                    <a:pt x="6653" y="12"/>
                    <a:pt x="6430" y="35"/>
                  </a:cubicBezTo>
                  <a:cubicBezTo>
                    <a:pt x="3832" y="302"/>
                    <a:pt x="1623" y="2084"/>
                    <a:pt x="470" y="4584"/>
                  </a:cubicBezTo>
                  <a:cubicBezTo>
                    <a:pt x="220" y="5124"/>
                    <a:pt x="1" y="5793"/>
                    <a:pt x="430" y="6261"/>
                  </a:cubicBezTo>
                  <a:lnTo>
                    <a:pt x="9822" y="16480"/>
                  </a:lnTo>
                  <a:cubicBezTo>
                    <a:pt x="10014" y="16690"/>
                    <a:pt x="10249" y="16784"/>
                    <a:pt x="10475" y="16784"/>
                  </a:cubicBezTo>
                  <a:cubicBezTo>
                    <a:pt x="10899" y="16784"/>
                    <a:pt x="11288" y="16451"/>
                    <a:pt x="11295" y="15917"/>
                  </a:cubicBezTo>
                  <a:lnTo>
                    <a:pt x="11463" y="2039"/>
                  </a:lnTo>
                  <a:cubicBezTo>
                    <a:pt x="11471" y="1458"/>
                    <a:pt x="11004" y="1172"/>
                    <a:pt x="10597" y="928"/>
                  </a:cubicBezTo>
                  <a:cubicBezTo>
                    <a:pt x="10171" y="672"/>
                    <a:pt x="9726" y="485"/>
                    <a:pt x="9265" y="340"/>
                  </a:cubicBezTo>
                  <a:cubicBezTo>
                    <a:pt x="8552" y="116"/>
                    <a:pt x="7822" y="1"/>
                    <a:pt x="710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8" name="Google Shape;2128;p38"/>
            <p:cNvSpPr/>
            <p:nvPr/>
          </p:nvSpPr>
          <p:spPr>
            <a:xfrm>
              <a:off x="2489200" y="1470675"/>
              <a:ext cx="244525" cy="334225"/>
            </a:xfrm>
            <a:custGeom>
              <a:avLst/>
              <a:gdLst/>
              <a:ahLst/>
              <a:cxnLst/>
              <a:rect l="l" t="t" r="r" b="b"/>
              <a:pathLst>
                <a:path w="9781" h="13369" extrusionOk="0">
                  <a:moveTo>
                    <a:pt x="2453" y="0"/>
                  </a:moveTo>
                  <a:cubicBezTo>
                    <a:pt x="1636" y="740"/>
                    <a:pt x="958" y="1670"/>
                    <a:pt x="470" y="2729"/>
                  </a:cubicBezTo>
                  <a:cubicBezTo>
                    <a:pt x="220" y="3269"/>
                    <a:pt x="1" y="3938"/>
                    <a:pt x="430" y="4406"/>
                  </a:cubicBezTo>
                  <a:lnTo>
                    <a:pt x="8666" y="13368"/>
                  </a:lnTo>
                  <a:lnTo>
                    <a:pt x="7587" y="12194"/>
                  </a:lnTo>
                  <a:lnTo>
                    <a:pt x="7587" y="12194"/>
                  </a:lnTo>
                  <a:cubicBezTo>
                    <a:pt x="7608" y="12194"/>
                    <a:pt x="7630" y="12194"/>
                    <a:pt x="7651" y="12194"/>
                  </a:cubicBezTo>
                  <a:cubicBezTo>
                    <a:pt x="8382" y="12194"/>
                    <a:pt x="9107" y="12048"/>
                    <a:pt x="9780" y="11763"/>
                  </a:cubicBezTo>
                  <a:cubicBezTo>
                    <a:pt x="6927" y="8179"/>
                    <a:pt x="4471" y="4183"/>
                    <a:pt x="2453" y="0"/>
                  </a:cubicBezTo>
                  <a:close/>
                </a:path>
              </a:pathLst>
            </a:custGeom>
            <a:solidFill>
              <a:schemeClr val="dk1">
                <a:alpha val="67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9" name="Google Shape;2129;p38"/>
            <p:cNvSpPr/>
            <p:nvPr/>
          </p:nvSpPr>
          <p:spPr>
            <a:xfrm>
              <a:off x="2678900" y="1739500"/>
              <a:ext cx="93675" cy="104425"/>
            </a:xfrm>
            <a:custGeom>
              <a:avLst/>
              <a:gdLst/>
              <a:ahLst/>
              <a:cxnLst/>
              <a:rect l="l" t="t" r="r" b="b"/>
              <a:pathLst>
                <a:path w="3747" h="4177" extrusionOk="0">
                  <a:moveTo>
                    <a:pt x="3747" y="1"/>
                  </a:moveTo>
                  <a:lnTo>
                    <a:pt x="3747" y="1"/>
                  </a:lnTo>
                  <a:cubicBezTo>
                    <a:pt x="3324" y="392"/>
                    <a:pt x="2843" y="715"/>
                    <a:pt x="2319" y="956"/>
                  </a:cubicBezTo>
                  <a:cubicBezTo>
                    <a:pt x="1613" y="1279"/>
                    <a:pt x="838" y="1441"/>
                    <a:pt x="47" y="1441"/>
                  </a:cubicBezTo>
                  <a:cubicBezTo>
                    <a:pt x="32" y="1441"/>
                    <a:pt x="16" y="1441"/>
                    <a:pt x="0" y="1441"/>
                  </a:cubicBezTo>
                  <a:lnTo>
                    <a:pt x="0" y="1441"/>
                  </a:lnTo>
                  <a:lnTo>
                    <a:pt x="2234" y="3872"/>
                  </a:lnTo>
                  <a:cubicBezTo>
                    <a:pt x="2426" y="4082"/>
                    <a:pt x="2661" y="4176"/>
                    <a:pt x="2887" y="4176"/>
                  </a:cubicBezTo>
                  <a:cubicBezTo>
                    <a:pt x="3311" y="4176"/>
                    <a:pt x="3700" y="3843"/>
                    <a:pt x="3707" y="3309"/>
                  </a:cubicBezTo>
                  <a:lnTo>
                    <a:pt x="374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0" name="Google Shape;2130;p38"/>
            <p:cNvSpPr/>
            <p:nvPr/>
          </p:nvSpPr>
          <p:spPr>
            <a:xfrm>
              <a:off x="2064050" y="390575"/>
              <a:ext cx="714150" cy="1193175"/>
            </a:xfrm>
            <a:custGeom>
              <a:avLst/>
              <a:gdLst/>
              <a:ahLst/>
              <a:cxnLst/>
              <a:rect l="l" t="t" r="r" b="b"/>
              <a:pathLst>
                <a:path w="28566" h="47727" extrusionOk="0">
                  <a:moveTo>
                    <a:pt x="12712" y="0"/>
                  </a:moveTo>
                  <a:cubicBezTo>
                    <a:pt x="12666" y="0"/>
                    <a:pt x="12620" y="8"/>
                    <a:pt x="12576" y="25"/>
                  </a:cubicBezTo>
                  <a:lnTo>
                    <a:pt x="332" y="4711"/>
                  </a:lnTo>
                  <a:cubicBezTo>
                    <a:pt x="100" y="4800"/>
                    <a:pt x="0" y="5095"/>
                    <a:pt x="110" y="5364"/>
                  </a:cubicBezTo>
                  <a:lnTo>
                    <a:pt x="17259" y="47389"/>
                  </a:lnTo>
                  <a:cubicBezTo>
                    <a:pt x="17350" y="47612"/>
                    <a:pt x="17537" y="47726"/>
                    <a:pt x="17714" y="47726"/>
                  </a:cubicBezTo>
                  <a:cubicBezTo>
                    <a:pt x="17877" y="47726"/>
                    <a:pt x="18031" y="47629"/>
                    <a:pt x="18093" y="47430"/>
                  </a:cubicBezTo>
                  <a:lnTo>
                    <a:pt x="19098" y="44205"/>
                  </a:lnTo>
                  <a:cubicBezTo>
                    <a:pt x="19205" y="43860"/>
                    <a:pt x="19484" y="43667"/>
                    <a:pt x="19788" y="43667"/>
                  </a:cubicBezTo>
                  <a:cubicBezTo>
                    <a:pt x="19967" y="43667"/>
                    <a:pt x="20155" y="43735"/>
                    <a:pt x="20322" y="43877"/>
                  </a:cubicBezTo>
                  <a:lnTo>
                    <a:pt x="22235" y="45508"/>
                  </a:lnTo>
                  <a:cubicBezTo>
                    <a:pt x="22403" y="45651"/>
                    <a:pt x="22590" y="45717"/>
                    <a:pt x="22768" y="45717"/>
                  </a:cubicBezTo>
                  <a:cubicBezTo>
                    <a:pt x="23122" y="45717"/>
                    <a:pt x="23440" y="45455"/>
                    <a:pt x="23494" y="45018"/>
                  </a:cubicBezTo>
                  <a:lnTo>
                    <a:pt x="23830" y="42326"/>
                  </a:lnTo>
                  <a:cubicBezTo>
                    <a:pt x="23884" y="41895"/>
                    <a:pt x="24198" y="41626"/>
                    <a:pt x="24555" y="41626"/>
                  </a:cubicBezTo>
                  <a:cubicBezTo>
                    <a:pt x="24698" y="41626"/>
                    <a:pt x="24847" y="41669"/>
                    <a:pt x="24990" y="41762"/>
                  </a:cubicBezTo>
                  <a:lnTo>
                    <a:pt x="27831" y="43607"/>
                  </a:lnTo>
                  <a:cubicBezTo>
                    <a:pt x="27913" y="43659"/>
                    <a:pt x="27995" y="43683"/>
                    <a:pt x="28072" y="43683"/>
                  </a:cubicBezTo>
                  <a:cubicBezTo>
                    <a:pt x="28351" y="43683"/>
                    <a:pt x="28565" y="43378"/>
                    <a:pt x="28440" y="43029"/>
                  </a:cubicBezTo>
                  <a:lnTo>
                    <a:pt x="13177" y="363"/>
                  </a:lnTo>
                  <a:cubicBezTo>
                    <a:pt x="13097" y="142"/>
                    <a:pt x="12905" y="0"/>
                    <a:pt x="1271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1" name="Google Shape;2131;p38"/>
            <p:cNvSpPr/>
            <p:nvPr/>
          </p:nvSpPr>
          <p:spPr>
            <a:xfrm>
              <a:off x="2064050" y="475400"/>
              <a:ext cx="491725" cy="1108350"/>
            </a:xfrm>
            <a:custGeom>
              <a:avLst/>
              <a:gdLst/>
              <a:ahLst/>
              <a:cxnLst/>
              <a:rect l="l" t="t" r="r" b="b"/>
              <a:pathLst>
                <a:path w="19669" h="44334" extrusionOk="0">
                  <a:moveTo>
                    <a:pt x="3776" y="1"/>
                  </a:moveTo>
                  <a:lnTo>
                    <a:pt x="332" y="1318"/>
                  </a:lnTo>
                  <a:cubicBezTo>
                    <a:pt x="100" y="1407"/>
                    <a:pt x="0" y="1702"/>
                    <a:pt x="110" y="1971"/>
                  </a:cubicBezTo>
                  <a:lnTo>
                    <a:pt x="17259" y="43996"/>
                  </a:lnTo>
                  <a:cubicBezTo>
                    <a:pt x="17350" y="44219"/>
                    <a:pt x="17537" y="44333"/>
                    <a:pt x="17714" y="44333"/>
                  </a:cubicBezTo>
                  <a:cubicBezTo>
                    <a:pt x="17877" y="44333"/>
                    <a:pt x="18032" y="44236"/>
                    <a:pt x="18093" y="44038"/>
                  </a:cubicBezTo>
                  <a:lnTo>
                    <a:pt x="19097" y="40813"/>
                  </a:lnTo>
                  <a:cubicBezTo>
                    <a:pt x="19190" y="40513"/>
                    <a:pt x="19413" y="40331"/>
                    <a:pt x="19669" y="40287"/>
                  </a:cubicBezTo>
                  <a:lnTo>
                    <a:pt x="3776" y="1"/>
                  </a:lnTo>
                  <a:close/>
                </a:path>
              </a:pathLst>
            </a:custGeom>
            <a:solidFill>
              <a:schemeClr val="dk1">
                <a:alpha val="67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2" name="Google Shape;2132;p38"/>
            <p:cNvSpPr/>
            <p:nvPr/>
          </p:nvSpPr>
          <p:spPr>
            <a:xfrm>
              <a:off x="2293825" y="390575"/>
              <a:ext cx="484375" cy="1092125"/>
            </a:xfrm>
            <a:custGeom>
              <a:avLst/>
              <a:gdLst/>
              <a:ahLst/>
              <a:cxnLst/>
              <a:rect l="l" t="t" r="r" b="b"/>
              <a:pathLst>
                <a:path w="19375" h="43685" extrusionOk="0">
                  <a:moveTo>
                    <a:pt x="3521" y="0"/>
                  </a:moveTo>
                  <a:cubicBezTo>
                    <a:pt x="3475" y="0"/>
                    <a:pt x="3429" y="8"/>
                    <a:pt x="3385" y="25"/>
                  </a:cubicBezTo>
                  <a:lnTo>
                    <a:pt x="1" y="1321"/>
                  </a:lnTo>
                  <a:lnTo>
                    <a:pt x="15216" y="41644"/>
                  </a:lnTo>
                  <a:cubicBezTo>
                    <a:pt x="15264" y="41634"/>
                    <a:pt x="15314" y="41629"/>
                    <a:pt x="15364" y="41629"/>
                  </a:cubicBezTo>
                  <a:cubicBezTo>
                    <a:pt x="15507" y="41629"/>
                    <a:pt x="15657" y="41671"/>
                    <a:pt x="15799" y="41763"/>
                  </a:cubicBezTo>
                  <a:lnTo>
                    <a:pt x="18639" y="43609"/>
                  </a:lnTo>
                  <a:cubicBezTo>
                    <a:pt x="18721" y="43661"/>
                    <a:pt x="18803" y="43685"/>
                    <a:pt x="18880" y="43685"/>
                  </a:cubicBezTo>
                  <a:cubicBezTo>
                    <a:pt x="19159" y="43685"/>
                    <a:pt x="19374" y="43380"/>
                    <a:pt x="19249" y="43030"/>
                  </a:cubicBezTo>
                  <a:lnTo>
                    <a:pt x="3985" y="363"/>
                  </a:lnTo>
                  <a:cubicBezTo>
                    <a:pt x="3906" y="142"/>
                    <a:pt x="3714" y="0"/>
                    <a:pt x="3521" y="0"/>
                  </a:cubicBezTo>
                  <a:close/>
                </a:path>
              </a:pathLst>
            </a:custGeom>
            <a:solidFill>
              <a:schemeClr val="dk1">
                <a:alpha val="67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3" name="Google Shape;2133;p38"/>
            <p:cNvSpPr/>
            <p:nvPr/>
          </p:nvSpPr>
          <p:spPr>
            <a:xfrm>
              <a:off x="2678900" y="1764750"/>
              <a:ext cx="92800" cy="79200"/>
            </a:xfrm>
            <a:custGeom>
              <a:avLst/>
              <a:gdLst/>
              <a:ahLst/>
              <a:cxnLst/>
              <a:rect l="l" t="t" r="r" b="b"/>
              <a:pathLst>
                <a:path w="3712" h="3168" extrusionOk="0">
                  <a:moveTo>
                    <a:pt x="2192" y="0"/>
                  </a:moveTo>
                  <a:cubicBezTo>
                    <a:pt x="1519" y="285"/>
                    <a:pt x="794" y="431"/>
                    <a:pt x="64" y="431"/>
                  </a:cubicBezTo>
                  <a:cubicBezTo>
                    <a:pt x="43" y="431"/>
                    <a:pt x="21" y="431"/>
                    <a:pt x="0" y="431"/>
                  </a:cubicBezTo>
                  <a:lnTo>
                    <a:pt x="0" y="431"/>
                  </a:lnTo>
                  <a:lnTo>
                    <a:pt x="1078" y="1605"/>
                  </a:lnTo>
                  <a:lnTo>
                    <a:pt x="1212" y="1749"/>
                  </a:lnTo>
                  <a:lnTo>
                    <a:pt x="1241" y="1782"/>
                  </a:lnTo>
                  <a:lnTo>
                    <a:pt x="1382" y="1935"/>
                  </a:lnTo>
                  <a:lnTo>
                    <a:pt x="1767" y="2354"/>
                  </a:lnTo>
                  <a:lnTo>
                    <a:pt x="1861" y="2458"/>
                  </a:lnTo>
                  <a:lnTo>
                    <a:pt x="1936" y="2540"/>
                  </a:lnTo>
                  <a:lnTo>
                    <a:pt x="2158" y="2781"/>
                  </a:lnTo>
                  <a:lnTo>
                    <a:pt x="2184" y="2809"/>
                  </a:lnTo>
                  <a:lnTo>
                    <a:pt x="2234" y="2863"/>
                  </a:lnTo>
                  <a:cubicBezTo>
                    <a:pt x="2426" y="3073"/>
                    <a:pt x="2661" y="3167"/>
                    <a:pt x="2886" y="3167"/>
                  </a:cubicBezTo>
                  <a:cubicBezTo>
                    <a:pt x="3310" y="3167"/>
                    <a:pt x="3699" y="2833"/>
                    <a:pt x="3707" y="2300"/>
                  </a:cubicBezTo>
                  <a:lnTo>
                    <a:pt x="3712" y="1826"/>
                  </a:lnTo>
                  <a:cubicBezTo>
                    <a:pt x="3194" y="1230"/>
                    <a:pt x="2688" y="621"/>
                    <a:pt x="2192" y="0"/>
                  </a:cubicBezTo>
                  <a:close/>
                </a:path>
              </a:pathLst>
            </a:custGeom>
            <a:solidFill>
              <a:schemeClr val="dk1">
                <a:alpha val="67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4" name="Google Shape;2134;p38"/>
            <p:cNvSpPr/>
            <p:nvPr/>
          </p:nvSpPr>
          <p:spPr>
            <a:xfrm>
              <a:off x="2063850" y="390525"/>
              <a:ext cx="335425" cy="150875"/>
            </a:xfrm>
            <a:custGeom>
              <a:avLst/>
              <a:gdLst/>
              <a:ahLst/>
              <a:cxnLst/>
              <a:rect l="l" t="t" r="r" b="b"/>
              <a:pathLst>
                <a:path w="13417" h="6035" extrusionOk="0">
                  <a:moveTo>
                    <a:pt x="12736" y="0"/>
                  </a:moveTo>
                  <a:cubicBezTo>
                    <a:pt x="12684" y="0"/>
                    <a:pt x="12630" y="10"/>
                    <a:pt x="12578" y="30"/>
                  </a:cubicBezTo>
                  <a:lnTo>
                    <a:pt x="345" y="4711"/>
                  </a:lnTo>
                  <a:cubicBezTo>
                    <a:pt x="116" y="4799"/>
                    <a:pt x="1" y="5057"/>
                    <a:pt x="88" y="5285"/>
                  </a:cubicBezTo>
                  <a:lnTo>
                    <a:pt x="266" y="5749"/>
                  </a:lnTo>
                  <a:cubicBezTo>
                    <a:pt x="334" y="5926"/>
                    <a:pt x="502" y="6034"/>
                    <a:pt x="681" y="6034"/>
                  </a:cubicBezTo>
                  <a:cubicBezTo>
                    <a:pt x="734" y="6034"/>
                    <a:pt x="788" y="6025"/>
                    <a:pt x="840" y="6004"/>
                  </a:cubicBezTo>
                  <a:lnTo>
                    <a:pt x="13073" y="1323"/>
                  </a:lnTo>
                  <a:cubicBezTo>
                    <a:pt x="13302" y="1234"/>
                    <a:pt x="13417" y="977"/>
                    <a:pt x="13329" y="749"/>
                  </a:cubicBezTo>
                  <a:lnTo>
                    <a:pt x="13151" y="285"/>
                  </a:lnTo>
                  <a:cubicBezTo>
                    <a:pt x="13083" y="109"/>
                    <a:pt x="12915" y="0"/>
                    <a:pt x="1273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35" name="Google Shape;2135;p38"/>
          <p:cNvGrpSpPr/>
          <p:nvPr/>
        </p:nvGrpSpPr>
        <p:grpSpPr>
          <a:xfrm>
            <a:off x="177050" y="3555090"/>
            <a:ext cx="340786" cy="570834"/>
            <a:chOff x="2002900" y="3914700"/>
            <a:chExt cx="259350" cy="434425"/>
          </a:xfrm>
        </p:grpSpPr>
        <p:sp>
          <p:nvSpPr>
            <p:cNvPr id="2136" name="Google Shape;2136;p38"/>
            <p:cNvSpPr/>
            <p:nvPr/>
          </p:nvSpPr>
          <p:spPr>
            <a:xfrm>
              <a:off x="2002900" y="3925825"/>
              <a:ext cx="243750" cy="423300"/>
            </a:xfrm>
            <a:custGeom>
              <a:avLst/>
              <a:gdLst/>
              <a:ahLst/>
              <a:cxnLst/>
              <a:rect l="l" t="t" r="r" b="b"/>
              <a:pathLst>
                <a:path w="9750" h="16932" extrusionOk="0">
                  <a:moveTo>
                    <a:pt x="2974" y="0"/>
                  </a:moveTo>
                  <a:cubicBezTo>
                    <a:pt x="2638" y="0"/>
                    <a:pt x="2300" y="57"/>
                    <a:pt x="1982" y="173"/>
                  </a:cubicBezTo>
                  <a:cubicBezTo>
                    <a:pt x="1348" y="395"/>
                    <a:pt x="800" y="856"/>
                    <a:pt x="466" y="1436"/>
                  </a:cubicBezTo>
                  <a:cubicBezTo>
                    <a:pt x="382" y="1579"/>
                    <a:pt x="316" y="1732"/>
                    <a:pt x="252" y="1883"/>
                  </a:cubicBezTo>
                  <a:cubicBezTo>
                    <a:pt x="205" y="2038"/>
                    <a:pt x="140" y="2197"/>
                    <a:pt x="113" y="2349"/>
                  </a:cubicBezTo>
                  <a:cubicBezTo>
                    <a:pt x="40" y="2656"/>
                    <a:pt x="12" y="2968"/>
                    <a:pt x="8" y="3273"/>
                  </a:cubicBezTo>
                  <a:cubicBezTo>
                    <a:pt x="1" y="4506"/>
                    <a:pt x="393" y="5597"/>
                    <a:pt x="681" y="6626"/>
                  </a:cubicBezTo>
                  <a:cubicBezTo>
                    <a:pt x="1267" y="8739"/>
                    <a:pt x="1974" y="10866"/>
                    <a:pt x="3021" y="12850"/>
                  </a:cubicBezTo>
                  <a:cubicBezTo>
                    <a:pt x="3548" y="13823"/>
                    <a:pt x="4106" y="14827"/>
                    <a:pt x="4976" y="15666"/>
                  </a:cubicBezTo>
                  <a:cubicBezTo>
                    <a:pt x="5197" y="15876"/>
                    <a:pt x="5437" y="16065"/>
                    <a:pt x="5690" y="16233"/>
                  </a:cubicBezTo>
                  <a:cubicBezTo>
                    <a:pt x="5949" y="16399"/>
                    <a:pt x="6224" y="16537"/>
                    <a:pt x="6510" y="16648"/>
                  </a:cubicBezTo>
                  <a:cubicBezTo>
                    <a:pt x="6791" y="16755"/>
                    <a:pt x="7081" y="16848"/>
                    <a:pt x="7402" y="16897"/>
                  </a:cubicBezTo>
                  <a:cubicBezTo>
                    <a:pt x="7536" y="16916"/>
                    <a:pt x="7677" y="16931"/>
                    <a:pt x="7824" y="16931"/>
                  </a:cubicBezTo>
                  <a:cubicBezTo>
                    <a:pt x="8027" y="16931"/>
                    <a:pt x="8243" y="16903"/>
                    <a:pt x="8468" y="16817"/>
                  </a:cubicBezTo>
                  <a:cubicBezTo>
                    <a:pt x="8659" y="16743"/>
                    <a:pt x="8852" y="16619"/>
                    <a:pt x="8990" y="16454"/>
                  </a:cubicBezTo>
                  <a:cubicBezTo>
                    <a:pt x="9072" y="16367"/>
                    <a:pt x="9105" y="16305"/>
                    <a:pt x="9154" y="16233"/>
                  </a:cubicBezTo>
                  <a:cubicBezTo>
                    <a:pt x="9202" y="16165"/>
                    <a:pt x="9245" y="16094"/>
                    <a:pt x="9282" y="16018"/>
                  </a:cubicBezTo>
                  <a:cubicBezTo>
                    <a:pt x="9434" y="15732"/>
                    <a:pt x="9538" y="15421"/>
                    <a:pt x="9589" y="15101"/>
                  </a:cubicBezTo>
                  <a:cubicBezTo>
                    <a:pt x="9695" y="14477"/>
                    <a:pt x="9644" y="13874"/>
                    <a:pt x="9540" y="13301"/>
                  </a:cubicBezTo>
                  <a:cubicBezTo>
                    <a:pt x="9435" y="12734"/>
                    <a:pt x="9251" y="12171"/>
                    <a:pt x="9071" y="11661"/>
                  </a:cubicBezTo>
                  <a:cubicBezTo>
                    <a:pt x="8889" y="11142"/>
                    <a:pt x="8700" y="10622"/>
                    <a:pt x="8492" y="10106"/>
                  </a:cubicBezTo>
                  <a:cubicBezTo>
                    <a:pt x="8074" y="9070"/>
                    <a:pt x="7607" y="8071"/>
                    <a:pt x="6960" y="7100"/>
                  </a:cubicBezTo>
                  <a:cubicBezTo>
                    <a:pt x="6782" y="6850"/>
                    <a:pt x="6578" y="6621"/>
                    <a:pt x="6348" y="6419"/>
                  </a:cubicBezTo>
                  <a:cubicBezTo>
                    <a:pt x="6109" y="6216"/>
                    <a:pt x="5826" y="6024"/>
                    <a:pt x="5463" y="5935"/>
                  </a:cubicBezTo>
                  <a:cubicBezTo>
                    <a:pt x="5365" y="5907"/>
                    <a:pt x="5261" y="5894"/>
                    <a:pt x="5156" y="5894"/>
                  </a:cubicBezTo>
                  <a:cubicBezTo>
                    <a:pt x="4873" y="5894"/>
                    <a:pt x="4580" y="5988"/>
                    <a:pt x="4367" y="6139"/>
                  </a:cubicBezTo>
                  <a:cubicBezTo>
                    <a:pt x="4082" y="6338"/>
                    <a:pt x="3870" y="6571"/>
                    <a:pt x="3694" y="6847"/>
                  </a:cubicBezTo>
                  <a:cubicBezTo>
                    <a:pt x="3348" y="7402"/>
                    <a:pt x="3249" y="8044"/>
                    <a:pt x="3271" y="8634"/>
                  </a:cubicBezTo>
                  <a:cubicBezTo>
                    <a:pt x="3296" y="9228"/>
                    <a:pt x="3423" y="9798"/>
                    <a:pt x="3612" y="10338"/>
                  </a:cubicBezTo>
                  <a:cubicBezTo>
                    <a:pt x="3800" y="10877"/>
                    <a:pt x="4044" y="11396"/>
                    <a:pt x="4340" y="11883"/>
                  </a:cubicBezTo>
                  <a:cubicBezTo>
                    <a:pt x="4637" y="12369"/>
                    <a:pt x="4980" y="12831"/>
                    <a:pt x="5426" y="13230"/>
                  </a:cubicBezTo>
                  <a:cubicBezTo>
                    <a:pt x="5485" y="13284"/>
                    <a:pt x="5559" y="13311"/>
                    <a:pt x="5633" y="13311"/>
                  </a:cubicBezTo>
                  <a:cubicBezTo>
                    <a:pt x="5717" y="13311"/>
                    <a:pt x="5801" y="13277"/>
                    <a:pt x="5862" y="13209"/>
                  </a:cubicBezTo>
                  <a:cubicBezTo>
                    <a:pt x="5977" y="13084"/>
                    <a:pt x="5968" y="12889"/>
                    <a:pt x="5842" y="12774"/>
                  </a:cubicBezTo>
                  <a:lnTo>
                    <a:pt x="5837" y="12769"/>
                  </a:lnTo>
                  <a:cubicBezTo>
                    <a:pt x="5474" y="12430"/>
                    <a:pt x="5165" y="11999"/>
                    <a:pt x="4906" y="11548"/>
                  </a:cubicBezTo>
                  <a:cubicBezTo>
                    <a:pt x="4645" y="11095"/>
                    <a:pt x="4433" y="10616"/>
                    <a:pt x="4273" y="10119"/>
                  </a:cubicBezTo>
                  <a:cubicBezTo>
                    <a:pt x="4114" y="9624"/>
                    <a:pt x="4016" y="9114"/>
                    <a:pt x="4008" y="8616"/>
                  </a:cubicBezTo>
                  <a:cubicBezTo>
                    <a:pt x="4001" y="8120"/>
                    <a:pt x="4102" y="7638"/>
                    <a:pt x="4349" y="7266"/>
                  </a:cubicBezTo>
                  <a:cubicBezTo>
                    <a:pt x="4469" y="7084"/>
                    <a:pt x="4624" y="6927"/>
                    <a:pt x="4805" y="6806"/>
                  </a:cubicBezTo>
                  <a:cubicBezTo>
                    <a:pt x="4913" y="6740"/>
                    <a:pt x="5013" y="6705"/>
                    <a:pt x="5119" y="6705"/>
                  </a:cubicBezTo>
                  <a:cubicBezTo>
                    <a:pt x="5167" y="6705"/>
                    <a:pt x="5217" y="6712"/>
                    <a:pt x="5269" y="6727"/>
                  </a:cubicBezTo>
                  <a:cubicBezTo>
                    <a:pt x="5616" y="6820"/>
                    <a:pt x="5990" y="7193"/>
                    <a:pt x="6261" y="7592"/>
                  </a:cubicBezTo>
                  <a:cubicBezTo>
                    <a:pt x="6531" y="8003"/>
                    <a:pt x="6796" y="8493"/>
                    <a:pt x="7023" y="8964"/>
                  </a:cubicBezTo>
                  <a:cubicBezTo>
                    <a:pt x="7254" y="9443"/>
                    <a:pt x="7462" y="9935"/>
                    <a:pt x="7656" y="10436"/>
                  </a:cubicBezTo>
                  <a:cubicBezTo>
                    <a:pt x="7849" y="10935"/>
                    <a:pt x="8027" y="11445"/>
                    <a:pt x="8197" y="11959"/>
                  </a:cubicBezTo>
                  <a:cubicBezTo>
                    <a:pt x="8375" y="12481"/>
                    <a:pt x="8523" y="12962"/>
                    <a:pt x="8610" y="13470"/>
                  </a:cubicBezTo>
                  <a:cubicBezTo>
                    <a:pt x="8696" y="13970"/>
                    <a:pt x="8724" y="14474"/>
                    <a:pt x="8638" y="14929"/>
                  </a:cubicBezTo>
                  <a:cubicBezTo>
                    <a:pt x="8601" y="15149"/>
                    <a:pt x="8527" y="15360"/>
                    <a:pt x="8420" y="15556"/>
                  </a:cubicBezTo>
                  <a:cubicBezTo>
                    <a:pt x="8397" y="15604"/>
                    <a:pt x="8370" y="15649"/>
                    <a:pt x="8337" y="15691"/>
                  </a:cubicBezTo>
                  <a:cubicBezTo>
                    <a:pt x="8309" y="15732"/>
                    <a:pt x="8275" y="15790"/>
                    <a:pt x="8257" y="15798"/>
                  </a:cubicBezTo>
                  <a:cubicBezTo>
                    <a:pt x="8221" y="15844"/>
                    <a:pt x="8174" y="15869"/>
                    <a:pt x="8112" y="15895"/>
                  </a:cubicBezTo>
                  <a:cubicBezTo>
                    <a:pt x="8043" y="15922"/>
                    <a:pt x="7948" y="15935"/>
                    <a:pt x="7840" y="15935"/>
                  </a:cubicBezTo>
                  <a:cubicBezTo>
                    <a:pt x="7754" y="15935"/>
                    <a:pt x="7660" y="15927"/>
                    <a:pt x="7563" y="15910"/>
                  </a:cubicBezTo>
                  <a:cubicBezTo>
                    <a:pt x="7344" y="15875"/>
                    <a:pt x="7112" y="15797"/>
                    <a:pt x="6884" y="15708"/>
                  </a:cubicBezTo>
                  <a:cubicBezTo>
                    <a:pt x="6662" y="15618"/>
                    <a:pt x="6449" y="15509"/>
                    <a:pt x="6247" y="15380"/>
                  </a:cubicBezTo>
                  <a:cubicBezTo>
                    <a:pt x="6046" y="15245"/>
                    <a:pt x="5857" y="15093"/>
                    <a:pt x="5683" y="14927"/>
                  </a:cubicBezTo>
                  <a:cubicBezTo>
                    <a:pt x="4972" y="14241"/>
                    <a:pt x="4442" y="13310"/>
                    <a:pt x="3940" y="12368"/>
                  </a:cubicBezTo>
                  <a:cubicBezTo>
                    <a:pt x="2953" y="10477"/>
                    <a:pt x="2278" y="8431"/>
                    <a:pt x="1708" y="6337"/>
                  </a:cubicBezTo>
                  <a:cubicBezTo>
                    <a:pt x="1408" y="5272"/>
                    <a:pt x="1073" y="4259"/>
                    <a:pt x="1090" y="3290"/>
                  </a:cubicBezTo>
                  <a:cubicBezTo>
                    <a:pt x="1097" y="2810"/>
                    <a:pt x="1192" y="2344"/>
                    <a:pt x="1408" y="1983"/>
                  </a:cubicBezTo>
                  <a:cubicBezTo>
                    <a:pt x="1515" y="1802"/>
                    <a:pt x="1650" y="1639"/>
                    <a:pt x="1809" y="1499"/>
                  </a:cubicBezTo>
                  <a:cubicBezTo>
                    <a:pt x="1973" y="1371"/>
                    <a:pt x="2148" y="1249"/>
                    <a:pt x="2350" y="1183"/>
                  </a:cubicBezTo>
                  <a:cubicBezTo>
                    <a:pt x="2557" y="1104"/>
                    <a:pt x="2780" y="1065"/>
                    <a:pt x="3005" y="1065"/>
                  </a:cubicBezTo>
                  <a:cubicBezTo>
                    <a:pt x="3208" y="1065"/>
                    <a:pt x="3413" y="1097"/>
                    <a:pt x="3607" y="1160"/>
                  </a:cubicBezTo>
                  <a:cubicBezTo>
                    <a:pt x="3814" y="1226"/>
                    <a:pt x="4010" y="1328"/>
                    <a:pt x="4191" y="1455"/>
                  </a:cubicBezTo>
                  <a:cubicBezTo>
                    <a:pt x="4379" y="1587"/>
                    <a:pt x="4561" y="1753"/>
                    <a:pt x="4729" y="1929"/>
                  </a:cubicBezTo>
                  <a:cubicBezTo>
                    <a:pt x="5403" y="2652"/>
                    <a:pt x="5889" y="3604"/>
                    <a:pt x="6407" y="4566"/>
                  </a:cubicBezTo>
                  <a:cubicBezTo>
                    <a:pt x="7426" y="6486"/>
                    <a:pt x="8393" y="8422"/>
                    <a:pt x="9117" y="10455"/>
                  </a:cubicBezTo>
                  <a:cubicBezTo>
                    <a:pt x="9161" y="10582"/>
                    <a:pt x="9280" y="10662"/>
                    <a:pt x="9408" y="10662"/>
                  </a:cubicBezTo>
                  <a:cubicBezTo>
                    <a:pt x="9438" y="10662"/>
                    <a:pt x="9469" y="10657"/>
                    <a:pt x="9499" y="10648"/>
                  </a:cubicBezTo>
                  <a:cubicBezTo>
                    <a:pt x="9658" y="10599"/>
                    <a:pt x="9750" y="10432"/>
                    <a:pt x="9706" y="10273"/>
                  </a:cubicBezTo>
                  <a:cubicBezTo>
                    <a:pt x="9132" y="8130"/>
                    <a:pt x="8227" y="6099"/>
                    <a:pt x="7259" y="4131"/>
                  </a:cubicBezTo>
                  <a:cubicBezTo>
                    <a:pt x="6782" y="3156"/>
                    <a:pt x="6302" y="2115"/>
                    <a:pt x="5487" y="1222"/>
                  </a:cubicBezTo>
                  <a:cubicBezTo>
                    <a:pt x="5280" y="1002"/>
                    <a:pt x="5060" y="794"/>
                    <a:pt x="4804" y="608"/>
                  </a:cubicBezTo>
                  <a:cubicBezTo>
                    <a:pt x="4541" y="418"/>
                    <a:pt x="4250" y="261"/>
                    <a:pt x="3937" y="158"/>
                  </a:cubicBezTo>
                  <a:cubicBezTo>
                    <a:pt x="3629" y="54"/>
                    <a:pt x="3302" y="0"/>
                    <a:pt x="2974" y="0"/>
                  </a:cubicBezTo>
                  <a:close/>
                </a:path>
              </a:pathLst>
            </a:custGeom>
            <a:solidFill>
              <a:schemeClr val="dk1">
                <a:alpha val="67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7" name="Google Shape;2137;p38"/>
            <p:cNvSpPr/>
            <p:nvPr/>
          </p:nvSpPr>
          <p:spPr>
            <a:xfrm>
              <a:off x="2018350" y="3914700"/>
              <a:ext cx="243900" cy="423300"/>
            </a:xfrm>
            <a:custGeom>
              <a:avLst/>
              <a:gdLst/>
              <a:ahLst/>
              <a:cxnLst/>
              <a:rect l="l" t="t" r="r" b="b"/>
              <a:pathLst>
                <a:path w="9756" h="16932" extrusionOk="0">
                  <a:moveTo>
                    <a:pt x="2974" y="0"/>
                  </a:moveTo>
                  <a:cubicBezTo>
                    <a:pt x="2637" y="0"/>
                    <a:pt x="2300" y="57"/>
                    <a:pt x="1981" y="173"/>
                  </a:cubicBezTo>
                  <a:cubicBezTo>
                    <a:pt x="1347" y="395"/>
                    <a:pt x="798" y="856"/>
                    <a:pt x="465" y="1436"/>
                  </a:cubicBezTo>
                  <a:cubicBezTo>
                    <a:pt x="381" y="1579"/>
                    <a:pt x="315" y="1732"/>
                    <a:pt x="251" y="1883"/>
                  </a:cubicBezTo>
                  <a:cubicBezTo>
                    <a:pt x="205" y="2038"/>
                    <a:pt x="139" y="2197"/>
                    <a:pt x="113" y="2349"/>
                  </a:cubicBezTo>
                  <a:cubicBezTo>
                    <a:pt x="40" y="2656"/>
                    <a:pt x="11" y="2968"/>
                    <a:pt x="7" y="3273"/>
                  </a:cubicBezTo>
                  <a:cubicBezTo>
                    <a:pt x="0" y="4506"/>
                    <a:pt x="393" y="5597"/>
                    <a:pt x="680" y="6626"/>
                  </a:cubicBezTo>
                  <a:cubicBezTo>
                    <a:pt x="1266" y="8739"/>
                    <a:pt x="1974" y="10866"/>
                    <a:pt x="3021" y="12850"/>
                  </a:cubicBezTo>
                  <a:cubicBezTo>
                    <a:pt x="3548" y="13823"/>
                    <a:pt x="4106" y="14828"/>
                    <a:pt x="4975" y="15666"/>
                  </a:cubicBezTo>
                  <a:cubicBezTo>
                    <a:pt x="5197" y="15876"/>
                    <a:pt x="5435" y="16065"/>
                    <a:pt x="5690" y="16234"/>
                  </a:cubicBezTo>
                  <a:cubicBezTo>
                    <a:pt x="5949" y="16399"/>
                    <a:pt x="6223" y="16537"/>
                    <a:pt x="6510" y="16648"/>
                  </a:cubicBezTo>
                  <a:cubicBezTo>
                    <a:pt x="6791" y="16755"/>
                    <a:pt x="7081" y="16849"/>
                    <a:pt x="7402" y="16897"/>
                  </a:cubicBezTo>
                  <a:cubicBezTo>
                    <a:pt x="7535" y="16916"/>
                    <a:pt x="7676" y="16931"/>
                    <a:pt x="7824" y="16931"/>
                  </a:cubicBezTo>
                  <a:cubicBezTo>
                    <a:pt x="8027" y="16931"/>
                    <a:pt x="8242" y="16903"/>
                    <a:pt x="8468" y="16817"/>
                  </a:cubicBezTo>
                  <a:cubicBezTo>
                    <a:pt x="8658" y="16743"/>
                    <a:pt x="8852" y="16619"/>
                    <a:pt x="8990" y="16454"/>
                  </a:cubicBezTo>
                  <a:cubicBezTo>
                    <a:pt x="9072" y="16368"/>
                    <a:pt x="9104" y="16305"/>
                    <a:pt x="9154" y="16234"/>
                  </a:cubicBezTo>
                  <a:cubicBezTo>
                    <a:pt x="9202" y="16165"/>
                    <a:pt x="9244" y="16094"/>
                    <a:pt x="9281" y="16018"/>
                  </a:cubicBezTo>
                  <a:cubicBezTo>
                    <a:pt x="9433" y="15732"/>
                    <a:pt x="9537" y="15421"/>
                    <a:pt x="9588" y="15101"/>
                  </a:cubicBezTo>
                  <a:cubicBezTo>
                    <a:pt x="9695" y="14478"/>
                    <a:pt x="9643" y="13875"/>
                    <a:pt x="9539" y="13302"/>
                  </a:cubicBezTo>
                  <a:cubicBezTo>
                    <a:pt x="9434" y="12734"/>
                    <a:pt x="9251" y="12171"/>
                    <a:pt x="9070" y="11662"/>
                  </a:cubicBezTo>
                  <a:cubicBezTo>
                    <a:pt x="8889" y="11142"/>
                    <a:pt x="8700" y="10622"/>
                    <a:pt x="8492" y="10106"/>
                  </a:cubicBezTo>
                  <a:cubicBezTo>
                    <a:pt x="8072" y="9070"/>
                    <a:pt x="7606" y="8071"/>
                    <a:pt x="6959" y="7100"/>
                  </a:cubicBezTo>
                  <a:cubicBezTo>
                    <a:pt x="6782" y="6850"/>
                    <a:pt x="6578" y="6621"/>
                    <a:pt x="6348" y="6419"/>
                  </a:cubicBezTo>
                  <a:cubicBezTo>
                    <a:pt x="6109" y="6216"/>
                    <a:pt x="5825" y="6025"/>
                    <a:pt x="5463" y="5935"/>
                  </a:cubicBezTo>
                  <a:cubicBezTo>
                    <a:pt x="5365" y="5907"/>
                    <a:pt x="5261" y="5894"/>
                    <a:pt x="5156" y="5894"/>
                  </a:cubicBezTo>
                  <a:cubicBezTo>
                    <a:pt x="4873" y="5894"/>
                    <a:pt x="4580" y="5988"/>
                    <a:pt x="4367" y="6140"/>
                  </a:cubicBezTo>
                  <a:cubicBezTo>
                    <a:pt x="4082" y="6338"/>
                    <a:pt x="3870" y="6571"/>
                    <a:pt x="3694" y="6849"/>
                  </a:cubicBezTo>
                  <a:cubicBezTo>
                    <a:pt x="3348" y="7402"/>
                    <a:pt x="3249" y="8044"/>
                    <a:pt x="3270" y="8634"/>
                  </a:cubicBezTo>
                  <a:cubicBezTo>
                    <a:pt x="3296" y="9228"/>
                    <a:pt x="3422" y="9798"/>
                    <a:pt x="3612" y="10338"/>
                  </a:cubicBezTo>
                  <a:cubicBezTo>
                    <a:pt x="3800" y="10877"/>
                    <a:pt x="4043" y="11396"/>
                    <a:pt x="4340" y="11883"/>
                  </a:cubicBezTo>
                  <a:cubicBezTo>
                    <a:pt x="4637" y="12369"/>
                    <a:pt x="4979" y="12831"/>
                    <a:pt x="5425" y="13230"/>
                  </a:cubicBezTo>
                  <a:cubicBezTo>
                    <a:pt x="5483" y="13278"/>
                    <a:pt x="5553" y="13301"/>
                    <a:pt x="5623" y="13301"/>
                  </a:cubicBezTo>
                  <a:cubicBezTo>
                    <a:pt x="5707" y="13301"/>
                    <a:pt x="5791" y="13267"/>
                    <a:pt x="5852" y="13201"/>
                  </a:cubicBezTo>
                  <a:cubicBezTo>
                    <a:pt x="5962" y="13079"/>
                    <a:pt x="5958" y="12891"/>
                    <a:pt x="5841" y="12774"/>
                  </a:cubicBezTo>
                  <a:lnTo>
                    <a:pt x="5835" y="12769"/>
                  </a:lnTo>
                  <a:cubicBezTo>
                    <a:pt x="5473" y="12431"/>
                    <a:pt x="5165" y="11999"/>
                    <a:pt x="4905" y="11549"/>
                  </a:cubicBezTo>
                  <a:cubicBezTo>
                    <a:pt x="4644" y="11096"/>
                    <a:pt x="4433" y="10616"/>
                    <a:pt x="4272" y="10119"/>
                  </a:cubicBezTo>
                  <a:cubicBezTo>
                    <a:pt x="4112" y="9626"/>
                    <a:pt x="4015" y="9114"/>
                    <a:pt x="4006" y="8616"/>
                  </a:cubicBezTo>
                  <a:cubicBezTo>
                    <a:pt x="4000" y="8121"/>
                    <a:pt x="4101" y="7638"/>
                    <a:pt x="4348" y="7266"/>
                  </a:cubicBezTo>
                  <a:cubicBezTo>
                    <a:pt x="4468" y="7085"/>
                    <a:pt x="4623" y="6927"/>
                    <a:pt x="4804" y="6806"/>
                  </a:cubicBezTo>
                  <a:cubicBezTo>
                    <a:pt x="4912" y="6741"/>
                    <a:pt x="5011" y="6705"/>
                    <a:pt x="5117" y="6705"/>
                  </a:cubicBezTo>
                  <a:cubicBezTo>
                    <a:pt x="5165" y="6705"/>
                    <a:pt x="5216" y="6713"/>
                    <a:pt x="5269" y="6728"/>
                  </a:cubicBezTo>
                  <a:cubicBezTo>
                    <a:pt x="5614" y="6820"/>
                    <a:pt x="5989" y="7194"/>
                    <a:pt x="6261" y="7593"/>
                  </a:cubicBezTo>
                  <a:cubicBezTo>
                    <a:pt x="6531" y="8003"/>
                    <a:pt x="6795" y="8493"/>
                    <a:pt x="7023" y="8964"/>
                  </a:cubicBezTo>
                  <a:cubicBezTo>
                    <a:pt x="7253" y="9443"/>
                    <a:pt x="7461" y="9936"/>
                    <a:pt x="7655" y="10436"/>
                  </a:cubicBezTo>
                  <a:cubicBezTo>
                    <a:pt x="7848" y="10936"/>
                    <a:pt x="8026" y="11445"/>
                    <a:pt x="8197" y="11959"/>
                  </a:cubicBezTo>
                  <a:cubicBezTo>
                    <a:pt x="8374" y="12481"/>
                    <a:pt x="8522" y="12963"/>
                    <a:pt x="8609" y="13471"/>
                  </a:cubicBezTo>
                  <a:cubicBezTo>
                    <a:pt x="8695" y="13970"/>
                    <a:pt x="8724" y="14474"/>
                    <a:pt x="8636" y="14929"/>
                  </a:cubicBezTo>
                  <a:cubicBezTo>
                    <a:pt x="8600" y="15149"/>
                    <a:pt x="8527" y="15361"/>
                    <a:pt x="8420" y="15556"/>
                  </a:cubicBezTo>
                  <a:cubicBezTo>
                    <a:pt x="8397" y="15604"/>
                    <a:pt x="8369" y="15650"/>
                    <a:pt x="8337" y="15692"/>
                  </a:cubicBezTo>
                  <a:cubicBezTo>
                    <a:pt x="8308" y="15733"/>
                    <a:pt x="8273" y="15790"/>
                    <a:pt x="8257" y="15799"/>
                  </a:cubicBezTo>
                  <a:cubicBezTo>
                    <a:pt x="8221" y="15845"/>
                    <a:pt x="8174" y="15869"/>
                    <a:pt x="8112" y="15895"/>
                  </a:cubicBezTo>
                  <a:cubicBezTo>
                    <a:pt x="8043" y="15922"/>
                    <a:pt x="7949" y="15936"/>
                    <a:pt x="7842" y="15936"/>
                  </a:cubicBezTo>
                  <a:cubicBezTo>
                    <a:pt x="7755" y="15936"/>
                    <a:pt x="7659" y="15927"/>
                    <a:pt x="7562" y="15910"/>
                  </a:cubicBezTo>
                  <a:cubicBezTo>
                    <a:pt x="7343" y="15875"/>
                    <a:pt x="7110" y="15798"/>
                    <a:pt x="6884" y="15708"/>
                  </a:cubicBezTo>
                  <a:cubicBezTo>
                    <a:pt x="6661" y="15618"/>
                    <a:pt x="6448" y="15509"/>
                    <a:pt x="6245" y="15380"/>
                  </a:cubicBezTo>
                  <a:cubicBezTo>
                    <a:pt x="6045" y="15245"/>
                    <a:pt x="5856" y="15093"/>
                    <a:pt x="5681" y="14927"/>
                  </a:cubicBezTo>
                  <a:cubicBezTo>
                    <a:pt x="4971" y="14242"/>
                    <a:pt x="4440" y="13310"/>
                    <a:pt x="3940" y="12368"/>
                  </a:cubicBezTo>
                  <a:cubicBezTo>
                    <a:pt x="2952" y="10477"/>
                    <a:pt x="2277" y="8431"/>
                    <a:pt x="1707" y="6337"/>
                  </a:cubicBezTo>
                  <a:cubicBezTo>
                    <a:pt x="1407" y="5272"/>
                    <a:pt x="1073" y="4259"/>
                    <a:pt x="1089" y="3290"/>
                  </a:cubicBezTo>
                  <a:cubicBezTo>
                    <a:pt x="1097" y="2810"/>
                    <a:pt x="1191" y="2344"/>
                    <a:pt x="1406" y="1983"/>
                  </a:cubicBezTo>
                  <a:cubicBezTo>
                    <a:pt x="1515" y="1802"/>
                    <a:pt x="1649" y="1639"/>
                    <a:pt x="1808" y="1499"/>
                  </a:cubicBezTo>
                  <a:cubicBezTo>
                    <a:pt x="1972" y="1371"/>
                    <a:pt x="2147" y="1249"/>
                    <a:pt x="2349" y="1183"/>
                  </a:cubicBezTo>
                  <a:cubicBezTo>
                    <a:pt x="2555" y="1104"/>
                    <a:pt x="2779" y="1065"/>
                    <a:pt x="3003" y="1065"/>
                  </a:cubicBezTo>
                  <a:cubicBezTo>
                    <a:pt x="3207" y="1065"/>
                    <a:pt x="3411" y="1097"/>
                    <a:pt x="3606" y="1160"/>
                  </a:cubicBezTo>
                  <a:cubicBezTo>
                    <a:pt x="3814" y="1226"/>
                    <a:pt x="4010" y="1329"/>
                    <a:pt x="4191" y="1455"/>
                  </a:cubicBezTo>
                  <a:cubicBezTo>
                    <a:pt x="4378" y="1587"/>
                    <a:pt x="4561" y="1753"/>
                    <a:pt x="4729" y="1929"/>
                  </a:cubicBezTo>
                  <a:cubicBezTo>
                    <a:pt x="5401" y="2652"/>
                    <a:pt x="5889" y="3604"/>
                    <a:pt x="6407" y="4566"/>
                  </a:cubicBezTo>
                  <a:cubicBezTo>
                    <a:pt x="7426" y="6486"/>
                    <a:pt x="8393" y="8422"/>
                    <a:pt x="9115" y="10455"/>
                  </a:cubicBezTo>
                  <a:cubicBezTo>
                    <a:pt x="9156" y="10588"/>
                    <a:pt x="9278" y="10673"/>
                    <a:pt x="9410" y="10673"/>
                  </a:cubicBezTo>
                  <a:cubicBezTo>
                    <a:pt x="9440" y="10673"/>
                    <a:pt x="9471" y="10668"/>
                    <a:pt x="9501" y="10659"/>
                  </a:cubicBezTo>
                  <a:cubicBezTo>
                    <a:pt x="9664" y="10608"/>
                    <a:pt x="9756" y="10436"/>
                    <a:pt x="9706" y="10273"/>
                  </a:cubicBezTo>
                  <a:cubicBezTo>
                    <a:pt x="9132" y="8130"/>
                    <a:pt x="8226" y="6099"/>
                    <a:pt x="7259" y="4131"/>
                  </a:cubicBezTo>
                  <a:cubicBezTo>
                    <a:pt x="6782" y="3157"/>
                    <a:pt x="6302" y="2115"/>
                    <a:pt x="5487" y="1222"/>
                  </a:cubicBezTo>
                  <a:cubicBezTo>
                    <a:pt x="5280" y="1002"/>
                    <a:pt x="5060" y="794"/>
                    <a:pt x="4803" y="608"/>
                  </a:cubicBezTo>
                  <a:cubicBezTo>
                    <a:pt x="4540" y="418"/>
                    <a:pt x="4250" y="261"/>
                    <a:pt x="3936" y="158"/>
                  </a:cubicBezTo>
                  <a:cubicBezTo>
                    <a:pt x="3629" y="54"/>
                    <a:pt x="3302" y="0"/>
                    <a:pt x="297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38" name="Google Shape;2138;p38"/>
          <p:cNvGrpSpPr/>
          <p:nvPr/>
        </p:nvGrpSpPr>
        <p:grpSpPr>
          <a:xfrm>
            <a:off x="321514" y="4238681"/>
            <a:ext cx="354386" cy="578521"/>
            <a:chOff x="2254100" y="3662800"/>
            <a:chExt cx="269700" cy="440275"/>
          </a:xfrm>
        </p:grpSpPr>
        <p:sp>
          <p:nvSpPr>
            <p:cNvPr id="2139" name="Google Shape;2139;p38"/>
            <p:cNvSpPr/>
            <p:nvPr/>
          </p:nvSpPr>
          <p:spPr>
            <a:xfrm>
              <a:off x="2254100" y="3676075"/>
              <a:ext cx="250775" cy="427000"/>
            </a:xfrm>
            <a:custGeom>
              <a:avLst/>
              <a:gdLst/>
              <a:ahLst/>
              <a:cxnLst/>
              <a:rect l="l" t="t" r="r" b="b"/>
              <a:pathLst>
                <a:path w="10031" h="17080" extrusionOk="0">
                  <a:moveTo>
                    <a:pt x="7007" y="1"/>
                  </a:moveTo>
                  <a:cubicBezTo>
                    <a:pt x="6694" y="1"/>
                    <a:pt x="6381" y="51"/>
                    <a:pt x="6087" y="151"/>
                  </a:cubicBezTo>
                  <a:cubicBezTo>
                    <a:pt x="5929" y="204"/>
                    <a:pt x="5778" y="276"/>
                    <a:pt x="5631" y="347"/>
                  </a:cubicBezTo>
                  <a:cubicBezTo>
                    <a:pt x="5493" y="434"/>
                    <a:pt x="5340" y="509"/>
                    <a:pt x="5220" y="607"/>
                  </a:cubicBezTo>
                  <a:cubicBezTo>
                    <a:pt x="4962" y="790"/>
                    <a:pt x="4735" y="1006"/>
                    <a:pt x="4531" y="1233"/>
                  </a:cubicBezTo>
                  <a:cubicBezTo>
                    <a:pt x="3714" y="2154"/>
                    <a:pt x="3290" y="3235"/>
                    <a:pt x="2828" y="4198"/>
                  </a:cubicBezTo>
                  <a:cubicBezTo>
                    <a:pt x="1876" y="6173"/>
                    <a:pt x="1006" y="8240"/>
                    <a:pt x="488" y="10422"/>
                  </a:cubicBezTo>
                  <a:cubicBezTo>
                    <a:pt x="243" y="11501"/>
                    <a:pt x="0" y="12624"/>
                    <a:pt x="102" y="13829"/>
                  </a:cubicBezTo>
                  <a:cubicBezTo>
                    <a:pt x="131" y="14132"/>
                    <a:pt x="186" y="14432"/>
                    <a:pt x="266" y="14726"/>
                  </a:cubicBezTo>
                  <a:cubicBezTo>
                    <a:pt x="352" y="15020"/>
                    <a:pt x="468" y="15306"/>
                    <a:pt x="610" y="15578"/>
                  </a:cubicBezTo>
                  <a:cubicBezTo>
                    <a:pt x="751" y="15844"/>
                    <a:pt x="908" y="16105"/>
                    <a:pt x="1116" y="16354"/>
                  </a:cubicBezTo>
                  <a:cubicBezTo>
                    <a:pt x="1325" y="16598"/>
                    <a:pt x="1581" y="16851"/>
                    <a:pt x="1972" y="16996"/>
                  </a:cubicBezTo>
                  <a:cubicBezTo>
                    <a:pt x="2114" y="17047"/>
                    <a:pt x="2276" y="17079"/>
                    <a:pt x="2436" y="17079"/>
                  </a:cubicBezTo>
                  <a:cubicBezTo>
                    <a:pt x="2493" y="17079"/>
                    <a:pt x="2548" y="17076"/>
                    <a:pt x="2603" y="17067"/>
                  </a:cubicBezTo>
                  <a:cubicBezTo>
                    <a:pt x="2722" y="17055"/>
                    <a:pt x="2788" y="17030"/>
                    <a:pt x="2872" y="17009"/>
                  </a:cubicBezTo>
                  <a:cubicBezTo>
                    <a:pt x="2953" y="16989"/>
                    <a:pt x="3033" y="16963"/>
                    <a:pt x="3109" y="16930"/>
                  </a:cubicBezTo>
                  <a:cubicBezTo>
                    <a:pt x="3413" y="16816"/>
                    <a:pt x="3695" y="16651"/>
                    <a:pt x="3945" y="16443"/>
                  </a:cubicBezTo>
                  <a:cubicBezTo>
                    <a:pt x="4436" y="16045"/>
                    <a:pt x="4794" y="15557"/>
                    <a:pt x="5094" y="15058"/>
                  </a:cubicBezTo>
                  <a:cubicBezTo>
                    <a:pt x="5390" y="14561"/>
                    <a:pt x="5623" y="14017"/>
                    <a:pt x="5822" y="13515"/>
                  </a:cubicBezTo>
                  <a:cubicBezTo>
                    <a:pt x="6029" y="13004"/>
                    <a:pt x="6229" y="12488"/>
                    <a:pt x="6412" y="11964"/>
                  </a:cubicBezTo>
                  <a:cubicBezTo>
                    <a:pt x="6780" y="10907"/>
                    <a:pt x="7088" y="9848"/>
                    <a:pt x="7240" y="8692"/>
                  </a:cubicBezTo>
                  <a:cubicBezTo>
                    <a:pt x="7272" y="8388"/>
                    <a:pt x="7268" y="8081"/>
                    <a:pt x="7229" y="7777"/>
                  </a:cubicBezTo>
                  <a:cubicBezTo>
                    <a:pt x="7183" y="7467"/>
                    <a:pt x="7096" y="7137"/>
                    <a:pt x="6882" y="6829"/>
                  </a:cubicBezTo>
                  <a:cubicBezTo>
                    <a:pt x="6678" y="6515"/>
                    <a:pt x="6279" y="6297"/>
                    <a:pt x="5923" y="6262"/>
                  </a:cubicBezTo>
                  <a:cubicBezTo>
                    <a:pt x="5830" y="6251"/>
                    <a:pt x="5739" y="6246"/>
                    <a:pt x="5650" y="6246"/>
                  </a:cubicBezTo>
                  <a:cubicBezTo>
                    <a:pt x="5409" y="6246"/>
                    <a:pt x="5179" y="6284"/>
                    <a:pt x="4949" y="6352"/>
                  </a:cubicBezTo>
                  <a:cubicBezTo>
                    <a:pt x="4324" y="6540"/>
                    <a:pt x="3827" y="6957"/>
                    <a:pt x="3454" y="7414"/>
                  </a:cubicBezTo>
                  <a:cubicBezTo>
                    <a:pt x="3081" y="7879"/>
                    <a:pt x="2801" y="8392"/>
                    <a:pt x="2587" y="8922"/>
                  </a:cubicBezTo>
                  <a:cubicBezTo>
                    <a:pt x="2374" y="9451"/>
                    <a:pt x="2216" y="10002"/>
                    <a:pt x="2118" y="10564"/>
                  </a:cubicBezTo>
                  <a:cubicBezTo>
                    <a:pt x="2021" y="11125"/>
                    <a:pt x="1974" y="11698"/>
                    <a:pt x="2047" y="12292"/>
                  </a:cubicBezTo>
                  <a:cubicBezTo>
                    <a:pt x="2066" y="12448"/>
                    <a:pt x="2199" y="12563"/>
                    <a:pt x="2353" y="12563"/>
                  </a:cubicBezTo>
                  <a:cubicBezTo>
                    <a:pt x="2364" y="12563"/>
                    <a:pt x="2375" y="12563"/>
                    <a:pt x="2387" y="12562"/>
                  </a:cubicBezTo>
                  <a:cubicBezTo>
                    <a:pt x="2555" y="12543"/>
                    <a:pt x="2678" y="12392"/>
                    <a:pt x="2660" y="12224"/>
                  </a:cubicBezTo>
                  <a:lnTo>
                    <a:pt x="2659" y="12216"/>
                  </a:lnTo>
                  <a:cubicBezTo>
                    <a:pt x="2610" y="11723"/>
                    <a:pt x="2661" y="11195"/>
                    <a:pt x="2764" y="10684"/>
                  </a:cubicBezTo>
                  <a:cubicBezTo>
                    <a:pt x="2866" y="10173"/>
                    <a:pt x="3022" y="9672"/>
                    <a:pt x="3230" y="9193"/>
                  </a:cubicBezTo>
                  <a:cubicBezTo>
                    <a:pt x="3435" y="8715"/>
                    <a:pt x="3699" y="8267"/>
                    <a:pt x="4019" y="7888"/>
                  </a:cubicBezTo>
                  <a:cubicBezTo>
                    <a:pt x="4342" y="7511"/>
                    <a:pt x="4736" y="7214"/>
                    <a:pt x="5166" y="7097"/>
                  </a:cubicBezTo>
                  <a:cubicBezTo>
                    <a:pt x="5309" y="7058"/>
                    <a:pt x="5457" y="7038"/>
                    <a:pt x="5604" y="7038"/>
                  </a:cubicBezTo>
                  <a:cubicBezTo>
                    <a:pt x="5674" y="7038"/>
                    <a:pt x="5744" y="7043"/>
                    <a:pt x="5813" y="7051"/>
                  </a:cubicBezTo>
                  <a:cubicBezTo>
                    <a:pt x="5994" y="7083"/>
                    <a:pt x="6119" y="7151"/>
                    <a:pt x="6213" y="7298"/>
                  </a:cubicBezTo>
                  <a:cubicBezTo>
                    <a:pt x="6413" y="7596"/>
                    <a:pt x="6450" y="8124"/>
                    <a:pt x="6389" y="8603"/>
                  </a:cubicBezTo>
                  <a:cubicBezTo>
                    <a:pt x="6323" y="9090"/>
                    <a:pt x="6198" y="9632"/>
                    <a:pt x="6059" y="10137"/>
                  </a:cubicBezTo>
                  <a:cubicBezTo>
                    <a:pt x="5917" y="10648"/>
                    <a:pt x="5750" y="11157"/>
                    <a:pt x="5565" y="11660"/>
                  </a:cubicBezTo>
                  <a:cubicBezTo>
                    <a:pt x="5381" y="12164"/>
                    <a:pt x="5179" y="12664"/>
                    <a:pt x="4969" y="13163"/>
                  </a:cubicBezTo>
                  <a:cubicBezTo>
                    <a:pt x="4758" y="13672"/>
                    <a:pt x="4553" y="14133"/>
                    <a:pt x="4284" y="14572"/>
                  </a:cubicBezTo>
                  <a:cubicBezTo>
                    <a:pt x="4018" y="15003"/>
                    <a:pt x="3708" y="15402"/>
                    <a:pt x="3342" y="15686"/>
                  </a:cubicBezTo>
                  <a:cubicBezTo>
                    <a:pt x="3171" y="15827"/>
                    <a:pt x="2975" y="15939"/>
                    <a:pt x="2766" y="16014"/>
                  </a:cubicBezTo>
                  <a:cubicBezTo>
                    <a:pt x="2717" y="16035"/>
                    <a:pt x="2667" y="16051"/>
                    <a:pt x="2614" y="16062"/>
                  </a:cubicBezTo>
                  <a:cubicBezTo>
                    <a:pt x="2569" y="16073"/>
                    <a:pt x="2512" y="16091"/>
                    <a:pt x="2488" y="16091"/>
                  </a:cubicBezTo>
                  <a:cubicBezTo>
                    <a:pt x="2486" y="16091"/>
                    <a:pt x="2484" y="16091"/>
                    <a:pt x="2483" y="16091"/>
                  </a:cubicBezTo>
                  <a:cubicBezTo>
                    <a:pt x="2469" y="16093"/>
                    <a:pt x="2456" y="16094"/>
                    <a:pt x="2443" y="16094"/>
                  </a:cubicBezTo>
                  <a:cubicBezTo>
                    <a:pt x="2401" y="16094"/>
                    <a:pt x="2359" y="16083"/>
                    <a:pt x="2311" y="16067"/>
                  </a:cubicBezTo>
                  <a:cubicBezTo>
                    <a:pt x="2185" y="16022"/>
                    <a:pt x="2026" y="15888"/>
                    <a:pt x="1887" y="15716"/>
                  </a:cubicBezTo>
                  <a:cubicBezTo>
                    <a:pt x="1746" y="15545"/>
                    <a:pt x="1621" y="15334"/>
                    <a:pt x="1510" y="15117"/>
                  </a:cubicBezTo>
                  <a:cubicBezTo>
                    <a:pt x="1403" y="14902"/>
                    <a:pt x="1314" y="14679"/>
                    <a:pt x="1246" y="14450"/>
                  </a:cubicBezTo>
                  <a:cubicBezTo>
                    <a:pt x="1184" y="14217"/>
                    <a:pt x="1143" y="13977"/>
                    <a:pt x="1121" y="13737"/>
                  </a:cubicBezTo>
                  <a:cubicBezTo>
                    <a:pt x="1038" y="12754"/>
                    <a:pt x="1252" y="11703"/>
                    <a:pt x="1497" y="10664"/>
                  </a:cubicBezTo>
                  <a:cubicBezTo>
                    <a:pt x="2000" y="8592"/>
                    <a:pt x="2841" y="6609"/>
                    <a:pt x="3792" y="4657"/>
                  </a:cubicBezTo>
                  <a:cubicBezTo>
                    <a:pt x="4267" y="3659"/>
                    <a:pt x="4683" y="2676"/>
                    <a:pt x="5334" y="1958"/>
                  </a:cubicBezTo>
                  <a:cubicBezTo>
                    <a:pt x="5657" y="1602"/>
                    <a:pt x="6035" y="1314"/>
                    <a:pt x="6434" y="1185"/>
                  </a:cubicBezTo>
                  <a:cubicBezTo>
                    <a:pt x="6634" y="1119"/>
                    <a:pt x="6844" y="1085"/>
                    <a:pt x="7054" y="1085"/>
                  </a:cubicBezTo>
                  <a:cubicBezTo>
                    <a:pt x="7262" y="1097"/>
                    <a:pt x="7474" y="1119"/>
                    <a:pt x="7670" y="1203"/>
                  </a:cubicBezTo>
                  <a:cubicBezTo>
                    <a:pt x="8065" y="1350"/>
                    <a:pt x="8410" y="1644"/>
                    <a:pt x="8631" y="2016"/>
                  </a:cubicBezTo>
                  <a:cubicBezTo>
                    <a:pt x="8744" y="2200"/>
                    <a:pt x="8823" y="2407"/>
                    <a:pt x="8877" y="2622"/>
                  </a:cubicBezTo>
                  <a:cubicBezTo>
                    <a:pt x="8931" y="2845"/>
                    <a:pt x="8959" y="3090"/>
                    <a:pt x="8970" y="3333"/>
                  </a:cubicBezTo>
                  <a:cubicBezTo>
                    <a:pt x="8999" y="4320"/>
                    <a:pt x="8738" y="5358"/>
                    <a:pt x="8494" y="6423"/>
                  </a:cubicBezTo>
                  <a:cubicBezTo>
                    <a:pt x="7995" y="8537"/>
                    <a:pt x="7447" y="10631"/>
                    <a:pt x="6651" y="12637"/>
                  </a:cubicBezTo>
                  <a:lnTo>
                    <a:pt x="6650" y="12636"/>
                  </a:lnTo>
                  <a:lnTo>
                    <a:pt x="6650" y="12636"/>
                  </a:lnTo>
                  <a:cubicBezTo>
                    <a:pt x="6588" y="12790"/>
                    <a:pt x="6661" y="12965"/>
                    <a:pt x="6811" y="13032"/>
                  </a:cubicBezTo>
                  <a:cubicBezTo>
                    <a:pt x="6852" y="13050"/>
                    <a:pt x="6895" y="13059"/>
                    <a:pt x="6937" y="13059"/>
                  </a:cubicBezTo>
                  <a:cubicBezTo>
                    <a:pt x="7051" y="13059"/>
                    <a:pt x="7160" y="12995"/>
                    <a:pt x="7214" y="12887"/>
                  </a:cubicBezTo>
                  <a:cubicBezTo>
                    <a:pt x="8193" y="10896"/>
                    <a:pt x="8851" y="8772"/>
                    <a:pt x="9421" y="6656"/>
                  </a:cubicBezTo>
                  <a:cubicBezTo>
                    <a:pt x="9704" y="5608"/>
                    <a:pt x="10030" y="4508"/>
                    <a:pt x="10004" y="3300"/>
                  </a:cubicBezTo>
                  <a:cubicBezTo>
                    <a:pt x="9994" y="2997"/>
                    <a:pt x="9964" y="2697"/>
                    <a:pt x="9894" y="2387"/>
                  </a:cubicBezTo>
                  <a:cubicBezTo>
                    <a:pt x="9821" y="2071"/>
                    <a:pt x="9706" y="1762"/>
                    <a:pt x="9539" y="1478"/>
                  </a:cubicBezTo>
                  <a:cubicBezTo>
                    <a:pt x="9210" y="909"/>
                    <a:pt x="8683" y="442"/>
                    <a:pt x="8058" y="201"/>
                  </a:cubicBezTo>
                  <a:cubicBezTo>
                    <a:pt x="7726" y="67"/>
                    <a:pt x="7366" y="1"/>
                    <a:pt x="7007" y="1"/>
                  </a:cubicBezTo>
                  <a:close/>
                </a:path>
              </a:pathLst>
            </a:custGeom>
            <a:solidFill>
              <a:schemeClr val="dk1">
                <a:alpha val="67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0" name="Google Shape;2140;p38"/>
            <p:cNvSpPr/>
            <p:nvPr/>
          </p:nvSpPr>
          <p:spPr>
            <a:xfrm>
              <a:off x="2273050" y="3662800"/>
              <a:ext cx="250750" cy="427000"/>
            </a:xfrm>
            <a:custGeom>
              <a:avLst/>
              <a:gdLst/>
              <a:ahLst/>
              <a:cxnLst/>
              <a:rect l="l" t="t" r="r" b="b"/>
              <a:pathLst>
                <a:path w="10030" h="17080" extrusionOk="0">
                  <a:moveTo>
                    <a:pt x="7007" y="0"/>
                  </a:moveTo>
                  <a:cubicBezTo>
                    <a:pt x="6694" y="0"/>
                    <a:pt x="6381" y="51"/>
                    <a:pt x="6087" y="151"/>
                  </a:cubicBezTo>
                  <a:cubicBezTo>
                    <a:pt x="5929" y="204"/>
                    <a:pt x="5779" y="276"/>
                    <a:pt x="5630" y="347"/>
                  </a:cubicBezTo>
                  <a:cubicBezTo>
                    <a:pt x="5494" y="433"/>
                    <a:pt x="5339" y="510"/>
                    <a:pt x="5219" y="607"/>
                  </a:cubicBezTo>
                  <a:cubicBezTo>
                    <a:pt x="4962" y="790"/>
                    <a:pt x="4736" y="1006"/>
                    <a:pt x="4530" y="1232"/>
                  </a:cubicBezTo>
                  <a:cubicBezTo>
                    <a:pt x="3715" y="2155"/>
                    <a:pt x="3290" y="3234"/>
                    <a:pt x="2828" y="4197"/>
                  </a:cubicBezTo>
                  <a:cubicBezTo>
                    <a:pt x="1877" y="6173"/>
                    <a:pt x="1007" y="8239"/>
                    <a:pt x="487" y="10422"/>
                  </a:cubicBezTo>
                  <a:cubicBezTo>
                    <a:pt x="244" y="11501"/>
                    <a:pt x="1" y="12625"/>
                    <a:pt x="103" y="13828"/>
                  </a:cubicBezTo>
                  <a:cubicBezTo>
                    <a:pt x="131" y="14131"/>
                    <a:pt x="186" y="14432"/>
                    <a:pt x="265" y="14726"/>
                  </a:cubicBezTo>
                  <a:cubicBezTo>
                    <a:pt x="352" y="15020"/>
                    <a:pt x="468" y="15305"/>
                    <a:pt x="610" y="15578"/>
                  </a:cubicBezTo>
                  <a:cubicBezTo>
                    <a:pt x="751" y="15843"/>
                    <a:pt x="907" y="16105"/>
                    <a:pt x="1116" y="16354"/>
                  </a:cubicBezTo>
                  <a:cubicBezTo>
                    <a:pt x="1325" y="16598"/>
                    <a:pt x="1581" y="16850"/>
                    <a:pt x="1972" y="16996"/>
                  </a:cubicBezTo>
                  <a:cubicBezTo>
                    <a:pt x="2114" y="17047"/>
                    <a:pt x="2275" y="17079"/>
                    <a:pt x="2436" y="17079"/>
                  </a:cubicBezTo>
                  <a:cubicBezTo>
                    <a:pt x="2492" y="17079"/>
                    <a:pt x="2548" y="17075"/>
                    <a:pt x="2603" y="17067"/>
                  </a:cubicBezTo>
                  <a:cubicBezTo>
                    <a:pt x="2721" y="17056"/>
                    <a:pt x="2788" y="17030"/>
                    <a:pt x="2872" y="17009"/>
                  </a:cubicBezTo>
                  <a:cubicBezTo>
                    <a:pt x="2953" y="16989"/>
                    <a:pt x="3033" y="16963"/>
                    <a:pt x="3109" y="16931"/>
                  </a:cubicBezTo>
                  <a:cubicBezTo>
                    <a:pt x="3413" y="16815"/>
                    <a:pt x="3695" y="16650"/>
                    <a:pt x="3944" y="16442"/>
                  </a:cubicBezTo>
                  <a:cubicBezTo>
                    <a:pt x="4435" y="16044"/>
                    <a:pt x="4794" y="15557"/>
                    <a:pt x="5093" y="15057"/>
                  </a:cubicBezTo>
                  <a:cubicBezTo>
                    <a:pt x="5390" y="14561"/>
                    <a:pt x="5623" y="14016"/>
                    <a:pt x="5822" y="13515"/>
                  </a:cubicBezTo>
                  <a:cubicBezTo>
                    <a:pt x="6028" y="13004"/>
                    <a:pt x="6228" y="12488"/>
                    <a:pt x="6412" y="11963"/>
                  </a:cubicBezTo>
                  <a:cubicBezTo>
                    <a:pt x="6779" y="10907"/>
                    <a:pt x="7088" y="9848"/>
                    <a:pt x="7240" y="8692"/>
                  </a:cubicBezTo>
                  <a:cubicBezTo>
                    <a:pt x="7271" y="8388"/>
                    <a:pt x="7268" y="8081"/>
                    <a:pt x="7229" y="7777"/>
                  </a:cubicBezTo>
                  <a:cubicBezTo>
                    <a:pt x="7183" y="7466"/>
                    <a:pt x="7095" y="7136"/>
                    <a:pt x="6882" y="6829"/>
                  </a:cubicBezTo>
                  <a:cubicBezTo>
                    <a:pt x="6678" y="6514"/>
                    <a:pt x="6279" y="6298"/>
                    <a:pt x="5922" y="6262"/>
                  </a:cubicBezTo>
                  <a:cubicBezTo>
                    <a:pt x="5830" y="6251"/>
                    <a:pt x="5739" y="6246"/>
                    <a:pt x="5651" y="6246"/>
                  </a:cubicBezTo>
                  <a:cubicBezTo>
                    <a:pt x="5409" y="6246"/>
                    <a:pt x="5179" y="6283"/>
                    <a:pt x="4949" y="6351"/>
                  </a:cubicBezTo>
                  <a:cubicBezTo>
                    <a:pt x="4324" y="6540"/>
                    <a:pt x="3826" y="6957"/>
                    <a:pt x="3454" y="7415"/>
                  </a:cubicBezTo>
                  <a:cubicBezTo>
                    <a:pt x="3081" y="7879"/>
                    <a:pt x="2801" y="8391"/>
                    <a:pt x="2587" y="8922"/>
                  </a:cubicBezTo>
                  <a:cubicBezTo>
                    <a:pt x="2373" y="9451"/>
                    <a:pt x="2216" y="10002"/>
                    <a:pt x="2117" y="10564"/>
                  </a:cubicBezTo>
                  <a:cubicBezTo>
                    <a:pt x="2020" y="11125"/>
                    <a:pt x="1973" y="11699"/>
                    <a:pt x="2046" y="12292"/>
                  </a:cubicBezTo>
                  <a:cubicBezTo>
                    <a:pt x="2066" y="12448"/>
                    <a:pt x="2198" y="12563"/>
                    <a:pt x="2352" y="12563"/>
                  </a:cubicBezTo>
                  <a:cubicBezTo>
                    <a:pt x="2363" y="12563"/>
                    <a:pt x="2375" y="12562"/>
                    <a:pt x="2386" y="12561"/>
                  </a:cubicBezTo>
                  <a:cubicBezTo>
                    <a:pt x="2555" y="12543"/>
                    <a:pt x="2676" y="12392"/>
                    <a:pt x="2660" y="12223"/>
                  </a:cubicBezTo>
                  <a:lnTo>
                    <a:pt x="2660" y="12216"/>
                  </a:lnTo>
                  <a:cubicBezTo>
                    <a:pt x="2611" y="11724"/>
                    <a:pt x="2662" y="11196"/>
                    <a:pt x="2764" y="10685"/>
                  </a:cubicBezTo>
                  <a:cubicBezTo>
                    <a:pt x="2866" y="10172"/>
                    <a:pt x="3023" y="9673"/>
                    <a:pt x="3230" y="9193"/>
                  </a:cubicBezTo>
                  <a:cubicBezTo>
                    <a:pt x="3435" y="8716"/>
                    <a:pt x="3698" y="8268"/>
                    <a:pt x="4020" y="7887"/>
                  </a:cubicBezTo>
                  <a:cubicBezTo>
                    <a:pt x="4341" y="7510"/>
                    <a:pt x="4736" y="7214"/>
                    <a:pt x="5167" y="7098"/>
                  </a:cubicBezTo>
                  <a:cubicBezTo>
                    <a:pt x="5308" y="7058"/>
                    <a:pt x="5455" y="7038"/>
                    <a:pt x="5601" y="7038"/>
                  </a:cubicBezTo>
                  <a:cubicBezTo>
                    <a:pt x="5672" y="7038"/>
                    <a:pt x="5743" y="7043"/>
                    <a:pt x="5813" y="7052"/>
                  </a:cubicBezTo>
                  <a:cubicBezTo>
                    <a:pt x="5994" y="7084"/>
                    <a:pt x="6119" y="7150"/>
                    <a:pt x="6214" y="7299"/>
                  </a:cubicBezTo>
                  <a:cubicBezTo>
                    <a:pt x="6413" y="7597"/>
                    <a:pt x="6449" y="8125"/>
                    <a:pt x="6390" y="8602"/>
                  </a:cubicBezTo>
                  <a:cubicBezTo>
                    <a:pt x="6322" y="9090"/>
                    <a:pt x="6199" y="9632"/>
                    <a:pt x="6059" y="10137"/>
                  </a:cubicBezTo>
                  <a:cubicBezTo>
                    <a:pt x="5918" y="10649"/>
                    <a:pt x="5749" y="11156"/>
                    <a:pt x="5566" y="11660"/>
                  </a:cubicBezTo>
                  <a:cubicBezTo>
                    <a:pt x="5381" y="12164"/>
                    <a:pt x="5180" y="12664"/>
                    <a:pt x="4970" y="13164"/>
                  </a:cubicBezTo>
                  <a:cubicBezTo>
                    <a:pt x="4759" y="13673"/>
                    <a:pt x="4552" y="14132"/>
                    <a:pt x="4284" y="14572"/>
                  </a:cubicBezTo>
                  <a:cubicBezTo>
                    <a:pt x="4019" y="15004"/>
                    <a:pt x="3707" y="15402"/>
                    <a:pt x="3343" y="15687"/>
                  </a:cubicBezTo>
                  <a:cubicBezTo>
                    <a:pt x="3170" y="15828"/>
                    <a:pt x="2976" y="15938"/>
                    <a:pt x="2767" y="16015"/>
                  </a:cubicBezTo>
                  <a:cubicBezTo>
                    <a:pt x="2718" y="16036"/>
                    <a:pt x="2666" y="16052"/>
                    <a:pt x="2615" y="16062"/>
                  </a:cubicBezTo>
                  <a:cubicBezTo>
                    <a:pt x="2570" y="16073"/>
                    <a:pt x="2514" y="16091"/>
                    <a:pt x="2490" y="16091"/>
                  </a:cubicBezTo>
                  <a:cubicBezTo>
                    <a:pt x="2488" y="16091"/>
                    <a:pt x="2485" y="16091"/>
                    <a:pt x="2484" y="16090"/>
                  </a:cubicBezTo>
                  <a:cubicBezTo>
                    <a:pt x="2469" y="16093"/>
                    <a:pt x="2455" y="16094"/>
                    <a:pt x="2440" y="16094"/>
                  </a:cubicBezTo>
                  <a:cubicBezTo>
                    <a:pt x="2399" y="16094"/>
                    <a:pt x="2358" y="16083"/>
                    <a:pt x="2311" y="16066"/>
                  </a:cubicBezTo>
                  <a:cubicBezTo>
                    <a:pt x="2185" y="16023"/>
                    <a:pt x="2026" y="15889"/>
                    <a:pt x="1888" y="15716"/>
                  </a:cubicBezTo>
                  <a:cubicBezTo>
                    <a:pt x="1746" y="15546"/>
                    <a:pt x="1622" y="15334"/>
                    <a:pt x="1511" y="15117"/>
                  </a:cubicBezTo>
                  <a:cubicBezTo>
                    <a:pt x="1402" y="14903"/>
                    <a:pt x="1314" y="14680"/>
                    <a:pt x="1246" y="14450"/>
                  </a:cubicBezTo>
                  <a:cubicBezTo>
                    <a:pt x="1185" y="14216"/>
                    <a:pt x="1142" y="13978"/>
                    <a:pt x="1120" y="13738"/>
                  </a:cubicBezTo>
                  <a:cubicBezTo>
                    <a:pt x="1037" y="12755"/>
                    <a:pt x="1253" y="11704"/>
                    <a:pt x="1497" y="10664"/>
                  </a:cubicBezTo>
                  <a:cubicBezTo>
                    <a:pt x="1999" y="8593"/>
                    <a:pt x="2840" y="6608"/>
                    <a:pt x="3791" y="4658"/>
                  </a:cubicBezTo>
                  <a:cubicBezTo>
                    <a:pt x="4267" y="3660"/>
                    <a:pt x="4683" y="2677"/>
                    <a:pt x="5334" y="1958"/>
                  </a:cubicBezTo>
                  <a:cubicBezTo>
                    <a:pt x="5657" y="1603"/>
                    <a:pt x="6035" y="1314"/>
                    <a:pt x="6435" y="1185"/>
                  </a:cubicBezTo>
                  <a:cubicBezTo>
                    <a:pt x="6635" y="1120"/>
                    <a:pt x="6844" y="1086"/>
                    <a:pt x="7055" y="1085"/>
                  </a:cubicBezTo>
                  <a:cubicBezTo>
                    <a:pt x="7263" y="1098"/>
                    <a:pt x="7475" y="1120"/>
                    <a:pt x="7670" y="1204"/>
                  </a:cubicBezTo>
                  <a:cubicBezTo>
                    <a:pt x="8065" y="1350"/>
                    <a:pt x="8409" y="1645"/>
                    <a:pt x="8630" y="2015"/>
                  </a:cubicBezTo>
                  <a:cubicBezTo>
                    <a:pt x="8744" y="2201"/>
                    <a:pt x="8824" y="2408"/>
                    <a:pt x="8876" y="2623"/>
                  </a:cubicBezTo>
                  <a:cubicBezTo>
                    <a:pt x="8931" y="2845"/>
                    <a:pt x="8959" y="3090"/>
                    <a:pt x="8969" y="3334"/>
                  </a:cubicBezTo>
                  <a:cubicBezTo>
                    <a:pt x="9000" y="4320"/>
                    <a:pt x="8739" y="5357"/>
                    <a:pt x="8495" y="6422"/>
                  </a:cubicBezTo>
                  <a:cubicBezTo>
                    <a:pt x="7996" y="8537"/>
                    <a:pt x="7447" y="10630"/>
                    <a:pt x="6650" y="12637"/>
                  </a:cubicBezTo>
                  <a:lnTo>
                    <a:pt x="6650" y="12636"/>
                  </a:lnTo>
                  <a:lnTo>
                    <a:pt x="6650" y="12636"/>
                  </a:lnTo>
                  <a:cubicBezTo>
                    <a:pt x="6588" y="12790"/>
                    <a:pt x="6660" y="12965"/>
                    <a:pt x="6811" y="13032"/>
                  </a:cubicBezTo>
                  <a:cubicBezTo>
                    <a:pt x="6852" y="13051"/>
                    <a:pt x="6895" y="13059"/>
                    <a:pt x="6937" y="13059"/>
                  </a:cubicBezTo>
                  <a:cubicBezTo>
                    <a:pt x="7051" y="13059"/>
                    <a:pt x="7160" y="12996"/>
                    <a:pt x="7213" y="12887"/>
                  </a:cubicBezTo>
                  <a:cubicBezTo>
                    <a:pt x="8194" y="10896"/>
                    <a:pt x="8852" y="8772"/>
                    <a:pt x="9421" y="6655"/>
                  </a:cubicBezTo>
                  <a:cubicBezTo>
                    <a:pt x="9704" y="5608"/>
                    <a:pt x="10030" y="4508"/>
                    <a:pt x="10003" y="3300"/>
                  </a:cubicBezTo>
                  <a:cubicBezTo>
                    <a:pt x="9994" y="2997"/>
                    <a:pt x="9965" y="2696"/>
                    <a:pt x="9894" y="2387"/>
                  </a:cubicBezTo>
                  <a:cubicBezTo>
                    <a:pt x="9822" y="2072"/>
                    <a:pt x="9707" y="1762"/>
                    <a:pt x="9539" y="1477"/>
                  </a:cubicBezTo>
                  <a:cubicBezTo>
                    <a:pt x="9210" y="909"/>
                    <a:pt x="8683" y="442"/>
                    <a:pt x="8059" y="201"/>
                  </a:cubicBezTo>
                  <a:cubicBezTo>
                    <a:pt x="7726" y="67"/>
                    <a:pt x="7366" y="0"/>
                    <a:pt x="700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41" name="Google Shape;2141;p38"/>
          <p:cNvGrpSpPr/>
          <p:nvPr/>
        </p:nvGrpSpPr>
        <p:grpSpPr>
          <a:xfrm rot="-1793390">
            <a:off x="7580484" y="-947456"/>
            <a:ext cx="1516561" cy="2882508"/>
            <a:chOff x="4949150" y="3435000"/>
            <a:chExt cx="1154175" cy="2193725"/>
          </a:xfrm>
        </p:grpSpPr>
        <p:sp>
          <p:nvSpPr>
            <p:cNvPr id="2142" name="Google Shape;2142;p38"/>
            <p:cNvSpPr/>
            <p:nvPr/>
          </p:nvSpPr>
          <p:spPr>
            <a:xfrm>
              <a:off x="4959775" y="3435000"/>
              <a:ext cx="1143550" cy="959400"/>
            </a:xfrm>
            <a:custGeom>
              <a:avLst/>
              <a:gdLst/>
              <a:ahLst/>
              <a:cxnLst/>
              <a:rect l="l" t="t" r="r" b="b"/>
              <a:pathLst>
                <a:path w="45742" h="38376" extrusionOk="0">
                  <a:moveTo>
                    <a:pt x="19361" y="24932"/>
                  </a:moveTo>
                  <a:cubicBezTo>
                    <a:pt x="19465" y="24932"/>
                    <a:pt x="19570" y="24937"/>
                    <a:pt x="19673" y="24944"/>
                  </a:cubicBezTo>
                  <a:cubicBezTo>
                    <a:pt x="20499" y="24997"/>
                    <a:pt x="21223" y="25325"/>
                    <a:pt x="21842" y="25875"/>
                  </a:cubicBezTo>
                  <a:cubicBezTo>
                    <a:pt x="22439" y="26436"/>
                    <a:pt x="22908" y="27180"/>
                    <a:pt x="23139" y="27996"/>
                  </a:cubicBezTo>
                  <a:cubicBezTo>
                    <a:pt x="23371" y="28729"/>
                    <a:pt x="23389" y="29503"/>
                    <a:pt x="23242" y="30263"/>
                  </a:cubicBezTo>
                  <a:cubicBezTo>
                    <a:pt x="22805" y="30365"/>
                    <a:pt x="22364" y="30438"/>
                    <a:pt x="21919" y="30483"/>
                  </a:cubicBezTo>
                  <a:cubicBezTo>
                    <a:pt x="21641" y="30509"/>
                    <a:pt x="21364" y="30524"/>
                    <a:pt x="21089" y="30524"/>
                  </a:cubicBezTo>
                  <a:cubicBezTo>
                    <a:pt x="20466" y="30524"/>
                    <a:pt x="19852" y="30452"/>
                    <a:pt x="19264" y="30296"/>
                  </a:cubicBezTo>
                  <a:cubicBezTo>
                    <a:pt x="18414" y="30070"/>
                    <a:pt x="17582" y="29685"/>
                    <a:pt x="16974" y="29149"/>
                  </a:cubicBezTo>
                  <a:cubicBezTo>
                    <a:pt x="16663" y="28887"/>
                    <a:pt x="16429" y="28580"/>
                    <a:pt x="16290" y="28259"/>
                  </a:cubicBezTo>
                  <a:cubicBezTo>
                    <a:pt x="16156" y="27938"/>
                    <a:pt x="16077" y="27605"/>
                    <a:pt x="16138" y="27244"/>
                  </a:cubicBezTo>
                  <a:cubicBezTo>
                    <a:pt x="16220" y="26485"/>
                    <a:pt x="16634" y="25875"/>
                    <a:pt x="17314" y="25469"/>
                  </a:cubicBezTo>
                  <a:cubicBezTo>
                    <a:pt x="17899" y="25115"/>
                    <a:pt x="18637" y="24932"/>
                    <a:pt x="19361" y="24932"/>
                  </a:cubicBezTo>
                  <a:close/>
                  <a:moveTo>
                    <a:pt x="45087" y="1"/>
                  </a:moveTo>
                  <a:cubicBezTo>
                    <a:pt x="43175" y="1"/>
                    <a:pt x="41253" y="430"/>
                    <a:pt x="39532" y="1282"/>
                  </a:cubicBezTo>
                  <a:cubicBezTo>
                    <a:pt x="37709" y="2187"/>
                    <a:pt x="36046" y="3454"/>
                    <a:pt x="34765" y="5058"/>
                  </a:cubicBezTo>
                  <a:lnTo>
                    <a:pt x="34286" y="5662"/>
                  </a:lnTo>
                  <a:lnTo>
                    <a:pt x="33860" y="6304"/>
                  </a:lnTo>
                  <a:lnTo>
                    <a:pt x="33647" y="6625"/>
                  </a:lnTo>
                  <a:cubicBezTo>
                    <a:pt x="33581" y="6737"/>
                    <a:pt x="33522" y="6851"/>
                    <a:pt x="33460" y="6964"/>
                  </a:cubicBezTo>
                  <a:lnTo>
                    <a:pt x="33091" y="7644"/>
                  </a:lnTo>
                  <a:cubicBezTo>
                    <a:pt x="32665" y="8582"/>
                    <a:pt x="32288" y="9557"/>
                    <a:pt x="32107" y="10584"/>
                  </a:cubicBezTo>
                  <a:cubicBezTo>
                    <a:pt x="31680" y="12628"/>
                    <a:pt x="31826" y="14684"/>
                    <a:pt x="31964" y="16654"/>
                  </a:cubicBezTo>
                  <a:cubicBezTo>
                    <a:pt x="32108" y="18623"/>
                    <a:pt x="32278" y="20577"/>
                    <a:pt x="31985" y="22402"/>
                  </a:cubicBezTo>
                  <a:cubicBezTo>
                    <a:pt x="31838" y="23316"/>
                    <a:pt x="31554" y="24191"/>
                    <a:pt x="31133" y="24985"/>
                  </a:cubicBezTo>
                  <a:cubicBezTo>
                    <a:pt x="30712" y="25777"/>
                    <a:pt x="30144" y="26485"/>
                    <a:pt x="29469" y="27098"/>
                  </a:cubicBezTo>
                  <a:cubicBezTo>
                    <a:pt x="28796" y="27712"/>
                    <a:pt x="28016" y="28231"/>
                    <a:pt x="27188" y="28683"/>
                  </a:cubicBezTo>
                  <a:cubicBezTo>
                    <a:pt x="26467" y="29071"/>
                    <a:pt x="25706" y="29437"/>
                    <a:pt x="24944" y="29732"/>
                  </a:cubicBezTo>
                  <a:cubicBezTo>
                    <a:pt x="24956" y="29561"/>
                    <a:pt x="24962" y="29389"/>
                    <a:pt x="24961" y="29214"/>
                  </a:cubicBezTo>
                  <a:cubicBezTo>
                    <a:pt x="24949" y="28646"/>
                    <a:pt x="24864" y="28083"/>
                    <a:pt x="24707" y="27538"/>
                  </a:cubicBezTo>
                  <a:cubicBezTo>
                    <a:pt x="24401" y="26451"/>
                    <a:pt x="23796" y="25453"/>
                    <a:pt x="22957" y="24659"/>
                  </a:cubicBezTo>
                  <a:cubicBezTo>
                    <a:pt x="22524" y="24262"/>
                    <a:pt x="22030" y="23940"/>
                    <a:pt x="21493" y="23702"/>
                  </a:cubicBezTo>
                  <a:cubicBezTo>
                    <a:pt x="20951" y="23459"/>
                    <a:pt x="20361" y="23324"/>
                    <a:pt x="19789" y="23288"/>
                  </a:cubicBezTo>
                  <a:cubicBezTo>
                    <a:pt x="19651" y="23279"/>
                    <a:pt x="19515" y="23275"/>
                    <a:pt x="19377" y="23275"/>
                  </a:cubicBezTo>
                  <a:cubicBezTo>
                    <a:pt x="18368" y="23275"/>
                    <a:pt x="17362" y="23515"/>
                    <a:pt x="16457" y="24057"/>
                  </a:cubicBezTo>
                  <a:cubicBezTo>
                    <a:pt x="15947" y="24366"/>
                    <a:pt x="15476" y="24787"/>
                    <a:pt x="15128" y="25314"/>
                  </a:cubicBezTo>
                  <a:cubicBezTo>
                    <a:pt x="15039" y="25443"/>
                    <a:pt x="14970" y="25586"/>
                    <a:pt x="14892" y="25724"/>
                  </a:cubicBezTo>
                  <a:cubicBezTo>
                    <a:pt x="14818" y="25863"/>
                    <a:pt x="14770" y="26014"/>
                    <a:pt x="14709" y="26159"/>
                  </a:cubicBezTo>
                  <a:cubicBezTo>
                    <a:pt x="14649" y="26304"/>
                    <a:pt x="14627" y="26455"/>
                    <a:pt x="14588" y="26604"/>
                  </a:cubicBezTo>
                  <a:cubicBezTo>
                    <a:pt x="14554" y="26754"/>
                    <a:pt x="14512" y="26898"/>
                    <a:pt x="14506" y="27059"/>
                  </a:cubicBezTo>
                  <a:cubicBezTo>
                    <a:pt x="14411" y="27679"/>
                    <a:pt x="14540" y="28355"/>
                    <a:pt x="14796" y="28932"/>
                  </a:cubicBezTo>
                  <a:cubicBezTo>
                    <a:pt x="15056" y="29513"/>
                    <a:pt x="15453" y="30001"/>
                    <a:pt x="15895" y="30376"/>
                  </a:cubicBezTo>
                  <a:cubicBezTo>
                    <a:pt x="16781" y="31141"/>
                    <a:pt x="17802" y="31585"/>
                    <a:pt x="18853" y="31865"/>
                  </a:cubicBezTo>
                  <a:cubicBezTo>
                    <a:pt x="19562" y="32052"/>
                    <a:pt x="20288" y="32134"/>
                    <a:pt x="21007" y="32134"/>
                  </a:cubicBezTo>
                  <a:cubicBezTo>
                    <a:pt x="21364" y="32134"/>
                    <a:pt x="21723" y="32114"/>
                    <a:pt x="22079" y="32075"/>
                  </a:cubicBezTo>
                  <a:cubicBezTo>
                    <a:pt x="22255" y="32056"/>
                    <a:pt x="22430" y="32033"/>
                    <a:pt x="22604" y="32007"/>
                  </a:cubicBezTo>
                  <a:lnTo>
                    <a:pt x="22604" y="32007"/>
                  </a:lnTo>
                  <a:cubicBezTo>
                    <a:pt x="22442" y="32304"/>
                    <a:pt x="22260" y="32591"/>
                    <a:pt x="22058" y="32863"/>
                  </a:cubicBezTo>
                  <a:cubicBezTo>
                    <a:pt x="20980" y="34309"/>
                    <a:pt x="19391" y="35325"/>
                    <a:pt x="17626" y="35960"/>
                  </a:cubicBezTo>
                  <a:cubicBezTo>
                    <a:pt x="15861" y="36602"/>
                    <a:pt x="13935" y="36892"/>
                    <a:pt x="12005" y="37080"/>
                  </a:cubicBezTo>
                  <a:cubicBezTo>
                    <a:pt x="11039" y="37166"/>
                    <a:pt x="10071" y="37211"/>
                    <a:pt x="9098" y="37216"/>
                  </a:cubicBezTo>
                  <a:cubicBezTo>
                    <a:pt x="8970" y="37217"/>
                    <a:pt x="8841" y="37218"/>
                    <a:pt x="8712" y="37218"/>
                  </a:cubicBezTo>
                  <a:cubicBezTo>
                    <a:pt x="7869" y="37218"/>
                    <a:pt x="7025" y="37186"/>
                    <a:pt x="6182" y="37122"/>
                  </a:cubicBezTo>
                  <a:cubicBezTo>
                    <a:pt x="4239" y="36971"/>
                    <a:pt x="2308" y="36649"/>
                    <a:pt x="404" y="36190"/>
                  </a:cubicBezTo>
                  <a:cubicBezTo>
                    <a:pt x="381" y="36184"/>
                    <a:pt x="357" y="36181"/>
                    <a:pt x="333" y="36181"/>
                  </a:cubicBezTo>
                  <a:cubicBezTo>
                    <a:pt x="332" y="36181"/>
                    <a:pt x="331" y="36181"/>
                    <a:pt x="330" y="36181"/>
                  </a:cubicBezTo>
                  <a:cubicBezTo>
                    <a:pt x="178" y="36181"/>
                    <a:pt x="49" y="36290"/>
                    <a:pt x="25" y="36440"/>
                  </a:cubicBezTo>
                  <a:cubicBezTo>
                    <a:pt x="0" y="36590"/>
                    <a:pt x="89" y="36736"/>
                    <a:pt x="234" y="36783"/>
                  </a:cubicBezTo>
                  <a:cubicBezTo>
                    <a:pt x="2130" y="37405"/>
                    <a:pt x="4094" y="37833"/>
                    <a:pt x="6080" y="38095"/>
                  </a:cubicBezTo>
                  <a:cubicBezTo>
                    <a:pt x="7074" y="38226"/>
                    <a:pt x="8073" y="38312"/>
                    <a:pt x="9079" y="38354"/>
                  </a:cubicBezTo>
                  <a:cubicBezTo>
                    <a:pt x="9492" y="38368"/>
                    <a:pt x="9907" y="38376"/>
                    <a:pt x="10321" y="38376"/>
                  </a:cubicBezTo>
                  <a:cubicBezTo>
                    <a:pt x="10911" y="38376"/>
                    <a:pt x="11503" y="38360"/>
                    <a:pt x="12094" y="38331"/>
                  </a:cubicBezTo>
                  <a:cubicBezTo>
                    <a:pt x="14097" y="38221"/>
                    <a:pt x="16123" y="37973"/>
                    <a:pt x="18100" y="37322"/>
                  </a:cubicBezTo>
                  <a:cubicBezTo>
                    <a:pt x="19084" y="36994"/>
                    <a:pt x="20050" y="36563"/>
                    <a:pt x="20940" y="35977"/>
                  </a:cubicBezTo>
                  <a:cubicBezTo>
                    <a:pt x="21838" y="35395"/>
                    <a:pt x="22633" y="34659"/>
                    <a:pt x="23302" y="33811"/>
                  </a:cubicBezTo>
                  <a:cubicBezTo>
                    <a:pt x="23822" y="33128"/>
                    <a:pt x="24267" y="32366"/>
                    <a:pt x="24561" y="31536"/>
                  </a:cubicBezTo>
                  <a:cubicBezTo>
                    <a:pt x="24757" y="31472"/>
                    <a:pt x="24952" y="31406"/>
                    <a:pt x="25143" y="31335"/>
                  </a:cubicBezTo>
                  <a:cubicBezTo>
                    <a:pt x="25630" y="31155"/>
                    <a:pt x="26110" y="30949"/>
                    <a:pt x="26567" y="30730"/>
                  </a:cubicBezTo>
                  <a:cubicBezTo>
                    <a:pt x="26799" y="30624"/>
                    <a:pt x="27030" y="30515"/>
                    <a:pt x="27257" y="30393"/>
                  </a:cubicBezTo>
                  <a:cubicBezTo>
                    <a:pt x="27484" y="30272"/>
                    <a:pt x="27715" y="30165"/>
                    <a:pt x="27938" y="30030"/>
                  </a:cubicBezTo>
                  <a:cubicBezTo>
                    <a:pt x="28837" y="29526"/>
                    <a:pt x="29712" y="28937"/>
                    <a:pt x="30493" y="28212"/>
                  </a:cubicBezTo>
                  <a:cubicBezTo>
                    <a:pt x="31276" y="27492"/>
                    <a:pt x="31951" y="26624"/>
                    <a:pt x="32436" y="25662"/>
                  </a:cubicBezTo>
                  <a:cubicBezTo>
                    <a:pt x="32924" y="24699"/>
                    <a:pt x="33233" y="23661"/>
                    <a:pt x="33379" y="22621"/>
                  </a:cubicBezTo>
                  <a:cubicBezTo>
                    <a:pt x="33670" y="20525"/>
                    <a:pt x="33434" y="18505"/>
                    <a:pt x="33258" y="16547"/>
                  </a:cubicBezTo>
                  <a:cubicBezTo>
                    <a:pt x="33081" y="14591"/>
                    <a:pt x="32917" y="12651"/>
                    <a:pt x="33273" y="10806"/>
                  </a:cubicBezTo>
                  <a:cubicBezTo>
                    <a:pt x="33410" y="9878"/>
                    <a:pt x="33747" y="8992"/>
                    <a:pt x="34106" y="8123"/>
                  </a:cubicBezTo>
                  <a:lnTo>
                    <a:pt x="34424" y="7490"/>
                  </a:lnTo>
                  <a:cubicBezTo>
                    <a:pt x="34477" y="7385"/>
                    <a:pt x="34528" y="7277"/>
                    <a:pt x="34585" y="7174"/>
                  </a:cubicBezTo>
                  <a:lnTo>
                    <a:pt x="34772" y="6872"/>
                  </a:lnTo>
                  <a:lnTo>
                    <a:pt x="35147" y="6267"/>
                  </a:lnTo>
                  <a:lnTo>
                    <a:pt x="35572" y="5697"/>
                  </a:lnTo>
                  <a:cubicBezTo>
                    <a:pt x="36711" y="4173"/>
                    <a:pt x="38229" y="2939"/>
                    <a:pt x="39911" y="2035"/>
                  </a:cubicBezTo>
                  <a:cubicBezTo>
                    <a:pt x="41612" y="1137"/>
                    <a:pt x="43503" y="652"/>
                    <a:pt x="45427" y="622"/>
                  </a:cubicBezTo>
                  <a:lnTo>
                    <a:pt x="45437" y="622"/>
                  </a:lnTo>
                  <a:cubicBezTo>
                    <a:pt x="45605" y="619"/>
                    <a:pt x="45740" y="483"/>
                    <a:pt x="45741" y="316"/>
                  </a:cubicBezTo>
                  <a:cubicBezTo>
                    <a:pt x="45742" y="147"/>
                    <a:pt x="45608" y="9"/>
                    <a:pt x="45440" y="5"/>
                  </a:cubicBezTo>
                  <a:lnTo>
                    <a:pt x="45440" y="5"/>
                  </a:lnTo>
                  <a:lnTo>
                    <a:pt x="45441" y="6"/>
                  </a:lnTo>
                  <a:cubicBezTo>
                    <a:pt x="45322" y="3"/>
                    <a:pt x="45204" y="1"/>
                    <a:pt x="4508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3" name="Google Shape;2143;p38"/>
            <p:cNvSpPr/>
            <p:nvPr/>
          </p:nvSpPr>
          <p:spPr>
            <a:xfrm>
              <a:off x="4951550" y="4337550"/>
              <a:ext cx="1049300" cy="1291175"/>
            </a:xfrm>
            <a:custGeom>
              <a:avLst/>
              <a:gdLst/>
              <a:ahLst/>
              <a:cxnLst/>
              <a:rect l="l" t="t" r="r" b="b"/>
              <a:pathLst>
                <a:path w="41972" h="51647" extrusionOk="0">
                  <a:moveTo>
                    <a:pt x="870" y="1"/>
                  </a:moveTo>
                  <a:cubicBezTo>
                    <a:pt x="856" y="1"/>
                    <a:pt x="842" y="1"/>
                    <a:pt x="828" y="2"/>
                  </a:cubicBezTo>
                  <a:cubicBezTo>
                    <a:pt x="623" y="10"/>
                    <a:pt x="431" y="98"/>
                    <a:pt x="289" y="244"/>
                  </a:cubicBezTo>
                  <a:cubicBezTo>
                    <a:pt x="93" y="446"/>
                    <a:pt x="0" y="753"/>
                    <a:pt x="97" y="1097"/>
                  </a:cubicBezTo>
                  <a:lnTo>
                    <a:pt x="225" y="1553"/>
                  </a:lnTo>
                  <a:lnTo>
                    <a:pt x="770" y="3488"/>
                  </a:lnTo>
                  <a:lnTo>
                    <a:pt x="3856" y="14457"/>
                  </a:lnTo>
                  <a:cubicBezTo>
                    <a:pt x="3861" y="14474"/>
                    <a:pt x="3868" y="14487"/>
                    <a:pt x="3874" y="14502"/>
                  </a:cubicBezTo>
                  <a:cubicBezTo>
                    <a:pt x="3884" y="14607"/>
                    <a:pt x="3922" y="14708"/>
                    <a:pt x="3985" y="14793"/>
                  </a:cubicBezTo>
                  <a:lnTo>
                    <a:pt x="30416" y="51044"/>
                  </a:lnTo>
                  <a:cubicBezTo>
                    <a:pt x="30423" y="51056"/>
                    <a:pt x="30426" y="51070"/>
                    <a:pt x="30434" y="51081"/>
                  </a:cubicBezTo>
                  <a:lnTo>
                    <a:pt x="30637" y="51346"/>
                  </a:lnTo>
                  <a:lnTo>
                    <a:pt x="30681" y="51408"/>
                  </a:lnTo>
                  <a:cubicBezTo>
                    <a:pt x="30687" y="51415"/>
                    <a:pt x="30693" y="51421"/>
                    <a:pt x="30699" y="51427"/>
                  </a:cubicBezTo>
                  <a:lnTo>
                    <a:pt x="30735" y="51475"/>
                  </a:lnTo>
                  <a:cubicBezTo>
                    <a:pt x="30820" y="51585"/>
                    <a:pt x="30950" y="51646"/>
                    <a:pt x="31083" y="51646"/>
                  </a:cubicBezTo>
                  <a:cubicBezTo>
                    <a:pt x="31131" y="51646"/>
                    <a:pt x="31178" y="51639"/>
                    <a:pt x="31225" y="51623"/>
                  </a:cubicBezTo>
                  <a:cubicBezTo>
                    <a:pt x="31241" y="51619"/>
                    <a:pt x="31259" y="51614"/>
                    <a:pt x="31275" y="51608"/>
                  </a:cubicBezTo>
                  <a:cubicBezTo>
                    <a:pt x="31304" y="51596"/>
                    <a:pt x="31330" y="51579"/>
                    <a:pt x="31354" y="51562"/>
                  </a:cubicBezTo>
                  <a:lnTo>
                    <a:pt x="34234" y="49363"/>
                  </a:lnTo>
                  <a:lnTo>
                    <a:pt x="36565" y="47584"/>
                  </a:lnTo>
                  <a:lnTo>
                    <a:pt x="41771" y="43610"/>
                  </a:lnTo>
                  <a:lnTo>
                    <a:pt x="41774" y="43607"/>
                  </a:lnTo>
                  <a:cubicBezTo>
                    <a:pt x="41812" y="43577"/>
                    <a:pt x="41844" y="43540"/>
                    <a:pt x="41868" y="43499"/>
                  </a:cubicBezTo>
                  <a:cubicBezTo>
                    <a:pt x="41972" y="43344"/>
                    <a:pt x="41967" y="43138"/>
                    <a:pt x="41853" y="42988"/>
                  </a:cubicBezTo>
                  <a:lnTo>
                    <a:pt x="41817" y="42941"/>
                  </a:lnTo>
                  <a:cubicBezTo>
                    <a:pt x="41811" y="42934"/>
                    <a:pt x="41808" y="42926"/>
                    <a:pt x="41804" y="42919"/>
                  </a:cubicBezTo>
                  <a:lnTo>
                    <a:pt x="41756" y="42859"/>
                  </a:lnTo>
                  <a:lnTo>
                    <a:pt x="41553" y="42595"/>
                  </a:lnTo>
                  <a:cubicBezTo>
                    <a:pt x="41545" y="42583"/>
                    <a:pt x="41531" y="42577"/>
                    <a:pt x="41522" y="42567"/>
                  </a:cubicBezTo>
                  <a:lnTo>
                    <a:pt x="13478" y="7451"/>
                  </a:lnTo>
                  <a:cubicBezTo>
                    <a:pt x="13415" y="7368"/>
                    <a:pt x="13329" y="7305"/>
                    <a:pt x="13230" y="7269"/>
                  </a:cubicBezTo>
                  <a:cubicBezTo>
                    <a:pt x="13220" y="7265"/>
                    <a:pt x="13210" y="7265"/>
                    <a:pt x="13201" y="7262"/>
                  </a:cubicBezTo>
                  <a:lnTo>
                    <a:pt x="11040" y="5963"/>
                  </a:lnTo>
                  <a:lnTo>
                    <a:pt x="10719" y="5771"/>
                  </a:lnTo>
                  <a:lnTo>
                    <a:pt x="9618" y="5109"/>
                  </a:lnTo>
                  <a:lnTo>
                    <a:pt x="8964" y="4716"/>
                  </a:lnTo>
                  <a:lnTo>
                    <a:pt x="8163" y="4235"/>
                  </a:lnTo>
                  <a:lnTo>
                    <a:pt x="7648" y="3924"/>
                  </a:lnTo>
                  <a:lnTo>
                    <a:pt x="7069" y="3578"/>
                  </a:lnTo>
                  <a:lnTo>
                    <a:pt x="6283" y="3105"/>
                  </a:lnTo>
                  <a:lnTo>
                    <a:pt x="5638" y="2717"/>
                  </a:lnTo>
                  <a:lnTo>
                    <a:pt x="4033" y="1753"/>
                  </a:lnTo>
                  <a:lnTo>
                    <a:pt x="3439" y="1396"/>
                  </a:lnTo>
                  <a:lnTo>
                    <a:pt x="3211" y="1259"/>
                  </a:lnTo>
                  <a:lnTo>
                    <a:pt x="2853" y="1044"/>
                  </a:lnTo>
                  <a:lnTo>
                    <a:pt x="1629" y="308"/>
                  </a:lnTo>
                  <a:lnTo>
                    <a:pt x="1444" y="197"/>
                  </a:lnTo>
                  <a:lnTo>
                    <a:pt x="1413" y="178"/>
                  </a:lnTo>
                  <a:lnTo>
                    <a:pt x="1350" y="141"/>
                  </a:lnTo>
                  <a:cubicBezTo>
                    <a:pt x="1230" y="66"/>
                    <a:pt x="1096" y="20"/>
                    <a:pt x="956" y="5"/>
                  </a:cubicBezTo>
                  <a:cubicBezTo>
                    <a:pt x="927" y="2"/>
                    <a:pt x="899" y="1"/>
                    <a:pt x="870" y="1"/>
                  </a:cubicBezTo>
                  <a:close/>
                </a:path>
              </a:pathLst>
            </a:custGeom>
            <a:solidFill>
              <a:schemeClr val="dk1">
                <a:alpha val="67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4" name="Google Shape;2144;p38"/>
            <p:cNvSpPr/>
            <p:nvPr/>
          </p:nvSpPr>
          <p:spPr>
            <a:xfrm>
              <a:off x="4949150" y="4337350"/>
              <a:ext cx="355725" cy="379225"/>
            </a:xfrm>
            <a:custGeom>
              <a:avLst/>
              <a:gdLst/>
              <a:ahLst/>
              <a:cxnLst/>
              <a:rect l="l" t="t" r="r" b="b"/>
              <a:pathLst>
                <a:path w="14229" h="15169" extrusionOk="0">
                  <a:moveTo>
                    <a:pt x="965" y="1"/>
                  </a:moveTo>
                  <a:cubicBezTo>
                    <a:pt x="423" y="1"/>
                    <a:pt x="1" y="523"/>
                    <a:pt x="207" y="1136"/>
                  </a:cubicBezTo>
                  <a:lnTo>
                    <a:pt x="4639" y="14289"/>
                  </a:lnTo>
                  <a:cubicBezTo>
                    <a:pt x="4824" y="14839"/>
                    <a:pt x="5359" y="14955"/>
                    <a:pt x="5824" y="15050"/>
                  </a:cubicBezTo>
                  <a:cubicBezTo>
                    <a:pt x="6231" y="15134"/>
                    <a:pt x="6635" y="15169"/>
                    <a:pt x="7039" y="15169"/>
                  </a:cubicBezTo>
                  <a:cubicBezTo>
                    <a:pt x="7118" y="15169"/>
                    <a:pt x="7196" y="15168"/>
                    <a:pt x="7275" y="15165"/>
                  </a:cubicBezTo>
                  <a:cubicBezTo>
                    <a:pt x="8255" y="15133"/>
                    <a:pt x="9202" y="14914"/>
                    <a:pt x="10051" y="14515"/>
                  </a:cubicBezTo>
                  <a:cubicBezTo>
                    <a:pt x="12415" y="13404"/>
                    <a:pt x="13910" y="10992"/>
                    <a:pt x="14171" y="8250"/>
                  </a:cubicBezTo>
                  <a:cubicBezTo>
                    <a:pt x="14228" y="7657"/>
                    <a:pt x="14214" y="6954"/>
                    <a:pt x="13653" y="6655"/>
                  </a:cubicBezTo>
                  <a:lnTo>
                    <a:pt x="1409" y="117"/>
                  </a:lnTo>
                  <a:cubicBezTo>
                    <a:pt x="1259" y="37"/>
                    <a:pt x="1108" y="1"/>
                    <a:pt x="965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5" name="Google Shape;2145;p38"/>
            <p:cNvSpPr/>
            <p:nvPr/>
          </p:nvSpPr>
          <p:spPr>
            <a:xfrm>
              <a:off x="5009050" y="4360375"/>
              <a:ext cx="295825" cy="264025"/>
            </a:xfrm>
            <a:custGeom>
              <a:avLst/>
              <a:gdLst/>
              <a:ahLst/>
              <a:cxnLst/>
              <a:rect l="l" t="t" r="r" b="b"/>
              <a:pathLst>
                <a:path w="11833" h="10561" extrusionOk="0">
                  <a:moveTo>
                    <a:pt x="521" y="1"/>
                  </a:moveTo>
                  <a:lnTo>
                    <a:pt x="1927" y="752"/>
                  </a:lnTo>
                  <a:cubicBezTo>
                    <a:pt x="1214" y="993"/>
                    <a:pt x="558" y="1378"/>
                    <a:pt x="0" y="1884"/>
                  </a:cubicBezTo>
                  <a:cubicBezTo>
                    <a:pt x="3878" y="4321"/>
                    <a:pt x="7517" y="7281"/>
                    <a:pt x="10807" y="10561"/>
                  </a:cubicBezTo>
                  <a:cubicBezTo>
                    <a:pt x="11333" y="9592"/>
                    <a:pt x="11665" y="8490"/>
                    <a:pt x="11775" y="7329"/>
                  </a:cubicBezTo>
                  <a:cubicBezTo>
                    <a:pt x="11832" y="6736"/>
                    <a:pt x="11818" y="6033"/>
                    <a:pt x="11257" y="5734"/>
                  </a:cubicBezTo>
                  <a:lnTo>
                    <a:pt x="521" y="1"/>
                  </a:lnTo>
                  <a:close/>
                </a:path>
              </a:pathLst>
            </a:custGeom>
            <a:solidFill>
              <a:schemeClr val="dk1">
                <a:alpha val="67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6" name="Google Shape;2146;p38"/>
            <p:cNvSpPr/>
            <p:nvPr/>
          </p:nvSpPr>
          <p:spPr>
            <a:xfrm>
              <a:off x="4949150" y="4337350"/>
              <a:ext cx="108075" cy="106800"/>
            </a:xfrm>
            <a:custGeom>
              <a:avLst/>
              <a:gdLst/>
              <a:ahLst/>
              <a:cxnLst/>
              <a:rect l="l" t="t" r="r" b="b"/>
              <a:pathLst>
                <a:path w="4323" h="4272" extrusionOk="0">
                  <a:moveTo>
                    <a:pt x="966" y="1"/>
                  </a:moveTo>
                  <a:cubicBezTo>
                    <a:pt x="423" y="1"/>
                    <a:pt x="1" y="523"/>
                    <a:pt x="208" y="1136"/>
                  </a:cubicBezTo>
                  <a:lnTo>
                    <a:pt x="1264" y="4271"/>
                  </a:lnTo>
                  <a:cubicBezTo>
                    <a:pt x="1533" y="3762"/>
                    <a:pt x="1880" y="3298"/>
                    <a:pt x="2295" y="2898"/>
                  </a:cubicBezTo>
                  <a:cubicBezTo>
                    <a:pt x="2865" y="2348"/>
                    <a:pt x="3560" y="1934"/>
                    <a:pt x="4323" y="1673"/>
                  </a:cubicBezTo>
                  <a:lnTo>
                    <a:pt x="1410" y="117"/>
                  </a:lnTo>
                  <a:cubicBezTo>
                    <a:pt x="1260" y="37"/>
                    <a:pt x="1109" y="1"/>
                    <a:pt x="96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7" name="Google Shape;2147;p38"/>
            <p:cNvSpPr/>
            <p:nvPr/>
          </p:nvSpPr>
          <p:spPr>
            <a:xfrm>
              <a:off x="5062025" y="4502650"/>
              <a:ext cx="991525" cy="1085800"/>
            </a:xfrm>
            <a:custGeom>
              <a:avLst/>
              <a:gdLst/>
              <a:ahLst/>
              <a:cxnLst/>
              <a:rect l="l" t="t" r="r" b="b"/>
              <a:pathLst>
                <a:path w="39661" h="43432" extrusionOk="0">
                  <a:moveTo>
                    <a:pt x="8981" y="1"/>
                  </a:moveTo>
                  <a:cubicBezTo>
                    <a:pt x="8760" y="1"/>
                    <a:pt x="8568" y="161"/>
                    <a:pt x="8577" y="431"/>
                  </a:cubicBezTo>
                  <a:lnTo>
                    <a:pt x="8696" y="3806"/>
                  </a:lnTo>
                  <a:cubicBezTo>
                    <a:pt x="8713" y="4265"/>
                    <a:pt x="8385" y="4583"/>
                    <a:pt x="7972" y="4583"/>
                  </a:cubicBezTo>
                  <a:cubicBezTo>
                    <a:pt x="7869" y="4583"/>
                    <a:pt x="7760" y="4563"/>
                    <a:pt x="7650" y="4520"/>
                  </a:cubicBezTo>
                  <a:lnTo>
                    <a:pt x="5305" y="3614"/>
                  </a:lnTo>
                  <a:cubicBezTo>
                    <a:pt x="5194" y="3571"/>
                    <a:pt x="5085" y="3551"/>
                    <a:pt x="4982" y="3551"/>
                  </a:cubicBezTo>
                  <a:cubicBezTo>
                    <a:pt x="4513" y="3551"/>
                    <a:pt x="4165" y="3962"/>
                    <a:pt x="4279" y="4493"/>
                  </a:cubicBezTo>
                  <a:lnTo>
                    <a:pt x="4853" y="7144"/>
                  </a:lnTo>
                  <a:cubicBezTo>
                    <a:pt x="4966" y="7665"/>
                    <a:pt x="4627" y="8084"/>
                    <a:pt x="4152" y="8084"/>
                  </a:cubicBezTo>
                  <a:cubicBezTo>
                    <a:pt x="4085" y="8084"/>
                    <a:pt x="4016" y="8076"/>
                    <a:pt x="3945" y="8059"/>
                  </a:cubicBezTo>
                  <a:lnTo>
                    <a:pt x="653" y="7259"/>
                  </a:lnTo>
                  <a:cubicBezTo>
                    <a:pt x="612" y="7249"/>
                    <a:pt x="572" y="7244"/>
                    <a:pt x="535" y="7244"/>
                  </a:cubicBezTo>
                  <a:cubicBezTo>
                    <a:pt x="178" y="7244"/>
                    <a:pt x="0" y="7672"/>
                    <a:pt x="269" y="8005"/>
                  </a:cubicBezTo>
                  <a:lnTo>
                    <a:pt x="28789" y="43220"/>
                  </a:lnTo>
                  <a:cubicBezTo>
                    <a:pt x="28901" y="43358"/>
                    <a:pt x="29059" y="43432"/>
                    <a:pt x="29209" y="43432"/>
                  </a:cubicBezTo>
                  <a:cubicBezTo>
                    <a:pt x="29303" y="43432"/>
                    <a:pt x="29395" y="43402"/>
                    <a:pt x="29468" y="43340"/>
                  </a:cubicBezTo>
                  <a:lnTo>
                    <a:pt x="39472" y="34868"/>
                  </a:lnTo>
                  <a:cubicBezTo>
                    <a:pt x="39661" y="34707"/>
                    <a:pt x="39659" y="34395"/>
                    <a:pt x="39465" y="34178"/>
                  </a:cubicBezTo>
                  <a:lnTo>
                    <a:pt x="9379" y="193"/>
                  </a:lnTo>
                  <a:cubicBezTo>
                    <a:pt x="9262" y="61"/>
                    <a:pt x="9116" y="1"/>
                    <a:pt x="898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8" name="Google Shape;2148;p38"/>
            <p:cNvSpPr/>
            <p:nvPr/>
          </p:nvSpPr>
          <p:spPr>
            <a:xfrm>
              <a:off x="5270300" y="4502650"/>
              <a:ext cx="783250" cy="931275"/>
            </a:xfrm>
            <a:custGeom>
              <a:avLst/>
              <a:gdLst/>
              <a:ahLst/>
              <a:cxnLst/>
              <a:rect l="l" t="t" r="r" b="b"/>
              <a:pathLst>
                <a:path w="31330" h="37251" extrusionOk="0">
                  <a:moveTo>
                    <a:pt x="650" y="1"/>
                  </a:moveTo>
                  <a:cubicBezTo>
                    <a:pt x="429" y="1"/>
                    <a:pt x="237" y="161"/>
                    <a:pt x="246" y="430"/>
                  </a:cubicBezTo>
                  <a:lnTo>
                    <a:pt x="366" y="3805"/>
                  </a:lnTo>
                  <a:cubicBezTo>
                    <a:pt x="377" y="4119"/>
                    <a:pt x="228" y="4366"/>
                    <a:pt x="0" y="4490"/>
                  </a:cubicBezTo>
                  <a:lnTo>
                    <a:pt x="28328" y="37250"/>
                  </a:lnTo>
                  <a:lnTo>
                    <a:pt x="31141" y="34868"/>
                  </a:lnTo>
                  <a:cubicBezTo>
                    <a:pt x="31330" y="34707"/>
                    <a:pt x="31328" y="34395"/>
                    <a:pt x="31134" y="34178"/>
                  </a:cubicBezTo>
                  <a:lnTo>
                    <a:pt x="1048" y="193"/>
                  </a:lnTo>
                  <a:cubicBezTo>
                    <a:pt x="931" y="61"/>
                    <a:pt x="785" y="1"/>
                    <a:pt x="650" y="1"/>
                  </a:cubicBezTo>
                  <a:close/>
                </a:path>
              </a:pathLst>
            </a:custGeom>
            <a:solidFill>
              <a:schemeClr val="dk1">
                <a:alpha val="67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9" name="Google Shape;2149;p38"/>
            <p:cNvSpPr/>
            <p:nvPr/>
          </p:nvSpPr>
          <p:spPr>
            <a:xfrm>
              <a:off x="5062025" y="4683725"/>
              <a:ext cx="805800" cy="904725"/>
            </a:xfrm>
            <a:custGeom>
              <a:avLst/>
              <a:gdLst/>
              <a:ahLst/>
              <a:cxnLst/>
              <a:rect l="l" t="t" r="r" b="b"/>
              <a:pathLst>
                <a:path w="32232" h="36189" extrusionOk="0">
                  <a:moveTo>
                    <a:pt x="535" y="1"/>
                  </a:moveTo>
                  <a:cubicBezTo>
                    <a:pt x="178" y="1"/>
                    <a:pt x="0" y="429"/>
                    <a:pt x="269" y="762"/>
                  </a:cubicBezTo>
                  <a:lnTo>
                    <a:pt x="28789" y="35977"/>
                  </a:lnTo>
                  <a:cubicBezTo>
                    <a:pt x="28901" y="36115"/>
                    <a:pt x="29059" y="36189"/>
                    <a:pt x="29208" y="36189"/>
                  </a:cubicBezTo>
                  <a:cubicBezTo>
                    <a:pt x="29303" y="36189"/>
                    <a:pt x="29395" y="36159"/>
                    <a:pt x="29468" y="36097"/>
                  </a:cubicBezTo>
                  <a:lnTo>
                    <a:pt x="32232" y="33755"/>
                  </a:lnTo>
                  <a:lnTo>
                    <a:pt x="4533" y="736"/>
                  </a:lnTo>
                  <a:cubicBezTo>
                    <a:pt x="4423" y="803"/>
                    <a:pt x="4293" y="841"/>
                    <a:pt x="4151" y="841"/>
                  </a:cubicBezTo>
                  <a:cubicBezTo>
                    <a:pt x="4084" y="841"/>
                    <a:pt x="4016" y="833"/>
                    <a:pt x="3945" y="816"/>
                  </a:cubicBezTo>
                  <a:lnTo>
                    <a:pt x="653" y="16"/>
                  </a:lnTo>
                  <a:cubicBezTo>
                    <a:pt x="612" y="6"/>
                    <a:pt x="572" y="1"/>
                    <a:pt x="535" y="1"/>
                  </a:cubicBezTo>
                  <a:close/>
                </a:path>
              </a:pathLst>
            </a:custGeom>
            <a:solidFill>
              <a:schemeClr val="dk1">
                <a:alpha val="67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0" name="Google Shape;2150;p38"/>
            <p:cNvSpPr/>
            <p:nvPr/>
          </p:nvSpPr>
          <p:spPr>
            <a:xfrm>
              <a:off x="5016750" y="4357550"/>
              <a:ext cx="975" cy="550"/>
            </a:xfrm>
            <a:custGeom>
              <a:avLst/>
              <a:gdLst/>
              <a:ahLst/>
              <a:cxnLst/>
              <a:rect l="l" t="t" r="r" b="b"/>
              <a:pathLst>
                <a:path w="39" h="22" extrusionOk="0">
                  <a:moveTo>
                    <a:pt x="1" y="1"/>
                  </a:moveTo>
                  <a:lnTo>
                    <a:pt x="39" y="22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1" name="Google Shape;2151;p38"/>
            <p:cNvSpPr/>
            <p:nvPr/>
          </p:nvSpPr>
          <p:spPr>
            <a:xfrm>
              <a:off x="4986000" y="4341125"/>
              <a:ext cx="850" cy="475"/>
            </a:xfrm>
            <a:custGeom>
              <a:avLst/>
              <a:gdLst/>
              <a:ahLst/>
              <a:cxnLst/>
              <a:rect l="l" t="t" r="r" b="b"/>
              <a:pathLst>
                <a:path w="34" h="19" extrusionOk="0">
                  <a:moveTo>
                    <a:pt x="1" y="1"/>
                  </a:moveTo>
                  <a:lnTo>
                    <a:pt x="34" y="18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2" name="Google Shape;2152;p38"/>
            <p:cNvSpPr/>
            <p:nvPr/>
          </p:nvSpPr>
          <p:spPr>
            <a:xfrm>
              <a:off x="4999650" y="4348400"/>
              <a:ext cx="12550" cy="6725"/>
            </a:xfrm>
            <a:custGeom>
              <a:avLst/>
              <a:gdLst/>
              <a:ahLst/>
              <a:cxnLst/>
              <a:rect l="l" t="t" r="r" b="b"/>
              <a:pathLst>
                <a:path w="502" h="269" extrusionOk="0">
                  <a:moveTo>
                    <a:pt x="0" y="1"/>
                  </a:moveTo>
                  <a:lnTo>
                    <a:pt x="501" y="269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3" name="Google Shape;2153;p38"/>
            <p:cNvSpPr/>
            <p:nvPr/>
          </p:nvSpPr>
          <p:spPr>
            <a:xfrm>
              <a:off x="4994075" y="4345450"/>
              <a:ext cx="2475" cy="1350"/>
            </a:xfrm>
            <a:custGeom>
              <a:avLst/>
              <a:gdLst/>
              <a:ahLst/>
              <a:cxnLst/>
              <a:rect l="l" t="t" r="r" b="b"/>
              <a:pathLst>
                <a:path w="99" h="54" extrusionOk="0">
                  <a:moveTo>
                    <a:pt x="0" y="1"/>
                  </a:moveTo>
                  <a:lnTo>
                    <a:pt x="99" y="53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4" name="Google Shape;2154;p38"/>
            <p:cNvSpPr/>
            <p:nvPr/>
          </p:nvSpPr>
          <p:spPr>
            <a:xfrm>
              <a:off x="4996525" y="4346775"/>
              <a:ext cx="3125" cy="1650"/>
            </a:xfrm>
            <a:custGeom>
              <a:avLst/>
              <a:gdLst/>
              <a:ahLst/>
              <a:cxnLst/>
              <a:rect l="l" t="t" r="r" b="b"/>
              <a:pathLst>
                <a:path w="125" h="66" extrusionOk="0">
                  <a:moveTo>
                    <a:pt x="1" y="0"/>
                  </a:moveTo>
                  <a:lnTo>
                    <a:pt x="124" y="66"/>
                  </a:lnTo>
                  <a:close/>
                </a:path>
              </a:pathLst>
            </a:custGeom>
            <a:solidFill>
              <a:srgbClr val="3838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5" name="Google Shape;2155;p38"/>
            <p:cNvSpPr/>
            <p:nvPr/>
          </p:nvSpPr>
          <p:spPr>
            <a:xfrm>
              <a:off x="4986825" y="4341575"/>
              <a:ext cx="7275" cy="3900"/>
            </a:xfrm>
            <a:custGeom>
              <a:avLst/>
              <a:gdLst/>
              <a:ahLst/>
              <a:cxnLst/>
              <a:rect l="l" t="t" r="r" b="b"/>
              <a:pathLst>
                <a:path w="291" h="156" extrusionOk="0">
                  <a:moveTo>
                    <a:pt x="1" y="0"/>
                  </a:moveTo>
                  <a:lnTo>
                    <a:pt x="290" y="156"/>
                  </a:lnTo>
                  <a:close/>
                </a:path>
              </a:pathLst>
            </a:custGeom>
            <a:solidFill>
              <a:srgbClr val="3838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6" name="Google Shape;2156;p38"/>
            <p:cNvSpPr/>
            <p:nvPr/>
          </p:nvSpPr>
          <p:spPr>
            <a:xfrm>
              <a:off x="4984400" y="4340250"/>
              <a:ext cx="1625" cy="900"/>
            </a:xfrm>
            <a:custGeom>
              <a:avLst/>
              <a:gdLst/>
              <a:ahLst/>
              <a:cxnLst/>
              <a:rect l="l" t="t" r="r" b="b"/>
              <a:pathLst>
                <a:path w="65" h="36" extrusionOk="0">
                  <a:moveTo>
                    <a:pt x="0" y="1"/>
                  </a:moveTo>
                  <a:lnTo>
                    <a:pt x="65" y="36"/>
                  </a:lnTo>
                  <a:close/>
                </a:path>
              </a:pathLst>
            </a:custGeom>
            <a:solidFill>
              <a:srgbClr val="3838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7" name="Google Shape;2157;p38"/>
            <p:cNvSpPr/>
            <p:nvPr/>
          </p:nvSpPr>
          <p:spPr>
            <a:xfrm>
              <a:off x="4954300" y="4365725"/>
              <a:ext cx="3825" cy="11300"/>
            </a:xfrm>
            <a:custGeom>
              <a:avLst/>
              <a:gdLst/>
              <a:ahLst/>
              <a:cxnLst/>
              <a:rect l="l" t="t" r="r" b="b"/>
              <a:pathLst>
                <a:path w="153" h="452" extrusionOk="0">
                  <a:moveTo>
                    <a:pt x="1" y="1"/>
                  </a:moveTo>
                  <a:lnTo>
                    <a:pt x="153" y="451"/>
                  </a:lnTo>
                  <a:lnTo>
                    <a:pt x="153" y="451"/>
                  </a:lnTo>
                  <a:close/>
                </a:path>
              </a:pathLst>
            </a:custGeom>
            <a:solidFill>
              <a:srgbClr val="3838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8" name="Google Shape;2158;p38"/>
            <p:cNvSpPr/>
            <p:nvPr/>
          </p:nvSpPr>
          <p:spPr>
            <a:xfrm>
              <a:off x="5012175" y="4355100"/>
              <a:ext cx="4600" cy="2475"/>
            </a:xfrm>
            <a:custGeom>
              <a:avLst/>
              <a:gdLst/>
              <a:ahLst/>
              <a:cxnLst/>
              <a:rect l="l" t="t" r="r" b="b"/>
              <a:pathLst>
                <a:path w="184" h="99" extrusionOk="0">
                  <a:moveTo>
                    <a:pt x="0" y="1"/>
                  </a:moveTo>
                  <a:lnTo>
                    <a:pt x="184" y="99"/>
                  </a:lnTo>
                  <a:close/>
                </a:path>
              </a:pathLst>
            </a:custGeom>
            <a:solidFill>
              <a:srgbClr val="3838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9" name="Google Shape;2159;p38"/>
            <p:cNvSpPr/>
            <p:nvPr/>
          </p:nvSpPr>
          <p:spPr>
            <a:xfrm>
              <a:off x="4958100" y="4377000"/>
              <a:ext cx="22625" cy="67150"/>
            </a:xfrm>
            <a:custGeom>
              <a:avLst/>
              <a:gdLst/>
              <a:ahLst/>
              <a:cxnLst/>
              <a:rect l="l" t="t" r="r" b="b"/>
              <a:pathLst>
                <a:path w="905" h="2686" extrusionOk="0">
                  <a:moveTo>
                    <a:pt x="1" y="0"/>
                  </a:moveTo>
                  <a:lnTo>
                    <a:pt x="905" y="2685"/>
                  </a:lnTo>
                  <a:lnTo>
                    <a:pt x="905" y="268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0" name="Google Shape;2160;p38"/>
            <p:cNvSpPr/>
            <p:nvPr/>
          </p:nvSpPr>
          <p:spPr>
            <a:xfrm>
              <a:off x="5017750" y="4358075"/>
              <a:ext cx="4325" cy="2325"/>
            </a:xfrm>
            <a:custGeom>
              <a:avLst/>
              <a:gdLst/>
              <a:ahLst/>
              <a:cxnLst/>
              <a:rect l="l" t="t" r="r" b="b"/>
              <a:pathLst>
                <a:path w="173" h="93" extrusionOk="0">
                  <a:moveTo>
                    <a:pt x="0" y="1"/>
                  </a:moveTo>
                  <a:lnTo>
                    <a:pt x="54" y="30"/>
                  </a:lnTo>
                  <a:lnTo>
                    <a:pt x="54" y="30"/>
                  </a:lnTo>
                  <a:cubicBezTo>
                    <a:pt x="36" y="20"/>
                    <a:pt x="18" y="10"/>
                    <a:pt x="0" y="1"/>
                  </a:cubicBezTo>
                  <a:close/>
                  <a:moveTo>
                    <a:pt x="54" y="30"/>
                  </a:moveTo>
                  <a:lnTo>
                    <a:pt x="54" y="30"/>
                  </a:lnTo>
                  <a:cubicBezTo>
                    <a:pt x="93" y="50"/>
                    <a:pt x="132" y="71"/>
                    <a:pt x="173" y="93"/>
                  </a:cubicBezTo>
                  <a:lnTo>
                    <a:pt x="54" y="30"/>
                  </a:lnTo>
                  <a:close/>
                </a:path>
              </a:pathLst>
            </a:custGeom>
            <a:solidFill>
              <a:srgbClr val="3838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1" name="Google Shape;2161;p38"/>
            <p:cNvSpPr/>
            <p:nvPr/>
          </p:nvSpPr>
          <p:spPr>
            <a:xfrm>
              <a:off x="4949150" y="4337350"/>
              <a:ext cx="108075" cy="70150"/>
            </a:xfrm>
            <a:custGeom>
              <a:avLst/>
              <a:gdLst/>
              <a:ahLst/>
              <a:cxnLst/>
              <a:rect l="l" t="t" r="r" b="b"/>
              <a:pathLst>
                <a:path w="4323" h="2806" extrusionOk="0">
                  <a:moveTo>
                    <a:pt x="966" y="1"/>
                  </a:moveTo>
                  <a:cubicBezTo>
                    <a:pt x="424" y="1"/>
                    <a:pt x="1" y="523"/>
                    <a:pt x="208" y="1136"/>
                  </a:cubicBezTo>
                  <a:lnTo>
                    <a:pt x="360" y="1586"/>
                  </a:lnTo>
                  <a:cubicBezTo>
                    <a:pt x="1045" y="1977"/>
                    <a:pt x="1724" y="2382"/>
                    <a:pt x="2396" y="2805"/>
                  </a:cubicBezTo>
                  <a:cubicBezTo>
                    <a:pt x="2954" y="2299"/>
                    <a:pt x="3610" y="1914"/>
                    <a:pt x="4323" y="1673"/>
                  </a:cubicBezTo>
                  <a:lnTo>
                    <a:pt x="2917" y="922"/>
                  </a:lnTo>
                  <a:lnTo>
                    <a:pt x="2744" y="830"/>
                  </a:lnTo>
                  <a:lnTo>
                    <a:pt x="2705" y="809"/>
                  </a:lnTo>
                  <a:lnTo>
                    <a:pt x="2521" y="711"/>
                  </a:lnTo>
                  <a:lnTo>
                    <a:pt x="2019" y="443"/>
                  </a:lnTo>
                  <a:lnTo>
                    <a:pt x="1896" y="376"/>
                  </a:lnTo>
                  <a:lnTo>
                    <a:pt x="1798" y="325"/>
                  </a:lnTo>
                  <a:lnTo>
                    <a:pt x="1509" y="169"/>
                  </a:lnTo>
                  <a:lnTo>
                    <a:pt x="1476" y="152"/>
                  </a:lnTo>
                  <a:lnTo>
                    <a:pt x="1410" y="117"/>
                  </a:lnTo>
                  <a:cubicBezTo>
                    <a:pt x="1260" y="37"/>
                    <a:pt x="1109" y="1"/>
                    <a:pt x="966" y="1"/>
                  </a:cubicBezTo>
                  <a:close/>
                </a:path>
              </a:pathLst>
            </a:custGeom>
            <a:solidFill>
              <a:schemeClr val="dk1">
                <a:alpha val="67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2" name="Google Shape;2162;p38"/>
            <p:cNvSpPr/>
            <p:nvPr/>
          </p:nvSpPr>
          <p:spPr>
            <a:xfrm>
              <a:off x="5771200" y="5345375"/>
              <a:ext cx="282800" cy="243325"/>
            </a:xfrm>
            <a:custGeom>
              <a:avLst/>
              <a:gdLst/>
              <a:ahLst/>
              <a:cxnLst/>
              <a:rect l="l" t="t" r="r" b="b"/>
              <a:pathLst>
                <a:path w="11312" h="9733" extrusionOk="0">
                  <a:moveTo>
                    <a:pt x="10493" y="0"/>
                  </a:moveTo>
                  <a:cubicBezTo>
                    <a:pt x="10391" y="0"/>
                    <a:pt x="10289" y="35"/>
                    <a:pt x="10206" y="106"/>
                  </a:cubicBezTo>
                  <a:lnTo>
                    <a:pt x="210" y="8570"/>
                  </a:lnTo>
                  <a:cubicBezTo>
                    <a:pt x="23" y="8729"/>
                    <a:pt x="0" y="9010"/>
                    <a:pt x="159" y="9197"/>
                  </a:cubicBezTo>
                  <a:lnTo>
                    <a:pt x="479" y="9575"/>
                  </a:lnTo>
                  <a:cubicBezTo>
                    <a:pt x="567" y="9679"/>
                    <a:pt x="692" y="9732"/>
                    <a:pt x="819" y="9732"/>
                  </a:cubicBezTo>
                  <a:cubicBezTo>
                    <a:pt x="920" y="9732"/>
                    <a:pt x="1022" y="9698"/>
                    <a:pt x="1105" y="9627"/>
                  </a:cubicBezTo>
                  <a:lnTo>
                    <a:pt x="11100" y="1162"/>
                  </a:lnTo>
                  <a:cubicBezTo>
                    <a:pt x="11288" y="1004"/>
                    <a:pt x="11311" y="723"/>
                    <a:pt x="11153" y="536"/>
                  </a:cubicBezTo>
                  <a:lnTo>
                    <a:pt x="10833" y="157"/>
                  </a:lnTo>
                  <a:cubicBezTo>
                    <a:pt x="10745" y="54"/>
                    <a:pt x="10619" y="0"/>
                    <a:pt x="1049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4" name="Google Shape;244;p5"/>
          <p:cNvGrpSpPr/>
          <p:nvPr/>
        </p:nvGrpSpPr>
        <p:grpSpPr>
          <a:xfrm>
            <a:off x="-119100" y="-16593"/>
            <a:ext cx="9382200" cy="5250878"/>
            <a:chOff x="-119100" y="-64178"/>
            <a:chExt cx="9382200" cy="5250878"/>
          </a:xfrm>
        </p:grpSpPr>
        <p:grpSp>
          <p:nvGrpSpPr>
            <p:cNvPr id="245" name="Google Shape;245;p5"/>
            <p:cNvGrpSpPr/>
            <p:nvPr/>
          </p:nvGrpSpPr>
          <p:grpSpPr>
            <a:xfrm>
              <a:off x="-119100" y="-57269"/>
              <a:ext cx="9382200" cy="5243970"/>
              <a:chOff x="-83362" y="-66754"/>
              <a:chExt cx="9382200" cy="5243970"/>
            </a:xfrm>
          </p:grpSpPr>
          <p:cxnSp>
            <p:nvCxnSpPr>
              <p:cNvPr id="246" name="Google Shape;246;p5"/>
              <p:cNvCxnSpPr/>
              <p:nvPr/>
            </p:nvCxnSpPr>
            <p:spPr>
              <a:xfrm>
                <a:off x="-83362" y="-66754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47" name="Google Shape;247;p5"/>
              <p:cNvCxnSpPr/>
              <p:nvPr/>
            </p:nvCxnSpPr>
            <p:spPr>
              <a:xfrm>
                <a:off x="-83362" y="371435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48" name="Google Shape;248;p5"/>
              <p:cNvCxnSpPr/>
              <p:nvPr/>
            </p:nvCxnSpPr>
            <p:spPr>
              <a:xfrm>
                <a:off x="-83362" y="809625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49" name="Google Shape;249;p5"/>
              <p:cNvCxnSpPr/>
              <p:nvPr/>
            </p:nvCxnSpPr>
            <p:spPr>
              <a:xfrm>
                <a:off x="-83362" y="1247815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0" name="Google Shape;250;p5"/>
              <p:cNvCxnSpPr/>
              <p:nvPr/>
            </p:nvCxnSpPr>
            <p:spPr>
              <a:xfrm>
                <a:off x="-83362" y="1686004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1" name="Google Shape;251;p5"/>
              <p:cNvCxnSpPr/>
              <p:nvPr/>
            </p:nvCxnSpPr>
            <p:spPr>
              <a:xfrm>
                <a:off x="-83362" y="2124194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2" name="Google Shape;252;p5"/>
              <p:cNvCxnSpPr/>
              <p:nvPr/>
            </p:nvCxnSpPr>
            <p:spPr>
              <a:xfrm>
                <a:off x="-83362" y="2562384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3" name="Google Shape;253;p5"/>
              <p:cNvCxnSpPr/>
              <p:nvPr/>
            </p:nvCxnSpPr>
            <p:spPr>
              <a:xfrm>
                <a:off x="-83362" y="3000574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4" name="Google Shape;254;p5"/>
              <p:cNvCxnSpPr/>
              <p:nvPr/>
            </p:nvCxnSpPr>
            <p:spPr>
              <a:xfrm>
                <a:off x="-83362" y="3438763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5" name="Google Shape;255;p5"/>
              <p:cNvCxnSpPr/>
              <p:nvPr/>
            </p:nvCxnSpPr>
            <p:spPr>
              <a:xfrm>
                <a:off x="-83362" y="3876953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6" name="Google Shape;256;p5"/>
              <p:cNvCxnSpPr/>
              <p:nvPr/>
            </p:nvCxnSpPr>
            <p:spPr>
              <a:xfrm>
                <a:off x="-83362" y="4315143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7" name="Google Shape;257;p5"/>
              <p:cNvCxnSpPr/>
              <p:nvPr/>
            </p:nvCxnSpPr>
            <p:spPr>
              <a:xfrm>
                <a:off x="-83362" y="4753333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8" name="Google Shape;258;p5"/>
              <p:cNvCxnSpPr/>
              <p:nvPr/>
            </p:nvCxnSpPr>
            <p:spPr>
              <a:xfrm>
                <a:off x="-83362" y="5177215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259" name="Google Shape;259;p5"/>
            <p:cNvGrpSpPr/>
            <p:nvPr/>
          </p:nvGrpSpPr>
          <p:grpSpPr>
            <a:xfrm>
              <a:off x="212142" y="-64178"/>
              <a:ext cx="8809975" cy="5214627"/>
              <a:chOff x="299872" y="-35537"/>
              <a:chExt cx="8809975" cy="5214627"/>
            </a:xfrm>
          </p:grpSpPr>
          <p:grpSp>
            <p:nvGrpSpPr>
              <p:cNvPr id="260" name="Google Shape;260;p5"/>
              <p:cNvGrpSpPr/>
              <p:nvPr/>
            </p:nvGrpSpPr>
            <p:grpSpPr>
              <a:xfrm rot="5400000">
                <a:off x="1669520" y="-1405185"/>
                <a:ext cx="5214627" cy="7953923"/>
                <a:chOff x="-83362" y="-2664949"/>
                <a:chExt cx="9382200" cy="7433573"/>
              </a:xfrm>
            </p:grpSpPr>
            <p:cxnSp>
              <p:nvCxnSpPr>
                <p:cNvPr id="261" name="Google Shape;261;p5"/>
                <p:cNvCxnSpPr/>
                <p:nvPr/>
              </p:nvCxnSpPr>
              <p:spPr>
                <a:xfrm>
                  <a:off x="-83362" y="-2664949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62" name="Google Shape;262;p5"/>
                <p:cNvCxnSpPr/>
                <p:nvPr/>
              </p:nvCxnSpPr>
              <p:spPr>
                <a:xfrm>
                  <a:off x="-83362" y="-2251973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63" name="Google Shape;263;p5"/>
                <p:cNvCxnSpPr/>
                <p:nvPr/>
              </p:nvCxnSpPr>
              <p:spPr>
                <a:xfrm>
                  <a:off x="-83362" y="-1838997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64" name="Google Shape;264;p5"/>
                <p:cNvCxnSpPr/>
                <p:nvPr/>
              </p:nvCxnSpPr>
              <p:spPr>
                <a:xfrm>
                  <a:off x="-83362" y="-1426020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65" name="Google Shape;265;p5"/>
                <p:cNvCxnSpPr/>
                <p:nvPr/>
              </p:nvCxnSpPr>
              <p:spPr>
                <a:xfrm>
                  <a:off x="-83362" y="-1013044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66" name="Google Shape;266;p5"/>
                <p:cNvCxnSpPr/>
                <p:nvPr/>
              </p:nvCxnSpPr>
              <p:spPr>
                <a:xfrm>
                  <a:off x="-83362" y="-600068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67" name="Google Shape;267;p5"/>
                <p:cNvCxnSpPr/>
                <p:nvPr/>
              </p:nvCxnSpPr>
              <p:spPr>
                <a:xfrm>
                  <a:off x="-83362" y="-187092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68" name="Google Shape;268;p5"/>
                <p:cNvCxnSpPr/>
                <p:nvPr/>
              </p:nvCxnSpPr>
              <p:spPr>
                <a:xfrm>
                  <a:off x="-83362" y="225885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69" name="Google Shape;269;p5"/>
                <p:cNvCxnSpPr/>
                <p:nvPr/>
              </p:nvCxnSpPr>
              <p:spPr>
                <a:xfrm>
                  <a:off x="-83362" y="638861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70" name="Google Shape;270;p5"/>
                <p:cNvCxnSpPr/>
                <p:nvPr/>
              </p:nvCxnSpPr>
              <p:spPr>
                <a:xfrm>
                  <a:off x="-83362" y="1051837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71" name="Google Shape;271;p5"/>
                <p:cNvCxnSpPr/>
                <p:nvPr/>
              </p:nvCxnSpPr>
              <p:spPr>
                <a:xfrm>
                  <a:off x="-83362" y="1464813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72" name="Google Shape;272;p5"/>
                <p:cNvCxnSpPr/>
                <p:nvPr/>
              </p:nvCxnSpPr>
              <p:spPr>
                <a:xfrm>
                  <a:off x="-83362" y="1877790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73" name="Google Shape;273;p5"/>
                <p:cNvCxnSpPr/>
                <p:nvPr/>
              </p:nvCxnSpPr>
              <p:spPr>
                <a:xfrm>
                  <a:off x="-83362" y="2290766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74" name="Google Shape;274;p5"/>
                <p:cNvCxnSpPr/>
                <p:nvPr/>
              </p:nvCxnSpPr>
              <p:spPr>
                <a:xfrm>
                  <a:off x="-83362" y="2703742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75" name="Google Shape;275;p5"/>
                <p:cNvCxnSpPr/>
                <p:nvPr/>
              </p:nvCxnSpPr>
              <p:spPr>
                <a:xfrm>
                  <a:off x="-83362" y="3116719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76" name="Google Shape;276;p5"/>
                <p:cNvCxnSpPr/>
                <p:nvPr/>
              </p:nvCxnSpPr>
              <p:spPr>
                <a:xfrm>
                  <a:off x="-83362" y="3529695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77" name="Google Shape;277;p5"/>
                <p:cNvCxnSpPr/>
                <p:nvPr/>
              </p:nvCxnSpPr>
              <p:spPr>
                <a:xfrm>
                  <a:off x="-83362" y="3942671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78" name="Google Shape;278;p5"/>
                <p:cNvCxnSpPr/>
                <p:nvPr/>
              </p:nvCxnSpPr>
              <p:spPr>
                <a:xfrm>
                  <a:off x="-83362" y="4355647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79" name="Google Shape;279;p5"/>
                <p:cNvCxnSpPr/>
                <p:nvPr/>
              </p:nvCxnSpPr>
              <p:spPr>
                <a:xfrm>
                  <a:off x="-83362" y="4768624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  <p:cxnSp>
            <p:nvCxnSpPr>
              <p:cNvPr id="280" name="Google Shape;280;p5"/>
              <p:cNvCxnSpPr/>
              <p:nvPr/>
            </p:nvCxnSpPr>
            <p:spPr>
              <a:xfrm rot="5400000">
                <a:off x="6502547" y="2571763"/>
                <a:ext cx="52146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81" name="Google Shape;281;p5"/>
              <p:cNvCxnSpPr/>
              <p:nvPr/>
            </p:nvCxnSpPr>
            <p:spPr>
              <a:xfrm rot="5400000">
                <a:off x="6060662" y="2571763"/>
                <a:ext cx="52146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282" name="Google Shape;282;p5"/>
          <p:cNvSpPr txBox="1">
            <a:spLocks noGrp="1"/>
          </p:cNvSpPr>
          <p:nvPr>
            <p:ph type="body" idx="1"/>
          </p:nvPr>
        </p:nvSpPr>
        <p:spPr>
          <a:xfrm>
            <a:off x="1009525" y="1886729"/>
            <a:ext cx="3344700" cy="288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1pPr>
            <a:lvl2pPr marL="914400" lvl="1" indent="-330200">
              <a:spcBef>
                <a:spcPts val="1600"/>
              </a:spcBef>
              <a:spcAft>
                <a:spcPts val="0"/>
              </a:spcAft>
              <a:buSzPts val="1600"/>
              <a:buChar char="○"/>
              <a:defRPr sz="1600"/>
            </a:lvl2pPr>
            <a:lvl3pPr marL="1371600" lvl="2" indent="-330200">
              <a:spcBef>
                <a:spcPts val="160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>
              <a:spcBef>
                <a:spcPts val="160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>
              <a:spcBef>
                <a:spcPts val="160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>
              <a:spcBef>
                <a:spcPts val="160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>
              <a:spcBef>
                <a:spcPts val="160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>
              <a:spcBef>
                <a:spcPts val="160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>
              <a:spcBef>
                <a:spcPts val="1600"/>
              </a:spcBef>
              <a:spcAft>
                <a:spcPts val="160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283" name="Google Shape;283;p5"/>
          <p:cNvSpPr txBox="1">
            <a:spLocks noGrp="1"/>
          </p:cNvSpPr>
          <p:nvPr>
            <p:ph type="body" idx="2"/>
          </p:nvPr>
        </p:nvSpPr>
        <p:spPr>
          <a:xfrm>
            <a:off x="4789783" y="1886729"/>
            <a:ext cx="3344700" cy="288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1pPr>
            <a:lvl2pPr marL="914400" lvl="1" indent="-330200">
              <a:spcBef>
                <a:spcPts val="1600"/>
              </a:spcBef>
              <a:spcAft>
                <a:spcPts val="0"/>
              </a:spcAft>
              <a:buSzPts val="1600"/>
              <a:buChar char="○"/>
              <a:defRPr sz="1600"/>
            </a:lvl2pPr>
            <a:lvl3pPr marL="1371600" lvl="2" indent="-330200">
              <a:spcBef>
                <a:spcPts val="160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>
              <a:spcBef>
                <a:spcPts val="160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>
              <a:spcBef>
                <a:spcPts val="160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>
              <a:spcBef>
                <a:spcPts val="160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>
              <a:spcBef>
                <a:spcPts val="160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>
              <a:spcBef>
                <a:spcPts val="160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>
              <a:spcBef>
                <a:spcPts val="1600"/>
              </a:spcBef>
              <a:spcAft>
                <a:spcPts val="160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284" name="Google Shape;284;p5"/>
          <p:cNvSpPr txBox="1">
            <a:spLocks noGrp="1"/>
          </p:cNvSpPr>
          <p:nvPr>
            <p:ph type="title"/>
          </p:nvPr>
        </p:nvSpPr>
        <p:spPr>
          <a:xfrm>
            <a:off x="819825" y="378000"/>
            <a:ext cx="5532600" cy="103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285" name="Google Shape;285;p5"/>
          <p:cNvGrpSpPr/>
          <p:nvPr/>
        </p:nvGrpSpPr>
        <p:grpSpPr>
          <a:xfrm>
            <a:off x="233200" y="3418690"/>
            <a:ext cx="340786" cy="570834"/>
            <a:chOff x="2002900" y="3914700"/>
            <a:chExt cx="259350" cy="434425"/>
          </a:xfrm>
        </p:grpSpPr>
        <p:sp>
          <p:nvSpPr>
            <p:cNvPr id="286" name="Google Shape;286;p5"/>
            <p:cNvSpPr/>
            <p:nvPr/>
          </p:nvSpPr>
          <p:spPr>
            <a:xfrm>
              <a:off x="2002900" y="3925825"/>
              <a:ext cx="243750" cy="423300"/>
            </a:xfrm>
            <a:custGeom>
              <a:avLst/>
              <a:gdLst/>
              <a:ahLst/>
              <a:cxnLst/>
              <a:rect l="l" t="t" r="r" b="b"/>
              <a:pathLst>
                <a:path w="9750" h="16932" extrusionOk="0">
                  <a:moveTo>
                    <a:pt x="2974" y="0"/>
                  </a:moveTo>
                  <a:cubicBezTo>
                    <a:pt x="2638" y="0"/>
                    <a:pt x="2300" y="57"/>
                    <a:pt x="1982" y="173"/>
                  </a:cubicBezTo>
                  <a:cubicBezTo>
                    <a:pt x="1348" y="395"/>
                    <a:pt x="800" y="856"/>
                    <a:pt x="466" y="1436"/>
                  </a:cubicBezTo>
                  <a:cubicBezTo>
                    <a:pt x="382" y="1579"/>
                    <a:pt x="316" y="1732"/>
                    <a:pt x="252" y="1883"/>
                  </a:cubicBezTo>
                  <a:cubicBezTo>
                    <a:pt x="205" y="2038"/>
                    <a:pt x="140" y="2197"/>
                    <a:pt x="113" y="2349"/>
                  </a:cubicBezTo>
                  <a:cubicBezTo>
                    <a:pt x="40" y="2656"/>
                    <a:pt x="12" y="2968"/>
                    <a:pt x="8" y="3273"/>
                  </a:cubicBezTo>
                  <a:cubicBezTo>
                    <a:pt x="1" y="4506"/>
                    <a:pt x="393" y="5597"/>
                    <a:pt x="681" y="6626"/>
                  </a:cubicBezTo>
                  <a:cubicBezTo>
                    <a:pt x="1267" y="8739"/>
                    <a:pt x="1974" y="10866"/>
                    <a:pt x="3021" y="12850"/>
                  </a:cubicBezTo>
                  <a:cubicBezTo>
                    <a:pt x="3548" y="13823"/>
                    <a:pt x="4106" y="14827"/>
                    <a:pt x="4976" y="15666"/>
                  </a:cubicBezTo>
                  <a:cubicBezTo>
                    <a:pt x="5197" y="15876"/>
                    <a:pt x="5437" y="16065"/>
                    <a:pt x="5690" y="16233"/>
                  </a:cubicBezTo>
                  <a:cubicBezTo>
                    <a:pt x="5949" y="16399"/>
                    <a:pt x="6224" y="16537"/>
                    <a:pt x="6510" y="16648"/>
                  </a:cubicBezTo>
                  <a:cubicBezTo>
                    <a:pt x="6791" y="16755"/>
                    <a:pt x="7081" y="16848"/>
                    <a:pt x="7402" y="16897"/>
                  </a:cubicBezTo>
                  <a:cubicBezTo>
                    <a:pt x="7536" y="16916"/>
                    <a:pt x="7677" y="16931"/>
                    <a:pt x="7824" y="16931"/>
                  </a:cubicBezTo>
                  <a:cubicBezTo>
                    <a:pt x="8027" y="16931"/>
                    <a:pt x="8243" y="16903"/>
                    <a:pt x="8468" y="16817"/>
                  </a:cubicBezTo>
                  <a:cubicBezTo>
                    <a:pt x="8659" y="16743"/>
                    <a:pt x="8852" y="16619"/>
                    <a:pt x="8990" y="16454"/>
                  </a:cubicBezTo>
                  <a:cubicBezTo>
                    <a:pt x="9072" y="16367"/>
                    <a:pt x="9105" y="16305"/>
                    <a:pt x="9154" y="16233"/>
                  </a:cubicBezTo>
                  <a:cubicBezTo>
                    <a:pt x="9202" y="16165"/>
                    <a:pt x="9245" y="16094"/>
                    <a:pt x="9282" y="16018"/>
                  </a:cubicBezTo>
                  <a:cubicBezTo>
                    <a:pt x="9434" y="15732"/>
                    <a:pt x="9538" y="15421"/>
                    <a:pt x="9589" y="15101"/>
                  </a:cubicBezTo>
                  <a:cubicBezTo>
                    <a:pt x="9695" y="14477"/>
                    <a:pt x="9644" y="13874"/>
                    <a:pt x="9540" y="13301"/>
                  </a:cubicBezTo>
                  <a:cubicBezTo>
                    <a:pt x="9435" y="12734"/>
                    <a:pt x="9251" y="12171"/>
                    <a:pt x="9071" y="11661"/>
                  </a:cubicBezTo>
                  <a:cubicBezTo>
                    <a:pt x="8889" y="11142"/>
                    <a:pt x="8700" y="10622"/>
                    <a:pt x="8492" y="10106"/>
                  </a:cubicBezTo>
                  <a:cubicBezTo>
                    <a:pt x="8074" y="9070"/>
                    <a:pt x="7607" y="8071"/>
                    <a:pt x="6960" y="7100"/>
                  </a:cubicBezTo>
                  <a:cubicBezTo>
                    <a:pt x="6782" y="6850"/>
                    <a:pt x="6578" y="6621"/>
                    <a:pt x="6348" y="6419"/>
                  </a:cubicBezTo>
                  <a:cubicBezTo>
                    <a:pt x="6109" y="6216"/>
                    <a:pt x="5826" y="6024"/>
                    <a:pt x="5463" y="5935"/>
                  </a:cubicBezTo>
                  <a:cubicBezTo>
                    <a:pt x="5365" y="5907"/>
                    <a:pt x="5261" y="5894"/>
                    <a:pt x="5156" y="5894"/>
                  </a:cubicBezTo>
                  <a:cubicBezTo>
                    <a:pt x="4873" y="5894"/>
                    <a:pt x="4580" y="5988"/>
                    <a:pt x="4367" y="6139"/>
                  </a:cubicBezTo>
                  <a:cubicBezTo>
                    <a:pt x="4082" y="6338"/>
                    <a:pt x="3870" y="6571"/>
                    <a:pt x="3694" y="6847"/>
                  </a:cubicBezTo>
                  <a:cubicBezTo>
                    <a:pt x="3348" y="7402"/>
                    <a:pt x="3249" y="8044"/>
                    <a:pt x="3271" y="8634"/>
                  </a:cubicBezTo>
                  <a:cubicBezTo>
                    <a:pt x="3296" y="9228"/>
                    <a:pt x="3423" y="9798"/>
                    <a:pt x="3612" y="10338"/>
                  </a:cubicBezTo>
                  <a:cubicBezTo>
                    <a:pt x="3800" y="10877"/>
                    <a:pt x="4044" y="11396"/>
                    <a:pt x="4340" y="11883"/>
                  </a:cubicBezTo>
                  <a:cubicBezTo>
                    <a:pt x="4637" y="12369"/>
                    <a:pt x="4980" y="12831"/>
                    <a:pt x="5426" y="13230"/>
                  </a:cubicBezTo>
                  <a:cubicBezTo>
                    <a:pt x="5485" y="13284"/>
                    <a:pt x="5559" y="13311"/>
                    <a:pt x="5633" y="13311"/>
                  </a:cubicBezTo>
                  <a:cubicBezTo>
                    <a:pt x="5717" y="13311"/>
                    <a:pt x="5801" y="13277"/>
                    <a:pt x="5862" y="13209"/>
                  </a:cubicBezTo>
                  <a:cubicBezTo>
                    <a:pt x="5977" y="13084"/>
                    <a:pt x="5968" y="12889"/>
                    <a:pt x="5842" y="12774"/>
                  </a:cubicBezTo>
                  <a:lnTo>
                    <a:pt x="5837" y="12769"/>
                  </a:lnTo>
                  <a:cubicBezTo>
                    <a:pt x="5474" y="12430"/>
                    <a:pt x="5165" y="11999"/>
                    <a:pt x="4906" y="11548"/>
                  </a:cubicBezTo>
                  <a:cubicBezTo>
                    <a:pt x="4645" y="11095"/>
                    <a:pt x="4433" y="10616"/>
                    <a:pt x="4273" y="10119"/>
                  </a:cubicBezTo>
                  <a:cubicBezTo>
                    <a:pt x="4114" y="9624"/>
                    <a:pt x="4016" y="9114"/>
                    <a:pt x="4008" y="8616"/>
                  </a:cubicBezTo>
                  <a:cubicBezTo>
                    <a:pt x="4001" y="8120"/>
                    <a:pt x="4102" y="7638"/>
                    <a:pt x="4349" y="7266"/>
                  </a:cubicBezTo>
                  <a:cubicBezTo>
                    <a:pt x="4469" y="7084"/>
                    <a:pt x="4624" y="6927"/>
                    <a:pt x="4805" y="6806"/>
                  </a:cubicBezTo>
                  <a:cubicBezTo>
                    <a:pt x="4913" y="6740"/>
                    <a:pt x="5013" y="6705"/>
                    <a:pt x="5119" y="6705"/>
                  </a:cubicBezTo>
                  <a:cubicBezTo>
                    <a:pt x="5167" y="6705"/>
                    <a:pt x="5217" y="6712"/>
                    <a:pt x="5269" y="6727"/>
                  </a:cubicBezTo>
                  <a:cubicBezTo>
                    <a:pt x="5616" y="6820"/>
                    <a:pt x="5990" y="7193"/>
                    <a:pt x="6261" y="7592"/>
                  </a:cubicBezTo>
                  <a:cubicBezTo>
                    <a:pt x="6531" y="8003"/>
                    <a:pt x="6796" y="8493"/>
                    <a:pt x="7023" y="8964"/>
                  </a:cubicBezTo>
                  <a:cubicBezTo>
                    <a:pt x="7254" y="9443"/>
                    <a:pt x="7462" y="9935"/>
                    <a:pt x="7656" y="10436"/>
                  </a:cubicBezTo>
                  <a:cubicBezTo>
                    <a:pt x="7849" y="10935"/>
                    <a:pt x="8027" y="11445"/>
                    <a:pt x="8197" y="11959"/>
                  </a:cubicBezTo>
                  <a:cubicBezTo>
                    <a:pt x="8375" y="12481"/>
                    <a:pt x="8523" y="12962"/>
                    <a:pt x="8610" y="13470"/>
                  </a:cubicBezTo>
                  <a:cubicBezTo>
                    <a:pt x="8696" y="13970"/>
                    <a:pt x="8724" y="14474"/>
                    <a:pt x="8638" y="14929"/>
                  </a:cubicBezTo>
                  <a:cubicBezTo>
                    <a:pt x="8601" y="15149"/>
                    <a:pt x="8527" y="15360"/>
                    <a:pt x="8420" y="15556"/>
                  </a:cubicBezTo>
                  <a:cubicBezTo>
                    <a:pt x="8397" y="15604"/>
                    <a:pt x="8370" y="15649"/>
                    <a:pt x="8337" y="15691"/>
                  </a:cubicBezTo>
                  <a:cubicBezTo>
                    <a:pt x="8309" y="15732"/>
                    <a:pt x="8275" y="15790"/>
                    <a:pt x="8257" y="15798"/>
                  </a:cubicBezTo>
                  <a:cubicBezTo>
                    <a:pt x="8221" y="15844"/>
                    <a:pt x="8174" y="15869"/>
                    <a:pt x="8112" y="15895"/>
                  </a:cubicBezTo>
                  <a:cubicBezTo>
                    <a:pt x="8043" y="15922"/>
                    <a:pt x="7948" y="15935"/>
                    <a:pt x="7840" y="15935"/>
                  </a:cubicBezTo>
                  <a:cubicBezTo>
                    <a:pt x="7754" y="15935"/>
                    <a:pt x="7660" y="15927"/>
                    <a:pt x="7563" y="15910"/>
                  </a:cubicBezTo>
                  <a:cubicBezTo>
                    <a:pt x="7344" y="15875"/>
                    <a:pt x="7112" y="15797"/>
                    <a:pt x="6884" y="15708"/>
                  </a:cubicBezTo>
                  <a:cubicBezTo>
                    <a:pt x="6662" y="15618"/>
                    <a:pt x="6449" y="15509"/>
                    <a:pt x="6247" y="15380"/>
                  </a:cubicBezTo>
                  <a:cubicBezTo>
                    <a:pt x="6046" y="15245"/>
                    <a:pt x="5857" y="15093"/>
                    <a:pt x="5683" y="14927"/>
                  </a:cubicBezTo>
                  <a:cubicBezTo>
                    <a:pt x="4972" y="14241"/>
                    <a:pt x="4442" y="13310"/>
                    <a:pt x="3940" y="12368"/>
                  </a:cubicBezTo>
                  <a:cubicBezTo>
                    <a:pt x="2953" y="10477"/>
                    <a:pt x="2278" y="8431"/>
                    <a:pt x="1708" y="6337"/>
                  </a:cubicBezTo>
                  <a:cubicBezTo>
                    <a:pt x="1408" y="5272"/>
                    <a:pt x="1073" y="4259"/>
                    <a:pt x="1090" y="3290"/>
                  </a:cubicBezTo>
                  <a:cubicBezTo>
                    <a:pt x="1097" y="2810"/>
                    <a:pt x="1192" y="2344"/>
                    <a:pt x="1408" y="1983"/>
                  </a:cubicBezTo>
                  <a:cubicBezTo>
                    <a:pt x="1515" y="1802"/>
                    <a:pt x="1650" y="1639"/>
                    <a:pt x="1809" y="1499"/>
                  </a:cubicBezTo>
                  <a:cubicBezTo>
                    <a:pt x="1973" y="1371"/>
                    <a:pt x="2148" y="1249"/>
                    <a:pt x="2350" y="1183"/>
                  </a:cubicBezTo>
                  <a:cubicBezTo>
                    <a:pt x="2557" y="1104"/>
                    <a:pt x="2780" y="1065"/>
                    <a:pt x="3005" y="1065"/>
                  </a:cubicBezTo>
                  <a:cubicBezTo>
                    <a:pt x="3208" y="1065"/>
                    <a:pt x="3413" y="1097"/>
                    <a:pt x="3607" y="1160"/>
                  </a:cubicBezTo>
                  <a:cubicBezTo>
                    <a:pt x="3814" y="1226"/>
                    <a:pt x="4010" y="1328"/>
                    <a:pt x="4191" y="1455"/>
                  </a:cubicBezTo>
                  <a:cubicBezTo>
                    <a:pt x="4379" y="1587"/>
                    <a:pt x="4561" y="1753"/>
                    <a:pt x="4729" y="1929"/>
                  </a:cubicBezTo>
                  <a:cubicBezTo>
                    <a:pt x="5403" y="2652"/>
                    <a:pt x="5889" y="3604"/>
                    <a:pt x="6407" y="4566"/>
                  </a:cubicBezTo>
                  <a:cubicBezTo>
                    <a:pt x="7426" y="6486"/>
                    <a:pt x="8393" y="8422"/>
                    <a:pt x="9117" y="10455"/>
                  </a:cubicBezTo>
                  <a:cubicBezTo>
                    <a:pt x="9161" y="10582"/>
                    <a:pt x="9280" y="10662"/>
                    <a:pt x="9408" y="10662"/>
                  </a:cubicBezTo>
                  <a:cubicBezTo>
                    <a:pt x="9438" y="10662"/>
                    <a:pt x="9469" y="10657"/>
                    <a:pt x="9499" y="10648"/>
                  </a:cubicBezTo>
                  <a:cubicBezTo>
                    <a:pt x="9658" y="10599"/>
                    <a:pt x="9750" y="10432"/>
                    <a:pt x="9706" y="10273"/>
                  </a:cubicBezTo>
                  <a:cubicBezTo>
                    <a:pt x="9132" y="8130"/>
                    <a:pt x="8227" y="6099"/>
                    <a:pt x="7259" y="4131"/>
                  </a:cubicBezTo>
                  <a:cubicBezTo>
                    <a:pt x="6782" y="3156"/>
                    <a:pt x="6302" y="2115"/>
                    <a:pt x="5487" y="1222"/>
                  </a:cubicBezTo>
                  <a:cubicBezTo>
                    <a:pt x="5280" y="1002"/>
                    <a:pt x="5060" y="794"/>
                    <a:pt x="4804" y="608"/>
                  </a:cubicBezTo>
                  <a:cubicBezTo>
                    <a:pt x="4541" y="418"/>
                    <a:pt x="4250" y="261"/>
                    <a:pt x="3937" y="158"/>
                  </a:cubicBezTo>
                  <a:cubicBezTo>
                    <a:pt x="3629" y="54"/>
                    <a:pt x="3302" y="0"/>
                    <a:pt x="2974" y="0"/>
                  </a:cubicBezTo>
                  <a:close/>
                </a:path>
              </a:pathLst>
            </a:custGeom>
            <a:solidFill>
              <a:schemeClr val="dk1">
                <a:alpha val="67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87;p5"/>
            <p:cNvSpPr/>
            <p:nvPr/>
          </p:nvSpPr>
          <p:spPr>
            <a:xfrm>
              <a:off x="2018350" y="3914700"/>
              <a:ext cx="243900" cy="423300"/>
            </a:xfrm>
            <a:custGeom>
              <a:avLst/>
              <a:gdLst/>
              <a:ahLst/>
              <a:cxnLst/>
              <a:rect l="l" t="t" r="r" b="b"/>
              <a:pathLst>
                <a:path w="9756" h="16932" extrusionOk="0">
                  <a:moveTo>
                    <a:pt x="2974" y="0"/>
                  </a:moveTo>
                  <a:cubicBezTo>
                    <a:pt x="2637" y="0"/>
                    <a:pt x="2300" y="57"/>
                    <a:pt x="1981" y="173"/>
                  </a:cubicBezTo>
                  <a:cubicBezTo>
                    <a:pt x="1347" y="395"/>
                    <a:pt x="798" y="856"/>
                    <a:pt x="465" y="1436"/>
                  </a:cubicBezTo>
                  <a:cubicBezTo>
                    <a:pt x="381" y="1579"/>
                    <a:pt x="315" y="1732"/>
                    <a:pt x="251" y="1883"/>
                  </a:cubicBezTo>
                  <a:cubicBezTo>
                    <a:pt x="205" y="2038"/>
                    <a:pt x="139" y="2197"/>
                    <a:pt x="113" y="2349"/>
                  </a:cubicBezTo>
                  <a:cubicBezTo>
                    <a:pt x="40" y="2656"/>
                    <a:pt x="11" y="2968"/>
                    <a:pt x="7" y="3273"/>
                  </a:cubicBezTo>
                  <a:cubicBezTo>
                    <a:pt x="0" y="4506"/>
                    <a:pt x="393" y="5597"/>
                    <a:pt x="680" y="6626"/>
                  </a:cubicBezTo>
                  <a:cubicBezTo>
                    <a:pt x="1266" y="8739"/>
                    <a:pt x="1974" y="10866"/>
                    <a:pt x="3021" y="12850"/>
                  </a:cubicBezTo>
                  <a:cubicBezTo>
                    <a:pt x="3548" y="13823"/>
                    <a:pt x="4106" y="14828"/>
                    <a:pt x="4975" y="15666"/>
                  </a:cubicBezTo>
                  <a:cubicBezTo>
                    <a:pt x="5197" y="15876"/>
                    <a:pt x="5435" y="16065"/>
                    <a:pt x="5690" y="16234"/>
                  </a:cubicBezTo>
                  <a:cubicBezTo>
                    <a:pt x="5949" y="16399"/>
                    <a:pt x="6223" y="16537"/>
                    <a:pt x="6510" y="16648"/>
                  </a:cubicBezTo>
                  <a:cubicBezTo>
                    <a:pt x="6791" y="16755"/>
                    <a:pt x="7081" y="16849"/>
                    <a:pt x="7402" y="16897"/>
                  </a:cubicBezTo>
                  <a:cubicBezTo>
                    <a:pt x="7535" y="16916"/>
                    <a:pt x="7676" y="16931"/>
                    <a:pt x="7824" y="16931"/>
                  </a:cubicBezTo>
                  <a:cubicBezTo>
                    <a:pt x="8027" y="16931"/>
                    <a:pt x="8242" y="16903"/>
                    <a:pt x="8468" y="16817"/>
                  </a:cubicBezTo>
                  <a:cubicBezTo>
                    <a:pt x="8658" y="16743"/>
                    <a:pt x="8852" y="16619"/>
                    <a:pt x="8990" y="16454"/>
                  </a:cubicBezTo>
                  <a:cubicBezTo>
                    <a:pt x="9072" y="16368"/>
                    <a:pt x="9104" y="16305"/>
                    <a:pt x="9154" y="16234"/>
                  </a:cubicBezTo>
                  <a:cubicBezTo>
                    <a:pt x="9202" y="16165"/>
                    <a:pt x="9244" y="16094"/>
                    <a:pt x="9281" y="16018"/>
                  </a:cubicBezTo>
                  <a:cubicBezTo>
                    <a:pt x="9433" y="15732"/>
                    <a:pt x="9537" y="15421"/>
                    <a:pt x="9588" y="15101"/>
                  </a:cubicBezTo>
                  <a:cubicBezTo>
                    <a:pt x="9695" y="14478"/>
                    <a:pt x="9643" y="13875"/>
                    <a:pt x="9539" y="13302"/>
                  </a:cubicBezTo>
                  <a:cubicBezTo>
                    <a:pt x="9434" y="12734"/>
                    <a:pt x="9251" y="12171"/>
                    <a:pt x="9070" y="11662"/>
                  </a:cubicBezTo>
                  <a:cubicBezTo>
                    <a:pt x="8889" y="11142"/>
                    <a:pt x="8700" y="10622"/>
                    <a:pt x="8492" y="10106"/>
                  </a:cubicBezTo>
                  <a:cubicBezTo>
                    <a:pt x="8072" y="9070"/>
                    <a:pt x="7606" y="8071"/>
                    <a:pt x="6959" y="7100"/>
                  </a:cubicBezTo>
                  <a:cubicBezTo>
                    <a:pt x="6782" y="6850"/>
                    <a:pt x="6578" y="6621"/>
                    <a:pt x="6348" y="6419"/>
                  </a:cubicBezTo>
                  <a:cubicBezTo>
                    <a:pt x="6109" y="6216"/>
                    <a:pt x="5825" y="6025"/>
                    <a:pt x="5463" y="5935"/>
                  </a:cubicBezTo>
                  <a:cubicBezTo>
                    <a:pt x="5365" y="5907"/>
                    <a:pt x="5261" y="5894"/>
                    <a:pt x="5156" y="5894"/>
                  </a:cubicBezTo>
                  <a:cubicBezTo>
                    <a:pt x="4873" y="5894"/>
                    <a:pt x="4580" y="5988"/>
                    <a:pt x="4367" y="6140"/>
                  </a:cubicBezTo>
                  <a:cubicBezTo>
                    <a:pt x="4082" y="6338"/>
                    <a:pt x="3870" y="6571"/>
                    <a:pt x="3694" y="6849"/>
                  </a:cubicBezTo>
                  <a:cubicBezTo>
                    <a:pt x="3348" y="7402"/>
                    <a:pt x="3249" y="8044"/>
                    <a:pt x="3270" y="8634"/>
                  </a:cubicBezTo>
                  <a:cubicBezTo>
                    <a:pt x="3296" y="9228"/>
                    <a:pt x="3422" y="9798"/>
                    <a:pt x="3612" y="10338"/>
                  </a:cubicBezTo>
                  <a:cubicBezTo>
                    <a:pt x="3800" y="10877"/>
                    <a:pt x="4043" y="11396"/>
                    <a:pt x="4340" y="11883"/>
                  </a:cubicBezTo>
                  <a:cubicBezTo>
                    <a:pt x="4637" y="12369"/>
                    <a:pt x="4979" y="12831"/>
                    <a:pt x="5425" y="13230"/>
                  </a:cubicBezTo>
                  <a:cubicBezTo>
                    <a:pt x="5483" y="13278"/>
                    <a:pt x="5553" y="13301"/>
                    <a:pt x="5623" y="13301"/>
                  </a:cubicBezTo>
                  <a:cubicBezTo>
                    <a:pt x="5707" y="13301"/>
                    <a:pt x="5791" y="13267"/>
                    <a:pt x="5852" y="13201"/>
                  </a:cubicBezTo>
                  <a:cubicBezTo>
                    <a:pt x="5962" y="13079"/>
                    <a:pt x="5958" y="12891"/>
                    <a:pt x="5841" y="12774"/>
                  </a:cubicBezTo>
                  <a:lnTo>
                    <a:pt x="5835" y="12769"/>
                  </a:lnTo>
                  <a:cubicBezTo>
                    <a:pt x="5473" y="12431"/>
                    <a:pt x="5165" y="11999"/>
                    <a:pt x="4905" y="11549"/>
                  </a:cubicBezTo>
                  <a:cubicBezTo>
                    <a:pt x="4644" y="11096"/>
                    <a:pt x="4433" y="10616"/>
                    <a:pt x="4272" y="10119"/>
                  </a:cubicBezTo>
                  <a:cubicBezTo>
                    <a:pt x="4112" y="9626"/>
                    <a:pt x="4015" y="9114"/>
                    <a:pt x="4006" y="8616"/>
                  </a:cubicBezTo>
                  <a:cubicBezTo>
                    <a:pt x="4000" y="8121"/>
                    <a:pt x="4101" y="7638"/>
                    <a:pt x="4348" y="7266"/>
                  </a:cubicBezTo>
                  <a:cubicBezTo>
                    <a:pt x="4468" y="7085"/>
                    <a:pt x="4623" y="6927"/>
                    <a:pt x="4804" y="6806"/>
                  </a:cubicBezTo>
                  <a:cubicBezTo>
                    <a:pt x="4912" y="6741"/>
                    <a:pt x="5011" y="6705"/>
                    <a:pt x="5117" y="6705"/>
                  </a:cubicBezTo>
                  <a:cubicBezTo>
                    <a:pt x="5165" y="6705"/>
                    <a:pt x="5216" y="6713"/>
                    <a:pt x="5269" y="6728"/>
                  </a:cubicBezTo>
                  <a:cubicBezTo>
                    <a:pt x="5614" y="6820"/>
                    <a:pt x="5989" y="7194"/>
                    <a:pt x="6261" y="7593"/>
                  </a:cubicBezTo>
                  <a:cubicBezTo>
                    <a:pt x="6531" y="8003"/>
                    <a:pt x="6795" y="8493"/>
                    <a:pt x="7023" y="8964"/>
                  </a:cubicBezTo>
                  <a:cubicBezTo>
                    <a:pt x="7253" y="9443"/>
                    <a:pt x="7461" y="9936"/>
                    <a:pt x="7655" y="10436"/>
                  </a:cubicBezTo>
                  <a:cubicBezTo>
                    <a:pt x="7848" y="10936"/>
                    <a:pt x="8026" y="11445"/>
                    <a:pt x="8197" y="11959"/>
                  </a:cubicBezTo>
                  <a:cubicBezTo>
                    <a:pt x="8374" y="12481"/>
                    <a:pt x="8522" y="12963"/>
                    <a:pt x="8609" y="13471"/>
                  </a:cubicBezTo>
                  <a:cubicBezTo>
                    <a:pt x="8695" y="13970"/>
                    <a:pt x="8724" y="14474"/>
                    <a:pt x="8636" y="14929"/>
                  </a:cubicBezTo>
                  <a:cubicBezTo>
                    <a:pt x="8600" y="15149"/>
                    <a:pt x="8527" y="15361"/>
                    <a:pt x="8420" y="15556"/>
                  </a:cubicBezTo>
                  <a:cubicBezTo>
                    <a:pt x="8397" y="15604"/>
                    <a:pt x="8369" y="15650"/>
                    <a:pt x="8337" y="15692"/>
                  </a:cubicBezTo>
                  <a:cubicBezTo>
                    <a:pt x="8308" y="15733"/>
                    <a:pt x="8273" y="15790"/>
                    <a:pt x="8257" y="15799"/>
                  </a:cubicBezTo>
                  <a:cubicBezTo>
                    <a:pt x="8221" y="15845"/>
                    <a:pt x="8174" y="15869"/>
                    <a:pt x="8112" y="15895"/>
                  </a:cubicBezTo>
                  <a:cubicBezTo>
                    <a:pt x="8043" y="15922"/>
                    <a:pt x="7949" y="15936"/>
                    <a:pt x="7842" y="15936"/>
                  </a:cubicBezTo>
                  <a:cubicBezTo>
                    <a:pt x="7755" y="15936"/>
                    <a:pt x="7659" y="15927"/>
                    <a:pt x="7562" y="15910"/>
                  </a:cubicBezTo>
                  <a:cubicBezTo>
                    <a:pt x="7343" y="15875"/>
                    <a:pt x="7110" y="15798"/>
                    <a:pt x="6884" y="15708"/>
                  </a:cubicBezTo>
                  <a:cubicBezTo>
                    <a:pt x="6661" y="15618"/>
                    <a:pt x="6448" y="15509"/>
                    <a:pt x="6245" y="15380"/>
                  </a:cubicBezTo>
                  <a:cubicBezTo>
                    <a:pt x="6045" y="15245"/>
                    <a:pt x="5856" y="15093"/>
                    <a:pt x="5681" y="14927"/>
                  </a:cubicBezTo>
                  <a:cubicBezTo>
                    <a:pt x="4971" y="14242"/>
                    <a:pt x="4440" y="13310"/>
                    <a:pt x="3940" y="12368"/>
                  </a:cubicBezTo>
                  <a:cubicBezTo>
                    <a:pt x="2952" y="10477"/>
                    <a:pt x="2277" y="8431"/>
                    <a:pt x="1707" y="6337"/>
                  </a:cubicBezTo>
                  <a:cubicBezTo>
                    <a:pt x="1407" y="5272"/>
                    <a:pt x="1073" y="4259"/>
                    <a:pt x="1089" y="3290"/>
                  </a:cubicBezTo>
                  <a:cubicBezTo>
                    <a:pt x="1097" y="2810"/>
                    <a:pt x="1191" y="2344"/>
                    <a:pt x="1406" y="1983"/>
                  </a:cubicBezTo>
                  <a:cubicBezTo>
                    <a:pt x="1515" y="1802"/>
                    <a:pt x="1649" y="1639"/>
                    <a:pt x="1808" y="1499"/>
                  </a:cubicBezTo>
                  <a:cubicBezTo>
                    <a:pt x="1972" y="1371"/>
                    <a:pt x="2147" y="1249"/>
                    <a:pt x="2349" y="1183"/>
                  </a:cubicBezTo>
                  <a:cubicBezTo>
                    <a:pt x="2555" y="1104"/>
                    <a:pt x="2779" y="1065"/>
                    <a:pt x="3003" y="1065"/>
                  </a:cubicBezTo>
                  <a:cubicBezTo>
                    <a:pt x="3207" y="1065"/>
                    <a:pt x="3411" y="1097"/>
                    <a:pt x="3606" y="1160"/>
                  </a:cubicBezTo>
                  <a:cubicBezTo>
                    <a:pt x="3814" y="1226"/>
                    <a:pt x="4010" y="1329"/>
                    <a:pt x="4191" y="1455"/>
                  </a:cubicBezTo>
                  <a:cubicBezTo>
                    <a:pt x="4378" y="1587"/>
                    <a:pt x="4561" y="1753"/>
                    <a:pt x="4729" y="1929"/>
                  </a:cubicBezTo>
                  <a:cubicBezTo>
                    <a:pt x="5401" y="2652"/>
                    <a:pt x="5889" y="3604"/>
                    <a:pt x="6407" y="4566"/>
                  </a:cubicBezTo>
                  <a:cubicBezTo>
                    <a:pt x="7426" y="6486"/>
                    <a:pt x="8393" y="8422"/>
                    <a:pt x="9115" y="10455"/>
                  </a:cubicBezTo>
                  <a:cubicBezTo>
                    <a:pt x="9156" y="10588"/>
                    <a:pt x="9278" y="10673"/>
                    <a:pt x="9410" y="10673"/>
                  </a:cubicBezTo>
                  <a:cubicBezTo>
                    <a:pt x="9440" y="10673"/>
                    <a:pt x="9471" y="10668"/>
                    <a:pt x="9501" y="10659"/>
                  </a:cubicBezTo>
                  <a:cubicBezTo>
                    <a:pt x="9664" y="10608"/>
                    <a:pt x="9756" y="10436"/>
                    <a:pt x="9706" y="10273"/>
                  </a:cubicBezTo>
                  <a:cubicBezTo>
                    <a:pt x="9132" y="8130"/>
                    <a:pt x="8226" y="6099"/>
                    <a:pt x="7259" y="4131"/>
                  </a:cubicBezTo>
                  <a:cubicBezTo>
                    <a:pt x="6782" y="3157"/>
                    <a:pt x="6302" y="2115"/>
                    <a:pt x="5487" y="1222"/>
                  </a:cubicBezTo>
                  <a:cubicBezTo>
                    <a:pt x="5280" y="1002"/>
                    <a:pt x="5060" y="794"/>
                    <a:pt x="4803" y="608"/>
                  </a:cubicBezTo>
                  <a:cubicBezTo>
                    <a:pt x="4540" y="418"/>
                    <a:pt x="4250" y="261"/>
                    <a:pt x="3936" y="158"/>
                  </a:cubicBezTo>
                  <a:cubicBezTo>
                    <a:pt x="3629" y="54"/>
                    <a:pt x="3302" y="0"/>
                    <a:pt x="297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8" name="Google Shape;288;p5"/>
          <p:cNvGrpSpPr/>
          <p:nvPr/>
        </p:nvGrpSpPr>
        <p:grpSpPr>
          <a:xfrm>
            <a:off x="324014" y="4340106"/>
            <a:ext cx="354386" cy="578521"/>
            <a:chOff x="2254100" y="3662800"/>
            <a:chExt cx="269700" cy="440275"/>
          </a:xfrm>
        </p:grpSpPr>
        <p:sp>
          <p:nvSpPr>
            <p:cNvPr id="289" name="Google Shape;289;p5"/>
            <p:cNvSpPr/>
            <p:nvPr/>
          </p:nvSpPr>
          <p:spPr>
            <a:xfrm>
              <a:off x="2254100" y="3676075"/>
              <a:ext cx="250775" cy="427000"/>
            </a:xfrm>
            <a:custGeom>
              <a:avLst/>
              <a:gdLst/>
              <a:ahLst/>
              <a:cxnLst/>
              <a:rect l="l" t="t" r="r" b="b"/>
              <a:pathLst>
                <a:path w="10031" h="17080" extrusionOk="0">
                  <a:moveTo>
                    <a:pt x="7007" y="1"/>
                  </a:moveTo>
                  <a:cubicBezTo>
                    <a:pt x="6694" y="1"/>
                    <a:pt x="6381" y="51"/>
                    <a:pt x="6087" y="151"/>
                  </a:cubicBezTo>
                  <a:cubicBezTo>
                    <a:pt x="5929" y="204"/>
                    <a:pt x="5778" y="276"/>
                    <a:pt x="5631" y="347"/>
                  </a:cubicBezTo>
                  <a:cubicBezTo>
                    <a:pt x="5493" y="434"/>
                    <a:pt x="5340" y="509"/>
                    <a:pt x="5220" y="607"/>
                  </a:cubicBezTo>
                  <a:cubicBezTo>
                    <a:pt x="4962" y="790"/>
                    <a:pt x="4735" y="1006"/>
                    <a:pt x="4531" y="1233"/>
                  </a:cubicBezTo>
                  <a:cubicBezTo>
                    <a:pt x="3714" y="2154"/>
                    <a:pt x="3290" y="3235"/>
                    <a:pt x="2828" y="4198"/>
                  </a:cubicBezTo>
                  <a:cubicBezTo>
                    <a:pt x="1876" y="6173"/>
                    <a:pt x="1006" y="8240"/>
                    <a:pt x="488" y="10422"/>
                  </a:cubicBezTo>
                  <a:cubicBezTo>
                    <a:pt x="243" y="11501"/>
                    <a:pt x="0" y="12624"/>
                    <a:pt x="102" y="13829"/>
                  </a:cubicBezTo>
                  <a:cubicBezTo>
                    <a:pt x="131" y="14132"/>
                    <a:pt x="186" y="14432"/>
                    <a:pt x="266" y="14726"/>
                  </a:cubicBezTo>
                  <a:cubicBezTo>
                    <a:pt x="352" y="15020"/>
                    <a:pt x="468" y="15306"/>
                    <a:pt x="610" y="15578"/>
                  </a:cubicBezTo>
                  <a:cubicBezTo>
                    <a:pt x="751" y="15844"/>
                    <a:pt x="908" y="16105"/>
                    <a:pt x="1116" y="16354"/>
                  </a:cubicBezTo>
                  <a:cubicBezTo>
                    <a:pt x="1325" y="16598"/>
                    <a:pt x="1581" y="16851"/>
                    <a:pt x="1972" y="16996"/>
                  </a:cubicBezTo>
                  <a:cubicBezTo>
                    <a:pt x="2114" y="17047"/>
                    <a:pt x="2276" y="17079"/>
                    <a:pt x="2436" y="17079"/>
                  </a:cubicBezTo>
                  <a:cubicBezTo>
                    <a:pt x="2493" y="17079"/>
                    <a:pt x="2548" y="17076"/>
                    <a:pt x="2603" y="17067"/>
                  </a:cubicBezTo>
                  <a:cubicBezTo>
                    <a:pt x="2722" y="17055"/>
                    <a:pt x="2788" y="17030"/>
                    <a:pt x="2872" y="17009"/>
                  </a:cubicBezTo>
                  <a:cubicBezTo>
                    <a:pt x="2953" y="16989"/>
                    <a:pt x="3033" y="16963"/>
                    <a:pt x="3109" y="16930"/>
                  </a:cubicBezTo>
                  <a:cubicBezTo>
                    <a:pt x="3413" y="16816"/>
                    <a:pt x="3695" y="16651"/>
                    <a:pt x="3945" y="16443"/>
                  </a:cubicBezTo>
                  <a:cubicBezTo>
                    <a:pt x="4436" y="16045"/>
                    <a:pt x="4794" y="15557"/>
                    <a:pt x="5094" y="15058"/>
                  </a:cubicBezTo>
                  <a:cubicBezTo>
                    <a:pt x="5390" y="14561"/>
                    <a:pt x="5623" y="14017"/>
                    <a:pt x="5822" y="13515"/>
                  </a:cubicBezTo>
                  <a:cubicBezTo>
                    <a:pt x="6029" y="13004"/>
                    <a:pt x="6229" y="12488"/>
                    <a:pt x="6412" y="11964"/>
                  </a:cubicBezTo>
                  <a:cubicBezTo>
                    <a:pt x="6780" y="10907"/>
                    <a:pt x="7088" y="9848"/>
                    <a:pt x="7240" y="8692"/>
                  </a:cubicBezTo>
                  <a:cubicBezTo>
                    <a:pt x="7272" y="8388"/>
                    <a:pt x="7268" y="8081"/>
                    <a:pt x="7229" y="7777"/>
                  </a:cubicBezTo>
                  <a:cubicBezTo>
                    <a:pt x="7183" y="7467"/>
                    <a:pt x="7096" y="7137"/>
                    <a:pt x="6882" y="6829"/>
                  </a:cubicBezTo>
                  <a:cubicBezTo>
                    <a:pt x="6678" y="6515"/>
                    <a:pt x="6279" y="6297"/>
                    <a:pt x="5923" y="6262"/>
                  </a:cubicBezTo>
                  <a:cubicBezTo>
                    <a:pt x="5830" y="6251"/>
                    <a:pt x="5739" y="6246"/>
                    <a:pt x="5650" y="6246"/>
                  </a:cubicBezTo>
                  <a:cubicBezTo>
                    <a:pt x="5409" y="6246"/>
                    <a:pt x="5179" y="6284"/>
                    <a:pt x="4949" y="6352"/>
                  </a:cubicBezTo>
                  <a:cubicBezTo>
                    <a:pt x="4324" y="6540"/>
                    <a:pt x="3827" y="6957"/>
                    <a:pt x="3454" y="7414"/>
                  </a:cubicBezTo>
                  <a:cubicBezTo>
                    <a:pt x="3081" y="7879"/>
                    <a:pt x="2801" y="8392"/>
                    <a:pt x="2587" y="8922"/>
                  </a:cubicBezTo>
                  <a:cubicBezTo>
                    <a:pt x="2374" y="9451"/>
                    <a:pt x="2216" y="10002"/>
                    <a:pt x="2118" y="10564"/>
                  </a:cubicBezTo>
                  <a:cubicBezTo>
                    <a:pt x="2021" y="11125"/>
                    <a:pt x="1974" y="11698"/>
                    <a:pt x="2047" y="12292"/>
                  </a:cubicBezTo>
                  <a:cubicBezTo>
                    <a:pt x="2066" y="12448"/>
                    <a:pt x="2199" y="12563"/>
                    <a:pt x="2353" y="12563"/>
                  </a:cubicBezTo>
                  <a:cubicBezTo>
                    <a:pt x="2364" y="12563"/>
                    <a:pt x="2375" y="12563"/>
                    <a:pt x="2387" y="12562"/>
                  </a:cubicBezTo>
                  <a:cubicBezTo>
                    <a:pt x="2555" y="12543"/>
                    <a:pt x="2678" y="12392"/>
                    <a:pt x="2660" y="12224"/>
                  </a:cubicBezTo>
                  <a:lnTo>
                    <a:pt x="2659" y="12216"/>
                  </a:lnTo>
                  <a:cubicBezTo>
                    <a:pt x="2610" y="11723"/>
                    <a:pt x="2661" y="11195"/>
                    <a:pt x="2764" y="10684"/>
                  </a:cubicBezTo>
                  <a:cubicBezTo>
                    <a:pt x="2866" y="10173"/>
                    <a:pt x="3022" y="9672"/>
                    <a:pt x="3230" y="9193"/>
                  </a:cubicBezTo>
                  <a:cubicBezTo>
                    <a:pt x="3435" y="8715"/>
                    <a:pt x="3699" y="8267"/>
                    <a:pt x="4019" y="7888"/>
                  </a:cubicBezTo>
                  <a:cubicBezTo>
                    <a:pt x="4342" y="7511"/>
                    <a:pt x="4736" y="7214"/>
                    <a:pt x="5166" y="7097"/>
                  </a:cubicBezTo>
                  <a:cubicBezTo>
                    <a:pt x="5309" y="7058"/>
                    <a:pt x="5457" y="7038"/>
                    <a:pt x="5604" y="7038"/>
                  </a:cubicBezTo>
                  <a:cubicBezTo>
                    <a:pt x="5674" y="7038"/>
                    <a:pt x="5744" y="7043"/>
                    <a:pt x="5813" y="7051"/>
                  </a:cubicBezTo>
                  <a:cubicBezTo>
                    <a:pt x="5994" y="7083"/>
                    <a:pt x="6119" y="7151"/>
                    <a:pt x="6213" y="7298"/>
                  </a:cubicBezTo>
                  <a:cubicBezTo>
                    <a:pt x="6413" y="7596"/>
                    <a:pt x="6450" y="8124"/>
                    <a:pt x="6389" y="8603"/>
                  </a:cubicBezTo>
                  <a:cubicBezTo>
                    <a:pt x="6323" y="9090"/>
                    <a:pt x="6198" y="9632"/>
                    <a:pt x="6059" y="10137"/>
                  </a:cubicBezTo>
                  <a:cubicBezTo>
                    <a:pt x="5917" y="10648"/>
                    <a:pt x="5750" y="11157"/>
                    <a:pt x="5565" y="11660"/>
                  </a:cubicBezTo>
                  <a:cubicBezTo>
                    <a:pt x="5381" y="12164"/>
                    <a:pt x="5179" y="12664"/>
                    <a:pt x="4969" y="13163"/>
                  </a:cubicBezTo>
                  <a:cubicBezTo>
                    <a:pt x="4758" y="13672"/>
                    <a:pt x="4553" y="14133"/>
                    <a:pt x="4284" y="14572"/>
                  </a:cubicBezTo>
                  <a:cubicBezTo>
                    <a:pt x="4018" y="15003"/>
                    <a:pt x="3708" y="15402"/>
                    <a:pt x="3342" y="15686"/>
                  </a:cubicBezTo>
                  <a:cubicBezTo>
                    <a:pt x="3171" y="15827"/>
                    <a:pt x="2975" y="15939"/>
                    <a:pt x="2766" y="16014"/>
                  </a:cubicBezTo>
                  <a:cubicBezTo>
                    <a:pt x="2717" y="16035"/>
                    <a:pt x="2667" y="16051"/>
                    <a:pt x="2614" y="16062"/>
                  </a:cubicBezTo>
                  <a:cubicBezTo>
                    <a:pt x="2569" y="16073"/>
                    <a:pt x="2512" y="16091"/>
                    <a:pt x="2488" y="16091"/>
                  </a:cubicBezTo>
                  <a:cubicBezTo>
                    <a:pt x="2486" y="16091"/>
                    <a:pt x="2484" y="16091"/>
                    <a:pt x="2483" y="16091"/>
                  </a:cubicBezTo>
                  <a:cubicBezTo>
                    <a:pt x="2469" y="16093"/>
                    <a:pt x="2456" y="16094"/>
                    <a:pt x="2443" y="16094"/>
                  </a:cubicBezTo>
                  <a:cubicBezTo>
                    <a:pt x="2401" y="16094"/>
                    <a:pt x="2359" y="16083"/>
                    <a:pt x="2311" y="16067"/>
                  </a:cubicBezTo>
                  <a:cubicBezTo>
                    <a:pt x="2185" y="16022"/>
                    <a:pt x="2026" y="15888"/>
                    <a:pt x="1887" y="15716"/>
                  </a:cubicBezTo>
                  <a:cubicBezTo>
                    <a:pt x="1746" y="15545"/>
                    <a:pt x="1621" y="15334"/>
                    <a:pt x="1510" y="15117"/>
                  </a:cubicBezTo>
                  <a:cubicBezTo>
                    <a:pt x="1403" y="14902"/>
                    <a:pt x="1314" y="14679"/>
                    <a:pt x="1246" y="14450"/>
                  </a:cubicBezTo>
                  <a:cubicBezTo>
                    <a:pt x="1184" y="14217"/>
                    <a:pt x="1143" y="13977"/>
                    <a:pt x="1121" y="13737"/>
                  </a:cubicBezTo>
                  <a:cubicBezTo>
                    <a:pt x="1038" y="12754"/>
                    <a:pt x="1252" y="11703"/>
                    <a:pt x="1497" y="10664"/>
                  </a:cubicBezTo>
                  <a:cubicBezTo>
                    <a:pt x="2000" y="8592"/>
                    <a:pt x="2841" y="6609"/>
                    <a:pt x="3792" y="4657"/>
                  </a:cubicBezTo>
                  <a:cubicBezTo>
                    <a:pt x="4267" y="3659"/>
                    <a:pt x="4683" y="2676"/>
                    <a:pt x="5334" y="1958"/>
                  </a:cubicBezTo>
                  <a:cubicBezTo>
                    <a:pt x="5657" y="1602"/>
                    <a:pt x="6035" y="1314"/>
                    <a:pt x="6434" y="1185"/>
                  </a:cubicBezTo>
                  <a:cubicBezTo>
                    <a:pt x="6634" y="1119"/>
                    <a:pt x="6844" y="1085"/>
                    <a:pt x="7054" y="1085"/>
                  </a:cubicBezTo>
                  <a:cubicBezTo>
                    <a:pt x="7262" y="1097"/>
                    <a:pt x="7474" y="1119"/>
                    <a:pt x="7670" y="1203"/>
                  </a:cubicBezTo>
                  <a:cubicBezTo>
                    <a:pt x="8065" y="1350"/>
                    <a:pt x="8410" y="1644"/>
                    <a:pt x="8631" y="2016"/>
                  </a:cubicBezTo>
                  <a:cubicBezTo>
                    <a:pt x="8744" y="2200"/>
                    <a:pt x="8823" y="2407"/>
                    <a:pt x="8877" y="2622"/>
                  </a:cubicBezTo>
                  <a:cubicBezTo>
                    <a:pt x="8931" y="2845"/>
                    <a:pt x="8959" y="3090"/>
                    <a:pt x="8970" y="3333"/>
                  </a:cubicBezTo>
                  <a:cubicBezTo>
                    <a:pt x="8999" y="4320"/>
                    <a:pt x="8738" y="5358"/>
                    <a:pt x="8494" y="6423"/>
                  </a:cubicBezTo>
                  <a:cubicBezTo>
                    <a:pt x="7995" y="8537"/>
                    <a:pt x="7447" y="10631"/>
                    <a:pt x="6651" y="12637"/>
                  </a:cubicBezTo>
                  <a:lnTo>
                    <a:pt x="6650" y="12636"/>
                  </a:lnTo>
                  <a:lnTo>
                    <a:pt x="6650" y="12636"/>
                  </a:lnTo>
                  <a:cubicBezTo>
                    <a:pt x="6588" y="12790"/>
                    <a:pt x="6661" y="12965"/>
                    <a:pt x="6811" y="13032"/>
                  </a:cubicBezTo>
                  <a:cubicBezTo>
                    <a:pt x="6852" y="13050"/>
                    <a:pt x="6895" y="13059"/>
                    <a:pt x="6937" y="13059"/>
                  </a:cubicBezTo>
                  <a:cubicBezTo>
                    <a:pt x="7051" y="13059"/>
                    <a:pt x="7160" y="12995"/>
                    <a:pt x="7214" y="12887"/>
                  </a:cubicBezTo>
                  <a:cubicBezTo>
                    <a:pt x="8193" y="10896"/>
                    <a:pt x="8851" y="8772"/>
                    <a:pt x="9421" y="6656"/>
                  </a:cubicBezTo>
                  <a:cubicBezTo>
                    <a:pt x="9704" y="5608"/>
                    <a:pt x="10030" y="4508"/>
                    <a:pt x="10004" y="3300"/>
                  </a:cubicBezTo>
                  <a:cubicBezTo>
                    <a:pt x="9994" y="2997"/>
                    <a:pt x="9964" y="2697"/>
                    <a:pt x="9894" y="2387"/>
                  </a:cubicBezTo>
                  <a:cubicBezTo>
                    <a:pt x="9821" y="2071"/>
                    <a:pt x="9706" y="1762"/>
                    <a:pt x="9539" y="1478"/>
                  </a:cubicBezTo>
                  <a:cubicBezTo>
                    <a:pt x="9210" y="909"/>
                    <a:pt x="8683" y="442"/>
                    <a:pt x="8058" y="201"/>
                  </a:cubicBezTo>
                  <a:cubicBezTo>
                    <a:pt x="7726" y="67"/>
                    <a:pt x="7366" y="1"/>
                    <a:pt x="7007" y="1"/>
                  </a:cubicBezTo>
                  <a:close/>
                </a:path>
              </a:pathLst>
            </a:custGeom>
            <a:solidFill>
              <a:schemeClr val="dk1">
                <a:alpha val="67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5"/>
            <p:cNvSpPr/>
            <p:nvPr/>
          </p:nvSpPr>
          <p:spPr>
            <a:xfrm>
              <a:off x="2273050" y="3662800"/>
              <a:ext cx="250750" cy="427000"/>
            </a:xfrm>
            <a:custGeom>
              <a:avLst/>
              <a:gdLst/>
              <a:ahLst/>
              <a:cxnLst/>
              <a:rect l="l" t="t" r="r" b="b"/>
              <a:pathLst>
                <a:path w="10030" h="17080" extrusionOk="0">
                  <a:moveTo>
                    <a:pt x="7007" y="0"/>
                  </a:moveTo>
                  <a:cubicBezTo>
                    <a:pt x="6694" y="0"/>
                    <a:pt x="6381" y="51"/>
                    <a:pt x="6087" y="151"/>
                  </a:cubicBezTo>
                  <a:cubicBezTo>
                    <a:pt x="5929" y="204"/>
                    <a:pt x="5779" y="276"/>
                    <a:pt x="5630" y="347"/>
                  </a:cubicBezTo>
                  <a:cubicBezTo>
                    <a:pt x="5494" y="433"/>
                    <a:pt x="5339" y="510"/>
                    <a:pt x="5219" y="607"/>
                  </a:cubicBezTo>
                  <a:cubicBezTo>
                    <a:pt x="4962" y="790"/>
                    <a:pt x="4736" y="1006"/>
                    <a:pt x="4530" y="1232"/>
                  </a:cubicBezTo>
                  <a:cubicBezTo>
                    <a:pt x="3715" y="2155"/>
                    <a:pt x="3290" y="3234"/>
                    <a:pt x="2828" y="4197"/>
                  </a:cubicBezTo>
                  <a:cubicBezTo>
                    <a:pt x="1877" y="6173"/>
                    <a:pt x="1007" y="8239"/>
                    <a:pt x="487" y="10422"/>
                  </a:cubicBezTo>
                  <a:cubicBezTo>
                    <a:pt x="244" y="11501"/>
                    <a:pt x="1" y="12625"/>
                    <a:pt x="103" y="13828"/>
                  </a:cubicBezTo>
                  <a:cubicBezTo>
                    <a:pt x="131" y="14131"/>
                    <a:pt x="186" y="14432"/>
                    <a:pt x="265" y="14726"/>
                  </a:cubicBezTo>
                  <a:cubicBezTo>
                    <a:pt x="352" y="15020"/>
                    <a:pt x="468" y="15305"/>
                    <a:pt x="610" y="15578"/>
                  </a:cubicBezTo>
                  <a:cubicBezTo>
                    <a:pt x="751" y="15843"/>
                    <a:pt x="907" y="16105"/>
                    <a:pt x="1116" y="16354"/>
                  </a:cubicBezTo>
                  <a:cubicBezTo>
                    <a:pt x="1325" y="16598"/>
                    <a:pt x="1581" y="16850"/>
                    <a:pt x="1972" y="16996"/>
                  </a:cubicBezTo>
                  <a:cubicBezTo>
                    <a:pt x="2114" y="17047"/>
                    <a:pt x="2275" y="17079"/>
                    <a:pt x="2436" y="17079"/>
                  </a:cubicBezTo>
                  <a:cubicBezTo>
                    <a:pt x="2492" y="17079"/>
                    <a:pt x="2548" y="17075"/>
                    <a:pt x="2603" y="17067"/>
                  </a:cubicBezTo>
                  <a:cubicBezTo>
                    <a:pt x="2721" y="17056"/>
                    <a:pt x="2788" y="17030"/>
                    <a:pt x="2872" y="17009"/>
                  </a:cubicBezTo>
                  <a:cubicBezTo>
                    <a:pt x="2953" y="16989"/>
                    <a:pt x="3033" y="16963"/>
                    <a:pt x="3109" y="16931"/>
                  </a:cubicBezTo>
                  <a:cubicBezTo>
                    <a:pt x="3413" y="16815"/>
                    <a:pt x="3695" y="16650"/>
                    <a:pt x="3944" y="16442"/>
                  </a:cubicBezTo>
                  <a:cubicBezTo>
                    <a:pt x="4435" y="16044"/>
                    <a:pt x="4794" y="15557"/>
                    <a:pt x="5093" y="15057"/>
                  </a:cubicBezTo>
                  <a:cubicBezTo>
                    <a:pt x="5390" y="14561"/>
                    <a:pt x="5623" y="14016"/>
                    <a:pt x="5822" y="13515"/>
                  </a:cubicBezTo>
                  <a:cubicBezTo>
                    <a:pt x="6028" y="13004"/>
                    <a:pt x="6228" y="12488"/>
                    <a:pt x="6412" y="11963"/>
                  </a:cubicBezTo>
                  <a:cubicBezTo>
                    <a:pt x="6779" y="10907"/>
                    <a:pt x="7088" y="9848"/>
                    <a:pt x="7240" y="8692"/>
                  </a:cubicBezTo>
                  <a:cubicBezTo>
                    <a:pt x="7271" y="8388"/>
                    <a:pt x="7268" y="8081"/>
                    <a:pt x="7229" y="7777"/>
                  </a:cubicBezTo>
                  <a:cubicBezTo>
                    <a:pt x="7183" y="7466"/>
                    <a:pt x="7095" y="7136"/>
                    <a:pt x="6882" y="6829"/>
                  </a:cubicBezTo>
                  <a:cubicBezTo>
                    <a:pt x="6678" y="6514"/>
                    <a:pt x="6279" y="6298"/>
                    <a:pt x="5922" y="6262"/>
                  </a:cubicBezTo>
                  <a:cubicBezTo>
                    <a:pt x="5830" y="6251"/>
                    <a:pt x="5739" y="6246"/>
                    <a:pt x="5651" y="6246"/>
                  </a:cubicBezTo>
                  <a:cubicBezTo>
                    <a:pt x="5409" y="6246"/>
                    <a:pt x="5179" y="6283"/>
                    <a:pt x="4949" y="6351"/>
                  </a:cubicBezTo>
                  <a:cubicBezTo>
                    <a:pt x="4324" y="6540"/>
                    <a:pt x="3826" y="6957"/>
                    <a:pt x="3454" y="7415"/>
                  </a:cubicBezTo>
                  <a:cubicBezTo>
                    <a:pt x="3081" y="7879"/>
                    <a:pt x="2801" y="8391"/>
                    <a:pt x="2587" y="8922"/>
                  </a:cubicBezTo>
                  <a:cubicBezTo>
                    <a:pt x="2373" y="9451"/>
                    <a:pt x="2216" y="10002"/>
                    <a:pt x="2117" y="10564"/>
                  </a:cubicBezTo>
                  <a:cubicBezTo>
                    <a:pt x="2020" y="11125"/>
                    <a:pt x="1973" y="11699"/>
                    <a:pt x="2046" y="12292"/>
                  </a:cubicBezTo>
                  <a:cubicBezTo>
                    <a:pt x="2066" y="12448"/>
                    <a:pt x="2198" y="12563"/>
                    <a:pt x="2352" y="12563"/>
                  </a:cubicBezTo>
                  <a:cubicBezTo>
                    <a:pt x="2363" y="12563"/>
                    <a:pt x="2375" y="12562"/>
                    <a:pt x="2386" y="12561"/>
                  </a:cubicBezTo>
                  <a:cubicBezTo>
                    <a:pt x="2555" y="12543"/>
                    <a:pt x="2676" y="12392"/>
                    <a:pt x="2660" y="12223"/>
                  </a:cubicBezTo>
                  <a:lnTo>
                    <a:pt x="2660" y="12216"/>
                  </a:lnTo>
                  <a:cubicBezTo>
                    <a:pt x="2611" y="11724"/>
                    <a:pt x="2662" y="11196"/>
                    <a:pt x="2764" y="10685"/>
                  </a:cubicBezTo>
                  <a:cubicBezTo>
                    <a:pt x="2866" y="10172"/>
                    <a:pt x="3023" y="9673"/>
                    <a:pt x="3230" y="9193"/>
                  </a:cubicBezTo>
                  <a:cubicBezTo>
                    <a:pt x="3435" y="8716"/>
                    <a:pt x="3698" y="8268"/>
                    <a:pt x="4020" y="7887"/>
                  </a:cubicBezTo>
                  <a:cubicBezTo>
                    <a:pt x="4341" y="7510"/>
                    <a:pt x="4736" y="7214"/>
                    <a:pt x="5167" y="7098"/>
                  </a:cubicBezTo>
                  <a:cubicBezTo>
                    <a:pt x="5308" y="7058"/>
                    <a:pt x="5455" y="7038"/>
                    <a:pt x="5601" y="7038"/>
                  </a:cubicBezTo>
                  <a:cubicBezTo>
                    <a:pt x="5672" y="7038"/>
                    <a:pt x="5743" y="7043"/>
                    <a:pt x="5813" y="7052"/>
                  </a:cubicBezTo>
                  <a:cubicBezTo>
                    <a:pt x="5994" y="7084"/>
                    <a:pt x="6119" y="7150"/>
                    <a:pt x="6214" y="7299"/>
                  </a:cubicBezTo>
                  <a:cubicBezTo>
                    <a:pt x="6413" y="7597"/>
                    <a:pt x="6449" y="8125"/>
                    <a:pt x="6390" y="8602"/>
                  </a:cubicBezTo>
                  <a:cubicBezTo>
                    <a:pt x="6322" y="9090"/>
                    <a:pt x="6199" y="9632"/>
                    <a:pt x="6059" y="10137"/>
                  </a:cubicBezTo>
                  <a:cubicBezTo>
                    <a:pt x="5918" y="10649"/>
                    <a:pt x="5749" y="11156"/>
                    <a:pt x="5566" y="11660"/>
                  </a:cubicBezTo>
                  <a:cubicBezTo>
                    <a:pt x="5381" y="12164"/>
                    <a:pt x="5180" y="12664"/>
                    <a:pt x="4970" y="13164"/>
                  </a:cubicBezTo>
                  <a:cubicBezTo>
                    <a:pt x="4759" y="13673"/>
                    <a:pt x="4552" y="14132"/>
                    <a:pt x="4284" y="14572"/>
                  </a:cubicBezTo>
                  <a:cubicBezTo>
                    <a:pt x="4019" y="15004"/>
                    <a:pt x="3707" y="15402"/>
                    <a:pt x="3343" y="15687"/>
                  </a:cubicBezTo>
                  <a:cubicBezTo>
                    <a:pt x="3170" y="15828"/>
                    <a:pt x="2976" y="15938"/>
                    <a:pt x="2767" y="16015"/>
                  </a:cubicBezTo>
                  <a:cubicBezTo>
                    <a:pt x="2718" y="16036"/>
                    <a:pt x="2666" y="16052"/>
                    <a:pt x="2615" y="16062"/>
                  </a:cubicBezTo>
                  <a:cubicBezTo>
                    <a:pt x="2570" y="16073"/>
                    <a:pt x="2514" y="16091"/>
                    <a:pt x="2490" y="16091"/>
                  </a:cubicBezTo>
                  <a:cubicBezTo>
                    <a:pt x="2488" y="16091"/>
                    <a:pt x="2485" y="16091"/>
                    <a:pt x="2484" y="16090"/>
                  </a:cubicBezTo>
                  <a:cubicBezTo>
                    <a:pt x="2469" y="16093"/>
                    <a:pt x="2455" y="16094"/>
                    <a:pt x="2440" y="16094"/>
                  </a:cubicBezTo>
                  <a:cubicBezTo>
                    <a:pt x="2399" y="16094"/>
                    <a:pt x="2358" y="16083"/>
                    <a:pt x="2311" y="16066"/>
                  </a:cubicBezTo>
                  <a:cubicBezTo>
                    <a:pt x="2185" y="16023"/>
                    <a:pt x="2026" y="15889"/>
                    <a:pt x="1888" y="15716"/>
                  </a:cubicBezTo>
                  <a:cubicBezTo>
                    <a:pt x="1746" y="15546"/>
                    <a:pt x="1622" y="15334"/>
                    <a:pt x="1511" y="15117"/>
                  </a:cubicBezTo>
                  <a:cubicBezTo>
                    <a:pt x="1402" y="14903"/>
                    <a:pt x="1314" y="14680"/>
                    <a:pt x="1246" y="14450"/>
                  </a:cubicBezTo>
                  <a:cubicBezTo>
                    <a:pt x="1185" y="14216"/>
                    <a:pt x="1142" y="13978"/>
                    <a:pt x="1120" y="13738"/>
                  </a:cubicBezTo>
                  <a:cubicBezTo>
                    <a:pt x="1037" y="12755"/>
                    <a:pt x="1253" y="11704"/>
                    <a:pt x="1497" y="10664"/>
                  </a:cubicBezTo>
                  <a:cubicBezTo>
                    <a:pt x="1999" y="8593"/>
                    <a:pt x="2840" y="6608"/>
                    <a:pt x="3791" y="4658"/>
                  </a:cubicBezTo>
                  <a:cubicBezTo>
                    <a:pt x="4267" y="3660"/>
                    <a:pt x="4683" y="2677"/>
                    <a:pt x="5334" y="1958"/>
                  </a:cubicBezTo>
                  <a:cubicBezTo>
                    <a:pt x="5657" y="1603"/>
                    <a:pt x="6035" y="1314"/>
                    <a:pt x="6435" y="1185"/>
                  </a:cubicBezTo>
                  <a:cubicBezTo>
                    <a:pt x="6635" y="1120"/>
                    <a:pt x="6844" y="1086"/>
                    <a:pt x="7055" y="1085"/>
                  </a:cubicBezTo>
                  <a:cubicBezTo>
                    <a:pt x="7263" y="1098"/>
                    <a:pt x="7475" y="1120"/>
                    <a:pt x="7670" y="1204"/>
                  </a:cubicBezTo>
                  <a:cubicBezTo>
                    <a:pt x="8065" y="1350"/>
                    <a:pt x="8409" y="1645"/>
                    <a:pt x="8630" y="2015"/>
                  </a:cubicBezTo>
                  <a:cubicBezTo>
                    <a:pt x="8744" y="2201"/>
                    <a:pt x="8824" y="2408"/>
                    <a:pt x="8876" y="2623"/>
                  </a:cubicBezTo>
                  <a:cubicBezTo>
                    <a:pt x="8931" y="2845"/>
                    <a:pt x="8959" y="3090"/>
                    <a:pt x="8969" y="3334"/>
                  </a:cubicBezTo>
                  <a:cubicBezTo>
                    <a:pt x="9000" y="4320"/>
                    <a:pt x="8739" y="5357"/>
                    <a:pt x="8495" y="6422"/>
                  </a:cubicBezTo>
                  <a:cubicBezTo>
                    <a:pt x="7996" y="8537"/>
                    <a:pt x="7447" y="10630"/>
                    <a:pt x="6650" y="12637"/>
                  </a:cubicBezTo>
                  <a:lnTo>
                    <a:pt x="6650" y="12636"/>
                  </a:lnTo>
                  <a:lnTo>
                    <a:pt x="6650" y="12636"/>
                  </a:lnTo>
                  <a:cubicBezTo>
                    <a:pt x="6588" y="12790"/>
                    <a:pt x="6660" y="12965"/>
                    <a:pt x="6811" y="13032"/>
                  </a:cubicBezTo>
                  <a:cubicBezTo>
                    <a:pt x="6852" y="13051"/>
                    <a:pt x="6895" y="13059"/>
                    <a:pt x="6937" y="13059"/>
                  </a:cubicBezTo>
                  <a:cubicBezTo>
                    <a:pt x="7051" y="13059"/>
                    <a:pt x="7160" y="12996"/>
                    <a:pt x="7213" y="12887"/>
                  </a:cubicBezTo>
                  <a:cubicBezTo>
                    <a:pt x="8194" y="10896"/>
                    <a:pt x="8852" y="8772"/>
                    <a:pt x="9421" y="6655"/>
                  </a:cubicBezTo>
                  <a:cubicBezTo>
                    <a:pt x="9704" y="5608"/>
                    <a:pt x="10030" y="4508"/>
                    <a:pt x="10003" y="3300"/>
                  </a:cubicBezTo>
                  <a:cubicBezTo>
                    <a:pt x="9994" y="2997"/>
                    <a:pt x="9965" y="2696"/>
                    <a:pt x="9894" y="2387"/>
                  </a:cubicBezTo>
                  <a:cubicBezTo>
                    <a:pt x="9822" y="2072"/>
                    <a:pt x="9707" y="1762"/>
                    <a:pt x="9539" y="1477"/>
                  </a:cubicBezTo>
                  <a:cubicBezTo>
                    <a:pt x="9210" y="909"/>
                    <a:pt x="8683" y="442"/>
                    <a:pt x="8059" y="201"/>
                  </a:cubicBezTo>
                  <a:cubicBezTo>
                    <a:pt x="7726" y="67"/>
                    <a:pt x="7366" y="0"/>
                    <a:pt x="700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91" name="Google Shape;291;p5"/>
          <p:cNvSpPr/>
          <p:nvPr/>
        </p:nvSpPr>
        <p:spPr>
          <a:xfrm rot="9019462" flipH="1">
            <a:off x="6273854" y="-1549783"/>
            <a:ext cx="3114317" cy="2763451"/>
          </a:xfrm>
          <a:custGeom>
            <a:avLst/>
            <a:gdLst/>
            <a:ahLst/>
            <a:cxnLst/>
            <a:rect l="l" t="t" r="r" b="b"/>
            <a:pathLst>
              <a:path w="125126" h="111029" extrusionOk="0">
                <a:moveTo>
                  <a:pt x="64572" y="0"/>
                </a:moveTo>
                <a:cubicBezTo>
                  <a:pt x="63677" y="0"/>
                  <a:pt x="62783" y="116"/>
                  <a:pt x="61917" y="355"/>
                </a:cubicBezTo>
                <a:cubicBezTo>
                  <a:pt x="58261" y="1364"/>
                  <a:pt x="55292" y="4531"/>
                  <a:pt x="54520" y="8244"/>
                </a:cubicBezTo>
                <a:cubicBezTo>
                  <a:pt x="53505" y="13125"/>
                  <a:pt x="56063" y="18149"/>
                  <a:pt x="55407" y="23090"/>
                </a:cubicBezTo>
                <a:cubicBezTo>
                  <a:pt x="55028" y="25941"/>
                  <a:pt x="53481" y="28690"/>
                  <a:pt x="51037" y="30205"/>
                </a:cubicBezTo>
                <a:cubicBezTo>
                  <a:pt x="49595" y="31098"/>
                  <a:pt x="47855" y="31537"/>
                  <a:pt x="46108" y="31537"/>
                </a:cubicBezTo>
                <a:cubicBezTo>
                  <a:pt x="43482" y="31537"/>
                  <a:pt x="40841" y="30546"/>
                  <a:pt x="39172" y="28616"/>
                </a:cubicBezTo>
                <a:cubicBezTo>
                  <a:pt x="37308" y="26462"/>
                  <a:pt x="36160" y="23733"/>
                  <a:pt x="34135" y="21728"/>
                </a:cubicBezTo>
                <a:cubicBezTo>
                  <a:pt x="32095" y="19710"/>
                  <a:pt x="29231" y="18682"/>
                  <a:pt x="26365" y="18682"/>
                </a:cubicBezTo>
                <a:cubicBezTo>
                  <a:pt x="24225" y="18682"/>
                  <a:pt x="22085" y="19254"/>
                  <a:pt x="20284" y="20414"/>
                </a:cubicBezTo>
                <a:cubicBezTo>
                  <a:pt x="16071" y="23125"/>
                  <a:pt x="14003" y="28689"/>
                  <a:pt x="15209" y="33552"/>
                </a:cubicBezTo>
                <a:cubicBezTo>
                  <a:pt x="16263" y="37806"/>
                  <a:pt x="19526" y="41750"/>
                  <a:pt x="18656" y="46046"/>
                </a:cubicBezTo>
                <a:cubicBezTo>
                  <a:pt x="18114" y="48725"/>
                  <a:pt x="15924" y="51113"/>
                  <a:pt x="13704" y="52596"/>
                </a:cubicBezTo>
                <a:cubicBezTo>
                  <a:pt x="11184" y="54278"/>
                  <a:pt x="8931" y="55545"/>
                  <a:pt x="6752" y="57829"/>
                </a:cubicBezTo>
                <a:cubicBezTo>
                  <a:pt x="2138" y="62664"/>
                  <a:pt x="0" y="70071"/>
                  <a:pt x="2346" y="76332"/>
                </a:cubicBezTo>
                <a:cubicBezTo>
                  <a:pt x="4479" y="82019"/>
                  <a:pt x="11314" y="87124"/>
                  <a:pt x="17730" y="87124"/>
                </a:cubicBezTo>
                <a:cubicBezTo>
                  <a:pt x="19292" y="87124"/>
                  <a:pt x="20830" y="86821"/>
                  <a:pt x="22269" y="86151"/>
                </a:cubicBezTo>
                <a:cubicBezTo>
                  <a:pt x="24431" y="85143"/>
                  <a:pt x="26325" y="83623"/>
                  <a:pt x="28494" y="82631"/>
                </a:cubicBezTo>
                <a:cubicBezTo>
                  <a:pt x="29695" y="82082"/>
                  <a:pt x="31051" y="81716"/>
                  <a:pt x="32365" y="81716"/>
                </a:cubicBezTo>
                <a:cubicBezTo>
                  <a:pt x="33424" y="81716"/>
                  <a:pt x="34455" y="81954"/>
                  <a:pt x="35354" y="82524"/>
                </a:cubicBezTo>
                <a:cubicBezTo>
                  <a:pt x="36848" y="83470"/>
                  <a:pt x="37717" y="85186"/>
                  <a:pt x="38033" y="86926"/>
                </a:cubicBezTo>
                <a:cubicBezTo>
                  <a:pt x="38796" y="91122"/>
                  <a:pt x="36954" y="95267"/>
                  <a:pt x="37225" y="99505"/>
                </a:cubicBezTo>
                <a:cubicBezTo>
                  <a:pt x="37583" y="105099"/>
                  <a:pt x="42248" y="110092"/>
                  <a:pt x="47793" y="110907"/>
                </a:cubicBezTo>
                <a:cubicBezTo>
                  <a:pt x="48347" y="110989"/>
                  <a:pt x="48904" y="111028"/>
                  <a:pt x="49461" y="111028"/>
                </a:cubicBezTo>
                <a:cubicBezTo>
                  <a:pt x="54473" y="111028"/>
                  <a:pt x="59418" y="107820"/>
                  <a:pt x="61347" y="103159"/>
                </a:cubicBezTo>
                <a:cubicBezTo>
                  <a:pt x="62543" y="100267"/>
                  <a:pt x="62653" y="97032"/>
                  <a:pt x="63718" y="94090"/>
                </a:cubicBezTo>
                <a:cubicBezTo>
                  <a:pt x="64728" y="91296"/>
                  <a:pt x="67118" y="88595"/>
                  <a:pt x="70022" y="88595"/>
                </a:cubicBezTo>
                <a:cubicBezTo>
                  <a:pt x="70176" y="88595"/>
                  <a:pt x="70332" y="88603"/>
                  <a:pt x="70489" y="88618"/>
                </a:cubicBezTo>
                <a:cubicBezTo>
                  <a:pt x="72921" y="88861"/>
                  <a:pt x="74769" y="90938"/>
                  <a:pt x="75908" y="93101"/>
                </a:cubicBezTo>
                <a:cubicBezTo>
                  <a:pt x="77049" y="95262"/>
                  <a:pt x="77762" y="97673"/>
                  <a:pt x="79264" y="99603"/>
                </a:cubicBezTo>
                <a:cubicBezTo>
                  <a:pt x="81488" y="102460"/>
                  <a:pt x="85222" y="103857"/>
                  <a:pt x="88852" y="103857"/>
                </a:cubicBezTo>
                <a:cubicBezTo>
                  <a:pt x="88993" y="103857"/>
                  <a:pt x="89133" y="103855"/>
                  <a:pt x="89274" y="103851"/>
                </a:cubicBezTo>
                <a:cubicBezTo>
                  <a:pt x="93035" y="103739"/>
                  <a:pt x="96641" y="102290"/>
                  <a:pt x="99915" y="100436"/>
                </a:cubicBezTo>
                <a:cubicBezTo>
                  <a:pt x="102345" y="99059"/>
                  <a:pt x="104701" y="97389"/>
                  <a:pt x="106229" y="95050"/>
                </a:cubicBezTo>
                <a:cubicBezTo>
                  <a:pt x="107755" y="92710"/>
                  <a:pt x="108314" y="89584"/>
                  <a:pt x="107051" y="87092"/>
                </a:cubicBezTo>
                <a:cubicBezTo>
                  <a:pt x="105386" y="83808"/>
                  <a:pt x="101075" y="82338"/>
                  <a:pt x="99856" y="78863"/>
                </a:cubicBezTo>
                <a:cubicBezTo>
                  <a:pt x="97909" y="73314"/>
                  <a:pt x="103258" y="67056"/>
                  <a:pt x="108181" y="65322"/>
                </a:cubicBezTo>
                <a:cubicBezTo>
                  <a:pt x="111853" y="64029"/>
                  <a:pt x="116040" y="64375"/>
                  <a:pt x="119476" y="62547"/>
                </a:cubicBezTo>
                <a:cubicBezTo>
                  <a:pt x="122986" y="60679"/>
                  <a:pt x="125125" y="56521"/>
                  <a:pt x="124606" y="52580"/>
                </a:cubicBezTo>
                <a:cubicBezTo>
                  <a:pt x="123534" y="44459"/>
                  <a:pt x="113365" y="43769"/>
                  <a:pt x="110274" y="37100"/>
                </a:cubicBezTo>
                <a:cubicBezTo>
                  <a:pt x="108101" y="32413"/>
                  <a:pt x="110142" y="26197"/>
                  <a:pt x="114071" y="23119"/>
                </a:cubicBezTo>
                <a:cubicBezTo>
                  <a:pt x="114603" y="22702"/>
                  <a:pt x="115226" y="22234"/>
                  <a:pt x="115259" y="21559"/>
                </a:cubicBezTo>
                <a:cubicBezTo>
                  <a:pt x="115305" y="20657"/>
                  <a:pt x="114472" y="19682"/>
                  <a:pt x="113551" y="18825"/>
                </a:cubicBezTo>
                <a:cubicBezTo>
                  <a:pt x="112812" y="18137"/>
                  <a:pt x="112017" y="17526"/>
                  <a:pt x="111575" y="17090"/>
                </a:cubicBezTo>
                <a:cubicBezTo>
                  <a:pt x="107059" y="12636"/>
                  <a:pt x="101987" y="8419"/>
                  <a:pt x="98073" y="3414"/>
                </a:cubicBezTo>
                <a:cubicBezTo>
                  <a:pt x="97904" y="3200"/>
                  <a:pt x="97708" y="2968"/>
                  <a:pt x="97438" y="2938"/>
                </a:cubicBezTo>
                <a:cubicBezTo>
                  <a:pt x="97418" y="2936"/>
                  <a:pt x="97398" y="2935"/>
                  <a:pt x="97378" y="2935"/>
                </a:cubicBezTo>
                <a:cubicBezTo>
                  <a:pt x="97098" y="2935"/>
                  <a:pt x="96855" y="3155"/>
                  <a:pt x="96653" y="3359"/>
                </a:cubicBezTo>
                <a:cubicBezTo>
                  <a:pt x="94180" y="5862"/>
                  <a:pt x="91688" y="7938"/>
                  <a:pt x="88896" y="10060"/>
                </a:cubicBezTo>
                <a:cubicBezTo>
                  <a:pt x="86954" y="11536"/>
                  <a:pt x="84702" y="13029"/>
                  <a:pt x="82238" y="13029"/>
                </a:cubicBezTo>
                <a:cubicBezTo>
                  <a:pt x="81724" y="13029"/>
                  <a:pt x="81201" y="12964"/>
                  <a:pt x="80670" y="12821"/>
                </a:cubicBezTo>
                <a:cubicBezTo>
                  <a:pt x="76510" y="11696"/>
                  <a:pt x="75233" y="6502"/>
                  <a:pt x="72315" y="3331"/>
                </a:cubicBezTo>
                <a:cubicBezTo>
                  <a:pt x="70355" y="1201"/>
                  <a:pt x="67459" y="0"/>
                  <a:pt x="6457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0" name="Google Shape;340;p7"/>
          <p:cNvGrpSpPr/>
          <p:nvPr/>
        </p:nvGrpSpPr>
        <p:grpSpPr>
          <a:xfrm>
            <a:off x="-119100" y="-16593"/>
            <a:ext cx="9382200" cy="5250878"/>
            <a:chOff x="-119100" y="-64178"/>
            <a:chExt cx="9382200" cy="5250878"/>
          </a:xfrm>
        </p:grpSpPr>
        <p:grpSp>
          <p:nvGrpSpPr>
            <p:cNvPr id="341" name="Google Shape;341;p7"/>
            <p:cNvGrpSpPr/>
            <p:nvPr/>
          </p:nvGrpSpPr>
          <p:grpSpPr>
            <a:xfrm>
              <a:off x="-119100" y="-57269"/>
              <a:ext cx="9382200" cy="5243970"/>
              <a:chOff x="-83362" y="-66754"/>
              <a:chExt cx="9382200" cy="5243970"/>
            </a:xfrm>
          </p:grpSpPr>
          <p:cxnSp>
            <p:nvCxnSpPr>
              <p:cNvPr id="342" name="Google Shape;342;p7"/>
              <p:cNvCxnSpPr/>
              <p:nvPr/>
            </p:nvCxnSpPr>
            <p:spPr>
              <a:xfrm>
                <a:off x="-83362" y="-66754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43" name="Google Shape;343;p7"/>
              <p:cNvCxnSpPr/>
              <p:nvPr/>
            </p:nvCxnSpPr>
            <p:spPr>
              <a:xfrm>
                <a:off x="-83362" y="371435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44" name="Google Shape;344;p7"/>
              <p:cNvCxnSpPr/>
              <p:nvPr/>
            </p:nvCxnSpPr>
            <p:spPr>
              <a:xfrm>
                <a:off x="-83362" y="809625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45" name="Google Shape;345;p7"/>
              <p:cNvCxnSpPr/>
              <p:nvPr/>
            </p:nvCxnSpPr>
            <p:spPr>
              <a:xfrm>
                <a:off x="-83362" y="1247815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46" name="Google Shape;346;p7"/>
              <p:cNvCxnSpPr/>
              <p:nvPr/>
            </p:nvCxnSpPr>
            <p:spPr>
              <a:xfrm>
                <a:off x="-83362" y="1686004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47" name="Google Shape;347;p7"/>
              <p:cNvCxnSpPr/>
              <p:nvPr/>
            </p:nvCxnSpPr>
            <p:spPr>
              <a:xfrm>
                <a:off x="-83362" y="2124194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48" name="Google Shape;348;p7"/>
              <p:cNvCxnSpPr/>
              <p:nvPr/>
            </p:nvCxnSpPr>
            <p:spPr>
              <a:xfrm>
                <a:off x="-83362" y="2562384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49" name="Google Shape;349;p7"/>
              <p:cNvCxnSpPr/>
              <p:nvPr/>
            </p:nvCxnSpPr>
            <p:spPr>
              <a:xfrm>
                <a:off x="-83362" y="3000574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50" name="Google Shape;350;p7"/>
              <p:cNvCxnSpPr/>
              <p:nvPr/>
            </p:nvCxnSpPr>
            <p:spPr>
              <a:xfrm>
                <a:off x="-83362" y="3438763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51" name="Google Shape;351;p7"/>
              <p:cNvCxnSpPr/>
              <p:nvPr/>
            </p:nvCxnSpPr>
            <p:spPr>
              <a:xfrm>
                <a:off x="-83362" y="3876953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52" name="Google Shape;352;p7"/>
              <p:cNvCxnSpPr/>
              <p:nvPr/>
            </p:nvCxnSpPr>
            <p:spPr>
              <a:xfrm>
                <a:off x="-83362" y="4315143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53" name="Google Shape;353;p7"/>
              <p:cNvCxnSpPr/>
              <p:nvPr/>
            </p:nvCxnSpPr>
            <p:spPr>
              <a:xfrm>
                <a:off x="-83362" y="4753333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54" name="Google Shape;354;p7"/>
              <p:cNvCxnSpPr/>
              <p:nvPr/>
            </p:nvCxnSpPr>
            <p:spPr>
              <a:xfrm>
                <a:off x="-83362" y="5177215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355" name="Google Shape;355;p7"/>
            <p:cNvGrpSpPr/>
            <p:nvPr/>
          </p:nvGrpSpPr>
          <p:grpSpPr>
            <a:xfrm>
              <a:off x="212142" y="-64178"/>
              <a:ext cx="8809975" cy="5214627"/>
              <a:chOff x="299872" y="-35537"/>
              <a:chExt cx="8809975" cy="5214627"/>
            </a:xfrm>
          </p:grpSpPr>
          <p:grpSp>
            <p:nvGrpSpPr>
              <p:cNvPr id="356" name="Google Shape;356;p7"/>
              <p:cNvGrpSpPr/>
              <p:nvPr/>
            </p:nvGrpSpPr>
            <p:grpSpPr>
              <a:xfrm rot="5400000">
                <a:off x="1669520" y="-1405185"/>
                <a:ext cx="5214627" cy="7953923"/>
                <a:chOff x="-83362" y="-2664949"/>
                <a:chExt cx="9382200" cy="7433573"/>
              </a:xfrm>
            </p:grpSpPr>
            <p:cxnSp>
              <p:nvCxnSpPr>
                <p:cNvPr id="357" name="Google Shape;357;p7"/>
                <p:cNvCxnSpPr/>
                <p:nvPr/>
              </p:nvCxnSpPr>
              <p:spPr>
                <a:xfrm>
                  <a:off x="-83362" y="-2664949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8" name="Google Shape;358;p7"/>
                <p:cNvCxnSpPr/>
                <p:nvPr/>
              </p:nvCxnSpPr>
              <p:spPr>
                <a:xfrm>
                  <a:off x="-83362" y="-2251973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9" name="Google Shape;359;p7"/>
                <p:cNvCxnSpPr/>
                <p:nvPr/>
              </p:nvCxnSpPr>
              <p:spPr>
                <a:xfrm>
                  <a:off x="-83362" y="-1838997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60" name="Google Shape;360;p7"/>
                <p:cNvCxnSpPr/>
                <p:nvPr/>
              </p:nvCxnSpPr>
              <p:spPr>
                <a:xfrm>
                  <a:off x="-83362" y="-1426020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61" name="Google Shape;361;p7"/>
                <p:cNvCxnSpPr/>
                <p:nvPr/>
              </p:nvCxnSpPr>
              <p:spPr>
                <a:xfrm>
                  <a:off x="-83362" y="-1013044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62" name="Google Shape;362;p7"/>
                <p:cNvCxnSpPr/>
                <p:nvPr/>
              </p:nvCxnSpPr>
              <p:spPr>
                <a:xfrm>
                  <a:off x="-83362" y="-600068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63" name="Google Shape;363;p7"/>
                <p:cNvCxnSpPr/>
                <p:nvPr/>
              </p:nvCxnSpPr>
              <p:spPr>
                <a:xfrm>
                  <a:off x="-83362" y="-187092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64" name="Google Shape;364;p7"/>
                <p:cNvCxnSpPr/>
                <p:nvPr/>
              </p:nvCxnSpPr>
              <p:spPr>
                <a:xfrm>
                  <a:off x="-83362" y="225885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65" name="Google Shape;365;p7"/>
                <p:cNvCxnSpPr/>
                <p:nvPr/>
              </p:nvCxnSpPr>
              <p:spPr>
                <a:xfrm>
                  <a:off x="-83362" y="638861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66" name="Google Shape;366;p7"/>
                <p:cNvCxnSpPr/>
                <p:nvPr/>
              </p:nvCxnSpPr>
              <p:spPr>
                <a:xfrm>
                  <a:off x="-83362" y="1051837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67" name="Google Shape;367;p7"/>
                <p:cNvCxnSpPr/>
                <p:nvPr/>
              </p:nvCxnSpPr>
              <p:spPr>
                <a:xfrm>
                  <a:off x="-83362" y="1464813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68" name="Google Shape;368;p7"/>
                <p:cNvCxnSpPr/>
                <p:nvPr/>
              </p:nvCxnSpPr>
              <p:spPr>
                <a:xfrm>
                  <a:off x="-83362" y="1877790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69" name="Google Shape;369;p7"/>
                <p:cNvCxnSpPr/>
                <p:nvPr/>
              </p:nvCxnSpPr>
              <p:spPr>
                <a:xfrm>
                  <a:off x="-83362" y="2290766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70" name="Google Shape;370;p7"/>
                <p:cNvCxnSpPr/>
                <p:nvPr/>
              </p:nvCxnSpPr>
              <p:spPr>
                <a:xfrm>
                  <a:off x="-83362" y="2703742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71" name="Google Shape;371;p7"/>
                <p:cNvCxnSpPr/>
                <p:nvPr/>
              </p:nvCxnSpPr>
              <p:spPr>
                <a:xfrm>
                  <a:off x="-83362" y="3116719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72" name="Google Shape;372;p7"/>
                <p:cNvCxnSpPr/>
                <p:nvPr/>
              </p:nvCxnSpPr>
              <p:spPr>
                <a:xfrm>
                  <a:off x="-83362" y="3529695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73" name="Google Shape;373;p7"/>
                <p:cNvCxnSpPr/>
                <p:nvPr/>
              </p:nvCxnSpPr>
              <p:spPr>
                <a:xfrm>
                  <a:off x="-83362" y="3942671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74" name="Google Shape;374;p7"/>
                <p:cNvCxnSpPr/>
                <p:nvPr/>
              </p:nvCxnSpPr>
              <p:spPr>
                <a:xfrm>
                  <a:off x="-83362" y="4355647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75" name="Google Shape;375;p7"/>
                <p:cNvCxnSpPr/>
                <p:nvPr/>
              </p:nvCxnSpPr>
              <p:spPr>
                <a:xfrm>
                  <a:off x="-83362" y="4768624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  <p:cxnSp>
            <p:nvCxnSpPr>
              <p:cNvPr id="376" name="Google Shape;376;p7"/>
              <p:cNvCxnSpPr/>
              <p:nvPr/>
            </p:nvCxnSpPr>
            <p:spPr>
              <a:xfrm rot="5400000">
                <a:off x="6502547" y="2571763"/>
                <a:ext cx="52146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77" name="Google Shape;377;p7"/>
              <p:cNvCxnSpPr/>
              <p:nvPr/>
            </p:nvCxnSpPr>
            <p:spPr>
              <a:xfrm rot="5400000">
                <a:off x="6060662" y="2571763"/>
                <a:ext cx="52146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378" name="Google Shape;378;p7"/>
          <p:cNvSpPr txBox="1">
            <a:spLocks noGrp="1"/>
          </p:cNvSpPr>
          <p:nvPr>
            <p:ph type="title"/>
          </p:nvPr>
        </p:nvSpPr>
        <p:spPr>
          <a:xfrm>
            <a:off x="5152625" y="1098978"/>
            <a:ext cx="3190800" cy="1705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79" name="Google Shape;379;p7"/>
          <p:cNvSpPr txBox="1">
            <a:spLocks noGrp="1"/>
          </p:cNvSpPr>
          <p:nvPr>
            <p:ph type="body" idx="1"/>
          </p:nvPr>
        </p:nvSpPr>
        <p:spPr>
          <a:xfrm>
            <a:off x="5152625" y="2746976"/>
            <a:ext cx="3190800" cy="1228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42900">
              <a:spcBef>
                <a:spcPts val="1600"/>
              </a:spcBef>
              <a:spcAft>
                <a:spcPts val="0"/>
              </a:spcAft>
              <a:buSzPts val="1800"/>
              <a:buChar char="○"/>
              <a:defRPr sz="1800"/>
            </a:lvl2pPr>
            <a:lvl3pPr marL="1371600" lvl="2" indent="-342900">
              <a:spcBef>
                <a:spcPts val="1600"/>
              </a:spcBef>
              <a:spcAft>
                <a:spcPts val="0"/>
              </a:spcAft>
              <a:buSzPts val="1800"/>
              <a:buChar char="■"/>
              <a:defRPr sz="1800"/>
            </a:lvl3pPr>
            <a:lvl4pPr marL="1828800" lvl="3" indent="-342900">
              <a:spcBef>
                <a:spcPts val="160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>
              <a:spcBef>
                <a:spcPts val="160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>
              <a:spcBef>
                <a:spcPts val="160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42900">
              <a:spcBef>
                <a:spcPts val="160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>
              <a:spcBef>
                <a:spcPts val="160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>
              <a:spcBef>
                <a:spcPts val="1600"/>
              </a:spcBef>
              <a:spcAft>
                <a:spcPts val="160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380" name="Google Shape;380;p7"/>
          <p:cNvSpPr/>
          <p:nvPr/>
        </p:nvSpPr>
        <p:spPr>
          <a:xfrm rot="9019431" flipH="1">
            <a:off x="7721882" y="-1087410"/>
            <a:ext cx="2943675" cy="2612033"/>
          </a:xfrm>
          <a:custGeom>
            <a:avLst/>
            <a:gdLst/>
            <a:ahLst/>
            <a:cxnLst/>
            <a:rect l="l" t="t" r="r" b="b"/>
            <a:pathLst>
              <a:path w="125126" h="111029" extrusionOk="0">
                <a:moveTo>
                  <a:pt x="64572" y="0"/>
                </a:moveTo>
                <a:cubicBezTo>
                  <a:pt x="63677" y="0"/>
                  <a:pt x="62783" y="116"/>
                  <a:pt x="61917" y="355"/>
                </a:cubicBezTo>
                <a:cubicBezTo>
                  <a:pt x="58261" y="1364"/>
                  <a:pt x="55292" y="4531"/>
                  <a:pt x="54520" y="8244"/>
                </a:cubicBezTo>
                <a:cubicBezTo>
                  <a:pt x="53505" y="13125"/>
                  <a:pt x="56063" y="18149"/>
                  <a:pt x="55407" y="23090"/>
                </a:cubicBezTo>
                <a:cubicBezTo>
                  <a:pt x="55028" y="25941"/>
                  <a:pt x="53481" y="28690"/>
                  <a:pt x="51037" y="30205"/>
                </a:cubicBezTo>
                <a:cubicBezTo>
                  <a:pt x="49595" y="31098"/>
                  <a:pt x="47855" y="31537"/>
                  <a:pt x="46108" y="31537"/>
                </a:cubicBezTo>
                <a:cubicBezTo>
                  <a:pt x="43482" y="31537"/>
                  <a:pt x="40841" y="30546"/>
                  <a:pt x="39172" y="28616"/>
                </a:cubicBezTo>
                <a:cubicBezTo>
                  <a:pt x="37308" y="26462"/>
                  <a:pt x="36160" y="23733"/>
                  <a:pt x="34135" y="21728"/>
                </a:cubicBezTo>
                <a:cubicBezTo>
                  <a:pt x="32095" y="19710"/>
                  <a:pt x="29231" y="18682"/>
                  <a:pt x="26365" y="18682"/>
                </a:cubicBezTo>
                <a:cubicBezTo>
                  <a:pt x="24225" y="18682"/>
                  <a:pt x="22085" y="19254"/>
                  <a:pt x="20284" y="20414"/>
                </a:cubicBezTo>
                <a:cubicBezTo>
                  <a:pt x="16071" y="23125"/>
                  <a:pt x="14003" y="28689"/>
                  <a:pt x="15209" y="33552"/>
                </a:cubicBezTo>
                <a:cubicBezTo>
                  <a:pt x="16263" y="37806"/>
                  <a:pt x="19526" y="41750"/>
                  <a:pt x="18656" y="46046"/>
                </a:cubicBezTo>
                <a:cubicBezTo>
                  <a:pt x="18114" y="48725"/>
                  <a:pt x="15924" y="51113"/>
                  <a:pt x="13704" y="52596"/>
                </a:cubicBezTo>
                <a:cubicBezTo>
                  <a:pt x="11184" y="54278"/>
                  <a:pt x="8931" y="55545"/>
                  <a:pt x="6752" y="57829"/>
                </a:cubicBezTo>
                <a:cubicBezTo>
                  <a:pt x="2138" y="62664"/>
                  <a:pt x="0" y="70071"/>
                  <a:pt x="2346" y="76332"/>
                </a:cubicBezTo>
                <a:cubicBezTo>
                  <a:pt x="4479" y="82019"/>
                  <a:pt x="11314" y="87124"/>
                  <a:pt x="17730" y="87124"/>
                </a:cubicBezTo>
                <a:cubicBezTo>
                  <a:pt x="19292" y="87124"/>
                  <a:pt x="20830" y="86821"/>
                  <a:pt x="22269" y="86151"/>
                </a:cubicBezTo>
                <a:cubicBezTo>
                  <a:pt x="24431" y="85143"/>
                  <a:pt x="26325" y="83623"/>
                  <a:pt x="28494" y="82631"/>
                </a:cubicBezTo>
                <a:cubicBezTo>
                  <a:pt x="29695" y="82082"/>
                  <a:pt x="31051" y="81716"/>
                  <a:pt x="32365" y="81716"/>
                </a:cubicBezTo>
                <a:cubicBezTo>
                  <a:pt x="33424" y="81716"/>
                  <a:pt x="34455" y="81954"/>
                  <a:pt x="35354" y="82524"/>
                </a:cubicBezTo>
                <a:cubicBezTo>
                  <a:pt x="36848" y="83470"/>
                  <a:pt x="37717" y="85186"/>
                  <a:pt x="38033" y="86926"/>
                </a:cubicBezTo>
                <a:cubicBezTo>
                  <a:pt x="38796" y="91122"/>
                  <a:pt x="36954" y="95267"/>
                  <a:pt x="37225" y="99505"/>
                </a:cubicBezTo>
                <a:cubicBezTo>
                  <a:pt x="37583" y="105099"/>
                  <a:pt x="42248" y="110092"/>
                  <a:pt x="47793" y="110907"/>
                </a:cubicBezTo>
                <a:cubicBezTo>
                  <a:pt x="48347" y="110989"/>
                  <a:pt x="48904" y="111028"/>
                  <a:pt x="49461" y="111028"/>
                </a:cubicBezTo>
                <a:cubicBezTo>
                  <a:pt x="54473" y="111028"/>
                  <a:pt x="59418" y="107820"/>
                  <a:pt x="61347" y="103159"/>
                </a:cubicBezTo>
                <a:cubicBezTo>
                  <a:pt x="62543" y="100267"/>
                  <a:pt x="62653" y="97032"/>
                  <a:pt x="63718" y="94090"/>
                </a:cubicBezTo>
                <a:cubicBezTo>
                  <a:pt x="64728" y="91296"/>
                  <a:pt x="67118" y="88595"/>
                  <a:pt x="70022" y="88595"/>
                </a:cubicBezTo>
                <a:cubicBezTo>
                  <a:pt x="70176" y="88595"/>
                  <a:pt x="70332" y="88603"/>
                  <a:pt x="70489" y="88618"/>
                </a:cubicBezTo>
                <a:cubicBezTo>
                  <a:pt x="72921" y="88861"/>
                  <a:pt x="74769" y="90938"/>
                  <a:pt x="75908" y="93101"/>
                </a:cubicBezTo>
                <a:cubicBezTo>
                  <a:pt x="77049" y="95262"/>
                  <a:pt x="77762" y="97673"/>
                  <a:pt x="79264" y="99603"/>
                </a:cubicBezTo>
                <a:cubicBezTo>
                  <a:pt x="81488" y="102460"/>
                  <a:pt x="85222" y="103857"/>
                  <a:pt x="88852" y="103857"/>
                </a:cubicBezTo>
                <a:cubicBezTo>
                  <a:pt x="88993" y="103857"/>
                  <a:pt x="89133" y="103855"/>
                  <a:pt x="89274" y="103851"/>
                </a:cubicBezTo>
                <a:cubicBezTo>
                  <a:pt x="93035" y="103739"/>
                  <a:pt x="96641" y="102290"/>
                  <a:pt x="99915" y="100436"/>
                </a:cubicBezTo>
                <a:cubicBezTo>
                  <a:pt x="102345" y="99059"/>
                  <a:pt x="104701" y="97389"/>
                  <a:pt x="106229" y="95050"/>
                </a:cubicBezTo>
                <a:cubicBezTo>
                  <a:pt x="107755" y="92710"/>
                  <a:pt x="108314" y="89584"/>
                  <a:pt x="107051" y="87092"/>
                </a:cubicBezTo>
                <a:cubicBezTo>
                  <a:pt x="105386" y="83808"/>
                  <a:pt x="101075" y="82338"/>
                  <a:pt x="99856" y="78863"/>
                </a:cubicBezTo>
                <a:cubicBezTo>
                  <a:pt x="97909" y="73314"/>
                  <a:pt x="103258" y="67056"/>
                  <a:pt x="108181" y="65322"/>
                </a:cubicBezTo>
                <a:cubicBezTo>
                  <a:pt x="111853" y="64029"/>
                  <a:pt x="116040" y="64375"/>
                  <a:pt x="119476" y="62547"/>
                </a:cubicBezTo>
                <a:cubicBezTo>
                  <a:pt x="122986" y="60679"/>
                  <a:pt x="125125" y="56521"/>
                  <a:pt x="124606" y="52580"/>
                </a:cubicBezTo>
                <a:cubicBezTo>
                  <a:pt x="123534" y="44459"/>
                  <a:pt x="113365" y="43769"/>
                  <a:pt x="110274" y="37100"/>
                </a:cubicBezTo>
                <a:cubicBezTo>
                  <a:pt x="108101" y="32413"/>
                  <a:pt x="110142" y="26197"/>
                  <a:pt x="114071" y="23119"/>
                </a:cubicBezTo>
                <a:cubicBezTo>
                  <a:pt x="114603" y="22702"/>
                  <a:pt x="115226" y="22234"/>
                  <a:pt x="115259" y="21559"/>
                </a:cubicBezTo>
                <a:cubicBezTo>
                  <a:pt x="115305" y="20657"/>
                  <a:pt x="114472" y="19682"/>
                  <a:pt x="113551" y="18825"/>
                </a:cubicBezTo>
                <a:cubicBezTo>
                  <a:pt x="112812" y="18137"/>
                  <a:pt x="112017" y="17526"/>
                  <a:pt x="111575" y="17090"/>
                </a:cubicBezTo>
                <a:cubicBezTo>
                  <a:pt x="107059" y="12636"/>
                  <a:pt x="101987" y="8419"/>
                  <a:pt x="98073" y="3414"/>
                </a:cubicBezTo>
                <a:cubicBezTo>
                  <a:pt x="97904" y="3200"/>
                  <a:pt x="97708" y="2968"/>
                  <a:pt x="97438" y="2938"/>
                </a:cubicBezTo>
                <a:cubicBezTo>
                  <a:pt x="97418" y="2936"/>
                  <a:pt x="97398" y="2935"/>
                  <a:pt x="97378" y="2935"/>
                </a:cubicBezTo>
                <a:cubicBezTo>
                  <a:pt x="97098" y="2935"/>
                  <a:pt x="96855" y="3155"/>
                  <a:pt x="96653" y="3359"/>
                </a:cubicBezTo>
                <a:cubicBezTo>
                  <a:pt x="94180" y="5862"/>
                  <a:pt x="91688" y="7938"/>
                  <a:pt x="88896" y="10060"/>
                </a:cubicBezTo>
                <a:cubicBezTo>
                  <a:pt x="86954" y="11536"/>
                  <a:pt x="84702" y="13029"/>
                  <a:pt x="82238" y="13029"/>
                </a:cubicBezTo>
                <a:cubicBezTo>
                  <a:pt x="81724" y="13029"/>
                  <a:pt x="81201" y="12964"/>
                  <a:pt x="80670" y="12821"/>
                </a:cubicBezTo>
                <a:cubicBezTo>
                  <a:pt x="76510" y="11696"/>
                  <a:pt x="75233" y="6502"/>
                  <a:pt x="72315" y="3331"/>
                </a:cubicBezTo>
                <a:cubicBezTo>
                  <a:pt x="70355" y="1201"/>
                  <a:pt x="67459" y="0"/>
                  <a:pt x="6457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p8"/>
          <p:cNvSpPr txBox="1">
            <a:spLocks noGrp="1"/>
          </p:cNvSpPr>
          <p:nvPr>
            <p:ph type="title"/>
          </p:nvPr>
        </p:nvSpPr>
        <p:spPr>
          <a:xfrm>
            <a:off x="1388100" y="981450"/>
            <a:ext cx="6367800" cy="202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lt1"/>
        </a:solidFill>
        <a:effectLst/>
      </p:bgPr>
    </p:bg>
    <p:spTree>
      <p:nvGrpSpPr>
        <p:cNvPr id="1" name="Shape 61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Bullet Points">
  <p:cSld name="TITLE_AND_BODY_1">
    <p:spTree>
      <p:nvGrpSpPr>
        <p:cNvPr id="1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6" name="Google Shape;616;p13"/>
          <p:cNvGrpSpPr/>
          <p:nvPr/>
        </p:nvGrpSpPr>
        <p:grpSpPr>
          <a:xfrm>
            <a:off x="-119100" y="-16593"/>
            <a:ext cx="9382200" cy="5250878"/>
            <a:chOff x="-119100" y="-64178"/>
            <a:chExt cx="9382200" cy="5250878"/>
          </a:xfrm>
        </p:grpSpPr>
        <p:grpSp>
          <p:nvGrpSpPr>
            <p:cNvPr id="617" name="Google Shape;617;p13"/>
            <p:cNvGrpSpPr/>
            <p:nvPr/>
          </p:nvGrpSpPr>
          <p:grpSpPr>
            <a:xfrm>
              <a:off x="-119100" y="-57269"/>
              <a:ext cx="9382200" cy="5243970"/>
              <a:chOff x="-83362" y="-66754"/>
              <a:chExt cx="9382200" cy="5243970"/>
            </a:xfrm>
          </p:grpSpPr>
          <p:cxnSp>
            <p:nvCxnSpPr>
              <p:cNvPr id="618" name="Google Shape;618;p13"/>
              <p:cNvCxnSpPr/>
              <p:nvPr/>
            </p:nvCxnSpPr>
            <p:spPr>
              <a:xfrm>
                <a:off x="-83362" y="-66754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19" name="Google Shape;619;p13"/>
              <p:cNvCxnSpPr/>
              <p:nvPr/>
            </p:nvCxnSpPr>
            <p:spPr>
              <a:xfrm>
                <a:off x="-83362" y="371435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20" name="Google Shape;620;p13"/>
              <p:cNvCxnSpPr/>
              <p:nvPr/>
            </p:nvCxnSpPr>
            <p:spPr>
              <a:xfrm>
                <a:off x="-83362" y="809625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21" name="Google Shape;621;p13"/>
              <p:cNvCxnSpPr/>
              <p:nvPr/>
            </p:nvCxnSpPr>
            <p:spPr>
              <a:xfrm>
                <a:off x="-83362" y="1247815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22" name="Google Shape;622;p13"/>
              <p:cNvCxnSpPr/>
              <p:nvPr/>
            </p:nvCxnSpPr>
            <p:spPr>
              <a:xfrm>
                <a:off x="-83362" y="1686004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23" name="Google Shape;623;p13"/>
              <p:cNvCxnSpPr/>
              <p:nvPr/>
            </p:nvCxnSpPr>
            <p:spPr>
              <a:xfrm>
                <a:off x="-83362" y="2124194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24" name="Google Shape;624;p13"/>
              <p:cNvCxnSpPr/>
              <p:nvPr/>
            </p:nvCxnSpPr>
            <p:spPr>
              <a:xfrm>
                <a:off x="-83362" y="2562384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25" name="Google Shape;625;p13"/>
              <p:cNvCxnSpPr/>
              <p:nvPr/>
            </p:nvCxnSpPr>
            <p:spPr>
              <a:xfrm>
                <a:off x="-83362" y="3000574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26" name="Google Shape;626;p13"/>
              <p:cNvCxnSpPr/>
              <p:nvPr/>
            </p:nvCxnSpPr>
            <p:spPr>
              <a:xfrm>
                <a:off x="-83362" y="3438763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27" name="Google Shape;627;p13"/>
              <p:cNvCxnSpPr/>
              <p:nvPr/>
            </p:nvCxnSpPr>
            <p:spPr>
              <a:xfrm>
                <a:off x="-83362" y="3876953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28" name="Google Shape;628;p13"/>
              <p:cNvCxnSpPr/>
              <p:nvPr/>
            </p:nvCxnSpPr>
            <p:spPr>
              <a:xfrm>
                <a:off x="-83362" y="4315143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29" name="Google Shape;629;p13"/>
              <p:cNvCxnSpPr/>
              <p:nvPr/>
            </p:nvCxnSpPr>
            <p:spPr>
              <a:xfrm>
                <a:off x="-83362" y="4753333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30" name="Google Shape;630;p13"/>
              <p:cNvCxnSpPr/>
              <p:nvPr/>
            </p:nvCxnSpPr>
            <p:spPr>
              <a:xfrm>
                <a:off x="-83362" y="5177215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631" name="Google Shape;631;p13"/>
            <p:cNvGrpSpPr/>
            <p:nvPr/>
          </p:nvGrpSpPr>
          <p:grpSpPr>
            <a:xfrm>
              <a:off x="212142" y="-64178"/>
              <a:ext cx="8809975" cy="5214627"/>
              <a:chOff x="299872" y="-35537"/>
              <a:chExt cx="8809975" cy="5214627"/>
            </a:xfrm>
          </p:grpSpPr>
          <p:grpSp>
            <p:nvGrpSpPr>
              <p:cNvPr id="632" name="Google Shape;632;p13"/>
              <p:cNvGrpSpPr/>
              <p:nvPr/>
            </p:nvGrpSpPr>
            <p:grpSpPr>
              <a:xfrm rot="5400000">
                <a:off x="1669520" y="-1405185"/>
                <a:ext cx="5214627" cy="7953923"/>
                <a:chOff x="-83362" y="-2664949"/>
                <a:chExt cx="9382200" cy="7433573"/>
              </a:xfrm>
            </p:grpSpPr>
            <p:cxnSp>
              <p:nvCxnSpPr>
                <p:cNvPr id="633" name="Google Shape;633;p13"/>
                <p:cNvCxnSpPr/>
                <p:nvPr/>
              </p:nvCxnSpPr>
              <p:spPr>
                <a:xfrm>
                  <a:off x="-83362" y="-2664949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34" name="Google Shape;634;p13"/>
                <p:cNvCxnSpPr/>
                <p:nvPr/>
              </p:nvCxnSpPr>
              <p:spPr>
                <a:xfrm>
                  <a:off x="-83362" y="-2251973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35" name="Google Shape;635;p13"/>
                <p:cNvCxnSpPr/>
                <p:nvPr/>
              </p:nvCxnSpPr>
              <p:spPr>
                <a:xfrm>
                  <a:off x="-83362" y="-1838997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36" name="Google Shape;636;p13"/>
                <p:cNvCxnSpPr/>
                <p:nvPr/>
              </p:nvCxnSpPr>
              <p:spPr>
                <a:xfrm>
                  <a:off x="-83362" y="-1426020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37" name="Google Shape;637;p13"/>
                <p:cNvCxnSpPr/>
                <p:nvPr/>
              </p:nvCxnSpPr>
              <p:spPr>
                <a:xfrm>
                  <a:off x="-83362" y="-1013044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38" name="Google Shape;638;p13"/>
                <p:cNvCxnSpPr/>
                <p:nvPr/>
              </p:nvCxnSpPr>
              <p:spPr>
                <a:xfrm>
                  <a:off x="-83362" y="-600068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39" name="Google Shape;639;p13"/>
                <p:cNvCxnSpPr/>
                <p:nvPr/>
              </p:nvCxnSpPr>
              <p:spPr>
                <a:xfrm>
                  <a:off x="-83362" y="-187092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40" name="Google Shape;640;p13"/>
                <p:cNvCxnSpPr/>
                <p:nvPr/>
              </p:nvCxnSpPr>
              <p:spPr>
                <a:xfrm>
                  <a:off x="-83362" y="225885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41" name="Google Shape;641;p13"/>
                <p:cNvCxnSpPr/>
                <p:nvPr/>
              </p:nvCxnSpPr>
              <p:spPr>
                <a:xfrm>
                  <a:off x="-83362" y="638861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42" name="Google Shape;642;p13"/>
                <p:cNvCxnSpPr/>
                <p:nvPr/>
              </p:nvCxnSpPr>
              <p:spPr>
                <a:xfrm>
                  <a:off x="-83362" y="1051837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43" name="Google Shape;643;p13"/>
                <p:cNvCxnSpPr/>
                <p:nvPr/>
              </p:nvCxnSpPr>
              <p:spPr>
                <a:xfrm>
                  <a:off x="-83362" y="1464813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44" name="Google Shape;644;p13"/>
                <p:cNvCxnSpPr/>
                <p:nvPr/>
              </p:nvCxnSpPr>
              <p:spPr>
                <a:xfrm>
                  <a:off x="-83362" y="1877790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45" name="Google Shape;645;p13"/>
                <p:cNvCxnSpPr/>
                <p:nvPr/>
              </p:nvCxnSpPr>
              <p:spPr>
                <a:xfrm>
                  <a:off x="-83362" y="2290766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46" name="Google Shape;646;p13"/>
                <p:cNvCxnSpPr/>
                <p:nvPr/>
              </p:nvCxnSpPr>
              <p:spPr>
                <a:xfrm>
                  <a:off x="-83362" y="2703742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47" name="Google Shape;647;p13"/>
                <p:cNvCxnSpPr/>
                <p:nvPr/>
              </p:nvCxnSpPr>
              <p:spPr>
                <a:xfrm>
                  <a:off x="-83362" y="3116719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48" name="Google Shape;648;p13"/>
                <p:cNvCxnSpPr/>
                <p:nvPr/>
              </p:nvCxnSpPr>
              <p:spPr>
                <a:xfrm>
                  <a:off x="-83362" y="3529695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49" name="Google Shape;649;p13"/>
                <p:cNvCxnSpPr/>
                <p:nvPr/>
              </p:nvCxnSpPr>
              <p:spPr>
                <a:xfrm>
                  <a:off x="-83362" y="3942671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50" name="Google Shape;650;p13"/>
                <p:cNvCxnSpPr/>
                <p:nvPr/>
              </p:nvCxnSpPr>
              <p:spPr>
                <a:xfrm>
                  <a:off x="-83362" y="4355647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51" name="Google Shape;651;p13"/>
                <p:cNvCxnSpPr/>
                <p:nvPr/>
              </p:nvCxnSpPr>
              <p:spPr>
                <a:xfrm>
                  <a:off x="-83362" y="4768624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  <p:cxnSp>
            <p:nvCxnSpPr>
              <p:cNvPr id="652" name="Google Shape;652;p13"/>
              <p:cNvCxnSpPr/>
              <p:nvPr/>
            </p:nvCxnSpPr>
            <p:spPr>
              <a:xfrm rot="5400000">
                <a:off x="6502547" y="2571763"/>
                <a:ext cx="52146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53" name="Google Shape;653;p13"/>
              <p:cNvCxnSpPr/>
              <p:nvPr/>
            </p:nvCxnSpPr>
            <p:spPr>
              <a:xfrm rot="5400000">
                <a:off x="6060662" y="2571763"/>
                <a:ext cx="52146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654" name="Google Shape;654;p13"/>
          <p:cNvSpPr txBox="1">
            <a:spLocks noGrp="1"/>
          </p:cNvSpPr>
          <p:nvPr>
            <p:ph type="title"/>
          </p:nvPr>
        </p:nvSpPr>
        <p:spPr>
          <a:xfrm>
            <a:off x="819829" y="378006"/>
            <a:ext cx="5049300" cy="103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55" name="Google Shape;655;p13"/>
          <p:cNvSpPr txBox="1">
            <a:spLocks noGrp="1"/>
          </p:cNvSpPr>
          <p:nvPr>
            <p:ph type="body" idx="1"/>
          </p:nvPr>
        </p:nvSpPr>
        <p:spPr>
          <a:xfrm>
            <a:off x="819825" y="896725"/>
            <a:ext cx="7700100" cy="355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 sz="1300"/>
            </a:lvl1pPr>
            <a:lvl2pPr marL="914400" lvl="1" indent="-311150" rtl="0">
              <a:spcBef>
                <a:spcPts val="1600"/>
              </a:spcBef>
              <a:spcAft>
                <a:spcPts val="0"/>
              </a:spcAft>
              <a:buSzPts val="1300"/>
              <a:buChar char="○"/>
              <a:defRPr sz="1300"/>
            </a:lvl2pPr>
            <a:lvl3pPr marL="1371600" lvl="2" indent="-311150" rtl="0">
              <a:spcBef>
                <a:spcPts val="1600"/>
              </a:spcBef>
              <a:spcAft>
                <a:spcPts val="0"/>
              </a:spcAft>
              <a:buSzPts val="1300"/>
              <a:buChar char="■"/>
              <a:defRPr sz="1300"/>
            </a:lvl3pPr>
            <a:lvl4pPr marL="1828800" lvl="3" indent="-311150" rtl="0">
              <a:spcBef>
                <a:spcPts val="1600"/>
              </a:spcBef>
              <a:spcAft>
                <a:spcPts val="0"/>
              </a:spcAft>
              <a:buSzPts val="1300"/>
              <a:buChar char="●"/>
              <a:defRPr sz="1300"/>
            </a:lvl4pPr>
            <a:lvl5pPr marL="2286000" lvl="4" indent="-311150" rtl="0">
              <a:spcBef>
                <a:spcPts val="1600"/>
              </a:spcBef>
              <a:spcAft>
                <a:spcPts val="0"/>
              </a:spcAft>
              <a:buSzPts val="1300"/>
              <a:buChar char="○"/>
              <a:defRPr sz="1300"/>
            </a:lvl5pPr>
            <a:lvl6pPr marL="2743200" lvl="5" indent="-311150" rtl="0">
              <a:spcBef>
                <a:spcPts val="1600"/>
              </a:spcBef>
              <a:spcAft>
                <a:spcPts val="0"/>
              </a:spcAft>
              <a:buSzPts val="1300"/>
              <a:buChar char="■"/>
              <a:defRPr sz="1300"/>
            </a:lvl6pPr>
            <a:lvl7pPr marL="3200400" lvl="6" indent="-311150" rtl="0">
              <a:spcBef>
                <a:spcPts val="1600"/>
              </a:spcBef>
              <a:spcAft>
                <a:spcPts val="0"/>
              </a:spcAft>
              <a:buSzPts val="1300"/>
              <a:buChar char="●"/>
              <a:defRPr sz="1300"/>
            </a:lvl7pPr>
            <a:lvl8pPr marL="3657600" lvl="7" indent="-311150" rtl="0">
              <a:spcBef>
                <a:spcPts val="1600"/>
              </a:spcBef>
              <a:spcAft>
                <a:spcPts val="0"/>
              </a:spcAft>
              <a:buSzPts val="1300"/>
              <a:buChar char="○"/>
              <a:defRPr sz="1300"/>
            </a:lvl8pPr>
            <a:lvl9pPr marL="4114800" lvl="8" indent="-311150" rtl="0">
              <a:spcBef>
                <a:spcPts val="1600"/>
              </a:spcBef>
              <a:spcAft>
                <a:spcPts val="1600"/>
              </a:spcAft>
              <a:buSzPts val="1300"/>
              <a:buChar char="■"/>
              <a:defRPr sz="1300"/>
            </a:lvl9pPr>
          </a:lstStyle>
          <a:p>
            <a:endParaRPr/>
          </a:p>
        </p:txBody>
      </p:sp>
      <p:grpSp>
        <p:nvGrpSpPr>
          <p:cNvPr id="656" name="Google Shape;656;p13"/>
          <p:cNvGrpSpPr/>
          <p:nvPr/>
        </p:nvGrpSpPr>
        <p:grpSpPr>
          <a:xfrm>
            <a:off x="8468175" y="178565"/>
            <a:ext cx="340786" cy="570834"/>
            <a:chOff x="2002900" y="3914700"/>
            <a:chExt cx="259350" cy="434425"/>
          </a:xfrm>
        </p:grpSpPr>
        <p:sp>
          <p:nvSpPr>
            <p:cNvPr id="657" name="Google Shape;657;p13"/>
            <p:cNvSpPr/>
            <p:nvPr/>
          </p:nvSpPr>
          <p:spPr>
            <a:xfrm>
              <a:off x="2002900" y="3925825"/>
              <a:ext cx="243750" cy="423300"/>
            </a:xfrm>
            <a:custGeom>
              <a:avLst/>
              <a:gdLst/>
              <a:ahLst/>
              <a:cxnLst/>
              <a:rect l="l" t="t" r="r" b="b"/>
              <a:pathLst>
                <a:path w="9750" h="16932" extrusionOk="0">
                  <a:moveTo>
                    <a:pt x="2974" y="0"/>
                  </a:moveTo>
                  <a:cubicBezTo>
                    <a:pt x="2638" y="0"/>
                    <a:pt x="2300" y="57"/>
                    <a:pt x="1982" y="173"/>
                  </a:cubicBezTo>
                  <a:cubicBezTo>
                    <a:pt x="1348" y="395"/>
                    <a:pt x="800" y="856"/>
                    <a:pt x="466" y="1436"/>
                  </a:cubicBezTo>
                  <a:cubicBezTo>
                    <a:pt x="382" y="1579"/>
                    <a:pt x="316" y="1732"/>
                    <a:pt x="252" y="1883"/>
                  </a:cubicBezTo>
                  <a:cubicBezTo>
                    <a:pt x="205" y="2038"/>
                    <a:pt x="140" y="2197"/>
                    <a:pt x="113" y="2349"/>
                  </a:cubicBezTo>
                  <a:cubicBezTo>
                    <a:pt x="40" y="2656"/>
                    <a:pt x="12" y="2968"/>
                    <a:pt x="8" y="3273"/>
                  </a:cubicBezTo>
                  <a:cubicBezTo>
                    <a:pt x="1" y="4506"/>
                    <a:pt x="393" y="5597"/>
                    <a:pt x="681" y="6626"/>
                  </a:cubicBezTo>
                  <a:cubicBezTo>
                    <a:pt x="1267" y="8739"/>
                    <a:pt x="1974" y="10866"/>
                    <a:pt x="3021" y="12850"/>
                  </a:cubicBezTo>
                  <a:cubicBezTo>
                    <a:pt x="3548" y="13823"/>
                    <a:pt x="4106" y="14827"/>
                    <a:pt x="4976" y="15666"/>
                  </a:cubicBezTo>
                  <a:cubicBezTo>
                    <a:pt x="5197" y="15876"/>
                    <a:pt x="5437" y="16065"/>
                    <a:pt x="5690" y="16233"/>
                  </a:cubicBezTo>
                  <a:cubicBezTo>
                    <a:pt x="5949" y="16399"/>
                    <a:pt x="6224" y="16537"/>
                    <a:pt x="6510" y="16648"/>
                  </a:cubicBezTo>
                  <a:cubicBezTo>
                    <a:pt x="6791" y="16755"/>
                    <a:pt x="7081" y="16848"/>
                    <a:pt x="7402" y="16897"/>
                  </a:cubicBezTo>
                  <a:cubicBezTo>
                    <a:pt x="7536" y="16916"/>
                    <a:pt x="7677" y="16931"/>
                    <a:pt x="7824" y="16931"/>
                  </a:cubicBezTo>
                  <a:cubicBezTo>
                    <a:pt x="8027" y="16931"/>
                    <a:pt x="8243" y="16903"/>
                    <a:pt x="8468" y="16817"/>
                  </a:cubicBezTo>
                  <a:cubicBezTo>
                    <a:pt x="8659" y="16743"/>
                    <a:pt x="8852" y="16619"/>
                    <a:pt x="8990" y="16454"/>
                  </a:cubicBezTo>
                  <a:cubicBezTo>
                    <a:pt x="9072" y="16367"/>
                    <a:pt x="9105" y="16305"/>
                    <a:pt x="9154" y="16233"/>
                  </a:cubicBezTo>
                  <a:cubicBezTo>
                    <a:pt x="9202" y="16165"/>
                    <a:pt x="9245" y="16094"/>
                    <a:pt x="9282" y="16018"/>
                  </a:cubicBezTo>
                  <a:cubicBezTo>
                    <a:pt x="9434" y="15732"/>
                    <a:pt x="9538" y="15421"/>
                    <a:pt x="9589" y="15101"/>
                  </a:cubicBezTo>
                  <a:cubicBezTo>
                    <a:pt x="9695" y="14477"/>
                    <a:pt x="9644" y="13874"/>
                    <a:pt x="9540" y="13301"/>
                  </a:cubicBezTo>
                  <a:cubicBezTo>
                    <a:pt x="9435" y="12734"/>
                    <a:pt x="9251" y="12171"/>
                    <a:pt x="9071" y="11661"/>
                  </a:cubicBezTo>
                  <a:cubicBezTo>
                    <a:pt x="8889" y="11142"/>
                    <a:pt x="8700" y="10622"/>
                    <a:pt x="8492" y="10106"/>
                  </a:cubicBezTo>
                  <a:cubicBezTo>
                    <a:pt x="8074" y="9070"/>
                    <a:pt x="7607" y="8071"/>
                    <a:pt x="6960" y="7100"/>
                  </a:cubicBezTo>
                  <a:cubicBezTo>
                    <a:pt x="6782" y="6850"/>
                    <a:pt x="6578" y="6621"/>
                    <a:pt x="6348" y="6419"/>
                  </a:cubicBezTo>
                  <a:cubicBezTo>
                    <a:pt x="6109" y="6216"/>
                    <a:pt x="5826" y="6024"/>
                    <a:pt x="5463" y="5935"/>
                  </a:cubicBezTo>
                  <a:cubicBezTo>
                    <a:pt x="5365" y="5907"/>
                    <a:pt x="5261" y="5894"/>
                    <a:pt x="5156" y="5894"/>
                  </a:cubicBezTo>
                  <a:cubicBezTo>
                    <a:pt x="4873" y="5894"/>
                    <a:pt x="4580" y="5988"/>
                    <a:pt x="4367" y="6139"/>
                  </a:cubicBezTo>
                  <a:cubicBezTo>
                    <a:pt x="4082" y="6338"/>
                    <a:pt x="3870" y="6571"/>
                    <a:pt x="3694" y="6847"/>
                  </a:cubicBezTo>
                  <a:cubicBezTo>
                    <a:pt x="3348" y="7402"/>
                    <a:pt x="3249" y="8044"/>
                    <a:pt x="3271" y="8634"/>
                  </a:cubicBezTo>
                  <a:cubicBezTo>
                    <a:pt x="3296" y="9228"/>
                    <a:pt x="3423" y="9798"/>
                    <a:pt x="3612" y="10338"/>
                  </a:cubicBezTo>
                  <a:cubicBezTo>
                    <a:pt x="3800" y="10877"/>
                    <a:pt x="4044" y="11396"/>
                    <a:pt x="4340" y="11883"/>
                  </a:cubicBezTo>
                  <a:cubicBezTo>
                    <a:pt x="4637" y="12369"/>
                    <a:pt x="4980" y="12831"/>
                    <a:pt x="5426" y="13230"/>
                  </a:cubicBezTo>
                  <a:cubicBezTo>
                    <a:pt x="5485" y="13284"/>
                    <a:pt x="5559" y="13311"/>
                    <a:pt x="5633" y="13311"/>
                  </a:cubicBezTo>
                  <a:cubicBezTo>
                    <a:pt x="5717" y="13311"/>
                    <a:pt x="5801" y="13277"/>
                    <a:pt x="5862" y="13209"/>
                  </a:cubicBezTo>
                  <a:cubicBezTo>
                    <a:pt x="5977" y="13084"/>
                    <a:pt x="5968" y="12889"/>
                    <a:pt x="5842" y="12774"/>
                  </a:cubicBezTo>
                  <a:lnTo>
                    <a:pt x="5837" y="12769"/>
                  </a:lnTo>
                  <a:cubicBezTo>
                    <a:pt x="5474" y="12430"/>
                    <a:pt x="5165" y="11999"/>
                    <a:pt x="4906" y="11548"/>
                  </a:cubicBezTo>
                  <a:cubicBezTo>
                    <a:pt x="4645" y="11095"/>
                    <a:pt x="4433" y="10616"/>
                    <a:pt x="4273" y="10119"/>
                  </a:cubicBezTo>
                  <a:cubicBezTo>
                    <a:pt x="4114" y="9624"/>
                    <a:pt x="4016" y="9114"/>
                    <a:pt x="4008" y="8616"/>
                  </a:cubicBezTo>
                  <a:cubicBezTo>
                    <a:pt x="4001" y="8120"/>
                    <a:pt x="4102" y="7638"/>
                    <a:pt x="4349" y="7266"/>
                  </a:cubicBezTo>
                  <a:cubicBezTo>
                    <a:pt x="4469" y="7084"/>
                    <a:pt x="4624" y="6927"/>
                    <a:pt x="4805" y="6806"/>
                  </a:cubicBezTo>
                  <a:cubicBezTo>
                    <a:pt x="4913" y="6740"/>
                    <a:pt x="5013" y="6705"/>
                    <a:pt x="5119" y="6705"/>
                  </a:cubicBezTo>
                  <a:cubicBezTo>
                    <a:pt x="5167" y="6705"/>
                    <a:pt x="5217" y="6712"/>
                    <a:pt x="5269" y="6727"/>
                  </a:cubicBezTo>
                  <a:cubicBezTo>
                    <a:pt x="5616" y="6820"/>
                    <a:pt x="5990" y="7193"/>
                    <a:pt x="6261" y="7592"/>
                  </a:cubicBezTo>
                  <a:cubicBezTo>
                    <a:pt x="6531" y="8003"/>
                    <a:pt x="6796" y="8493"/>
                    <a:pt x="7023" y="8964"/>
                  </a:cubicBezTo>
                  <a:cubicBezTo>
                    <a:pt x="7254" y="9443"/>
                    <a:pt x="7462" y="9935"/>
                    <a:pt x="7656" y="10436"/>
                  </a:cubicBezTo>
                  <a:cubicBezTo>
                    <a:pt x="7849" y="10935"/>
                    <a:pt x="8027" y="11445"/>
                    <a:pt x="8197" y="11959"/>
                  </a:cubicBezTo>
                  <a:cubicBezTo>
                    <a:pt x="8375" y="12481"/>
                    <a:pt x="8523" y="12962"/>
                    <a:pt x="8610" y="13470"/>
                  </a:cubicBezTo>
                  <a:cubicBezTo>
                    <a:pt x="8696" y="13970"/>
                    <a:pt x="8724" y="14474"/>
                    <a:pt x="8638" y="14929"/>
                  </a:cubicBezTo>
                  <a:cubicBezTo>
                    <a:pt x="8601" y="15149"/>
                    <a:pt x="8527" y="15360"/>
                    <a:pt x="8420" y="15556"/>
                  </a:cubicBezTo>
                  <a:cubicBezTo>
                    <a:pt x="8397" y="15604"/>
                    <a:pt x="8370" y="15649"/>
                    <a:pt x="8337" y="15691"/>
                  </a:cubicBezTo>
                  <a:cubicBezTo>
                    <a:pt x="8309" y="15732"/>
                    <a:pt x="8275" y="15790"/>
                    <a:pt x="8257" y="15798"/>
                  </a:cubicBezTo>
                  <a:cubicBezTo>
                    <a:pt x="8221" y="15844"/>
                    <a:pt x="8174" y="15869"/>
                    <a:pt x="8112" y="15895"/>
                  </a:cubicBezTo>
                  <a:cubicBezTo>
                    <a:pt x="8043" y="15922"/>
                    <a:pt x="7948" y="15935"/>
                    <a:pt x="7840" y="15935"/>
                  </a:cubicBezTo>
                  <a:cubicBezTo>
                    <a:pt x="7754" y="15935"/>
                    <a:pt x="7660" y="15927"/>
                    <a:pt x="7563" y="15910"/>
                  </a:cubicBezTo>
                  <a:cubicBezTo>
                    <a:pt x="7344" y="15875"/>
                    <a:pt x="7112" y="15797"/>
                    <a:pt x="6884" y="15708"/>
                  </a:cubicBezTo>
                  <a:cubicBezTo>
                    <a:pt x="6662" y="15618"/>
                    <a:pt x="6449" y="15509"/>
                    <a:pt x="6247" y="15380"/>
                  </a:cubicBezTo>
                  <a:cubicBezTo>
                    <a:pt x="6046" y="15245"/>
                    <a:pt x="5857" y="15093"/>
                    <a:pt x="5683" y="14927"/>
                  </a:cubicBezTo>
                  <a:cubicBezTo>
                    <a:pt x="4972" y="14241"/>
                    <a:pt x="4442" y="13310"/>
                    <a:pt x="3940" y="12368"/>
                  </a:cubicBezTo>
                  <a:cubicBezTo>
                    <a:pt x="2953" y="10477"/>
                    <a:pt x="2278" y="8431"/>
                    <a:pt x="1708" y="6337"/>
                  </a:cubicBezTo>
                  <a:cubicBezTo>
                    <a:pt x="1408" y="5272"/>
                    <a:pt x="1073" y="4259"/>
                    <a:pt x="1090" y="3290"/>
                  </a:cubicBezTo>
                  <a:cubicBezTo>
                    <a:pt x="1097" y="2810"/>
                    <a:pt x="1192" y="2344"/>
                    <a:pt x="1408" y="1983"/>
                  </a:cubicBezTo>
                  <a:cubicBezTo>
                    <a:pt x="1515" y="1802"/>
                    <a:pt x="1650" y="1639"/>
                    <a:pt x="1809" y="1499"/>
                  </a:cubicBezTo>
                  <a:cubicBezTo>
                    <a:pt x="1973" y="1371"/>
                    <a:pt x="2148" y="1249"/>
                    <a:pt x="2350" y="1183"/>
                  </a:cubicBezTo>
                  <a:cubicBezTo>
                    <a:pt x="2557" y="1104"/>
                    <a:pt x="2780" y="1065"/>
                    <a:pt x="3005" y="1065"/>
                  </a:cubicBezTo>
                  <a:cubicBezTo>
                    <a:pt x="3208" y="1065"/>
                    <a:pt x="3413" y="1097"/>
                    <a:pt x="3607" y="1160"/>
                  </a:cubicBezTo>
                  <a:cubicBezTo>
                    <a:pt x="3814" y="1226"/>
                    <a:pt x="4010" y="1328"/>
                    <a:pt x="4191" y="1455"/>
                  </a:cubicBezTo>
                  <a:cubicBezTo>
                    <a:pt x="4379" y="1587"/>
                    <a:pt x="4561" y="1753"/>
                    <a:pt x="4729" y="1929"/>
                  </a:cubicBezTo>
                  <a:cubicBezTo>
                    <a:pt x="5403" y="2652"/>
                    <a:pt x="5889" y="3604"/>
                    <a:pt x="6407" y="4566"/>
                  </a:cubicBezTo>
                  <a:cubicBezTo>
                    <a:pt x="7426" y="6486"/>
                    <a:pt x="8393" y="8422"/>
                    <a:pt x="9117" y="10455"/>
                  </a:cubicBezTo>
                  <a:cubicBezTo>
                    <a:pt x="9161" y="10582"/>
                    <a:pt x="9280" y="10662"/>
                    <a:pt x="9408" y="10662"/>
                  </a:cubicBezTo>
                  <a:cubicBezTo>
                    <a:pt x="9438" y="10662"/>
                    <a:pt x="9469" y="10657"/>
                    <a:pt x="9499" y="10648"/>
                  </a:cubicBezTo>
                  <a:cubicBezTo>
                    <a:pt x="9658" y="10599"/>
                    <a:pt x="9750" y="10432"/>
                    <a:pt x="9706" y="10273"/>
                  </a:cubicBezTo>
                  <a:cubicBezTo>
                    <a:pt x="9132" y="8130"/>
                    <a:pt x="8227" y="6099"/>
                    <a:pt x="7259" y="4131"/>
                  </a:cubicBezTo>
                  <a:cubicBezTo>
                    <a:pt x="6782" y="3156"/>
                    <a:pt x="6302" y="2115"/>
                    <a:pt x="5487" y="1222"/>
                  </a:cubicBezTo>
                  <a:cubicBezTo>
                    <a:pt x="5280" y="1002"/>
                    <a:pt x="5060" y="794"/>
                    <a:pt x="4804" y="608"/>
                  </a:cubicBezTo>
                  <a:cubicBezTo>
                    <a:pt x="4541" y="418"/>
                    <a:pt x="4250" y="261"/>
                    <a:pt x="3937" y="158"/>
                  </a:cubicBezTo>
                  <a:cubicBezTo>
                    <a:pt x="3629" y="54"/>
                    <a:pt x="3302" y="0"/>
                    <a:pt x="2974" y="0"/>
                  </a:cubicBezTo>
                  <a:close/>
                </a:path>
              </a:pathLst>
            </a:custGeom>
            <a:solidFill>
              <a:schemeClr val="dk1">
                <a:alpha val="67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" name="Google Shape;658;p13"/>
            <p:cNvSpPr/>
            <p:nvPr/>
          </p:nvSpPr>
          <p:spPr>
            <a:xfrm>
              <a:off x="2018350" y="3914700"/>
              <a:ext cx="243900" cy="423300"/>
            </a:xfrm>
            <a:custGeom>
              <a:avLst/>
              <a:gdLst/>
              <a:ahLst/>
              <a:cxnLst/>
              <a:rect l="l" t="t" r="r" b="b"/>
              <a:pathLst>
                <a:path w="9756" h="16932" extrusionOk="0">
                  <a:moveTo>
                    <a:pt x="2974" y="0"/>
                  </a:moveTo>
                  <a:cubicBezTo>
                    <a:pt x="2637" y="0"/>
                    <a:pt x="2300" y="57"/>
                    <a:pt x="1981" y="173"/>
                  </a:cubicBezTo>
                  <a:cubicBezTo>
                    <a:pt x="1347" y="395"/>
                    <a:pt x="798" y="856"/>
                    <a:pt x="465" y="1436"/>
                  </a:cubicBezTo>
                  <a:cubicBezTo>
                    <a:pt x="381" y="1579"/>
                    <a:pt x="315" y="1732"/>
                    <a:pt x="251" y="1883"/>
                  </a:cubicBezTo>
                  <a:cubicBezTo>
                    <a:pt x="205" y="2038"/>
                    <a:pt x="139" y="2197"/>
                    <a:pt x="113" y="2349"/>
                  </a:cubicBezTo>
                  <a:cubicBezTo>
                    <a:pt x="40" y="2656"/>
                    <a:pt x="11" y="2968"/>
                    <a:pt x="7" y="3273"/>
                  </a:cubicBezTo>
                  <a:cubicBezTo>
                    <a:pt x="0" y="4506"/>
                    <a:pt x="393" y="5597"/>
                    <a:pt x="680" y="6626"/>
                  </a:cubicBezTo>
                  <a:cubicBezTo>
                    <a:pt x="1266" y="8739"/>
                    <a:pt x="1974" y="10866"/>
                    <a:pt x="3021" y="12850"/>
                  </a:cubicBezTo>
                  <a:cubicBezTo>
                    <a:pt x="3548" y="13823"/>
                    <a:pt x="4106" y="14828"/>
                    <a:pt x="4975" y="15666"/>
                  </a:cubicBezTo>
                  <a:cubicBezTo>
                    <a:pt x="5197" y="15876"/>
                    <a:pt x="5435" y="16065"/>
                    <a:pt x="5690" y="16234"/>
                  </a:cubicBezTo>
                  <a:cubicBezTo>
                    <a:pt x="5949" y="16399"/>
                    <a:pt x="6223" y="16537"/>
                    <a:pt x="6510" y="16648"/>
                  </a:cubicBezTo>
                  <a:cubicBezTo>
                    <a:pt x="6791" y="16755"/>
                    <a:pt x="7081" y="16849"/>
                    <a:pt x="7402" y="16897"/>
                  </a:cubicBezTo>
                  <a:cubicBezTo>
                    <a:pt x="7535" y="16916"/>
                    <a:pt x="7676" y="16931"/>
                    <a:pt x="7824" y="16931"/>
                  </a:cubicBezTo>
                  <a:cubicBezTo>
                    <a:pt x="8027" y="16931"/>
                    <a:pt x="8242" y="16903"/>
                    <a:pt x="8468" y="16817"/>
                  </a:cubicBezTo>
                  <a:cubicBezTo>
                    <a:pt x="8658" y="16743"/>
                    <a:pt x="8852" y="16619"/>
                    <a:pt x="8990" y="16454"/>
                  </a:cubicBezTo>
                  <a:cubicBezTo>
                    <a:pt x="9072" y="16368"/>
                    <a:pt x="9104" y="16305"/>
                    <a:pt x="9154" y="16234"/>
                  </a:cubicBezTo>
                  <a:cubicBezTo>
                    <a:pt x="9202" y="16165"/>
                    <a:pt x="9244" y="16094"/>
                    <a:pt x="9281" y="16018"/>
                  </a:cubicBezTo>
                  <a:cubicBezTo>
                    <a:pt x="9433" y="15732"/>
                    <a:pt x="9537" y="15421"/>
                    <a:pt x="9588" y="15101"/>
                  </a:cubicBezTo>
                  <a:cubicBezTo>
                    <a:pt x="9695" y="14478"/>
                    <a:pt x="9643" y="13875"/>
                    <a:pt x="9539" y="13302"/>
                  </a:cubicBezTo>
                  <a:cubicBezTo>
                    <a:pt x="9434" y="12734"/>
                    <a:pt x="9251" y="12171"/>
                    <a:pt x="9070" y="11662"/>
                  </a:cubicBezTo>
                  <a:cubicBezTo>
                    <a:pt x="8889" y="11142"/>
                    <a:pt x="8700" y="10622"/>
                    <a:pt x="8492" y="10106"/>
                  </a:cubicBezTo>
                  <a:cubicBezTo>
                    <a:pt x="8072" y="9070"/>
                    <a:pt x="7606" y="8071"/>
                    <a:pt x="6959" y="7100"/>
                  </a:cubicBezTo>
                  <a:cubicBezTo>
                    <a:pt x="6782" y="6850"/>
                    <a:pt x="6578" y="6621"/>
                    <a:pt x="6348" y="6419"/>
                  </a:cubicBezTo>
                  <a:cubicBezTo>
                    <a:pt x="6109" y="6216"/>
                    <a:pt x="5825" y="6025"/>
                    <a:pt x="5463" y="5935"/>
                  </a:cubicBezTo>
                  <a:cubicBezTo>
                    <a:pt x="5365" y="5907"/>
                    <a:pt x="5261" y="5894"/>
                    <a:pt x="5156" y="5894"/>
                  </a:cubicBezTo>
                  <a:cubicBezTo>
                    <a:pt x="4873" y="5894"/>
                    <a:pt x="4580" y="5988"/>
                    <a:pt x="4367" y="6140"/>
                  </a:cubicBezTo>
                  <a:cubicBezTo>
                    <a:pt x="4082" y="6338"/>
                    <a:pt x="3870" y="6571"/>
                    <a:pt x="3694" y="6849"/>
                  </a:cubicBezTo>
                  <a:cubicBezTo>
                    <a:pt x="3348" y="7402"/>
                    <a:pt x="3249" y="8044"/>
                    <a:pt x="3270" y="8634"/>
                  </a:cubicBezTo>
                  <a:cubicBezTo>
                    <a:pt x="3296" y="9228"/>
                    <a:pt x="3422" y="9798"/>
                    <a:pt x="3612" y="10338"/>
                  </a:cubicBezTo>
                  <a:cubicBezTo>
                    <a:pt x="3800" y="10877"/>
                    <a:pt x="4043" y="11396"/>
                    <a:pt x="4340" y="11883"/>
                  </a:cubicBezTo>
                  <a:cubicBezTo>
                    <a:pt x="4637" y="12369"/>
                    <a:pt x="4979" y="12831"/>
                    <a:pt x="5425" y="13230"/>
                  </a:cubicBezTo>
                  <a:cubicBezTo>
                    <a:pt x="5483" y="13278"/>
                    <a:pt x="5553" y="13301"/>
                    <a:pt x="5623" y="13301"/>
                  </a:cubicBezTo>
                  <a:cubicBezTo>
                    <a:pt x="5707" y="13301"/>
                    <a:pt x="5791" y="13267"/>
                    <a:pt x="5852" y="13201"/>
                  </a:cubicBezTo>
                  <a:cubicBezTo>
                    <a:pt x="5962" y="13079"/>
                    <a:pt x="5958" y="12891"/>
                    <a:pt x="5841" y="12774"/>
                  </a:cubicBezTo>
                  <a:lnTo>
                    <a:pt x="5835" y="12769"/>
                  </a:lnTo>
                  <a:cubicBezTo>
                    <a:pt x="5473" y="12431"/>
                    <a:pt x="5165" y="11999"/>
                    <a:pt x="4905" y="11549"/>
                  </a:cubicBezTo>
                  <a:cubicBezTo>
                    <a:pt x="4644" y="11096"/>
                    <a:pt x="4433" y="10616"/>
                    <a:pt x="4272" y="10119"/>
                  </a:cubicBezTo>
                  <a:cubicBezTo>
                    <a:pt x="4112" y="9626"/>
                    <a:pt x="4015" y="9114"/>
                    <a:pt x="4006" y="8616"/>
                  </a:cubicBezTo>
                  <a:cubicBezTo>
                    <a:pt x="4000" y="8121"/>
                    <a:pt x="4101" y="7638"/>
                    <a:pt x="4348" y="7266"/>
                  </a:cubicBezTo>
                  <a:cubicBezTo>
                    <a:pt x="4468" y="7085"/>
                    <a:pt x="4623" y="6927"/>
                    <a:pt x="4804" y="6806"/>
                  </a:cubicBezTo>
                  <a:cubicBezTo>
                    <a:pt x="4912" y="6741"/>
                    <a:pt x="5011" y="6705"/>
                    <a:pt x="5117" y="6705"/>
                  </a:cubicBezTo>
                  <a:cubicBezTo>
                    <a:pt x="5165" y="6705"/>
                    <a:pt x="5216" y="6713"/>
                    <a:pt x="5269" y="6728"/>
                  </a:cubicBezTo>
                  <a:cubicBezTo>
                    <a:pt x="5614" y="6820"/>
                    <a:pt x="5989" y="7194"/>
                    <a:pt x="6261" y="7593"/>
                  </a:cubicBezTo>
                  <a:cubicBezTo>
                    <a:pt x="6531" y="8003"/>
                    <a:pt x="6795" y="8493"/>
                    <a:pt x="7023" y="8964"/>
                  </a:cubicBezTo>
                  <a:cubicBezTo>
                    <a:pt x="7253" y="9443"/>
                    <a:pt x="7461" y="9936"/>
                    <a:pt x="7655" y="10436"/>
                  </a:cubicBezTo>
                  <a:cubicBezTo>
                    <a:pt x="7848" y="10936"/>
                    <a:pt x="8026" y="11445"/>
                    <a:pt x="8197" y="11959"/>
                  </a:cubicBezTo>
                  <a:cubicBezTo>
                    <a:pt x="8374" y="12481"/>
                    <a:pt x="8522" y="12963"/>
                    <a:pt x="8609" y="13471"/>
                  </a:cubicBezTo>
                  <a:cubicBezTo>
                    <a:pt x="8695" y="13970"/>
                    <a:pt x="8724" y="14474"/>
                    <a:pt x="8636" y="14929"/>
                  </a:cubicBezTo>
                  <a:cubicBezTo>
                    <a:pt x="8600" y="15149"/>
                    <a:pt x="8527" y="15361"/>
                    <a:pt x="8420" y="15556"/>
                  </a:cubicBezTo>
                  <a:cubicBezTo>
                    <a:pt x="8397" y="15604"/>
                    <a:pt x="8369" y="15650"/>
                    <a:pt x="8337" y="15692"/>
                  </a:cubicBezTo>
                  <a:cubicBezTo>
                    <a:pt x="8308" y="15733"/>
                    <a:pt x="8273" y="15790"/>
                    <a:pt x="8257" y="15799"/>
                  </a:cubicBezTo>
                  <a:cubicBezTo>
                    <a:pt x="8221" y="15845"/>
                    <a:pt x="8174" y="15869"/>
                    <a:pt x="8112" y="15895"/>
                  </a:cubicBezTo>
                  <a:cubicBezTo>
                    <a:pt x="8043" y="15922"/>
                    <a:pt x="7949" y="15936"/>
                    <a:pt x="7842" y="15936"/>
                  </a:cubicBezTo>
                  <a:cubicBezTo>
                    <a:pt x="7755" y="15936"/>
                    <a:pt x="7659" y="15927"/>
                    <a:pt x="7562" y="15910"/>
                  </a:cubicBezTo>
                  <a:cubicBezTo>
                    <a:pt x="7343" y="15875"/>
                    <a:pt x="7110" y="15798"/>
                    <a:pt x="6884" y="15708"/>
                  </a:cubicBezTo>
                  <a:cubicBezTo>
                    <a:pt x="6661" y="15618"/>
                    <a:pt x="6448" y="15509"/>
                    <a:pt x="6245" y="15380"/>
                  </a:cubicBezTo>
                  <a:cubicBezTo>
                    <a:pt x="6045" y="15245"/>
                    <a:pt x="5856" y="15093"/>
                    <a:pt x="5681" y="14927"/>
                  </a:cubicBezTo>
                  <a:cubicBezTo>
                    <a:pt x="4971" y="14242"/>
                    <a:pt x="4440" y="13310"/>
                    <a:pt x="3940" y="12368"/>
                  </a:cubicBezTo>
                  <a:cubicBezTo>
                    <a:pt x="2952" y="10477"/>
                    <a:pt x="2277" y="8431"/>
                    <a:pt x="1707" y="6337"/>
                  </a:cubicBezTo>
                  <a:cubicBezTo>
                    <a:pt x="1407" y="5272"/>
                    <a:pt x="1073" y="4259"/>
                    <a:pt x="1089" y="3290"/>
                  </a:cubicBezTo>
                  <a:cubicBezTo>
                    <a:pt x="1097" y="2810"/>
                    <a:pt x="1191" y="2344"/>
                    <a:pt x="1406" y="1983"/>
                  </a:cubicBezTo>
                  <a:cubicBezTo>
                    <a:pt x="1515" y="1802"/>
                    <a:pt x="1649" y="1639"/>
                    <a:pt x="1808" y="1499"/>
                  </a:cubicBezTo>
                  <a:cubicBezTo>
                    <a:pt x="1972" y="1371"/>
                    <a:pt x="2147" y="1249"/>
                    <a:pt x="2349" y="1183"/>
                  </a:cubicBezTo>
                  <a:cubicBezTo>
                    <a:pt x="2555" y="1104"/>
                    <a:pt x="2779" y="1065"/>
                    <a:pt x="3003" y="1065"/>
                  </a:cubicBezTo>
                  <a:cubicBezTo>
                    <a:pt x="3207" y="1065"/>
                    <a:pt x="3411" y="1097"/>
                    <a:pt x="3606" y="1160"/>
                  </a:cubicBezTo>
                  <a:cubicBezTo>
                    <a:pt x="3814" y="1226"/>
                    <a:pt x="4010" y="1329"/>
                    <a:pt x="4191" y="1455"/>
                  </a:cubicBezTo>
                  <a:cubicBezTo>
                    <a:pt x="4378" y="1587"/>
                    <a:pt x="4561" y="1753"/>
                    <a:pt x="4729" y="1929"/>
                  </a:cubicBezTo>
                  <a:cubicBezTo>
                    <a:pt x="5401" y="2652"/>
                    <a:pt x="5889" y="3604"/>
                    <a:pt x="6407" y="4566"/>
                  </a:cubicBezTo>
                  <a:cubicBezTo>
                    <a:pt x="7426" y="6486"/>
                    <a:pt x="8393" y="8422"/>
                    <a:pt x="9115" y="10455"/>
                  </a:cubicBezTo>
                  <a:cubicBezTo>
                    <a:pt x="9156" y="10588"/>
                    <a:pt x="9278" y="10673"/>
                    <a:pt x="9410" y="10673"/>
                  </a:cubicBezTo>
                  <a:cubicBezTo>
                    <a:pt x="9440" y="10673"/>
                    <a:pt x="9471" y="10668"/>
                    <a:pt x="9501" y="10659"/>
                  </a:cubicBezTo>
                  <a:cubicBezTo>
                    <a:pt x="9664" y="10608"/>
                    <a:pt x="9756" y="10436"/>
                    <a:pt x="9706" y="10273"/>
                  </a:cubicBezTo>
                  <a:cubicBezTo>
                    <a:pt x="9132" y="8130"/>
                    <a:pt x="8226" y="6099"/>
                    <a:pt x="7259" y="4131"/>
                  </a:cubicBezTo>
                  <a:cubicBezTo>
                    <a:pt x="6782" y="3157"/>
                    <a:pt x="6302" y="2115"/>
                    <a:pt x="5487" y="1222"/>
                  </a:cubicBezTo>
                  <a:cubicBezTo>
                    <a:pt x="5280" y="1002"/>
                    <a:pt x="5060" y="794"/>
                    <a:pt x="4803" y="608"/>
                  </a:cubicBezTo>
                  <a:cubicBezTo>
                    <a:pt x="4540" y="418"/>
                    <a:pt x="4250" y="261"/>
                    <a:pt x="3936" y="158"/>
                  </a:cubicBezTo>
                  <a:cubicBezTo>
                    <a:pt x="3629" y="54"/>
                    <a:pt x="3302" y="0"/>
                    <a:pt x="297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59" name="Google Shape;659;p13"/>
          <p:cNvGrpSpPr/>
          <p:nvPr/>
        </p:nvGrpSpPr>
        <p:grpSpPr>
          <a:xfrm>
            <a:off x="8612639" y="862156"/>
            <a:ext cx="354386" cy="578521"/>
            <a:chOff x="2254100" y="3662800"/>
            <a:chExt cx="269700" cy="440275"/>
          </a:xfrm>
        </p:grpSpPr>
        <p:sp>
          <p:nvSpPr>
            <p:cNvPr id="660" name="Google Shape;660;p13"/>
            <p:cNvSpPr/>
            <p:nvPr/>
          </p:nvSpPr>
          <p:spPr>
            <a:xfrm>
              <a:off x="2254100" y="3676075"/>
              <a:ext cx="250775" cy="427000"/>
            </a:xfrm>
            <a:custGeom>
              <a:avLst/>
              <a:gdLst/>
              <a:ahLst/>
              <a:cxnLst/>
              <a:rect l="l" t="t" r="r" b="b"/>
              <a:pathLst>
                <a:path w="10031" h="17080" extrusionOk="0">
                  <a:moveTo>
                    <a:pt x="7007" y="1"/>
                  </a:moveTo>
                  <a:cubicBezTo>
                    <a:pt x="6694" y="1"/>
                    <a:pt x="6381" y="51"/>
                    <a:pt x="6087" y="151"/>
                  </a:cubicBezTo>
                  <a:cubicBezTo>
                    <a:pt x="5929" y="204"/>
                    <a:pt x="5778" y="276"/>
                    <a:pt x="5631" y="347"/>
                  </a:cubicBezTo>
                  <a:cubicBezTo>
                    <a:pt x="5493" y="434"/>
                    <a:pt x="5340" y="509"/>
                    <a:pt x="5220" y="607"/>
                  </a:cubicBezTo>
                  <a:cubicBezTo>
                    <a:pt x="4962" y="790"/>
                    <a:pt x="4735" y="1006"/>
                    <a:pt x="4531" y="1233"/>
                  </a:cubicBezTo>
                  <a:cubicBezTo>
                    <a:pt x="3714" y="2154"/>
                    <a:pt x="3290" y="3235"/>
                    <a:pt x="2828" y="4198"/>
                  </a:cubicBezTo>
                  <a:cubicBezTo>
                    <a:pt x="1876" y="6173"/>
                    <a:pt x="1006" y="8240"/>
                    <a:pt x="488" y="10422"/>
                  </a:cubicBezTo>
                  <a:cubicBezTo>
                    <a:pt x="243" y="11501"/>
                    <a:pt x="0" y="12624"/>
                    <a:pt x="102" y="13829"/>
                  </a:cubicBezTo>
                  <a:cubicBezTo>
                    <a:pt x="131" y="14132"/>
                    <a:pt x="186" y="14432"/>
                    <a:pt x="266" y="14726"/>
                  </a:cubicBezTo>
                  <a:cubicBezTo>
                    <a:pt x="352" y="15020"/>
                    <a:pt x="468" y="15306"/>
                    <a:pt x="610" y="15578"/>
                  </a:cubicBezTo>
                  <a:cubicBezTo>
                    <a:pt x="751" y="15844"/>
                    <a:pt x="908" y="16105"/>
                    <a:pt x="1116" y="16354"/>
                  </a:cubicBezTo>
                  <a:cubicBezTo>
                    <a:pt x="1325" y="16598"/>
                    <a:pt x="1581" y="16851"/>
                    <a:pt x="1972" y="16996"/>
                  </a:cubicBezTo>
                  <a:cubicBezTo>
                    <a:pt x="2114" y="17047"/>
                    <a:pt x="2276" y="17079"/>
                    <a:pt x="2436" y="17079"/>
                  </a:cubicBezTo>
                  <a:cubicBezTo>
                    <a:pt x="2493" y="17079"/>
                    <a:pt x="2548" y="17076"/>
                    <a:pt x="2603" y="17067"/>
                  </a:cubicBezTo>
                  <a:cubicBezTo>
                    <a:pt x="2722" y="17055"/>
                    <a:pt x="2788" y="17030"/>
                    <a:pt x="2872" y="17009"/>
                  </a:cubicBezTo>
                  <a:cubicBezTo>
                    <a:pt x="2953" y="16989"/>
                    <a:pt x="3033" y="16963"/>
                    <a:pt x="3109" y="16930"/>
                  </a:cubicBezTo>
                  <a:cubicBezTo>
                    <a:pt x="3413" y="16816"/>
                    <a:pt x="3695" y="16651"/>
                    <a:pt x="3945" y="16443"/>
                  </a:cubicBezTo>
                  <a:cubicBezTo>
                    <a:pt x="4436" y="16045"/>
                    <a:pt x="4794" y="15557"/>
                    <a:pt x="5094" y="15058"/>
                  </a:cubicBezTo>
                  <a:cubicBezTo>
                    <a:pt x="5390" y="14561"/>
                    <a:pt x="5623" y="14017"/>
                    <a:pt x="5822" y="13515"/>
                  </a:cubicBezTo>
                  <a:cubicBezTo>
                    <a:pt x="6029" y="13004"/>
                    <a:pt x="6229" y="12488"/>
                    <a:pt x="6412" y="11964"/>
                  </a:cubicBezTo>
                  <a:cubicBezTo>
                    <a:pt x="6780" y="10907"/>
                    <a:pt x="7088" y="9848"/>
                    <a:pt x="7240" y="8692"/>
                  </a:cubicBezTo>
                  <a:cubicBezTo>
                    <a:pt x="7272" y="8388"/>
                    <a:pt x="7268" y="8081"/>
                    <a:pt x="7229" y="7777"/>
                  </a:cubicBezTo>
                  <a:cubicBezTo>
                    <a:pt x="7183" y="7467"/>
                    <a:pt x="7096" y="7137"/>
                    <a:pt x="6882" y="6829"/>
                  </a:cubicBezTo>
                  <a:cubicBezTo>
                    <a:pt x="6678" y="6515"/>
                    <a:pt x="6279" y="6297"/>
                    <a:pt x="5923" y="6262"/>
                  </a:cubicBezTo>
                  <a:cubicBezTo>
                    <a:pt x="5830" y="6251"/>
                    <a:pt x="5739" y="6246"/>
                    <a:pt x="5650" y="6246"/>
                  </a:cubicBezTo>
                  <a:cubicBezTo>
                    <a:pt x="5409" y="6246"/>
                    <a:pt x="5179" y="6284"/>
                    <a:pt x="4949" y="6352"/>
                  </a:cubicBezTo>
                  <a:cubicBezTo>
                    <a:pt x="4324" y="6540"/>
                    <a:pt x="3827" y="6957"/>
                    <a:pt x="3454" y="7414"/>
                  </a:cubicBezTo>
                  <a:cubicBezTo>
                    <a:pt x="3081" y="7879"/>
                    <a:pt x="2801" y="8392"/>
                    <a:pt x="2587" y="8922"/>
                  </a:cubicBezTo>
                  <a:cubicBezTo>
                    <a:pt x="2374" y="9451"/>
                    <a:pt x="2216" y="10002"/>
                    <a:pt x="2118" y="10564"/>
                  </a:cubicBezTo>
                  <a:cubicBezTo>
                    <a:pt x="2021" y="11125"/>
                    <a:pt x="1974" y="11698"/>
                    <a:pt x="2047" y="12292"/>
                  </a:cubicBezTo>
                  <a:cubicBezTo>
                    <a:pt x="2066" y="12448"/>
                    <a:pt x="2199" y="12563"/>
                    <a:pt x="2353" y="12563"/>
                  </a:cubicBezTo>
                  <a:cubicBezTo>
                    <a:pt x="2364" y="12563"/>
                    <a:pt x="2375" y="12563"/>
                    <a:pt x="2387" y="12562"/>
                  </a:cubicBezTo>
                  <a:cubicBezTo>
                    <a:pt x="2555" y="12543"/>
                    <a:pt x="2678" y="12392"/>
                    <a:pt x="2660" y="12224"/>
                  </a:cubicBezTo>
                  <a:lnTo>
                    <a:pt x="2659" y="12216"/>
                  </a:lnTo>
                  <a:cubicBezTo>
                    <a:pt x="2610" y="11723"/>
                    <a:pt x="2661" y="11195"/>
                    <a:pt x="2764" y="10684"/>
                  </a:cubicBezTo>
                  <a:cubicBezTo>
                    <a:pt x="2866" y="10173"/>
                    <a:pt x="3022" y="9672"/>
                    <a:pt x="3230" y="9193"/>
                  </a:cubicBezTo>
                  <a:cubicBezTo>
                    <a:pt x="3435" y="8715"/>
                    <a:pt x="3699" y="8267"/>
                    <a:pt x="4019" y="7888"/>
                  </a:cubicBezTo>
                  <a:cubicBezTo>
                    <a:pt x="4342" y="7511"/>
                    <a:pt x="4736" y="7214"/>
                    <a:pt x="5166" y="7097"/>
                  </a:cubicBezTo>
                  <a:cubicBezTo>
                    <a:pt x="5309" y="7058"/>
                    <a:pt x="5457" y="7038"/>
                    <a:pt x="5604" y="7038"/>
                  </a:cubicBezTo>
                  <a:cubicBezTo>
                    <a:pt x="5674" y="7038"/>
                    <a:pt x="5744" y="7043"/>
                    <a:pt x="5813" y="7051"/>
                  </a:cubicBezTo>
                  <a:cubicBezTo>
                    <a:pt x="5994" y="7083"/>
                    <a:pt x="6119" y="7151"/>
                    <a:pt x="6213" y="7298"/>
                  </a:cubicBezTo>
                  <a:cubicBezTo>
                    <a:pt x="6413" y="7596"/>
                    <a:pt x="6450" y="8124"/>
                    <a:pt x="6389" y="8603"/>
                  </a:cubicBezTo>
                  <a:cubicBezTo>
                    <a:pt x="6323" y="9090"/>
                    <a:pt x="6198" y="9632"/>
                    <a:pt x="6059" y="10137"/>
                  </a:cubicBezTo>
                  <a:cubicBezTo>
                    <a:pt x="5917" y="10648"/>
                    <a:pt x="5750" y="11157"/>
                    <a:pt x="5565" y="11660"/>
                  </a:cubicBezTo>
                  <a:cubicBezTo>
                    <a:pt x="5381" y="12164"/>
                    <a:pt x="5179" y="12664"/>
                    <a:pt x="4969" y="13163"/>
                  </a:cubicBezTo>
                  <a:cubicBezTo>
                    <a:pt x="4758" y="13672"/>
                    <a:pt x="4553" y="14133"/>
                    <a:pt x="4284" y="14572"/>
                  </a:cubicBezTo>
                  <a:cubicBezTo>
                    <a:pt x="4018" y="15003"/>
                    <a:pt x="3708" y="15402"/>
                    <a:pt x="3342" y="15686"/>
                  </a:cubicBezTo>
                  <a:cubicBezTo>
                    <a:pt x="3171" y="15827"/>
                    <a:pt x="2975" y="15939"/>
                    <a:pt x="2766" y="16014"/>
                  </a:cubicBezTo>
                  <a:cubicBezTo>
                    <a:pt x="2717" y="16035"/>
                    <a:pt x="2667" y="16051"/>
                    <a:pt x="2614" y="16062"/>
                  </a:cubicBezTo>
                  <a:cubicBezTo>
                    <a:pt x="2569" y="16073"/>
                    <a:pt x="2512" y="16091"/>
                    <a:pt x="2488" y="16091"/>
                  </a:cubicBezTo>
                  <a:cubicBezTo>
                    <a:pt x="2486" y="16091"/>
                    <a:pt x="2484" y="16091"/>
                    <a:pt x="2483" y="16091"/>
                  </a:cubicBezTo>
                  <a:cubicBezTo>
                    <a:pt x="2469" y="16093"/>
                    <a:pt x="2456" y="16094"/>
                    <a:pt x="2443" y="16094"/>
                  </a:cubicBezTo>
                  <a:cubicBezTo>
                    <a:pt x="2401" y="16094"/>
                    <a:pt x="2359" y="16083"/>
                    <a:pt x="2311" y="16067"/>
                  </a:cubicBezTo>
                  <a:cubicBezTo>
                    <a:pt x="2185" y="16022"/>
                    <a:pt x="2026" y="15888"/>
                    <a:pt x="1887" y="15716"/>
                  </a:cubicBezTo>
                  <a:cubicBezTo>
                    <a:pt x="1746" y="15545"/>
                    <a:pt x="1621" y="15334"/>
                    <a:pt x="1510" y="15117"/>
                  </a:cubicBezTo>
                  <a:cubicBezTo>
                    <a:pt x="1403" y="14902"/>
                    <a:pt x="1314" y="14679"/>
                    <a:pt x="1246" y="14450"/>
                  </a:cubicBezTo>
                  <a:cubicBezTo>
                    <a:pt x="1184" y="14217"/>
                    <a:pt x="1143" y="13977"/>
                    <a:pt x="1121" y="13737"/>
                  </a:cubicBezTo>
                  <a:cubicBezTo>
                    <a:pt x="1038" y="12754"/>
                    <a:pt x="1252" y="11703"/>
                    <a:pt x="1497" y="10664"/>
                  </a:cubicBezTo>
                  <a:cubicBezTo>
                    <a:pt x="2000" y="8592"/>
                    <a:pt x="2841" y="6609"/>
                    <a:pt x="3792" y="4657"/>
                  </a:cubicBezTo>
                  <a:cubicBezTo>
                    <a:pt x="4267" y="3659"/>
                    <a:pt x="4683" y="2676"/>
                    <a:pt x="5334" y="1958"/>
                  </a:cubicBezTo>
                  <a:cubicBezTo>
                    <a:pt x="5657" y="1602"/>
                    <a:pt x="6035" y="1314"/>
                    <a:pt x="6434" y="1185"/>
                  </a:cubicBezTo>
                  <a:cubicBezTo>
                    <a:pt x="6634" y="1119"/>
                    <a:pt x="6844" y="1085"/>
                    <a:pt x="7054" y="1085"/>
                  </a:cubicBezTo>
                  <a:cubicBezTo>
                    <a:pt x="7262" y="1097"/>
                    <a:pt x="7474" y="1119"/>
                    <a:pt x="7670" y="1203"/>
                  </a:cubicBezTo>
                  <a:cubicBezTo>
                    <a:pt x="8065" y="1350"/>
                    <a:pt x="8410" y="1644"/>
                    <a:pt x="8631" y="2016"/>
                  </a:cubicBezTo>
                  <a:cubicBezTo>
                    <a:pt x="8744" y="2200"/>
                    <a:pt x="8823" y="2407"/>
                    <a:pt x="8877" y="2622"/>
                  </a:cubicBezTo>
                  <a:cubicBezTo>
                    <a:pt x="8931" y="2845"/>
                    <a:pt x="8959" y="3090"/>
                    <a:pt x="8970" y="3333"/>
                  </a:cubicBezTo>
                  <a:cubicBezTo>
                    <a:pt x="8999" y="4320"/>
                    <a:pt x="8738" y="5358"/>
                    <a:pt x="8494" y="6423"/>
                  </a:cubicBezTo>
                  <a:cubicBezTo>
                    <a:pt x="7995" y="8537"/>
                    <a:pt x="7447" y="10631"/>
                    <a:pt x="6651" y="12637"/>
                  </a:cubicBezTo>
                  <a:lnTo>
                    <a:pt x="6650" y="12636"/>
                  </a:lnTo>
                  <a:lnTo>
                    <a:pt x="6650" y="12636"/>
                  </a:lnTo>
                  <a:cubicBezTo>
                    <a:pt x="6588" y="12790"/>
                    <a:pt x="6661" y="12965"/>
                    <a:pt x="6811" y="13032"/>
                  </a:cubicBezTo>
                  <a:cubicBezTo>
                    <a:pt x="6852" y="13050"/>
                    <a:pt x="6895" y="13059"/>
                    <a:pt x="6937" y="13059"/>
                  </a:cubicBezTo>
                  <a:cubicBezTo>
                    <a:pt x="7051" y="13059"/>
                    <a:pt x="7160" y="12995"/>
                    <a:pt x="7214" y="12887"/>
                  </a:cubicBezTo>
                  <a:cubicBezTo>
                    <a:pt x="8193" y="10896"/>
                    <a:pt x="8851" y="8772"/>
                    <a:pt x="9421" y="6656"/>
                  </a:cubicBezTo>
                  <a:cubicBezTo>
                    <a:pt x="9704" y="5608"/>
                    <a:pt x="10030" y="4508"/>
                    <a:pt x="10004" y="3300"/>
                  </a:cubicBezTo>
                  <a:cubicBezTo>
                    <a:pt x="9994" y="2997"/>
                    <a:pt x="9964" y="2697"/>
                    <a:pt x="9894" y="2387"/>
                  </a:cubicBezTo>
                  <a:cubicBezTo>
                    <a:pt x="9821" y="2071"/>
                    <a:pt x="9706" y="1762"/>
                    <a:pt x="9539" y="1478"/>
                  </a:cubicBezTo>
                  <a:cubicBezTo>
                    <a:pt x="9210" y="909"/>
                    <a:pt x="8683" y="442"/>
                    <a:pt x="8058" y="201"/>
                  </a:cubicBezTo>
                  <a:cubicBezTo>
                    <a:pt x="7726" y="67"/>
                    <a:pt x="7366" y="1"/>
                    <a:pt x="7007" y="1"/>
                  </a:cubicBezTo>
                  <a:close/>
                </a:path>
              </a:pathLst>
            </a:custGeom>
            <a:solidFill>
              <a:schemeClr val="dk1">
                <a:alpha val="67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" name="Google Shape;661;p13"/>
            <p:cNvSpPr/>
            <p:nvPr/>
          </p:nvSpPr>
          <p:spPr>
            <a:xfrm>
              <a:off x="2273050" y="3662800"/>
              <a:ext cx="250750" cy="427000"/>
            </a:xfrm>
            <a:custGeom>
              <a:avLst/>
              <a:gdLst/>
              <a:ahLst/>
              <a:cxnLst/>
              <a:rect l="l" t="t" r="r" b="b"/>
              <a:pathLst>
                <a:path w="10030" h="17080" extrusionOk="0">
                  <a:moveTo>
                    <a:pt x="7007" y="0"/>
                  </a:moveTo>
                  <a:cubicBezTo>
                    <a:pt x="6694" y="0"/>
                    <a:pt x="6381" y="51"/>
                    <a:pt x="6087" y="151"/>
                  </a:cubicBezTo>
                  <a:cubicBezTo>
                    <a:pt x="5929" y="204"/>
                    <a:pt x="5779" y="276"/>
                    <a:pt x="5630" y="347"/>
                  </a:cubicBezTo>
                  <a:cubicBezTo>
                    <a:pt x="5494" y="433"/>
                    <a:pt x="5339" y="510"/>
                    <a:pt x="5219" y="607"/>
                  </a:cubicBezTo>
                  <a:cubicBezTo>
                    <a:pt x="4962" y="790"/>
                    <a:pt x="4736" y="1006"/>
                    <a:pt x="4530" y="1232"/>
                  </a:cubicBezTo>
                  <a:cubicBezTo>
                    <a:pt x="3715" y="2155"/>
                    <a:pt x="3290" y="3234"/>
                    <a:pt x="2828" y="4197"/>
                  </a:cubicBezTo>
                  <a:cubicBezTo>
                    <a:pt x="1877" y="6173"/>
                    <a:pt x="1007" y="8239"/>
                    <a:pt x="487" y="10422"/>
                  </a:cubicBezTo>
                  <a:cubicBezTo>
                    <a:pt x="244" y="11501"/>
                    <a:pt x="1" y="12625"/>
                    <a:pt x="103" y="13828"/>
                  </a:cubicBezTo>
                  <a:cubicBezTo>
                    <a:pt x="131" y="14131"/>
                    <a:pt x="186" y="14432"/>
                    <a:pt x="265" y="14726"/>
                  </a:cubicBezTo>
                  <a:cubicBezTo>
                    <a:pt x="352" y="15020"/>
                    <a:pt x="468" y="15305"/>
                    <a:pt x="610" y="15578"/>
                  </a:cubicBezTo>
                  <a:cubicBezTo>
                    <a:pt x="751" y="15843"/>
                    <a:pt x="907" y="16105"/>
                    <a:pt x="1116" y="16354"/>
                  </a:cubicBezTo>
                  <a:cubicBezTo>
                    <a:pt x="1325" y="16598"/>
                    <a:pt x="1581" y="16850"/>
                    <a:pt x="1972" y="16996"/>
                  </a:cubicBezTo>
                  <a:cubicBezTo>
                    <a:pt x="2114" y="17047"/>
                    <a:pt x="2275" y="17079"/>
                    <a:pt x="2436" y="17079"/>
                  </a:cubicBezTo>
                  <a:cubicBezTo>
                    <a:pt x="2492" y="17079"/>
                    <a:pt x="2548" y="17075"/>
                    <a:pt x="2603" y="17067"/>
                  </a:cubicBezTo>
                  <a:cubicBezTo>
                    <a:pt x="2721" y="17056"/>
                    <a:pt x="2788" y="17030"/>
                    <a:pt x="2872" y="17009"/>
                  </a:cubicBezTo>
                  <a:cubicBezTo>
                    <a:pt x="2953" y="16989"/>
                    <a:pt x="3033" y="16963"/>
                    <a:pt x="3109" y="16931"/>
                  </a:cubicBezTo>
                  <a:cubicBezTo>
                    <a:pt x="3413" y="16815"/>
                    <a:pt x="3695" y="16650"/>
                    <a:pt x="3944" y="16442"/>
                  </a:cubicBezTo>
                  <a:cubicBezTo>
                    <a:pt x="4435" y="16044"/>
                    <a:pt x="4794" y="15557"/>
                    <a:pt x="5093" y="15057"/>
                  </a:cubicBezTo>
                  <a:cubicBezTo>
                    <a:pt x="5390" y="14561"/>
                    <a:pt x="5623" y="14016"/>
                    <a:pt x="5822" y="13515"/>
                  </a:cubicBezTo>
                  <a:cubicBezTo>
                    <a:pt x="6028" y="13004"/>
                    <a:pt x="6228" y="12488"/>
                    <a:pt x="6412" y="11963"/>
                  </a:cubicBezTo>
                  <a:cubicBezTo>
                    <a:pt x="6779" y="10907"/>
                    <a:pt x="7088" y="9848"/>
                    <a:pt x="7240" y="8692"/>
                  </a:cubicBezTo>
                  <a:cubicBezTo>
                    <a:pt x="7271" y="8388"/>
                    <a:pt x="7268" y="8081"/>
                    <a:pt x="7229" y="7777"/>
                  </a:cubicBezTo>
                  <a:cubicBezTo>
                    <a:pt x="7183" y="7466"/>
                    <a:pt x="7095" y="7136"/>
                    <a:pt x="6882" y="6829"/>
                  </a:cubicBezTo>
                  <a:cubicBezTo>
                    <a:pt x="6678" y="6514"/>
                    <a:pt x="6279" y="6298"/>
                    <a:pt x="5922" y="6262"/>
                  </a:cubicBezTo>
                  <a:cubicBezTo>
                    <a:pt x="5830" y="6251"/>
                    <a:pt x="5739" y="6246"/>
                    <a:pt x="5651" y="6246"/>
                  </a:cubicBezTo>
                  <a:cubicBezTo>
                    <a:pt x="5409" y="6246"/>
                    <a:pt x="5179" y="6283"/>
                    <a:pt x="4949" y="6351"/>
                  </a:cubicBezTo>
                  <a:cubicBezTo>
                    <a:pt x="4324" y="6540"/>
                    <a:pt x="3826" y="6957"/>
                    <a:pt x="3454" y="7415"/>
                  </a:cubicBezTo>
                  <a:cubicBezTo>
                    <a:pt x="3081" y="7879"/>
                    <a:pt x="2801" y="8391"/>
                    <a:pt x="2587" y="8922"/>
                  </a:cubicBezTo>
                  <a:cubicBezTo>
                    <a:pt x="2373" y="9451"/>
                    <a:pt x="2216" y="10002"/>
                    <a:pt x="2117" y="10564"/>
                  </a:cubicBezTo>
                  <a:cubicBezTo>
                    <a:pt x="2020" y="11125"/>
                    <a:pt x="1973" y="11699"/>
                    <a:pt x="2046" y="12292"/>
                  </a:cubicBezTo>
                  <a:cubicBezTo>
                    <a:pt x="2066" y="12448"/>
                    <a:pt x="2198" y="12563"/>
                    <a:pt x="2352" y="12563"/>
                  </a:cubicBezTo>
                  <a:cubicBezTo>
                    <a:pt x="2363" y="12563"/>
                    <a:pt x="2375" y="12562"/>
                    <a:pt x="2386" y="12561"/>
                  </a:cubicBezTo>
                  <a:cubicBezTo>
                    <a:pt x="2555" y="12543"/>
                    <a:pt x="2676" y="12392"/>
                    <a:pt x="2660" y="12223"/>
                  </a:cubicBezTo>
                  <a:lnTo>
                    <a:pt x="2660" y="12216"/>
                  </a:lnTo>
                  <a:cubicBezTo>
                    <a:pt x="2611" y="11724"/>
                    <a:pt x="2662" y="11196"/>
                    <a:pt x="2764" y="10685"/>
                  </a:cubicBezTo>
                  <a:cubicBezTo>
                    <a:pt x="2866" y="10172"/>
                    <a:pt x="3023" y="9673"/>
                    <a:pt x="3230" y="9193"/>
                  </a:cubicBezTo>
                  <a:cubicBezTo>
                    <a:pt x="3435" y="8716"/>
                    <a:pt x="3698" y="8268"/>
                    <a:pt x="4020" y="7887"/>
                  </a:cubicBezTo>
                  <a:cubicBezTo>
                    <a:pt x="4341" y="7510"/>
                    <a:pt x="4736" y="7214"/>
                    <a:pt x="5167" y="7098"/>
                  </a:cubicBezTo>
                  <a:cubicBezTo>
                    <a:pt x="5308" y="7058"/>
                    <a:pt x="5455" y="7038"/>
                    <a:pt x="5601" y="7038"/>
                  </a:cubicBezTo>
                  <a:cubicBezTo>
                    <a:pt x="5672" y="7038"/>
                    <a:pt x="5743" y="7043"/>
                    <a:pt x="5813" y="7052"/>
                  </a:cubicBezTo>
                  <a:cubicBezTo>
                    <a:pt x="5994" y="7084"/>
                    <a:pt x="6119" y="7150"/>
                    <a:pt x="6214" y="7299"/>
                  </a:cubicBezTo>
                  <a:cubicBezTo>
                    <a:pt x="6413" y="7597"/>
                    <a:pt x="6449" y="8125"/>
                    <a:pt x="6390" y="8602"/>
                  </a:cubicBezTo>
                  <a:cubicBezTo>
                    <a:pt x="6322" y="9090"/>
                    <a:pt x="6199" y="9632"/>
                    <a:pt x="6059" y="10137"/>
                  </a:cubicBezTo>
                  <a:cubicBezTo>
                    <a:pt x="5918" y="10649"/>
                    <a:pt x="5749" y="11156"/>
                    <a:pt x="5566" y="11660"/>
                  </a:cubicBezTo>
                  <a:cubicBezTo>
                    <a:pt x="5381" y="12164"/>
                    <a:pt x="5180" y="12664"/>
                    <a:pt x="4970" y="13164"/>
                  </a:cubicBezTo>
                  <a:cubicBezTo>
                    <a:pt x="4759" y="13673"/>
                    <a:pt x="4552" y="14132"/>
                    <a:pt x="4284" y="14572"/>
                  </a:cubicBezTo>
                  <a:cubicBezTo>
                    <a:pt x="4019" y="15004"/>
                    <a:pt x="3707" y="15402"/>
                    <a:pt x="3343" y="15687"/>
                  </a:cubicBezTo>
                  <a:cubicBezTo>
                    <a:pt x="3170" y="15828"/>
                    <a:pt x="2976" y="15938"/>
                    <a:pt x="2767" y="16015"/>
                  </a:cubicBezTo>
                  <a:cubicBezTo>
                    <a:pt x="2718" y="16036"/>
                    <a:pt x="2666" y="16052"/>
                    <a:pt x="2615" y="16062"/>
                  </a:cubicBezTo>
                  <a:cubicBezTo>
                    <a:pt x="2570" y="16073"/>
                    <a:pt x="2514" y="16091"/>
                    <a:pt x="2490" y="16091"/>
                  </a:cubicBezTo>
                  <a:cubicBezTo>
                    <a:pt x="2488" y="16091"/>
                    <a:pt x="2485" y="16091"/>
                    <a:pt x="2484" y="16090"/>
                  </a:cubicBezTo>
                  <a:cubicBezTo>
                    <a:pt x="2469" y="16093"/>
                    <a:pt x="2455" y="16094"/>
                    <a:pt x="2440" y="16094"/>
                  </a:cubicBezTo>
                  <a:cubicBezTo>
                    <a:pt x="2399" y="16094"/>
                    <a:pt x="2358" y="16083"/>
                    <a:pt x="2311" y="16066"/>
                  </a:cubicBezTo>
                  <a:cubicBezTo>
                    <a:pt x="2185" y="16023"/>
                    <a:pt x="2026" y="15889"/>
                    <a:pt x="1888" y="15716"/>
                  </a:cubicBezTo>
                  <a:cubicBezTo>
                    <a:pt x="1746" y="15546"/>
                    <a:pt x="1622" y="15334"/>
                    <a:pt x="1511" y="15117"/>
                  </a:cubicBezTo>
                  <a:cubicBezTo>
                    <a:pt x="1402" y="14903"/>
                    <a:pt x="1314" y="14680"/>
                    <a:pt x="1246" y="14450"/>
                  </a:cubicBezTo>
                  <a:cubicBezTo>
                    <a:pt x="1185" y="14216"/>
                    <a:pt x="1142" y="13978"/>
                    <a:pt x="1120" y="13738"/>
                  </a:cubicBezTo>
                  <a:cubicBezTo>
                    <a:pt x="1037" y="12755"/>
                    <a:pt x="1253" y="11704"/>
                    <a:pt x="1497" y="10664"/>
                  </a:cubicBezTo>
                  <a:cubicBezTo>
                    <a:pt x="1999" y="8593"/>
                    <a:pt x="2840" y="6608"/>
                    <a:pt x="3791" y="4658"/>
                  </a:cubicBezTo>
                  <a:cubicBezTo>
                    <a:pt x="4267" y="3660"/>
                    <a:pt x="4683" y="2677"/>
                    <a:pt x="5334" y="1958"/>
                  </a:cubicBezTo>
                  <a:cubicBezTo>
                    <a:pt x="5657" y="1603"/>
                    <a:pt x="6035" y="1314"/>
                    <a:pt x="6435" y="1185"/>
                  </a:cubicBezTo>
                  <a:cubicBezTo>
                    <a:pt x="6635" y="1120"/>
                    <a:pt x="6844" y="1086"/>
                    <a:pt x="7055" y="1085"/>
                  </a:cubicBezTo>
                  <a:cubicBezTo>
                    <a:pt x="7263" y="1098"/>
                    <a:pt x="7475" y="1120"/>
                    <a:pt x="7670" y="1204"/>
                  </a:cubicBezTo>
                  <a:cubicBezTo>
                    <a:pt x="8065" y="1350"/>
                    <a:pt x="8409" y="1645"/>
                    <a:pt x="8630" y="2015"/>
                  </a:cubicBezTo>
                  <a:cubicBezTo>
                    <a:pt x="8744" y="2201"/>
                    <a:pt x="8824" y="2408"/>
                    <a:pt x="8876" y="2623"/>
                  </a:cubicBezTo>
                  <a:cubicBezTo>
                    <a:pt x="8931" y="2845"/>
                    <a:pt x="8959" y="3090"/>
                    <a:pt x="8969" y="3334"/>
                  </a:cubicBezTo>
                  <a:cubicBezTo>
                    <a:pt x="9000" y="4320"/>
                    <a:pt x="8739" y="5357"/>
                    <a:pt x="8495" y="6422"/>
                  </a:cubicBezTo>
                  <a:cubicBezTo>
                    <a:pt x="7996" y="8537"/>
                    <a:pt x="7447" y="10630"/>
                    <a:pt x="6650" y="12637"/>
                  </a:cubicBezTo>
                  <a:lnTo>
                    <a:pt x="6650" y="12636"/>
                  </a:lnTo>
                  <a:lnTo>
                    <a:pt x="6650" y="12636"/>
                  </a:lnTo>
                  <a:cubicBezTo>
                    <a:pt x="6588" y="12790"/>
                    <a:pt x="6660" y="12965"/>
                    <a:pt x="6811" y="13032"/>
                  </a:cubicBezTo>
                  <a:cubicBezTo>
                    <a:pt x="6852" y="13051"/>
                    <a:pt x="6895" y="13059"/>
                    <a:pt x="6937" y="13059"/>
                  </a:cubicBezTo>
                  <a:cubicBezTo>
                    <a:pt x="7051" y="13059"/>
                    <a:pt x="7160" y="12996"/>
                    <a:pt x="7213" y="12887"/>
                  </a:cubicBezTo>
                  <a:cubicBezTo>
                    <a:pt x="8194" y="10896"/>
                    <a:pt x="8852" y="8772"/>
                    <a:pt x="9421" y="6655"/>
                  </a:cubicBezTo>
                  <a:cubicBezTo>
                    <a:pt x="9704" y="5608"/>
                    <a:pt x="10030" y="4508"/>
                    <a:pt x="10003" y="3300"/>
                  </a:cubicBezTo>
                  <a:cubicBezTo>
                    <a:pt x="9994" y="2997"/>
                    <a:pt x="9965" y="2696"/>
                    <a:pt x="9894" y="2387"/>
                  </a:cubicBezTo>
                  <a:cubicBezTo>
                    <a:pt x="9822" y="2072"/>
                    <a:pt x="9707" y="1762"/>
                    <a:pt x="9539" y="1477"/>
                  </a:cubicBezTo>
                  <a:cubicBezTo>
                    <a:pt x="9210" y="909"/>
                    <a:pt x="8683" y="442"/>
                    <a:pt x="8059" y="201"/>
                  </a:cubicBezTo>
                  <a:cubicBezTo>
                    <a:pt x="7726" y="67"/>
                    <a:pt x="7366" y="0"/>
                    <a:pt x="700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Design 1">
  <p:cSld name="CAPTION_ONLY_1_1">
    <p:spTree>
      <p:nvGrpSpPr>
        <p:cNvPr id="1" name="Shape 1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53" name="Google Shape;1153;p22"/>
          <p:cNvGrpSpPr/>
          <p:nvPr/>
        </p:nvGrpSpPr>
        <p:grpSpPr>
          <a:xfrm>
            <a:off x="-119100" y="-16593"/>
            <a:ext cx="9382200" cy="5250878"/>
            <a:chOff x="-119100" y="-64178"/>
            <a:chExt cx="9382200" cy="5250878"/>
          </a:xfrm>
        </p:grpSpPr>
        <p:grpSp>
          <p:nvGrpSpPr>
            <p:cNvPr id="1154" name="Google Shape;1154;p22"/>
            <p:cNvGrpSpPr/>
            <p:nvPr/>
          </p:nvGrpSpPr>
          <p:grpSpPr>
            <a:xfrm>
              <a:off x="-119100" y="-57269"/>
              <a:ext cx="9382200" cy="5243970"/>
              <a:chOff x="-83362" y="-66754"/>
              <a:chExt cx="9382200" cy="5243970"/>
            </a:xfrm>
          </p:grpSpPr>
          <p:cxnSp>
            <p:nvCxnSpPr>
              <p:cNvPr id="1155" name="Google Shape;1155;p22"/>
              <p:cNvCxnSpPr/>
              <p:nvPr/>
            </p:nvCxnSpPr>
            <p:spPr>
              <a:xfrm>
                <a:off x="-83362" y="-66754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56" name="Google Shape;1156;p22"/>
              <p:cNvCxnSpPr/>
              <p:nvPr/>
            </p:nvCxnSpPr>
            <p:spPr>
              <a:xfrm>
                <a:off x="-83362" y="371435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57" name="Google Shape;1157;p22"/>
              <p:cNvCxnSpPr/>
              <p:nvPr/>
            </p:nvCxnSpPr>
            <p:spPr>
              <a:xfrm>
                <a:off x="-83362" y="809625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58" name="Google Shape;1158;p22"/>
              <p:cNvCxnSpPr/>
              <p:nvPr/>
            </p:nvCxnSpPr>
            <p:spPr>
              <a:xfrm>
                <a:off x="-83362" y="1247815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59" name="Google Shape;1159;p22"/>
              <p:cNvCxnSpPr/>
              <p:nvPr/>
            </p:nvCxnSpPr>
            <p:spPr>
              <a:xfrm>
                <a:off x="-83362" y="1686004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60" name="Google Shape;1160;p22"/>
              <p:cNvCxnSpPr/>
              <p:nvPr/>
            </p:nvCxnSpPr>
            <p:spPr>
              <a:xfrm>
                <a:off x="-83362" y="2124194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61" name="Google Shape;1161;p22"/>
              <p:cNvCxnSpPr/>
              <p:nvPr/>
            </p:nvCxnSpPr>
            <p:spPr>
              <a:xfrm>
                <a:off x="-83362" y="2562384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62" name="Google Shape;1162;p22"/>
              <p:cNvCxnSpPr/>
              <p:nvPr/>
            </p:nvCxnSpPr>
            <p:spPr>
              <a:xfrm>
                <a:off x="-83362" y="3000574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63" name="Google Shape;1163;p22"/>
              <p:cNvCxnSpPr/>
              <p:nvPr/>
            </p:nvCxnSpPr>
            <p:spPr>
              <a:xfrm>
                <a:off x="-83362" y="3438763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64" name="Google Shape;1164;p22"/>
              <p:cNvCxnSpPr/>
              <p:nvPr/>
            </p:nvCxnSpPr>
            <p:spPr>
              <a:xfrm>
                <a:off x="-83362" y="3876953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65" name="Google Shape;1165;p22"/>
              <p:cNvCxnSpPr/>
              <p:nvPr/>
            </p:nvCxnSpPr>
            <p:spPr>
              <a:xfrm>
                <a:off x="-83362" y="4315143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66" name="Google Shape;1166;p22"/>
              <p:cNvCxnSpPr/>
              <p:nvPr/>
            </p:nvCxnSpPr>
            <p:spPr>
              <a:xfrm>
                <a:off x="-83362" y="4753333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67" name="Google Shape;1167;p22"/>
              <p:cNvCxnSpPr/>
              <p:nvPr/>
            </p:nvCxnSpPr>
            <p:spPr>
              <a:xfrm>
                <a:off x="-83362" y="5177215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1168" name="Google Shape;1168;p22"/>
            <p:cNvGrpSpPr/>
            <p:nvPr/>
          </p:nvGrpSpPr>
          <p:grpSpPr>
            <a:xfrm>
              <a:off x="212142" y="-64178"/>
              <a:ext cx="8809975" cy="5214627"/>
              <a:chOff x="299872" y="-35537"/>
              <a:chExt cx="8809975" cy="5214627"/>
            </a:xfrm>
          </p:grpSpPr>
          <p:grpSp>
            <p:nvGrpSpPr>
              <p:cNvPr id="1169" name="Google Shape;1169;p22"/>
              <p:cNvGrpSpPr/>
              <p:nvPr/>
            </p:nvGrpSpPr>
            <p:grpSpPr>
              <a:xfrm rot="5400000">
                <a:off x="1669520" y="-1405185"/>
                <a:ext cx="5214627" cy="7953923"/>
                <a:chOff x="-83362" y="-2664949"/>
                <a:chExt cx="9382200" cy="7433573"/>
              </a:xfrm>
            </p:grpSpPr>
            <p:cxnSp>
              <p:nvCxnSpPr>
                <p:cNvPr id="1170" name="Google Shape;1170;p22"/>
                <p:cNvCxnSpPr/>
                <p:nvPr/>
              </p:nvCxnSpPr>
              <p:spPr>
                <a:xfrm>
                  <a:off x="-83362" y="-2664949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171" name="Google Shape;1171;p22"/>
                <p:cNvCxnSpPr/>
                <p:nvPr/>
              </p:nvCxnSpPr>
              <p:spPr>
                <a:xfrm>
                  <a:off x="-83362" y="-2251973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172" name="Google Shape;1172;p22"/>
                <p:cNvCxnSpPr/>
                <p:nvPr/>
              </p:nvCxnSpPr>
              <p:spPr>
                <a:xfrm>
                  <a:off x="-83362" y="-1838997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173" name="Google Shape;1173;p22"/>
                <p:cNvCxnSpPr/>
                <p:nvPr/>
              </p:nvCxnSpPr>
              <p:spPr>
                <a:xfrm>
                  <a:off x="-83362" y="-1426020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174" name="Google Shape;1174;p22"/>
                <p:cNvCxnSpPr/>
                <p:nvPr/>
              </p:nvCxnSpPr>
              <p:spPr>
                <a:xfrm>
                  <a:off x="-83362" y="-1013044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175" name="Google Shape;1175;p22"/>
                <p:cNvCxnSpPr/>
                <p:nvPr/>
              </p:nvCxnSpPr>
              <p:spPr>
                <a:xfrm>
                  <a:off x="-83362" y="-600068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176" name="Google Shape;1176;p22"/>
                <p:cNvCxnSpPr/>
                <p:nvPr/>
              </p:nvCxnSpPr>
              <p:spPr>
                <a:xfrm>
                  <a:off x="-83362" y="-187092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177" name="Google Shape;1177;p22"/>
                <p:cNvCxnSpPr/>
                <p:nvPr/>
              </p:nvCxnSpPr>
              <p:spPr>
                <a:xfrm>
                  <a:off x="-83362" y="225885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178" name="Google Shape;1178;p22"/>
                <p:cNvCxnSpPr/>
                <p:nvPr/>
              </p:nvCxnSpPr>
              <p:spPr>
                <a:xfrm>
                  <a:off x="-83362" y="638861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179" name="Google Shape;1179;p22"/>
                <p:cNvCxnSpPr/>
                <p:nvPr/>
              </p:nvCxnSpPr>
              <p:spPr>
                <a:xfrm>
                  <a:off x="-83362" y="1051837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180" name="Google Shape;1180;p22"/>
                <p:cNvCxnSpPr/>
                <p:nvPr/>
              </p:nvCxnSpPr>
              <p:spPr>
                <a:xfrm>
                  <a:off x="-83362" y="1464813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181" name="Google Shape;1181;p22"/>
                <p:cNvCxnSpPr/>
                <p:nvPr/>
              </p:nvCxnSpPr>
              <p:spPr>
                <a:xfrm>
                  <a:off x="-83362" y="1877790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182" name="Google Shape;1182;p22"/>
                <p:cNvCxnSpPr/>
                <p:nvPr/>
              </p:nvCxnSpPr>
              <p:spPr>
                <a:xfrm>
                  <a:off x="-83362" y="2290766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183" name="Google Shape;1183;p22"/>
                <p:cNvCxnSpPr/>
                <p:nvPr/>
              </p:nvCxnSpPr>
              <p:spPr>
                <a:xfrm>
                  <a:off x="-83362" y="2703742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184" name="Google Shape;1184;p22"/>
                <p:cNvCxnSpPr/>
                <p:nvPr/>
              </p:nvCxnSpPr>
              <p:spPr>
                <a:xfrm>
                  <a:off x="-83362" y="3116719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185" name="Google Shape;1185;p22"/>
                <p:cNvCxnSpPr/>
                <p:nvPr/>
              </p:nvCxnSpPr>
              <p:spPr>
                <a:xfrm>
                  <a:off x="-83362" y="3529695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186" name="Google Shape;1186;p22"/>
                <p:cNvCxnSpPr/>
                <p:nvPr/>
              </p:nvCxnSpPr>
              <p:spPr>
                <a:xfrm>
                  <a:off x="-83362" y="3942671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187" name="Google Shape;1187;p22"/>
                <p:cNvCxnSpPr/>
                <p:nvPr/>
              </p:nvCxnSpPr>
              <p:spPr>
                <a:xfrm>
                  <a:off x="-83362" y="4355647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188" name="Google Shape;1188;p22"/>
                <p:cNvCxnSpPr/>
                <p:nvPr/>
              </p:nvCxnSpPr>
              <p:spPr>
                <a:xfrm>
                  <a:off x="-83362" y="4768624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  <p:cxnSp>
            <p:nvCxnSpPr>
              <p:cNvPr id="1189" name="Google Shape;1189;p22"/>
              <p:cNvCxnSpPr/>
              <p:nvPr/>
            </p:nvCxnSpPr>
            <p:spPr>
              <a:xfrm rot="5400000">
                <a:off x="6502547" y="2571763"/>
                <a:ext cx="52146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90" name="Google Shape;1190;p22"/>
              <p:cNvCxnSpPr/>
              <p:nvPr/>
            </p:nvCxnSpPr>
            <p:spPr>
              <a:xfrm rot="5400000">
                <a:off x="6060662" y="2571763"/>
                <a:ext cx="52146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1191" name="Google Shape;1191;p22"/>
          <p:cNvSpPr txBox="1">
            <a:spLocks noGrp="1"/>
          </p:cNvSpPr>
          <p:nvPr>
            <p:ph type="title"/>
          </p:nvPr>
        </p:nvSpPr>
        <p:spPr>
          <a:xfrm>
            <a:off x="819825" y="378000"/>
            <a:ext cx="3884100" cy="70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1192" name="Google Shape;1192;p22"/>
          <p:cNvGrpSpPr/>
          <p:nvPr/>
        </p:nvGrpSpPr>
        <p:grpSpPr>
          <a:xfrm rot="894908" flipH="1">
            <a:off x="7990149" y="2015888"/>
            <a:ext cx="1452922" cy="3256938"/>
            <a:chOff x="1577125" y="951200"/>
            <a:chExt cx="1105750" cy="2478700"/>
          </a:xfrm>
        </p:grpSpPr>
        <p:sp>
          <p:nvSpPr>
            <p:cNvPr id="1193" name="Google Shape;1193;p22"/>
            <p:cNvSpPr/>
            <p:nvPr/>
          </p:nvSpPr>
          <p:spPr>
            <a:xfrm>
              <a:off x="1622850" y="2165100"/>
              <a:ext cx="1060025" cy="1264800"/>
            </a:xfrm>
            <a:custGeom>
              <a:avLst/>
              <a:gdLst/>
              <a:ahLst/>
              <a:cxnLst/>
              <a:rect l="l" t="t" r="r" b="b"/>
              <a:pathLst>
                <a:path w="42401" h="50592" extrusionOk="0">
                  <a:moveTo>
                    <a:pt x="39640" y="1"/>
                  </a:moveTo>
                  <a:cubicBezTo>
                    <a:pt x="39477" y="1"/>
                    <a:pt x="39387" y="188"/>
                    <a:pt x="39486" y="317"/>
                  </a:cubicBezTo>
                  <a:cubicBezTo>
                    <a:pt x="40021" y="1019"/>
                    <a:pt x="40506" y="1757"/>
                    <a:pt x="40883" y="2528"/>
                  </a:cubicBezTo>
                  <a:cubicBezTo>
                    <a:pt x="41068" y="2916"/>
                    <a:pt x="41223" y="3310"/>
                    <a:pt x="41331" y="3708"/>
                  </a:cubicBezTo>
                  <a:cubicBezTo>
                    <a:pt x="41430" y="4108"/>
                    <a:pt x="41474" y="4508"/>
                    <a:pt x="41443" y="4889"/>
                  </a:cubicBezTo>
                  <a:cubicBezTo>
                    <a:pt x="41421" y="5261"/>
                    <a:pt x="41305" y="5620"/>
                    <a:pt x="41107" y="5936"/>
                  </a:cubicBezTo>
                  <a:cubicBezTo>
                    <a:pt x="40931" y="6256"/>
                    <a:pt x="40658" y="6511"/>
                    <a:pt x="40342" y="6743"/>
                  </a:cubicBezTo>
                  <a:cubicBezTo>
                    <a:pt x="39710" y="7197"/>
                    <a:pt x="38872" y="7541"/>
                    <a:pt x="38083" y="7926"/>
                  </a:cubicBezTo>
                  <a:cubicBezTo>
                    <a:pt x="34880" y="9391"/>
                    <a:pt x="31523" y="10571"/>
                    <a:pt x="28216" y="12029"/>
                  </a:cubicBezTo>
                  <a:cubicBezTo>
                    <a:pt x="26569" y="12768"/>
                    <a:pt x="24928" y="13571"/>
                    <a:pt x="23355" y="14530"/>
                  </a:cubicBezTo>
                  <a:cubicBezTo>
                    <a:pt x="22967" y="14779"/>
                    <a:pt x="22566" y="15006"/>
                    <a:pt x="22190" y="15275"/>
                  </a:cubicBezTo>
                  <a:cubicBezTo>
                    <a:pt x="21808" y="15545"/>
                    <a:pt x="21434" y="15789"/>
                    <a:pt x="21045" y="16099"/>
                  </a:cubicBezTo>
                  <a:cubicBezTo>
                    <a:pt x="20285" y="16705"/>
                    <a:pt x="19576" y="17388"/>
                    <a:pt x="18979" y="18215"/>
                  </a:cubicBezTo>
                  <a:cubicBezTo>
                    <a:pt x="18680" y="18627"/>
                    <a:pt x="18406" y="19075"/>
                    <a:pt x="18196" y="19576"/>
                  </a:cubicBezTo>
                  <a:cubicBezTo>
                    <a:pt x="17984" y="20074"/>
                    <a:pt x="17818" y="20620"/>
                    <a:pt x="17781" y="21210"/>
                  </a:cubicBezTo>
                  <a:cubicBezTo>
                    <a:pt x="17741" y="21791"/>
                    <a:pt x="17798" y="22409"/>
                    <a:pt x="18006" y="22969"/>
                  </a:cubicBezTo>
                  <a:cubicBezTo>
                    <a:pt x="18207" y="23523"/>
                    <a:pt x="18511" y="24035"/>
                    <a:pt x="18902" y="24475"/>
                  </a:cubicBezTo>
                  <a:cubicBezTo>
                    <a:pt x="19684" y="25323"/>
                    <a:pt x="20605" y="25815"/>
                    <a:pt x="21447" y="26219"/>
                  </a:cubicBezTo>
                  <a:cubicBezTo>
                    <a:pt x="22299" y="26614"/>
                    <a:pt x="23118" y="26930"/>
                    <a:pt x="23831" y="27304"/>
                  </a:cubicBezTo>
                  <a:lnTo>
                    <a:pt x="24093" y="27446"/>
                  </a:lnTo>
                  <a:lnTo>
                    <a:pt x="24330" y="27601"/>
                  </a:lnTo>
                  <a:cubicBezTo>
                    <a:pt x="24482" y="27711"/>
                    <a:pt x="24658" y="27787"/>
                    <a:pt x="24796" y="27918"/>
                  </a:cubicBezTo>
                  <a:lnTo>
                    <a:pt x="25236" y="28282"/>
                  </a:lnTo>
                  <a:lnTo>
                    <a:pt x="25634" y="28698"/>
                  </a:lnTo>
                  <a:cubicBezTo>
                    <a:pt x="26138" y="29282"/>
                    <a:pt x="26556" y="29955"/>
                    <a:pt x="26870" y="30686"/>
                  </a:cubicBezTo>
                  <a:cubicBezTo>
                    <a:pt x="27182" y="31421"/>
                    <a:pt x="27358" y="32215"/>
                    <a:pt x="27436" y="33016"/>
                  </a:cubicBezTo>
                  <a:cubicBezTo>
                    <a:pt x="27443" y="33217"/>
                    <a:pt x="27478" y="33420"/>
                    <a:pt x="27467" y="33621"/>
                  </a:cubicBezTo>
                  <a:lnTo>
                    <a:pt x="27453" y="34227"/>
                  </a:lnTo>
                  <a:cubicBezTo>
                    <a:pt x="27404" y="34626"/>
                    <a:pt x="27365" y="35031"/>
                    <a:pt x="27254" y="35419"/>
                  </a:cubicBezTo>
                  <a:cubicBezTo>
                    <a:pt x="27053" y="36197"/>
                    <a:pt x="26735" y="36954"/>
                    <a:pt x="26254" y="37605"/>
                  </a:cubicBezTo>
                  <a:cubicBezTo>
                    <a:pt x="25771" y="38265"/>
                    <a:pt x="25155" y="38845"/>
                    <a:pt x="24473" y="39347"/>
                  </a:cubicBezTo>
                  <a:cubicBezTo>
                    <a:pt x="23791" y="39853"/>
                    <a:pt x="23031" y="40269"/>
                    <a:pt x="22245" y="40643"/>
                  </a:cubicBezTo>
                  <a:cubicBezTo>
                    <a:pt x="21455" y="41013"/>
                    <a:pt x="20642" y="41349"/>
                    <a:pt x="19805" y="41647"/>
                  </a:cubicBezTo>
                  <a:cubicBezTo>
                    <a:pt x="16481" y="42868"/>
                    <a:pt x="13041" y="43838"/>
                    <a:pt x="9667" y="45040"/>
                  </a:cubicBezTo>
                  <a:cubicBezTo>
                    <a:pt x="7980" y="45642"/>
                    <a:pt x="6313" y="46321"/>
                    <a:pt x="4708" y="47136"/>
                  </a:cubicBezTo>
                  <a:cubicBezTo>
                    <a:pt x="3099" y="47941"/>
                    <a:pt x="1563" y="48907"/>
                    <a:pt x="152" y="50042"/>
                  </a:cubicBezTo>
                  <a:lnTo>
                    <a:pt x="147" y="50047"/>
                  </a:lnTo>
                  <a:cubicBezTo>
                    <a:pt x="17" y="50157"/>
                    <a:pt x="0" y="50352"/>
                    <a:pt x="111" y="50482"/>
                  </a:cubicBezTo>
                  <a:cubicBezTo>
                    <a:pt x="171" y="50554"/>
                    <a:pt x="259" y="50591"/>
                    <a:pt x="347" y="50591"/>
                  </a:cubicBezTo>
                  <a:cubicBezTo>
                    <a:pt x="417" y="50591"/>
                    <a:pt x="488" y="50568"/>
                    <a:pt x="546" y="50519"/>
                  </a:cubicBezTo>
                  <a:cubicBezTo>
                    <a:pt x="1890" y="49384"/>
                    <a:pt x="3396" y="48450"/>
                    <a:pt x="4967" y="47649"/>
                  </a:cubicBezTo>
                  <a:cubicBezTo>
                    <a:pt x="6546" y="46856"/>
                    <a:pt x="8198" y="46208"/>
                    <a:pt x="9874" y="45626"/>
                  </a:cubicBezTo>
                  <a:cubicBezTo>
                    <a:pt x="13228" y="44463"/>
                    <a:pt x="16697" y="43619"/>
                    <a:pt x="20093" y="42455"/>
                  </a:cubicBezTo>
                  <a:cubicBezTo>
                    <a:pt x="21790" y="41886"/>
                    <a:pt x="23513" y="41255"/>
                    <a:pt x="25087" y="40238"/>
                  </a:cubicBezTo>
                  <a:cubicBezTo>
                    <a:pt x="25871" y="39729"/>
                    <a:pt x="26611" y="39118"/>
                    <a:pt x="27227" y="38375"/>
                  </a:cubicBezTo>
                  <a:cubicBezTo>
                    <a:pt x="27865" y="37631"/>
                    <a:pt x="28321" y="36747"/>
                    <a:pt x="28633" y="35823"/>
                  </a:cubicBezTo>
                  <a:cubicBezTo>
                    <a:pt x="28798" y="35360"/>
                    <a:pt x="28885" y="34881"/>
                    <a:pt x="28976" y="34400"/>
                  </a:cubicBezTo>
                  <a:lnTo>
                    <a:pt x="29049" y="33672"/>
                  </a:lnTo>
                  <a:cubicBezTo>
                    <a:pt x="29077" y="33430"/>
                    <a:pt x="29059" y="33186"/>
                    <a:pt x="29065" y="32941"/>
                  </a:cubicBezTo>
                  <a:cubicBezTo>
                    <a:pt x="29046" y="31966"/>
                    <a:pt x="28895" y="30986"/>
                    <a:pt x="28574" y="30051"/>
                  </a:cubicBezTo>
                  <a:cubicBezTo>
                    <a:pt x="28253" y="29116"/>
                    <a:pt x="27780" y="28224"/>
                    <a:pt x="27152" y="27430"/>
                  </a:cubicBezTo>
                  <a:cubicBezTo>
                    <a:pt x="26545" y="26627"/>
                    <a:pt x="25702" y="25958"/>
                    <a:pt x="24841" y="25459"/>
                  </a:cubicBezTo>
                  <a:cubicBezTo>
                    <a:pt x="23987" y="24981"/>
                    <a:pt x="23148" y="24631"/>
                    <a:pt x="22394" y="24252"/>
                  </a:cubicBezTo>
                  <a:cubicBezTo>
                    <a:pt x="21637" y="23888"/>
                    <a:pt x="20971" y="23487"/>
                    <a:pt x="20542" y="23011"/>
                  </a:cubicBezTo>
                  <a:cubicBezTo>
                    <a:pt x="20137" y="22534"/>
                    <a:pt x="19919" y="21965"/>
                    <a:pt x="19959" y="21363"/>
                  </a:cubicBezTo>
                  <a:cubicBezTo>
                    <a:pt x="19967" y="21060"/>
                    <a:pt x="20058" y="20737"/>
                    <a:pt x="20189" y="20416"/>
                  </a:cubicBezTo>
                  <a:cubicBezTo>
                    <a:pt x="20316" y="20092"/>
                    <a:pt x="20504" y="19769"/>
                    <a:pt x="20723" y="19457"/>
                  </a:cubicBezTo>
                  <a:cubicBezTo>
                    <a:pt x="21159" y="18830"/>
                    <a:pt x="21734" y="18251"/>
                    <a:pt x="22357" y="17737"/>
                  </a:cubicBezTo>
                  <a:cubicBezTo>
                    <a:pt x="22663" y="17486"/>
                    <a:pt x="23031" y="17236"/>
                    <a:pt x="23374" y="16985"/>
                  </a:cubicBezTo>
                  <a:cubicBezTo>
                    <a:pt x="23717" y="16729"/>
                    <a:pt x="24085" y="16501"/>
                    <a:pt x="24440" y="16257"/>
                  </a:cubicBezTo>
                  <a:cubicBezTo>
                    <a:pt x="25883" y="15314"/>
                    <a:pt x="27427" y="14495"/>
                    <a:pt x="29009" y="13725"/>
                  </a:cubicBezTo>
                  <a:cubicBezTo>
                    <a:pt x="32165" y="12170"/>
                    <a:pt x="35494" y="10829"/>
                    <a:pt x="38675" y="9108"/>
                  </a:cubicBezTo>
                  <a:lnTo>
                    <a:pt x="39861" y="8448"/>
                  </a:lnTo>
                  <a:cubicBezTo>
                    <a:pt x="40258" y="8214"/>
                    <a:pt x="40666" y="7957"/>
                    <a:pt x="41047" y="7632"/>
                  </a:cubicBezTo>
                  <a:cubicBezTo>
                    <a:pt x="41826" y="7007"/>
                    <a:pt x="42401" y="5953"/>
                    <a:pt x="42369" y="4922"/>
                  </a:cubicBezTo>
                  <a:cubicBezTo>
                    <a:pt x="42366" y="4411"/>
                    <a:pt x="42256" y="3922"/>
                    <a:pt x="42099" y="3470"/>
                  </a:cubicBezTo>
                  <a:cubicBezTo>
                    <a:pt x="41932" y="3019"/>
                    <a:pt x="41717" y="2600"/>
                    <a:pt x="41480" y="2202"/>
                  </a:cubicBezTo>
                  <a:cubicBezTo>
                    <a:pt x="40993" y="1412"/>
                    <a:pt x="40403" y="717"/>
                    <a:pt x="39784" y="62"/>
                  </a:cubicBezTo>
                  <a:cubicBezTo>
                    <a:pt x="39746" y="23"/>
                    <a:pt x="39695" y="1"/>
                    <a:pt x="3964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4" name="Google Shape;1194;p22"/>
            <p:cNvSpPr/>
            <p:nvPr/>
          </p:nvSpPr>
          <p:spPr>
            <a:xfrm>
              <a:off x="1577125" y="997100"/>
              <a:ext cx="1089250" cy="1261425"/>
            </a:xfrm>
            <a:custGeom>
              <a:avLst/>
              <a:gdLst/>
              <a:ahLst/>
              <a:cxnLst/>
              <a:rect l="l" t="t" r="r" b="b"/>
              <a:pathLst>
                <a:path w="43570" h="50457" extrusionOk="0">
                  <a:moveTo>
                    <a:pt x="10579" y="1"/>
                  </a:moveTo>
                  <a:cubicBezTo>
                    <a:pt x="10527" y="1"/>
                    <a:pt x="10475" y="10"/>
                    <a:pt x="10424" y="29"/>
                  </a:cubicBezTo>
                  <a:cubicBezTo>
                    <a:pt x="10406" y="35"/>
                    <a:pt x="10390" y="40"/>
                    <a:pt x="10373" y="48"/>
                  </a:cubicBezTo>
                  <a:cubicBezTo>
                    <a:pt x="10346" y="61"/>
                    <a:pt x="10320" y="77"/>
                    <a:pt x="10297" y="96"/>
                  </a:cubicBezTo>
                  <a:lnTo>
                    <a:pt x="7504" y="2403"/>
                  </a:lnTo>
                  <a:lnTo>
                    <a:pt x="5243" y="4270"/>
                  </a:lnTo>
                  <a:lnTo>
                    <a:pt x="193" y="8439"/>
                  </a:lnTo>
                  <a:lnTo>
                    <a:pt x="188" y="8442"/>
                  </a:lnTo>
                  <a:cubicBezTo>
                    <a:pt x="151" y="8474"/>
                    <a:pt x="120" y="8512"/>
                    <a:pt x="99" y="8555"/>
                  </a:cubicBezTo>
                  <a:cubicBezTo>
                    <a:pt x="0" y="8714"/>
                    <a:pt x="13" y="8919"/>
                    <a:pt x="132" y="9064"/>
                  </a:cubicBezTo>
                  <a:lnTo>
                    <a:pt x="171" y="9111"/>
                  </a:lnTo>
                  <a:cubicBezTo>
                    <a:pt x="176" y="9118"/>
                    <a:pt x="180" y="9124"/>
                    <a:pt x="186" y="9132"/>
                  </a:cubicBezTo>
                  <a:lnTo>
                    <a:pt x="235" y="9190"/>
                  </a:lnTo>
                  <a:lnTo>
                    <a:pt x="448" y="9447"/>
                  </a:lnTo>
                  <a:cubicBezTo>
                    <a:pt x="457" y="9458"/>
                    <a:pt x="470" y="9463"/>
                    <a:pt x="480" y="9473"/>
                  </a:cubicBezTo>
                  <a:lnTo>
                    <a:pt x="29845" y="43491"/>
                  </a:lnTo>
                  <a:cubicBezTo>
                    <a:pt x="29912" y="43571"/>
                    <a:pt x="30000" y="43631"/>
                    <a:pt x="30100" y="43665"/>
                  </a:cubicBezTo>
                  <a:cubicBezTo>
                    <a:pt x="30110" y="43668"/>
                    <a:pt x="30120" y="43667"/>
                    <a:pt x="30129" y="43670"/>
                  </a:cubicBezTo>
                  <a:lnTo>
                    <a:pt x="32339" y="44885"/>
                  </a:lnTo>
                  <a:lnTo>
                    <a:pt x="32667" y="45065"/>
                  </a:lnTo>
                  <a:lnTo>
                    <a:pt x="33792" y="45684"/>
                  </a:lnTo>
                  <a:lnTo>
                    <a:pt x="34460" y="46052"/>
                  </a:lnTo>
                  <a:lnTo>
                    <a:pt x="35279" y="46503"/>
                  </a:lnTo>
                  <a:lnTo>
                    <a:pt x="35806" y="46793"/>
                  </a:lnTo>
                  <a:lnTo>
                    <a:pt x="36396" y="47118"/>
                  </a:lnTo>
                  <a:lnTo>
                    <a:pt x="37201" y="47560"/>
                  </a:lnTo>
                  <a:lnTo>
                    <a:pt x="37859" y="47922"/>
                  </a:lnTo>
                  <a:lnTo>
                    <a:pt x="39501" y="48825"/>
                  </a:lnTo>
                  <a:lnTo>
                    <a:pt x="40109" y="49160"/>
                  </a:lnTo>
                  <a:lnTo>
                    <a:pt x="40342" y="49288"/>
                  </a:lnTo>
                  <a:lnTo>
                    <a:pt x="40708" y="49489"/>
                  </a:lnTo>
                  <a:cubicBezTo>
                    <a:pt x="41260" y="49793"/>
                    <a:pt x="41694" y="50032"/>
                    <a:pt x="41959" y="50177"/>
                  </a:cubicBezTo>
                  <a:lnTo>
                    <a:pt x="42147" y="50281"/>
                  </a:lnTo>
                  <a:lnTo>
                    <a:pt x="42180" y="50299"/>
                  </a:lnTo>
                  <a:lnTo>
                    <a:pt x="42244" y="50334"/>
                  </a:lnTo>
                  <a:cubicBezTo>
                    <a:pt x="42367" y="50403"/>
                    <a:pt x="42503" y="50445"/>
                    <a:pt x="42643" y="50454"/>
                  </a:cubicBezTo>
                  <a:cubicBezTo>
                    <a:pt x="42661" y="50456"/>
                    <a:pt x="42679" y="50456"/>
                    <a:pt x="42697" y="50456"/>
                  </a:cubicBezTo>
                  <a:cubicBezTo>
                    <a:pt x="42722" y="50456"/>
                    <a:pt x="42747" y="50455"/>
                    <a:pt x="42771" y="50453"/>
                  </a:cubicBezTo>
                  <a:cubicBezTo>
                    <a:pt x="42975" y="50435"/>
                    <a:pt x="43164" y="50341"/>
                    <a:pt x="43302" y="50189"/>
                  </a:cubicBezTo>
                  <a:cubicBezTo>
                    <a:pt x="43487" y="49981"/>
                    <a:pt x="43569" y="49670"/>
                    <a:pt x="43460" y="49330"/>
                  </a:cubicBezTo>
                  <a:lnTo>
                    <a:pt x="43315" y="48879"/>
                  </a:lnTo>
                  <a:lnTo>
                    <a:pt x="42696" y="46967"/>
                  </a:lnTo>
                  <a:lnTo>
                    <a:pt x="39193" y="36123"/>
                  </a:lnTo>
                  <a:cubicBezTo>
                    <a:pt x="39187" y="36107"/>
                    <a:pt x="39180" y="36094"/>
                    <a:pt x="39173" y="36079"/>
                  </a:cubicBezTo>
                  <a:cubicBezTo>
                    <a:pt x="39160" y="35974"/>
                    <a:pt x="39117" y="35875"/>
                    <a:pt x="39051" y="35793"/>
                  </a:cubicBezTo>
                  <a:lnTo>
                    <a:pt x="11254" y="579"/>
                  </a:lnTo>
                  <a:cubicBezTo>
                    <a:pt x="11247" y="566"/>
                    <a:pt x="11240" y="554"/>
                    <a:pt x="11234" y="542"/>
                  </a:cubicBezTo>
                  <a:lnTo>
                    <a:pt x="11022" y="285"/>
                  </a:lnTo>
                  <a:lnTo>
                    <a:pt x="10974" y="225"/>
                  </a:lnTo>
                  <a:cubicBezTo>
                    <a:pt x="10968" y="217"/>
                    <a:pt x="10962" y="213"/>
                    <a:pt x="10956" y="205"/>
                  </a:cubicBezTo>
                  <a:lnTo>
                    <a:pt x="10918" y="159"/>
                  </a:lnTo>
                  <a:cubicBezTo>
                    <a:pt x="10832" y="57"/>
                    <a:pt x="10708" y="1"/>
                    <a:pt x="10579" y="1"/>
                  </a:cubicBezTo>
                  <a:close/>
                </a:path>
              </a:pathLst>
            </a:custGeom>
            <a:solidFill>
              <a:schemeClr val="dk1">
                <a:alpha val="67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5" name="Google Shape;1195;p22"/>
            <p:cNvSpPr/>
            <p:nvPr/>
          </p:nvSpPr>
          <p:spPr>
            <a:xfrm>
              <a:off x="2327525" y="1869300"/>
              <a:ext cx="342525" cy="389850"/>
            </a:xfrm>
            <a:custGeom>
              <a:avLst/>
              <a:gdLst/>
              <a:ahLst/>
              <a:cxnLst/>
              <a:rect l="l" t="t" r="r" b="b"/>
              <a:pathLst>
                <a:path w="13701" h="15594" extrusionOk="0">
                  <a:moveTo>
                    <a:pt x="7217" y="0"/>
                  </a:moveTo>
                  <a:cubicBezTo>
                    <a:pt x="6343" y="0"/>
                    <a:pt x="5490" y="152"/>
                    <a:pt x="4706" y="451"/>
                  </a:cubicBezTo>
                  <a:cubicBezTo>
                    <a:pt x="2266" y="1386"/>
                    <a:pt x="599" y="3683"/>
                    <a:pt x="139" y="6399"/>
                  </a:cubicBezTo>
                  <a:cubicBezTo>
                    <a:pt x="39" y="6985"/>
                    <a:pt x="1" y="7688"/>
                    <a:pt x="539" y="8027"/>
                  </a:cubicBezTo>
                  <a:lnTo>
                    <a:pt x="12271" y="15443"/>
                  </a:lnTo>
                  <a:cubicBezTo>
                    <a:pt x="12436" y="15547"/>
                    <a:pt x="12606" y="15594"/>
                    <a:pt x="12767" y="15594"/>
                  </a:cubicBezTo>
                  <a:cubicBezTo>
                    <a:pt x="13281" y="15594"/>
                    <a:pt x="13700" y="15117"/>
                    <a:pt x="13545" y="14515"/>
                  </a:cubicBezTo>
                  <a:lnTo>
                    <a:pt x="10088" y="1074"/>
                  </a:lnTo>
                  <a:cubicBezTo>
                    <a:pt x="9943" y="511"/>
                    <a:pt x="9417" y="355"/>
                    <a:pt x="8962" y="226"/>
                  </a:cubicBezTo>
                  <a:cubicBezTo>
                    <a:pt x="8483" y="92"/>
                    <a:pt x="8005" y="26"/>
                    <a:pt x="7523" y="7"/>
                  </a:cubicBezTo>
                  <a:cubicBezTo>
                    <a:pt x="7421" y="2"/>
                    <a:pt x="7319" y="0"/>
                    <a:pt x="721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6" name="Google Shape;1196;p22"/>
            <p:cNvSpPr/>
            <p:nvPr/>
          </p:nvSpPr>
          <p:spPr>
            <a:xfrm>
              <a:off x="2327525" y="1950425"/>
              <a:ext cx="287100" cy="282175"/>
            </a:xfrm>
            <a:custGeom>
              <a:avLst/>
              <a:gdLst/>
              <a:ahLst/>
              <a:cxnLst/>
              <a:rect l="l" t="t" r="r" b="b"/>
              <a:pathLst>
                <a:path w="11484" h="11287" extrusionOk="0">
                  <a:moveTo>
                    <a:pt x="1341" y="1"/>
                  </a:moveTo>
                  <a:cubicBezTo>
                    <a:pt x="745" y="929"/>
                    <a:pt x="333" y="2004"/>
                    <a:pt x="139" y="3154"/>
                  </a:cubicBezTo>
                  <a:cubicBezTo>
                    <a:pt x="39" y="3740"/>
                    <a:pt x="1" y="4443"/>
                    <a:pt x="539" y="4782"/>
                  </a:cubicBezTo>
                  <a:lnTo>
                    <a:pt x="10827" y="11286"/>
                  </a:lnTo>
                  <a:lnTo>
                    <a:pt x="9480" y="10434"/>
                  </a:lnTo>
                  <a:cubicBezTo>
                    <a:pt x="10208" y="10245"/>
                    <a:pt x="10890" y="9908"/>
                    <a:pt x="11484" y="9446"/>
                  </a:cubicBezTo>
                  <a:cubicBezTo>
                    <a:pt x="7794" y="6730"/>
                    <a:pt x="4382" y="3513"/>
                    <a:pt x="1341" y="1"/>
                  </a:cubicBezTo>
                  <a:close/>
                </a:path>
              </a:pathLst>
            </a:custGeom>
            <a:solidFill>
              <a:schemeClr val="dk1">
                <a:alpha val="67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7" name="Google Shape;1197;p22"/>
            <p:cNvSpPr/>
            <p:nvPr/>
          </p:nvSpPr>
          <p:spPr>
            <a:xfrm>
              <a:off x="2564500" y="2152075"/>
              <a:ext cx="105550" cy="107075"/>
            </a:xfrm>
            <a:custGeom>
              <a:avLst/>
              <a:gdLst/>
              <a:ahLst/>
              <a:cxnLst/>
              <a:rect l="l" t="t" r="r" b="b"/>
              <a:pathLst>
                <a:path w="4222" h="4283" extrusionOk="0">
                  <a:moveTo>
                    <a:pt x="3242" y="0"/>
                  </a:moveTo>
                  <a:cubicBezTo>
                    <a:pt x="2936" y="488"/>
                    <a:pt x="2555" y="925"/>
                    <a:pt x="2113" y="1295"/>
                  </a:cubicBezTo>
                  <a:cubicBezTo>
                    <a:pt x="1503" y="1800"/>
                    <a:pt x="781" y="2164"/>
                    <a:pt x="1" y="2368"/>
                  </a:cubicBezTo>
                  <a:lnTo>
                    <a:pt x="2792" y="4132"/>
                  </a:lnTo>
                  <a:cubicBezTo>
                    <a:pt x="2957" y="4236"/>
                    <a:pt x="3127" y="4283"/>
                    <a:pt x="3288" y="4283"/>
                  </a:cubicBezTo>
                  <a:cubicBezTo>
                    <a:pt x="3802" y="4283"/>
                    <a:pt x="4221" y="3806"/>
                    <a:pt x="4066" y="3204"/>
                  </a:cubicBezTo>
                  <a:lnTo>
                    <a:pt x="324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8" name="Google Shape;1198;p22"/>
            <p:cNvSpPr/>
            <p:nvPr/>
          </p:nvSpPr>
          <p:spPr>
            <a:xfrm>
              <a:off x="1642850" y="951400"/>
              <a:ext cx="939775" cy="1119950"/>
            </a:xfrm>
            <a:custGeom>
              <a:avLst/>
              <a:gdLst/>
              <a:ahLst/>
              <a:cxnLst/>
              <a:rect l="l" t="t" r="r" b="b"/>
              <a:pathLst>
                <a:path w="37591" h="44798" extrusionOk="0">
                  <a:moveTo>
                    <a:pt x="11052" y="1"/>
                  </a:moveTo>
                  <a:cubicBezTo>
                    <a:pt x="10969" y="1"/>
                    <a:pt x="10888" y="24"/>
                    <a:pt x="10819" y="75"/>
                  </a:cubicBezTo>
                  <a:lnTo>
                    <a:pt x="221" y="7793"/>
                  </a:lnTo>
                  <a:cubicBezTo>
                    <a:pt x="21" y="7938"/>
                    <a:pt x="1" y="8249"/>
                    <a:pt x="178" y="8480"/>
                  </a:cubicBezTo>
                  <a:lnTo>
                    <a:pt x="27696" y="44576"/>
                  </a:lnTo>
                  <a:cubicBezTo>
                    <a:pt x="27812" y="44727"/>
                    <a:pt x="27968" y="44797"/>
                    <a:pt x="28112" y="44797"/>
                  </a:cubicBezTo>
                  <a:cubicBezTo>
                    <a:pt x="28319" y="44797"/>
                    <a:pt x="28503" y="44654"/>
                    <a:pt x="28513" y="44399"/>
                  </a:cubicBezTo>
                  <a:lnTo>
                    <a:pt x="28641" y="41022"/>
                  </a:lnTo>
                  <a:cubicBezTo>
                    <a:pt x="28657" y="40586"/>
                    <a:pt x="28976" y="40299"/>
                    <a:pt x="29362" y="40299"/>
                  </a:cubicBezTo>
                  <a:cubicBezTo>
                    <a:pt x="29483" y="40299"/>
                    <a:pt x="29610" y="40327"/>
                    <a:pt x="29736" y="40387"/>
                  </a:cubicBezTo>
                  <a:lnTo>
                    <a:pt x="32009" y="41464"/>
                  </a:lnTo>
                  <a:cubicBezTo>
                    <a:pt x="32137" y="41524"/>
                    <a:pt x="32264" y="41552"/>
                    <a:pt x="32384" y="41552"/>
                  </a:cubicBezTo>
                  <a:cubicBezTo>
                    <a:pt x="32824" y="41552"/>
                    <a:pt x="33169" y="41177"/>
                    <a:pt x="33096" y="40663"/>
                  </a:cubicBezTo>
                  <a:lnTo>
                    <a:pt x="32719" y="37975"/>
                  </a:lnTo>
                  <a:cubicBezTo>
                    <a:pt x="32647" y="37469"/>
                    <a:pt x="32984" y="37086"/>
                    <a:pt x="33430" y="37086"/>
                  </a:cubicBezTo>
                  <a:cubicBezTo>
                    <a:pt x="33514" y="37086"/>
                    <a:pt x="33602" y="37099"/>
                    <a:pt x="33692" y="37128"/>
                  </a:cubicBezTo>
                  <a:lnTo>
                    <a:pt x="36916" y="38168"/>
                  </a:lnTo>
                  <a:cubicBezTo>
                    <a:pt x="36968" y="38185"/>
                    <a:pt x="37017" y="38192"/>
                    <a:pt x="37064" y="38192"/>
                  </a:cubicBezTo>
                  <a:cubicBezTo>
                    <a:pt x="37400" y="38192"/>
                    <a:pt x="37590" y="37792"/>
                    <a:pt x="37353" y="37451"/>
                  </a:cubicBezTo>
                  <a:lnTo>
                    <a:pt x="11487" y="243"/>
                  </a:lnTo>
                  <a:cubicBezTo>
                    <a:pt x="11378" y="87"/>
                    <a:pt x="11211" y="1"/>
                    <a:pt x="1105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9" name="Google Shape;1199;p22"/>
            <p:cNvSpPr/>
            <p:nvPr/>
          </p:nvSpPr>
          <p:spPr>
            <a:xfrm>
              <a:off x="1642850" y="1091950"/>
              <a:ext cx="726425" cy="979400"/>
            </a:xfrm>
            <a:custGeom>
              <a:avLst/>
              <a:gdLst/>
              <a:ahLst/>
              <a:cxnLst/>
              <a:rect l="l" t="t" r="r" b="b"/>
              <a:pathLst>
                <a:path w="29057" h="39176" extrusionOk="0">
                  <a:moveTo>
                    <a:pt x="3202" y="0"/>
                  </a:moveTo>
                  <a:lnTo>
                    <a:pt x="221" y="2171"/>
                  </a:lnTo>
                  <a:cubicBezTo>
                    <a:pt x="21" y="2316"/>
                    <a:pt x="1" y="2627"/>
                    <a:pt x="178" y="2858"/>
                  </a:cubicBezTo>
                  <a:lnTo>
                    <a:pt x="27696" y="38954"/>
                  </a:lnTo>
                  <a:cubicBezTo>
                    <a:pt x="27812" y="39106"/>
                    <a:pt x="27967" y="39176"/>
                    <a:pt x="28112" y="39176"/>
                  </a:cubicBezTo>
                  <a:cubicBezTo>
                    <a:pt x="28319" y="39176"/>
                    <a:pt x="28503" y="39032"/>
                    <a:pt x="28513" y="38777"/>
                  </a:cubicBezTo>
                  <a:lnTo>
                    <a:pt x="28641" y="35400"/>
                  </a:lnTo>
                  <a:cubicBezTo>
                    <a:pt x="28653" y="35088"/>
                    <a:pt x="28820" y="34853"/>
                    <a:pt x="29056" y="34744"/>
                  </a:cubicBezTo>
                  <a:lnTo>
                    <a:pt x="3202" y="0"/>
                  </a:lnTo>
                  <a:close/>
                </a:path>
              </a:pathLst>
            </a:custGeom>
            <a:solidFill>
              <a:schemeClr val="dk1">
                <a:alpha val="67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0" name="Google Shape;1200;p22"/>
            <p:cNvSpPr/>
            <p:nvPr/>
          </p:nvSpPr>
          <p:spPr>
            <a:xfrm>
              <a:off x="1840075" y="951400"/>
              <a:ext cx="742550" cy="954825"/>
            </a:xfrm>
            <a:custGeom>
              <a:avLst/>
              <a:gdLst/>
              <a:ahLst/>
              <a:cxnLst/>
              <a:rect l="l" t="t" r="r" b="b"/>
              <a:pathLst>
                <a:path w="29702" h="38193" extrusionOk="0">
                  <a:moveTo>
                    <a:pt x="3163" y="1"/>
                  </a:moveTo>
                  <a:cubicBezTo>
                    <a:pt x="3080" y="1"/>
                    <a:pt x="2999" y="24"/>
                    <a:pt x="2930" y="75"/>
                  </a:cubicBezTo>
                  <a:lnTo>
                    <a:pt x="1" y="2207"/>
                  </a:lnTo>
                  <a:lnTo>
                    <a:pt x="25209" y="37165"/>
                  </a:lnTo>
                  <a:cubicBezTo>
                    <a:pt x="25309" y="37114"/>
                    <a:pt x="25422" y="37086"/>
                    <a:pt x="25543" y="37086"/>
                  </a:cubicBezTo>
                  <a:cubicBezTo>
                    <a:pt x="25626" y="37086"/>
                    <a:pt x="25713" y="37100"/>
                    <a:pt x="25803" y="37128"/>
                  </a:cubicBezTo>
                  <a:lnTo>
                    <a:pt x="29027" y="38168"/>
                  </a:lnTo>
                  <a:cubicBezTo>
                    <a:pt x="29079" y="38185"/>
                    <a:pt x="29128" y="38192"/>
                    <a:pt x="29175" y="38192"/>
                  </a:cubicBezTo>
                  <a:cubicBezTo>
                    <a:pt x="29511" y="38192"/>
                    <a:pt x="29701" y="37792"/>
                    <a:pt x="29464" y="37451"/>
                  </a:cubicBezTo>
                  <a:lnTo>
                    <a:pt x="3598" y="243"/>
                  </a:lnTo>
                  <a:cubicBezTo>
                    <a:pt x="3489" y="87"/>
                    <a:pt x="3322" y="1"/>
                    <a:pt x="3163" y="1"/>
                  </a:cubicBezTo>
                  <a:close/>
                </a:path>
              </a:pathLst>
            </a:custGeom>
            <a:solidFill>
              <a:schemeClr val="dk1">
                <a:alpha val="67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1" name="Google Shape;1201;p22"/>
            <p:cNvSpPr/>
            <p:nvPr/>
          </p:nvSpPr>
          <p:spPr>
            <a:xfrm>
              <a:off x="2564500" y="2186575"/>
              <a:ext cx="105550" cy="72575"/>
            </a:xfrm>
            <a:custGeom>
              <a:avLst/>
              <a:gdLst/>
              <a:ahLst/>
              <a:cxnLst/>
              <a:rect l="l" t="t" r="r" b="b"/>
              <a:pathLst>
                <a:path w="4222" h="2903" extrusionOk="0">
                  <a:moveTo>
                    <a:pt x="2005" y="0"/>
                  </a:moveTo>
                  <a:cubicBezTo>
                    <a:pt x="1411" y="462"/>
                    <a:pt x="729" y="799"/>
                    <a:pt x="1" y="988"/>
                  </a:cubicBezTo>
                  <a:lnTo>
                    <a:pt x="1348" y="1840"/>
                  </a:lnTo>
                  <a:lnTo>
                    <a:pt x="1514" y="1944"/>
                  </a:lnTo>
                  <a:lnTo>
                    <a:pt x="1551" y="1968"/>
                  </a:lnTo>
                  <a:lnTo>
                    <a:pt x="1727" y="2079"/>
                  </a:lnTo>
                  <a:lnTo>
                    <a:pt x="2208" y="2383"/>
                  </a:lnTo>
                  <a:lnTo>
                    <a:pt x="2326" y="2458"/>
                  </a:lnTo>
                  <a:lnTo>
                    <a:pt x="2420" y="2517"/>
                  </a:lnTo>
                  <a:lnTo>
                    <a:pt x="2698" y="2693"/>
                  </a:lnTo>
                  <a:lnTo>
                    <a:pt x="2730" y="2712"/>
                  </a:lnTo>
                  <a:lnTo>
                    <a:pt x="2792" y="2752"/>
                  </a:lnTo>
                  <a:cubicBezTo>
                    <a:pt x="2957" y="2856"/>
                    <a:pt x="3127" y="2903"/>
                    <a:pt x="3288" y="2903"/>
                  </a:cubicBezTo>
                  <a:cubicBezTo>
                    <a:pt x="3802" y="2903"/>
                    <a:pt x="4221" y="2426"/>
                    <a:pt x="4066" y="1824"/>
                  </a:cubicBezTo>
                  <a:lnTo>
                    <a:pt x="3948" y="1364"/>
                  </a:lnTo>
                  <a:cubicBezTo>
                    <a:pt x="3292" y="925"/>
                    <a:pt x="2644" y="470"/>
                    <a:pt x="2005" y="0"/>
                  </a:cubicBezTo>
                  <a:close/>
                </a:path>
              </a:pathLst>
            </a:custGeom>
            <a:solidFill>
              <a:schemeClr val="dk1">
                <a:alpha val="67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2" name="Google Shape;1202;p22"/>
            <p:cNvSpPr/>
            <p:nvPr/>
          </p:nvSpPr>
          <p:spPr>
            <a:xfrm>
              <a:off x="1642475" y="951200"/>
              <a:ext cx="297200" cy="225025"/>
            </a:xfrm>
            <a:custGeom>
              <a:avLst/>
              <a:gdLst/>
              <a:ahLst/>
              <a:cxnLst/>
              <a:rect l="l" t="t" r="r" b="b"/>
              <a:pathLst>
                <a:path w="11888" h="9001" extrusionOk="0">
                  <a:moveTo>
                    <a:pt x="11092" y="0"/>
                  </a:moveTo>
                  <a:cubicBezTo>
                    <a:pt x="11001" y="0"/>
                    <a:pt x="10909" y="28"/>
                    <a:pt x="10831" y="85"/>
                  </a:cubicBezTo>
                  <a:lnTo>
                    <a:pt x="242" y="7796"/>
                  </a:lnTo>
                  <a:cubicBezTo>
                    <a:pt x="44" y="7941"/>
                    <a:pt x="0" y="8218"/>
                    <a:pt x="145" y="8417"/>
                  </a:cubicBezTo>
                  <a:lnTo>
                    <a:pt x="437" y="8817"/>
                  </a:lnTo>
                  <a:cubicBezTo>
                    <a:pt x="523" y="8937"/>
                    <a:pt x="659" y="9001"/>
                    <a:pt x="796" y="9001"/>
                  </a:cubicBezTo>
                  <a:cubicBezTo>
                    <a:pt x="887" y="9001"/>
                    <a:pt x="978" y="8973"/>
                    <a:pt x="1058" y="8916"/>
                  </a:cubicBezTo>
                  <a:lnTo>
                    <a:pt x="11646" y="1204"/>
                  </a:lnTo>
                  <a:cubicBezTo>
                    <a:pt x="11844" y="1059"/>
                    <a:pt x="11888" y="782"/>
                    <a:pt x="11743" y="584"/>
                  </a:cubicBezTo>
                  <a:lnTo>
                    <a:pt x="11452" y="182"/>
                  </a:lnTo>
                  <a:cubicBezTo>
                    <a:pt x="11365" y="63"/>
                    <a:pt x="11229" y="0"/>
                    <a:pt x="1109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03" name="Google Shape;1203;p22"/>
          <p:cNvGrpSpPr/>
          <p:nvPr/>
        </p:nvGrpSpPr>
        <p:grpSpPr>
          <a:xfrm>
            <a:off x="187300" y="4418765"/>
            <a:ext cx="340786" cy="570834"/>
            <a:chOff x="2002900" y="3914700"/>
            <a:chExt cx="259350" cy="434425"/>
          </a:xfrm>
        </p:grpSpPr>
        <p:sp>
          <p:nvSpPr>
            <p:cNvPr id="1204" name="Google Shape;1204;p22"/>
            <p:cNvSpPr/>
            <p:nvPr/>
          </p:nvSpPr>
          <p:spPr>
            <a:xfrm>
              <a:off x="2002900" y="3925825"/>
              <a:ext cx="243750" cy="423300"/>
            </a:xfrm>
            <a:custGeom>
              <a:avLst/>
              <a:gdLst/>
              <a:ahLst/>
              <a:cxnLst/>
              <a:rect l="l" t="t" r="r" b="b"/>
              <a:pathLst>
                <a:path w="9750" h="16932" extrusionOk="0">
                  <a:moveTo>
                    <a:pt x="2974" y="0"/>
                  </a:moveTo>
                  <a:cubicBezTo>
                    <a:pt x="2638" y="0"/>
                    <a:pt x="2300" y="57"/>
                    <a:pt x="1982" y="173"/>
                  </a:cubicBezTo>
                  <a:cubicBezTo>
                    <a:pt x="1348" y="395"/>
                    <a:pt x="800" y="856"/>
                    <a:pt x="466" y="1436"/>
                  </a:cubicBezTo>
                  <a:cubicBezTo>
                    <a:pt x="382" y="1579"/>
                    <a:pt x="316" y="1732"/>
                    <a:pt x="252" y="1883"/>
                  </a:cubicBezTo>
                  <a:cubicBezTo>
                    <a:pt x="205" y="2038"/>
                    <a:pt x="140" y="2197"/>
                    <a:pt x="113" y="2349"/>
                  </a:cubicBezTo>
                  <a:cubicBezTo>
                    <a:pt x="40" y="2656"/>
                    <a:pt x="12" y="2968"/>
                    <a:pt x="8" y="3273"/>
                  </a:cubicBezTo>
                  <a:cubicBezTo>
                    <a:pt x="1" y="4506"/>
                    <a:pt x="393" y="5597"/>
                    <a:pt x="681" y="6626"/>
                  </a:cubicBezTo>
                  <a:cubicBezTo>
                    <a:pt x="1267" y="8739"/>
                    <a:pt x="1974" y="10866"/>
                    <a:pt x="3021" y="12850"/>
                  </a:cubicBezTo>
                  <a:cubicBezTo>
                    <a:pt x="3548" y="13823"/>
                    <a:pt x="4106" y="14827"/>
                    <a:pt x="4976" y="15666"/>
                  </a:cubicBezTo>
                  <a:cubicBezTo>
                    <a:pt x="5197" y="15876"/>
                    <a:pt x="5437" y="16065"/>
                    <a:pt x="5690" y="16233"/>
                  </a:cubicBezTo>
                  <a:cubicBezTo>
                    <a:pt x="5949" y="16399"/>
                    <a:pt x="6224" y="16537"/>
                    <a:pt x="6510" y="16648"/>
                  </a:cubicBezTo>
                  <a:cubicBezTo>
                    <a:pt x="6791" y="16755"/>
                    <a:pt x="7081" y="16848"/>
                    <a:pt x="7402" y="16897"/>
                  </a:cubicBezTo>
                  <a:cubicBezTo>
                    <a:pt x="7536" y="16916"/>
                    <a:pt x="7677" y="16931"/>
                    <a:pt x="7824" y="16931"/>
                  </a:cubicBezTo>
                  <a:cubicBezTo>
                    <a:pt x="8027" y="16931"/>
                    <a:pt x="8243" y="16903"/>
                    <a:pt x="8468" y="16817"/>
                  </a:cubicBezTo>
                  <a:cubicBezTo>
                    <a:pt x="8659" y="16743"/>
                    <a:pt x="8852" y="16619"/>
                    <a:pt x="8990" y="16454"/>
                  </a:cubicBezTo>
                  <a:cubicBezTo>
                    <a:pt x="9072" y="16367"/>
                    <a:pt x="9105" y="16305"/>
                    <a:pt x="9154" y="16233"/>
                  </a:cubicBezTo>
                  <a:cubicBezTo>
                    <a:pt x="9202" y="16165"/>
                    <a:pt x="9245" y="16094"/>
                    <a:pt x="9282" y="16018"/>
                  </a:cubicBezTo>
                  <a:cubicBezTo>
                    <a:pt x="9434" y="15732"/>
                    <a:pt x="9538" y="15421"/>
                    <a:pt x="9589" y="15101"/>
                  </a:cubicBezTo>
                  <a:cubicBezTo>
                    <a:pt x="9695" y="14477"/>
                    <a:pt x="9644" y="13874"/>
                    <a:pt x="9540" y="13301"/>
                  </a:cubicBezTo>
                  <a:cubicBezTo>
                    <a:pt x="9435" y="12734"/>
                    <a:pt x="9251" y="12171"/>
                    <a:pt x="9071" y="11661"/>
                  </a:cubicBezTo>
                  <a:cubicBezTo>
                    <a:pt x="8889" y="11142"/>
                    <a:pt x="8700" y="10622"/>
                    <a:pt x="8492" y="10106"/>
                  </a:cubicBezTo>
                  <a:cubicBezTo>
                    <a:pt x="8074" y="9070"/>
                    <a:pt x="7607" y="8071"/>
                    <a:pt x="6960" y="7100"/>
                  </a:cubicBezTo>
                  <a:cubicBezTo>
                    <a:pt x="6782" y="6850"/>
                    <a:pt x="6578" y="6621"/>
                    <a:pt x="6348" y="6419"/>
                  </a:cubicBezTo>
                  <a:cubicBezTo>
                    <a:pt x="6109" y="6216"/>
                    <a:pt x="5826" y="6024"/>
                    <a:pt x="5463" y="5935"/>
                  </a:cubicBezTo>
                  <a:cubicBezTo>
                    <a:pt x="5365" y="5907"/>
                    <a:pt x="5261" y="5894"/>
                    <a:pt x="5156" y="5894"/>
                  </a:cubicBezTo>
                  <a:cubicBezTo>
                    <a:pt x="4873" y="5894"/>
                    <a:pt x="4580" y="5988"/>
                    <a:pt x="4367" y="6139"/>
                  </a:cubicBezTo>
                  <a:cubicBezTo>
                    <a:pt x="4082" y="6338"/>
                    <a:pt x="3870" y="6571"/>
                    <a:pt x="3694" y="6847"/>
                  </a:cubicBezTo>
                  <a:cubicBezTo>
                    <a:pt x="3348" y="7402"/>
                    <a:pt x="3249" y="8044"/>
                    <a:pt x="3271" y="8634"/>
                  </a:cubicBezTo>
                  <a:cubicBezTo>
                    <a:pt x="3296" y="9228"/>
                    <a:pt x="3423" y="9798"/>
                    <a:pt x="3612" y="10338"/>
                  </a:cubicBezTo>
                  <a:cubicBezTo>
                    <a:pt x="3800" y="10877"/>
                    <a:pt x="4044" y="11396"/>
                    <a:pt x="4340" y="11883"/>
                  </a:cubicBezTo>
                  <a:cubicBezTo>
                    <a:pt x="4637" y="12369"/>
                    <a:pt x="4980" y="12831"/>
                    <a:pt x="5426" y="13230"/>
                  </a:cubicBezTo>
                  <a:cubicBezTo>
                    <a:pt x="5485" y="13284"/>
                    <a:pt x="5559" y="13311"/>
                    <a:pt x="5633" y="13311"/>
                  </a:cubicBezTo>
                  <a:cubicBezTo>
                    <a:pt x="5717" y="13311"/>
                    <a:pt x="5801" y="13277"/>
                    <a:pt x="5862" y="13209"/>
                  </a:cubicBezTo>
                  <a:cubicBezTo>
                    <a:pt x="5977" y="13084"/>
                    <a:pt x="5968" y="12889"/>
                    <a:pt x="5842" y="12774"/>
                  </a:cubicBezTo>
                  <a:lnTo>
                    <a:pt x="5837" y="12769"/>
                  </a:lnTo>
                  <a:cubicBezTo>
                    <a:pt x="5474" y="12430"/>
                    <a:pt x="5165" y="11999"/>
                    <a:pt x="4906" y="11548"/>
                  </a:cubicBezTo>
                  <a:cubicBezTo>
                    <a:pt x="4645" y="11095"/>
                    <a:pt x="4433" y="10616"/>
                    <a:pt x="4273" y="10119"/>
                  </a:cubicBezTo>
                  <a:cubicBezTo>
                    <a:pt x="4114" y="9624"/>
                    <a:pt x="4016" y="9114"/>
                    <a:pt x="4008" y="8616"/>
                  </a:cubicBezTo>
                  <a:cubicBezTo>
                    <a:pt x="4001" y="8120"/>
                    <a:pt x="4102" y="7638"/>
                    <a:pt x="4349" y="7266"/>
                  </a:cubicBezTo>
                  <a:cubicBezTo>
                    <a:pt x="4469" y="7084"/>
                    <a:pt x="4624" y="6927"/>
                    <a:pt x="4805" y="6806"/>
                  </a:cubicBezTo>
                  <a:cubicBezTo>
                    <a:pt x="4913" y="6740"/>
                    <a:pt x="5013" y="6705"/>
                    <a:pt x="5119" y="6705"/>
                  </a:cubicBezTo>
                  <a:cubicBezTo>
                    <a:pt x="5167" y="6705"/>
                    <a:pt x="5217" y="6712"/>
                    <a:pt x="5269" y="6727"/>
                  </a:cubicBezTo>
                  <a:cubicBezTo>
                    <a:pt x="5616" y="6820"/>
                    <a:pt x="5990" y="7193"/>
                    <a:pt x="6261" y="7592"/>
                  </a:cubicBezTo>
                  <a:cubicBezTo>
                    <a:pt x="6531" y="8003"/>
                    <a:pt x="6796" y="8493"/>
                    <a:pt x="7023" y="8964"/>
                  </a:cubicBezTo>
                  <a:cubicBezTo>
                    <a:pt x="7254" y="9443"/>
                    <a:pt x="7462" y="9935"/>
                    <a:pt x="7656" y="10436"/>
                  </a:cubicBezTo>
                  <a:cubicBezTo>
                    <a:pt x="7849" y="10935"/>
                    <a:pt x="8027" y="11445"/>
                    <a:pt x="8197" y="11959"/>
                  </a:cubicBezTo>
                  <a:cubicBezTo>
                    <a:pt x="8375" y="12481"/>
                    <a:pt x="8523" y="12962"/>
                    <a:pt x="8610" y="13470"/>
                  </a:cubicBezTo>
                  <a:cubicBezTo>
                    <a:pt x="8696" y="13970"/>
                    <a:pt x="8724" y="14474"/>
                    <a:pt x="8638" y="14929"/>
                  </a:cubicBezTo>
                  <a:cubicBezTo>
                    <a:pt x="8601" y="15149"/>
                    <a:pt x="8527" y="15360"/>
                    <a:pt x="8420" y="15556"/>
                  </a:cubicBezTo>
                  <a:cubicBezTo>
                    <a:pt x="8397" y="15604"/>
                    <a:pt x="8370" y="15649"/>
                    <a:pt x="8337" y="15691"/>
                  </a:cubicBezTo>
                  <a:cubicBezTo>
                    <a:pt x="8309" y="15732"/>
                    <a:pt x="8275" y="15790"/>
                    <a:pt x="8257" y="15798"/>
                  </a:cubicBezTo>
                  <a:cubicBezTo>
                    <a:pt x="8221" y="15844"/>
                    <a:pt x="8174" y="15869"/>
                    <a:pt x="8112" y="15895"/>
                  </a:cubicBezTo>
                  <a:cubicBezTo>
                    <a:pt x="8043" y="15922"/>
                    <a:pt x="7948" y="15935"/>
                    <a:pt x="7840" y="15935"/>
                  </a:cubicBezTo>
                  <a:cubicBezTo>
                    <a:pt x="7754" y="15935"/>
                    <a:pt x="7660" y="15927"/>
                    <a:pt x="7563" y="15910"/>
                  </a:cubicBezTo>
                  <a:cubicBezTo>
                    <a:pt x="7344" y="15875"/>
                    <a:pt x="7112" y="15797"/>
                    <a:pt x="6884" y="15708"/>
                  </a:cubicBezTo>
                  <a:cubicBezTo>
                    <a:pt x="6662" y="15618"/>
                    <a:pt x="6449" y="15509"/>
                    <a:pt x="6247" y="15380"/>
                  </a:cubicBezTo>
                  <a:cubicBezTo>
                    <a:pt x="6046" y="15245"/>
                    <a:pt x="5857" y="15093"/>
                    <a:pt x="5683" y="14927"/>
                  </a:cubicBezTo>
                  <a:cubicBezTo>
                    <a:pt x="4972" y="14241"/>
                    <a:pt x="4442" y="13310"/>
                    <a:pt x="3940" y="12368"/>
                  </a:cubicBezTo>
                  <a:cubicBezTo>
                    <a:pt x="2953" y="10477"/>
                    <a:pt x="2278" y="8431"/>
                    <a:pt x="1708" y="6337"/>
                  </a:cubicBezTo>
                  <a:cubicBezTo>
                    <a:pt x="1408" y="5272"/>
                    <a:pt x="1073" y="4259"/>
                    <a:pt x="1090" y="3290"/>
                  </a:cubicBezTo>
                  <a:cubicBezTo>
                    <a:pt x="1097" y="2810"/>
                    <a:pt x="1192" y="2344"/>
                    <a:pt x="1408" y="1983"/>
                  </a:cubicBezTo>
                  <a:cubicBezTo>
                    <a:pt x="1515" y="1802"/>
                    <a:pt x="1650" y="1639"/>
                    <a:pt x="1809" y="1499"/>
                  </a:cubicBezTo>
                  <a:cubicBezTo>
                    <a:pt x="1973" y="1371"/>
                    <a:pt x="2148" y="1249"/>
                    <a:pt x="2350" y="1183"/>
                  </a:cubicBezTo>
                  <a:cubicBezTo>
                    <a:pt x="2557" y="1104"/>
                    <a:pt x="2780" y="1065"/>
                    <a:pt x="3005" y="1065"/>
                  </a:cubicBezTo>
                  <a:cubicBezTo>
                    <a:pt x="3208" y="1065"/>
                    <a:pt x="3413" y="1097"/>
                    <a:pt x="3607" y="1160"/>
                  </a:cubicBezTo>
                  <a:cubicBezTo>
                    <a:pt x="3814" y="1226"/>
                    <a:pt x="4010" y="1328"/>
                    <a:pt x="4191" y="1455"/>
                  </a:cubicBezTo>
                  <a:cubicBezTo>
                    <a:pt x="4379" y="1587"/>
                    <a:pt x="4561" y="1753"/>
                    <a:pt x="4729" y="1929"/>
                  </a:cubicBezTo>
                  <a:cubicBezTo>
                    <a:pt x="5403" y="2652"/>
                    <a:pt x="5889" y="3604"/>
                    <a:pt x="6407" y="4566"/>
                  </a:cubicBezTo>
                  <a:cubicBezTo>
                    <a:pt x="7426" y="6486"/>
                    <a:pt x="8393" y="8422"/>
                    <a:pt x="9117" y="10455"/>
                  </a:cubicBezTo>
                  <a:cubicBezTo>
                    <a:pt x="9161" y="10582"/>
                    <a:pt x="9280" y="10662"/>
                    <a:pt x="9408" y="10662"/>
                  </a:cubicBezTo>
                  <a:cubicBezTo>
                    <a:pt x="9438" y="10662"/>
                    <a:pt x="9469" y="10657"/>
                    <a:pt x="9499" y="10648"/>
                  </a:cubicBezTo>
                  <a:cubicBezTo>
                    <a:pt x="9658" y="10599"/>
                    <a:pt x="9750" y="10432"/>
                    <a:pt x="9706" y="10273"/>
                  </a:cubicBezTo>
                  <a:cubicBezTo>
                    <a:pt x="9132" y="8130"/>
                    <a:pt x="8227" y="6099"/>
                    <a:pt x="7259" y="4131"/>
                  </a:cubicBezTo>
                  <a:cubicBezTo>
                    <a:pt x="6782" y="3156"/>
                    <a:pt x="6302" y="2115"/>
                    <a:pt x="5487" y="1222"/>
                  </a:cubicBezTo>
                  <a:cubicBezTo>
                    <a:pt x="5280" y="1002"/>
                    <a:pt x="5060" y="794"/>
                    <a:pt x="4804" y="608"/>
                  </a:cubicBezTo>
                  <a:cubicBezTo>
                    <a:pt x="4541" y="418"/>
                    <a:pt x="4250" y="261"/>
                    <a:pt x="3937" y="158"/>
                  </a:cubicBezTo>
                  <a:cubicBezTo>
                    <a:pt x="3629" y="54"/>
                    <a:pt x="3302" y="0"/>
                    <a:pt x="2974" y="0"/>
                  </a:cubicBezTo>
                  <a:close/>
                </a:path>
              </a:pathLst>
            </a:custGeom>
            <a:solidFill>
              <a:schemeClr val="dk1">
                <a:alpha val="67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5" name="Google Shape;1205;p22"/>
            <p:cNvSpPr/>
            <p:nvPr/>
          </p:nvSpPr>
          <p:spPr>
            <a:xfrm>
              <a:off x="2018350" y="3914700"/>
              <a:ext cx="243900" cy="423300"/>
            </a:xfrm>
            <a:custGeom>
              <a:avLst/>
              <a:gdLst/>
              <a:ahLst/>
              <a:cxnLst/>
              <a:rect l="l" t="t" r="r" b="b"/>
              <a:pathLst>
                <a:path w="9756" h="16932" extrusionOk="0">
                  <a:moveTo>
                    <a:pt x="2974" y="0"/>
                  </a:moveTo>
                  <a:cubicBezTo>
                    <a:pt x="2637" y="0"/>
                    <a:pt x="2300" y="57"/>
                    <a:pt x="1981" y="173"/>
                  </a:cubicBezTo>
                  <a:cubicBezTo>
                    <a:pt x="1347" y="395"/>
                    <a:pt x="798" y="856"/>
                    <a:pt x="465" y="1436"/>
                  </a:cubicBezTo>
                  <a:cubicBezTo>
                    <a:pt x="381" y="1579"/>
                    <a:pt x="315" y="1732"/>
                    <a:pt x="251" y="1883"/>
                  </a:cubicBezTo>
                  <a:cubicBezTo>
                    <a:pt x="205" y="2038"/>
                    <a:pt x="139" y="2197"/>
                    <a:pt x="113" y="2349"/>
                  </a:cubicBezTo>
                  <a:cubicBezTo>
                    <a:pt x="40" y="2656"/>
                    <a:pt x="11" y="2968"/>
                    <a:pt x="7" y="3273"/>
                  </a:cubicBezTo>
                  <a:cubicBezTo>
                    <a:pt x="0" y="4506"/>
                    <a:pt x="393" y="5597"/>
                    <a:pt x="680" y="6626"/>
                  </a:cubicBezTo>
                  <a:cubicBezTo>
                    <a:pt x="1266" y="8739"/>
                    <a:pt x="1974" y="10866"/>
                    <a:pt x="3021" y="12850"/>
                  </a:cubicBezTo>
                  <a:cubicBezTo>
                    <a:pt x="3548" y="13823"/>
                    <a:pt x="4106" y="14828"/>
                    <a:pt x="4975" y="15666"/>
                  </a:cubicBezTo>
                  <a:cubicBezTo>
                    <a:pt x="5197" y="15876"/>
                    <a:pt x="5435" y="16065"/>
                    <a:pt x="5690" y="16234"/>
                  </a:cubicBezTo>
                  <a:cubicBezTo>
                    <a:pt x="5949" y="16399"/>
                    <a:pt x="6223" y="16537"/>
                    <a:pt x="6510" y="16648"/>
                  </a:cubicBezTo>
                  <a:cubicBezTo>
                    <a:pt x="6791" y="16755"/>
                    <a:pt x="7081" y="16849"/>
                    <a:pt x="7402" y="16897"/>
                  </a:cubicBezTo>
                  <a:cubicBezTo>
                    <a:pt x="7535" y="16916"/>
                    <a:pt x="7676" y="16931"/>
                    <a:pt x="7824" y="16931"/>
                  </a:cubicBezTo>
                  <a:cubicBezTo>
                    <a:pt x="8027" y="16931"/>
                    <a:pt x="8242" y="16903"/>
                    <a:pt x="8468" y="16817"/>
                  </a:cubicBezTo>
                  <a:cubicBezTo>
                    <a:pt x="8658" y="16743"/>
                    <a:pt x="8852" y="16619"/>
                    <a:pt x="8990" y="16454"/>
                  </a:cubicBezTo>
                  <a:cubicBezTo>
                    <a:pt x="9072" y="16368"/>
                    <a:pt x="9104" y="16305"/>
                    <a:pt x="9154" y="16234"/>
                  </a:cubicBezTo>
                  <a:cubicBezTo>
                    <a:pt x="9202" y="16165"/>
                    <a:pt x="9244" y="16094"/>
                    <a:pt x="9281" y="16018"/>
                  </a:cubicBezTo>
                  <a:cubicBezTo>
                    <a:pt x="9433" y="15732"/>
                    <a:pt x="9537" y="15421"/>
                    <a:pt x="9588" y="15101"/>
                  </a:cubicBezTo>
                  <a:cubicBezTo>
                    <a:pt x="9695" y="14478"/>
                    <a:pt x="9643" y="13875"/>
                    <a:pt x="9539" y="13302"/>
                  </a:cubicBezTo>
                  <a:cubicBezTo>
                    <a:pt x="9434" y="12734"/>
                    <a:pt x="9251" y="12171"/>
                    <a:pt x="9070" y="11662"/>
                  </a:cubicBezTo>
                  <a:cubicBezTo>
                    <a:pt x="8889" y="11142"/>
                    <a:pt x="8700" y="10622"/>
                    <a:pt x="8492" y="10106"/>
                  </a:cubicBezTo>
                  <a:cubicBezTo>
                    <a:pt x="8072" y="9070"/>
                    <a:pt x="7606" y="8071"/>
                    <a:pt x="6959" y="7100"/>
                  </a:cubicBezTo>
                  <a:cubicBezTo>
                    <a:pt x="6782" y="6850"/>
                    <a:pt x="6578" y="6621"/>
                    <a:pt x="6348" y="6419"/>
                  </a:cubicBezTo>
                  <a:cubicBezTo>
                    <a:pt x="6109" y="6216"/>
                    <a:pt x="5825" y="6025"/>
                    <a:pt x="5463" y="5935"/>
                  </a:cubicBezTo>
                  <a:cubicBezTo>
                    <a:pt x="5365" y="5907"/>
                    <a:pt x="5261" y="5894"/>
                    <a:pt x="5156" y="5894"/>
                  </a:cubicBezTo>
                  <a:cubicBezTo>
                    <a:pt x="4873" y="5894"/>
                    <a:pt x="4580" y="5988"/>
                    <a:pt x="4367" y="6140"/>
                  </a:cubicBezTo>
                  <a:cubicBezTo>
                    <a:pt x="4082" y="6338"/>
                    <a:pt x="3870" y="6571"/>
                    <a:pt x="3694" y="6849"/>
                  </a:cubicBezTo>
                  <a:cubicBezTo>
                    <a:pt x="3348" y="7402"/>
                    <a:pt x="3249" y="8044"/>
                    <a:pt x="3270" y="8634"/>
                  </a:cubicBezTo>
                  <a:cubicBezTo>
                    <a:pt x="3296" y="9228"/>
                    <a:pt x="3422" y="9798"/>
                    <a:pt x="3612" y="10338"/>
                  </a:cubicBezTo>
                  <a:cubicBezTo>
                    <a:pt x="3800" y="10877"/>
                    <a:pt x="4043" y="11396"/>
                    <a:pt x="4340" y="11883"/>
                  </a:cubicBezTo>
                  <a:cubicBezTo>
                    <a:pt x="4637" y="12369"/>
                    <a:pt x="4979" y="12831"/>
                    <a:pt x="5425" y="13230"/>
                  </a:cubicBezTo>
                  <a:cubicBezTo>
                    <a:pt x="5483" y="13278"/>
                    <a:pt x="5553" y="13301"/>
                    <a:pt x="5623" y="13301"/>
                  </a:cubicBezTo>
                  <a:cubicBezTo>
                    <a:pt x="5707" y="13301"/>
                    <a:pt x="5791" y="13267"/>
                    <a:pt x="5852" y="13201"/>
                  </a:cubicBezTo>
                  <a:cubicBezTo>
                    <a:pt x="5962" y="13079"/>
                    <a:pt x="5958" y="12891"/>
                    <a:pt x="5841" y="12774"/>
                  </a:cubicBezTo>
                  <a:lnTo>
                    <a:pt x="5835" y="12769"/>
                  </a:lnTo>
                  <a:cubicBezTo>
                    <a:pt x="5473" y="12431"/>
                    <a:pt x="5165" y="11999"/>
                    <a:pt x="4905" y="11549"/>
                  </a:cubicBezTo>
                  <a:cubicBezTo>
                    <a:pt x="4644" y="11096"/>
                    <a:pt x="4433" y="10616"/>
                    <a:pt x="4272" y="10119"/>
                  </a:cubicBezTo>
                  <a:cubicBezTo>
                    <a:pt x="4112" y="9626"/>
                    <a:pt x="4015" y="9114"/>
                    <a:pt x="4006" y="8616"/>
                  </a:cubicBezTo>
                  <a:cubicBezTo>
                    <a:pt x="4000" y="8121"/>
                    <a:pt x="4101" y="7638"/>
                    <a:pt x="4348" y="7266"/>
                  </a:cubicBezTo>
                  <a:cubicBezTo>
                    <a:pt x="4468" y="7085"/>
                    <a:pt x="4623" y="6927"/>
                    <a:pt x="4804" y="6806"/>
                  </a:cubicBezTo>
                  <a:cubicBezTo>
                    <a:pt x="4912" y="6741"/>
                    <a:pt x="5011" y="6705"/>
                    <a:pt x="5117" y="6705"/>
                  </a:cubicBezTo>
                  <a:cubicBezTo>
                    <a:pt x="5165" y="6705"/>
                    <a:pt x="5216" y="6713"/>
                    <a:pt x="5269" y="6728"/>
                  </a:cubicBezTo>
                  <a:cubicBezTo>
                    <a:pt x="5614" y="6820"/>
                    <a:pt x="5989" y="7194"/>
                    <a:pt x="6261" y="7593"/>
                  </a:cubicBezTo>
                  <a:cubicBezTo>
                    <a:pt x="6531" y="8003"/>
                    <a:pt x="6795" y="8493"/>
                    <a:pt x="7023" y="8964"/>
                  </a:cubicBezTo>
                  <a:cubicBezTo>
                    <a:pt x="7253" y="9443"/>
                    <a:pt x="7461" y="9936"/>
                    <a:pt x="7655" y="10436"/>
                  </a:cubicBezTo>
                  <a:cubicBezTo>
                    <a:pt x="7848" y="10936"/>
                    <a:pt x="8026" y="11445"/>
                    <a:pt x="8197" y="11959"/>
                  </a:cubicBezTo>
                  <a:cubicBezTo>
                    <a:pt x="8374" y="12481"/>
                    <a:pt x="8522" y="12963"/>
                    <a:pt x="8609" y="13471"/>
                  </a:cubicBezTo>
                  <a:cubicBezTo>
                    <a:pt x="8695" y="13970"/>
                    <a:pt x="8724" y="14474"/>
                    <a:pt x="8636" y="14929"/>
                  </a:cubicBezTo>
                  <a:cubicBezTo>
                    <a:pt x="8600" y="15149"/>
                    <a:pt x="8527" y="15361"/>
                    <a:pt x="8420" y="15556"/>
                  </a:cubicBezTo>
                  <a:cubicBezTo>
                    <a:pt x="8397" y="15604"/>
                    <a:pt x="8369" y="15650"/>
                    <a:pt x="8337" y="15692"/>
                  </a:cubicBezTo>
                  <a:cubicBezTo>
                    <a:pt x="8308" y="15733"/>
                    <a:pt x="8273" y="15790"/>
                    <a:pt x="8257" y="15799"/>
                  </a:cubicBezTo>
                  <a:cubicBezTo>
                    <a:pt x="8221" y="15845"/>
                    <a:pt x="8174" y="15869"/>
                    <a:pt x="8112" y="15895"/>
                  </a:cubicBezTo>
                  <a:cubicBezTo>
                    <a:pt x="8043" y="15922"/>
                    <a:pt x="7949" y="15936"/>
                    <a:pt x="7842" y="15936"/>
                  </a:cubicBezTo>
                  <a:cubicBezTo>
                    <a:pt x="7755" y="15936"/>
                    <a:pt x="7659" y="15927"/>
                    <a:pt x="7562" y="15910"/>
                  </a:cubicBezTo>
                  <a:cubicBezTo>
                    <a:pt x="7343" y="15875"/>
                    <a:pt x="7110" y="15798"/>
                    <a:pt x="6884" y="15708"/>
                  </a:cubicBezTo>
                  <a:cubicBezTo>
                    <a:pt x="6661" y="15618"/>
                    <a:pt x="6448" y="15509"/>
                    <a:pt x="6245" y="15380"/>
                  </a:cubicBezTo>
                  <a:cubicBezTo>
                    <a:pt x="6045" y="15245"/>
                    <a:pt x="5856" y="15093"/>
                    <a:pt x="5681" y="14927"/>
                  </a:cubicBezTo>
                  <a:cubicBezTo>
                    <a:pt x="4971" y="14242"/>
                    <a:pt x="4440" y="13310"/>
                    <a:pt x="3940" y="12368"/>
                  </a:cubicBezTo>
                  <a:cubicBezTo>
                    <a:pt x="2952" y="10477"/>
                    <a:pt x="2277" y="8431"/>
                    <a:pt x="1707" y="6337"/>
                  </a:cubicBezTo>
                  <a:cubicBezTo>
                    <a:pt x="1407" y="5272"/>
                    <a:pt x="1073" y="4259"/>
                    <a:pt x="1089" y="3290"/>
                  </a:cubicBezTo>
                  <a:cubicBezTo>
                    <a:pt x="1097" y="2810"/>
                    <a:pt x="1191" y="2344"/>
                    <a:pt x="1406" y="1983"/>
                  </a:cubicBezTo>
                  <a:cubicBezTo>
                    <a:pt x="1515" y="1802"/>
                    <a:pt x="1649" y="1639"/>
                    <a:pt x="1808" y="1499"/>
                  </a:cubicBezTo>
                  <a:cubicBezTo>
                    <a:pt x="1972" y="1371"/>
                    <a:pt x="2147" y="1249"/>
                    <a:pt x="2349" y="1183"/>
                  </a:cubicBezTo>
                  <a:cubicBezTo>
                    <a:pt x="2555" y="1104"/>
                    <a:pt x="2779" y="1065"/>
                    <a:pt x="3003" y="1065"/>
                  </a:cubicBezTo>
                  <a:cubicBezTo>
                    <a:pt x="3207" y="1065"/>
                    <a:pt x="3411" y="1097"/>
                    <a:pt x="3606" y="1160"/>
                  </a:cubicBezTo>
                  <a:cubicBezTo>
                    <a:pt x="3814" y="1226"/>
                    <a:pt x="4010" y="1329"/>
                    <a:pt x="4191" y="1455"/>
                  </a:cubicBezTo>
                  <a:cubicBezTo>
                    <a:pt x="4378" y="1587"/>
                    <a:pt x="4561" y="1753"/>
                    <a:pt x="4729" y="1929"/>
                  </a:cubicBezTo>
                  <a:cubicBezTo>
                    <a:pt x="5401" y="2652"/>
                    <a:pt x="5889" y="3604"/>
                    <a:pt x="6407" y="4566"/>
                  </a:cubicBezTo>
                  <a:cubicBezTo>
                    <a:pt x="7426" y="6486"/>
                    <a:pt x="8393" y="8422"/>
                    <a:pt x="9115" y="10455"/>
                  </a:cubicBezTo>
                  <a:cubicBezTo>
                    <a:pt x="9156" y="10588"/>
                    <a:pt x="9278" y="10673"/>
                    <a:pt x="9410" y="10673"/>
                  </a:cubicBezTo>
                  <a:cubicBezTo>
                    <a:pt x="9440" y="10673"/>
                    <a:pt x="9471" y="10668"/>
                    <a:pt x="9501" y="10659"/>
                  </a:cubicBezTo>
                  <a:cubicBezTo>
                    <a:pt x="9664" y="10608"/>
                    <a:pt x="9756" y="10436"/>
                    <a:pt x="9706" y="10273"/>
                  </a:cubicBezTo>
                  <a:cubicBezTo>
                    <a:pt x="9132" y="8130"/>
                    <a:pt x="8226" y="6099"/>
                    <a:pt x="7259" y="4131"/>
                  </a:cubicBezTo>
                  <a:cubicBezTo>
                    <a:pt x="6782" y="3157"/>
                    <a:pt x="6302" y="2115"/>
                    <a:pt x="5487" y="1222"/>
                  </a:cubicBezTo>
                  <a:cubicBezTo>
                    <a:pt x="5280" y="1002"/>
                    <a:pt x="5060" y="794"/>
                    <a:pt x="4803" y="608"/>
                  </a:cubicBezTo>
                  <a:cubicBezTo>
                    <a:pt x="4540" y="418"/>
                    <a:pt x="4250" y="261"/>
                    <a:pt x="3936" y="158"/>
                  </a:cubicBezTo>
                  <a:cubicBezTo>
                    <a:pt x="3629" y="54"/>
                    <a:pt x="3302" y="0"/>
                    <a:pt x="297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06" name="Google Shape;1206;p22"/>
          <p:cNvGrpSpPr/>
          <p:nvPr/>
        </p:nvGrpSpPr>
        <p:grpSpPr>
          <a:xfrm>
            <a:off x="145126" y="3416031"/>
            <a:ext cx="354386" cy="578521"/>
            <a:chOff x="2254100" y="3662800"/>
            <a:chExt cx="269700" cy="440275"/>
          </a:xfrm>
        </p:grpSpPr>
        <p:sp>
          <p:nvSpPr>
            <p:cNvPr id="1207" name="Google Shape;1207;p22"/>
            <p:cNvSpPr/>
            <p:nvPr/>
          </p:nvSpPr>
          <p:spPr>
            <a:xfrm>
              <a:off x="2254100" y="3676075"/>
              <a:ext cx="250775" cy="427000"/>
            </a:xfrm>
            <a:custGeom>
              <a:avLst/>
              <a:gdLst/>
              <a:ahLst/>
              <a:cxnLst/>
              <a:rect l="l" t="t" r="r" b="b"/>
              <a:pathLst>
                <a:path w="10031" h="17080" extrusionOk="0">
                  <a:moveTo>
                    <a:pt x="7007" y="1"/>
                  </a:moveTo>
                  <a:cubicBezTo>
                    <a:pt x="6694" y="1"/>
                    <a:pt x="6381" y="51"/>
                    <a:pt x="6087" y="151"/>
                  </a:cubicBezTo>
                  <a:cubicBezTo>
                    <a:pt x="5929" y="204"/>
                    <a:pt x="5778" y="276"/>
                    <a:pt x="5631" y="347"/>
                  </a:cubicBezTo>
                  <a:cubicBezTo>
                    <a:pt x="5493" y="434"/>
                    <a:pt x="5340" y="509"/>
                    <a:pt x="5220" y="607"/>
                  </a:cubicBezTo>
                  <a:cubicBezTo>
                    <a:pt x="4962" y="790"/>
                    <a:pt x="4735" y="1006"/>
                    <a:pt x="4531" y="1233"/>
                  </a:cubicBezTo>
                  <a:cubicBezTo>
                    <a:pt x="3714" y="2154"/>
                    <a:pt x="3290" y="3235"/>
                    <a:pt x="2828" y="4198"/>
                  </a:cubicBezTo>
                  <a:cubicBezTo>
                    <a:pt x="1876" y="6173"/>
                    <a:pt x="1006" y="8240"/>
                    <a:pt x="488" y="10422"/>
                  </a:cubicBezTo>
                  <a:cubicBezTo>
                    <a:pt x="243" y="11501"/>
                    <a:pt x="0" y="12624"/>
                    <a:pt x="102" y="13829"/>
                  </a:cubicBezTo>
                  <a:cubicBezTo>
                    <a:pt x="131" y="14132"/>
                    <a:pt x="186" y="14432"/>
                    <a:pt x="266" y="14726"/>
                  </a:cubicBezTo>
                  <a:cubicBezTo>
                    <a:pt x="352" y="15020"/>
                    <a:pt x="468" y="15306"/>
                    <a:pt x="610" y="15578"/>
                  </a:cubicBezTo>
                  <a:cubicBezTo>
                    <a:pt x="751" y="15844"/>
                    <a:pt x="908" y="16105"/>
                    <a:pt x="1116" y="16354"/>
                  </a:cubicBezTo>
                  <a:cubicBezTo>
                    <a:pt x="1325" y="16598"/>
                    <a:pt x="1581" y="16851"/>
                    <a:pt x="1972" y="16996"/>
                  </a:cubicBezTo>
                  <a:cubicBezTo>
                    <a:pt x="2114" y="17047"/>
                    <a:pt x="2276" y="17079"/>
                    <a:pt x="2436" y="17079"/>
                  </a:cubicBezTo>
                  <a:cubicBezTo>
                    <a:pt x="2493" y="17079"/>
                    <a:pt x="2548" y="17076"/>
                    <a:pt x="2603" y="17067"/>
                  </a:cubicBezTo>
                  <a:cubicBezTo>
                    <a:pt x="2722" y="17055"/>
                    <a:pt x="2788" y="17030"/>
                    <a:pt x="2872" y="17009"/>
                  </a:cubicBezTo>
                  <a:cubicBezTo>
                    <a:pt x="2953" y="16989"/>
                    <a:pt x="3033" y="16963"/>
                    <a:pt x="3109" y="16930"/>
                  </a:cubicBezTo>
                  <a:cubicBezTo>
                    <a:pt x="3413" y="16816"/>
                    <a:pt x="3695" y="16651"/>
                    <a:pt x="3945" y="16443"/>
                  </a:cubicBezTo>
                  <a:cubicBezTo>
                    <a:pt x="4436" y="16045"/>
                    <a:pt x="4794" y="15557"/>
                    <a:pt x="5094" y="15058"/>
                  </a:cubicBezTo>
                  <a:cubicBezTo>
                    <a:pt x="5390" y="14561"/>
                    <a:pt x="5623" y="14017"/>
                    <a:pt x="5822" y="13515"/>
                  </a:cubicBezTo>
                  <a:cubicBezTo>
                    <a:pt x="6029" y="13004"/>
                    <a:pt x="6229" y="12488"/>
                    <a:pt x="6412" y="11964"/>
                  </a:cubicBezTo>
                  <a:cubicBezTo>
                    <a:pt x="6780" y="10907"/>
                    <a:pt x="7088" y="9848"/>
                    <a:pt x="7240" y="8692"/>
                  </a:cubicBezTo>
                  <a:cubicBezTo>
                    <a:pt x="7272" y="8388"/>
                    <a:pt x="7268" y="8081"/>
                    <a:pt x="7229" y="7777"/>
                  </a:cubicBezTo>
                  <a:cubicBezTo>
                    <a:pt x="7183" y="7467"/>
                    <a:pt x="7096" y="7137"/>
                    <a:pt x="6882" y="6829"/>
                  </a:cubicBezTo>
                  <a:cubicBezTo>
                    <a:pt x="6678" y="6515"/>
                    <a:pt x="6279" y="6297"/>
                    <a:pt x="5923" y="6262"/>
                  </a:cubicBezTo>
                  <a:cubicBezTo>
                    <a:pt x="5830" y="6251"/>
                    <a:pt x="5739" y="6246"/>
                    <a:pt x="5650" y="6246"/>
                  </a:cubicBezTo>
                  <a:cubicBezTo>
                    <a:pt x="5409" y="6246"/>
                    <a:pt x="5179" y="6284"/>
                    <a:pt x="4949" y="6352"/>
                  </a:cubicBezTo>
                  <a:cubicBezTo>
                    <a:pt x="4324" y="6540"/>
                    <a:pt x="3827" y="6957"/>
                    <a:pt x="3454" y="7414"/>
                  </a:cubicBezTo>
                  <a:cubicBezTo>
                    <a:pt x="3081" y="7879"/>
                    <a:pt x="2801" y="8392"/>
                    <a:pt x="2587" y="8922"/>
                  </a:cubicBezTo>
                  <a:cubicBezTo>
                    <a:pt x="2374" y="9451"/>
                    <a:pt x="2216" y="10002"/>
                    <a:pt x="2118" y="10564"/>
                  </a:cubicBezTo>
                  <a:cubicBezTo>
                    <a:pt x="2021" y="11125"/>
                    <a:pt x="1974" y="11698"/>
                    <a:pt x="2047" y="12292"/>
                  </a:cubicBezTo>
                  <a:cubicBezTo>
                    <a:pt x="2066" y="12448"/>
                    <a:pt x="2199" y="12563"/>
                    <a:pt x="2353" y="12563"/>
                  </a:cubicBezTo>
                  <a:cubicBezTo>
                    <a:pt x="2364" y="12563"/>
                    <a:pt x="2375" y="12563"/>
                    <a:pt x="2387" y="12562"/>
                  </a:cubicBezTo>
                  <a:cubicBezTo>
                    <a:pt x="2555" y="12543"/>
                    <a:pt x="2678" y="12392"/>
                    <a:pt x="2660" y="12224"/>
                  </a:cubicBezTo>
                  <a:lnTo>
                    <a:pt x="2659" y="12216"/>
                  </a:lnTo>
                  <a:cubicBezTo>
                    <a:pt x="2610" y="11723"/>
                    <a:pt x="2661" y="11195"/>
                    <a:pt x="2764" y="10684"/>
                  </a:cubicBezTo>
                  <a:cubicBezTo>
                    <a:pt x="2866" y="10173"/>
                    <a:pt x="3022" y="9672"/>
                    <a:pt x="3230" y="9193"/>
                  </a:cubicBezTo>
                  <a:cubicBezTo>
                    <a:pt x="3435" y="8715"/>
                    <a:pt x="3699" y="8267"/>
                    <a:pt x="4019" y="7888"/>
                  </a:cubicBezTo>
                  <a:cubicBezTo>
                    <a:pt x="4342" y="7511"/>
                    <a:pt x="4736" y="7214"/>
                    <a:pt x="5166" y="7097"/>
                  </a:cubicBezTo>
                  <a:cubicBezTo>
                    <a:pt x="5309" y="7058"/>
                    <a:pt x="5457" y="7038"/>
                    <a:pt x="5604" y="7038"/>
                  </a:cubicBezTo>
                  <a:cubicBezTo>
                    <a:pt x="5674" y="7038"/>
                    <a:pt x="5744" y="7043"/>
                    <a:pt x="5813" y="7051"/>
                  </a:cubicBezTo>
                  <a:cubicBezTo>
                    <a:pt x="5994" y="7083"/>
                    <a:pt x="6119" y="7151"/>
                    <a:pt x="6213" y="7298"/>
                  </a:cubicBezTo>
                  <a:cubicBezTo>
                    <a:pt x="6413" y="7596"/>
                    <a:pt x="6450" y="8124"/>
                    <a:pt x="6389" y="8603"/>
                  </a:cubicBezTo>
                  <a:cubicBezTo>
                    <a:pt x="6323" y="9090"/>
                    <a:pt x="6198" y="9632"/>
                    <a:pt x="6059" y="10137"/>
                  </a:cubicBezTo>
                  <a:cubicBezTo>
                    <a:pt x="5917" y="10648"/>
                    <a:pt x="5750" y="11157"/>
                    <a:pt x="5565" y="11660"/>
                  </a:cubicBezTo>
                  <a:cubicBezTo>
                    <a:pt x="5381" y="12164"/>
                    <a:pt x="5179" y="12664"/>
                    <a:pt x="4969" y="13163"/>
                  </a:cubicBezTo>
                  <a:cubicBezTo>
                    <a:pt x="4758" y="13672"/>
                    <a:pt x="4553" y="14133"/>
                    <a:pt x="4284" y="14572"/>
                  </a:cubicBezTo>
                  <a:cubicBezTo>
                    <a:pt x="4018" y="15003"/>
                    <a:pt x="3708" y="15402"/>
                    <a:pt x="3342" y="15686"/>
                  </a:cubicBezTo>
                  <a:cubicBezTo>
                    <a:pt x="3171" y="15827"/>
                    <a:pt x="2975" y="15939"/>
                    <a:pt x="2766" y="16014"/>
                  </a:cubicBezTo>
                  <a:cubicBezTo>
                    <a:pt x="2717" y="16035"/>
                    <a:pt x="2667" y="16051"/>
                    <a:pt x="2614" y="16062"/>
                  </a:cubicBezTo>
                  <a:cubicBezTo>
                    <a:pt x="2569" y="16073"/>
                    <a:pt x="2512" y="16091"/>
                    <a:pt x="2488" y="16091"/>
                  </a:cubicBezTo>
                  <a:cubicBezTo>
                    <a:pt x="2486" y="16091"/>
                    <a:pt x="2484" y="16091"/>
                    <a:pt x="2483" y="16091"/>
                  </a:cubicBezTo>
                  <a:cubicBezTo>
                    <a:pt x="2469" y="16093"/>
                    <a:pt x="2456" y="16094"/>
                    <a:pt x="2443" y="16094"/>
                  </a:cubicBezTo>
                  <a:cubicBezTo>
                    <a:pt x="2401" y="16094"/>
                    <a:pt x="2359" y="16083"/>
                    <a:pt x="2311" y="16067"/>
                  </a:cubicBezTo>
                  <a:cubicBezTo>
                    <a:pt x="2185" y="16022"/>
                    <a:pt x="2026" y="15888"/>
                    <a:pt x="1887" y="15716"/>
                  </a:cubicBezTo>
                  <a:cubicBezTo>
                    <a:pt x="1746" y="15545"/>
                    <a:pt x="1621" y="15334"/>
                    <a:pt x="1510" y="15117"/>
                  </a:cubicBezTo>
                  <a:cubicBezTo>
                    <a:pt x="1403" y="14902"/>
                    <a:pt x="1314" y="14679"/>
                    <a:pt x="1246" y="14450"/>
                  </a:cubicBezTo>
                  <a:cubicBezTo>
                    <a:pt x="1184" y="14217"/>
                    <a:pt x="1143" y="13977"/>
                    <a:pt x="1121" y="13737"/>
                  </a:cubicBezTo>
                  <a:cubicBezTo>
                    <a:pt x="1038" y="12754"/>
                    <a:pt x="1252" y="11703"/>
                    <a:pt x="1497" y="10664"/>
                  </a:cubicBezTo>
                  <a:cubicBezTo>
                    <a:pt x="2000" y="8592"/>
                    <a:pt x="2841" y="6609"/>
                    <a:pt x="3792" y="4657"/>
                  </a:cubicBezTo>
                  <a:cubicBezTo>
                    <a:pt x="4267" y="3659"/>
                    <a:pt x="4683" y="2676"/>
                    <a:pt x="5334" y="1958"/>
                  </a:cubicBezTo>
                  <a:cubicBezTo>
                    <a:pt x="5657" y="1602"/>
                    <a:pt x="6035" y="1314"/>
                    <a:pt x="6434" y="1185"/>
                  </a:cubicBezTo>
                  <a:cubicBezTo>
                    <a:pt x="6634" y="1119"/>
                    <a:pt x="6844" y="1085"/>
                    <a:pt x="7054" y="1085"/>
                  </a:cubicBezTo>
                  <a:cubicBezTo>
                    <a:pt x="7262" y="1097"/>
                    <a:pt x="7474" y="1119"/>
                    <a:pt x="7670" y="1203"/>
                  </a:cubicBezTo>
                  <a:cubicBezTo>
                    <a:pt x="8065" y="1350"/>
                    <a:pt x="8410" y="1644"/>
                    <a:pt x="8631" y="2016"/>
                  </a:cubicBezTo>
                  <a:cubicBezTo>
                    <a:pt x="8744" y="2200"/>
                    <a:pt x="8823" y="2407"/>
                    <a:pt x="8877" y="2622"/>
                  </a:cubicBezTo>
                  <a:cubicBezTo>
                    <a:pt x="8931" y="2845"/>
                    <a:pt x="8959" y="3090"/>
                    <a:pt x="8970" y="3333"/>
                  </a:cubicBezTo>
                  <a:cubicBezTo>
                    <a:pt x="8999" y="4320"/>
                    <a:pt x="8738" y="5358"/>
                    <a:pt x="8494" y="6423"/>
                  </a:cubicBezTo>
                  <a:cubicBezTo>
                    <a:pt x="7995" y="8537"/>
                    <a:pt x="7447" y="10631"/>
                    <a:pt x="6651" y="12637"/>
                  </a:cubicBezTo>
                  <a:lnTo>
                    <a:pt x="6650" y="12636"/>
                  </a:lnTo>
                  <a:lnTo>
                    <a:pt x="6650" y="12636"/>
                  </a:lnTo>
                  <a:cubicBezTo>
                    <a:pt x="6588" y="12790"/>
                    <a:pt x="6661" y="12965"/>
                    <a:pt x="6811" y="13032"/>
                  </a:cubicBezTo>
                  <a:cubicBezTo>
                    <a:pt x="6852" y="13050"/>
                    <a:pt x="6895" y="13059"/>
                    <a:pt x="6937" y="13059"/>
                  </a:cubicBezTo>
                  <a:cubicBezTo>
                    <a:pt x="7051" y="13059"/>
                    <a:pt x="7160" y="12995"/>
                    <a:pt x="7214" y="12887"/>
                  </a:cubicBezTo>
                  <a:cubicBezTo>
                    <a:pt x="8193" y="10896"/>
                    <a:pt x="8851" y="8772"/>
                    <a:pt x="9421" y="6656"/>
                  </a:cubicBezTo>
                  <a:cubicBezTo>
                    <a:pt x="9704" y="5608"/>
                    <a:pt x="10030" y="4508"/>
                    <a:pt x="10004" y="3300"/>
                  </a:cubicBezTo>
                  <a:cubicBezTo>
                    <a:pt x="9994" y="2997"/>
                    <a:pt x="9964" y="2697"/>
                    <a:pt x="9894" y="2387"/>
                  </a:cubicBezTo>
                  <a:cubicBezTo>
                    <a:pt x="9821" y="2071"/>
                    <a:pt x="9706" y="1762"/>
                    <a:pt x="9539" y="1478"/>
                  </a:cubicBezTo>
                  <a:cubicBezTo>
                    <a:pt x="9210" y="909"/>
                    <a:pt x="8683" y="442"/>
                    <a:pt x="8058" y="201"/>
                  </a:cubicBezTo>
                  <a:cubicBezTo>
                    <a:pt x="7726" y="67"/>
                    <a:pt x="7366" y="1"/>
                    <a:pt x="7007" y="1"/>
                  </a:cubicBezTo>
                  <a:close/>
                </a:path>
              </a:pathLst>
            </a:custGeom>
            <a:solidFill>
              <a:schemeClr val="dk1">
                <a:alpha val="67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8" name="Google Shape;1208;p22"/>
            <p:cNvSpPr/>
            <p:nvPr/>
          </p:nvSpPr>
          <p:spPr>
            <a:xfrm>
              <a:off x="2273050" y="3662800"/>
              <a:ext cx="250750" cy="427000"/>
            </a:xfrm>
            <a:custGeom>
              <a:avLst/>
              <a:gdLst/>
              <a:ahLst/>
              <a:cxnLst/>
              <a:rect l="l" t="t" r="r" b="b"/>
              <a:pathLst>
                <a:path w="10030" h="17080" extrusionOk="0">
                  <a:moveTo>
                    <a:pt x="7007" y="0"/>
                  </a:moveTo>
                  <a:cubicBezTo>
                    <a:pt x="6694" y="0"/>
                    <a:pt x="6381" y="51"/>
                    <a:pt x="6087" y="151"/>
                  </a:cubicBezTo>
                  <a:cubicBezTo>
                    <a:pt x="5929" y="204"/>
                    <a:pt x="5779" y="276"/>
                    <a:pt x="5630" y="347"/>
                  </a:cubicBezTo>
                  <a:cubicBezTo>
                    <a:pt x="5494" y="433"/>
                    <a:pt x="5339" y="510"/>
                    <a:pt x="5219" y="607"/>
                  </a:cubicBezTo>
                  <a:cubicBezTo>
                    <a:pt x="4962" y="790"/>
                    <a:pt x="4736" y="1006"/>
                    <a:pt x="4530" y="1232"/>
                  </a:cubicBezTo>
                  <a:cubicBezTo>
                    <a:pt x="3715" y="2155"/>
                    <a:pt x="3290" y="3234"/>
                    <a:pt x="2828" y="4197"/>
                  </a:cubicBezTo>
                  <a:cubicBezTo>
                    <a:pt x="1877" y="6173"/>
                    <a:pt x="1007" y="8239"/>
                    <a:pt x="487" y="10422"/>
                  </a:cubicBezTo>
                  <a:cubicBezTo>
                    <a:pt x="244" y="11501"/>
                    <a:pt x="1" y="12625"/>
                    <a:pt x="103" y="13828"/>
                  </a:cubicBezTo>
                  <a:cubicBezTo>
                    <a:pt x="131" y="14131"/>
                    <a:pt x="186" y="14432"/>
                    <a:pt x="265" y="14726"/>
                  </a:cubicBezTo>
                  <a:cubicBezTo>
                    <a:pt x="352" y="15020"/>
                    <a:pt x="468" y="15305"/>
                    <a:pt x="610" y="15578"/>
                  </a:cubicBezTo>
                  <a:cubicBezTo>
                    <a:pt x="751" y="15843"/>
                    <a:pt x="907" y="16105"/>
                    <a:pt x="1116" y="16354"/>
                  </a:cubicBezTo>
                  <a:cubicBezTo>
                    <a:pt x="1325" y="16598"/>
                    <a:pt x="1581" y="16850"/>
                    <a:pt x="1972" y="16996"/>
                  </a:cubicBezTo>
                  <a:cubicBezTo>
                    <a:pt x="2114" y="17047"/>
                    <a:pt x="2275" y="17079"/>
                    <a:pt x="2436" y="17079"/>
                  </a:cubicBezTo>
                  <a:cubicBezTo>
                    <a:pt x="2492" y="17079"/>
                    <a:pt x="2548" y="17075"/>
                    <a:pt x="2603" y="17067"/>
                  </a:cubicBezTo>
                  <a:cubicBezTo>
                    <a:pt x="2721" y="17056"/>
                    <a:pt x="2788" y="17030"/>
                    <a:pt x="2872" y="17009"/>
                  </a:cubicBezTo>
                  <a:cubicBezTo>
                    <a:pt x="2953" y="16989"/>
                    <a:pt x="3033" y="16963"/>
                    <a:pt x="3109" y="16931"/>
                  </a:cubicBezTo>
                  <a:cubicBezTo>
                    <a:pt x="3413" y="16815"/>
                    <a:pt x="3695" y="16650"/>
                    <a:pt x="3944" y="16442"/>
                  </a:cubicBezTo>
                  <a:cubicBezTo>
                    <a:pt x="4435" y="16044"/>
                    <a:pt x="4794" y="15557"/>
                    <a:pt x="5093" y="15057"/>
                  </a:cubicBezTo>
                  <a:cubicBezTo>
                    <a:pt x="5390" y="14561"/>
                    <a:pt x="5623" y="14016"/>
                    <a:pt x="5822" y="13515"/>
                  </a:cubicBezTo>
                  <a:cubicBezTo>
                    <a:pt x="6028" y="13004"/>
                    <a:pt x="6228" y="12488"/>
                    <a:pt x="6412" y="11963"/>
                  </a:cubicBezTo>
                  <a:cubicBezTo>
                    <a:pt x="6779" y="10907"/>
                    <a:pt x="7088" y="9848"/>
                    <a:pt x="7240" y="8692"/>
                  </a:cubicBezTo>
                  <a:cubicBezTo>
                    <a:pt x="7271" y="8388"/>
                    <a:pt x="7268" y="8081"/>
                    <a:pt x="7229" y="7777"/>
                  </a:cubicBezTo>
                  <a:cubicBezTo>
                    <a:pt x="7183" y="7466"/>
                    <a:pt x="7095" y="7136"/>
                    <a:pt x="6882" y="6829"/>
                  </a:cubicBezTo>
                  <a:cubicBezTo>
                    <a:pt x="6678" y="6514"/>
                    <a:pt x="6279" y="6298"/>
                    <a:pt x="5922" y="6262"/>
                  </a:cubicBezTo>
                  <a:cubicBezTo>
                    <a:pt x="5830" y="6251"/>
                    <a:pt x="5739" y="6246"/>
                    <a:pt x="5651" y="6246"/>
                  </a:cubicBezTo>
                  <a:cubicBezTo>
                    <a:pt x="5409" y="6246"/>
                    <a:pt x="5179" y="6283"/>
                    <a:pt x="4949" y="6351"/>
                  </a:cubicBezTo>
                  <a:cubicBezTo>
                    <a:pt x="4324" y="6540"/>
                    <a:pt x="3826" y="6957"/>
                    <a:pt x="3454" y="7415"/>
                  </a:cubicBezTo>
                  <a:cubicBezTo>
                    <a:pt x="3081" y="7879"/>
                    <a:pt x="2801" y="8391"/>
                    <a:pt x="2587" y="8922"/>
                  </a:cubicBezTo>
                  <a:cubicBezTo>
                    <a:pt x="2373" y="9451"/>
                    <a:pt x="2216" y="10002"/>
                    <a:pt x="2117" y="10564"/>
                  </a:cubicBezTo>
                  <a:cubicBezTo>
                    <a:pt x="2020" y="11125"/>
                    <a:pt x="1973" y="11699"/>
                    <a:pt x="2046" y="12292"/>
                  </a:cubicBezTo>
                  <a:cubicBezTo>
                    <a:pt x="2066" y="12448"/>
                    <a:pt x="2198" y="12563"/>
                    <a:pt x="2352" y="12563"/>
                  </a:cubicBezTo>
                  <a:cubicBezTo>
                    <a:pt x="2363" y="12563"/>
                    <a:pt x="2375" y="12562"/>
                    <a:pt x="2386" y="12561"/>
                  </a:cubicBezTo>
                  <a:cubicBezTo>
                    <a:pt x="2555" y="12543"/>
                    <a:pt x="2676" y="12392"/>
                    <a:pt x="2660" y="12223"/>
                  </a:cubicBezTo>
                  <a:lnTo>
                    <a:pt x="2660" y="12216"/>
                  </a:lnTo>
                  <a:cubicBezTo>
                    <a:pt x="2611" y="11724"/>
                    <a:pt x="2662" y="11196"/>
                    <a:pt x="2764" y="10685"/>
                  </a:cubicBezTo>
                  <a:cubicBezTo>
                    <a:pt x="2866" y="10172"/>
                    <a:pt x="3023" y="9673"/>
                    <a:pt x="3230" y="9193"/>
                  </a:cubicBezTo>
                  <a:cubicBezTo>
                    <a:pt x="3435" y="8716"/>
                    <a:pt x="3698" y="8268"/>
                    <a:pt x="4020" y="7887"/>
                  </a:cubicBezTo>
                  <a:cubicBezTo>
                    <a:pt x="4341" y="7510"/>
                    <a:pt x="4736" y="7214"/>
                    <a:pt x="5167" y="7098"/>
                  </a:cubicBezTo>
                  <a:cubicBezTo>
                    <a:pt x="5308" y="7058"/>
                    <a:pt x="5455" y="7038"/>
                    <a:pt x="5601" y="7038"/>
                  </a:cubicBezTo>
                  <a:cubicBezTo>
                    <a:pt x="5672" y="7038"/>
                    <a:pt x="5743" y="7043"/>
                    <a:pt x="5813" y="7052"/>
                  </a:cubicBezTo>
                  <a:cubicBezTo>
                    <a:pt x="5994" y="7084"/>
                    <a:pt x="6119" y="7150"/>
                    <a:pt x="6214" y="7299"/>
                  </a:cubicBezTo>
                  <a:cubicBezTo>
                    <a:pt x="6413" y="7597"/>
                    <a:pt x="6449" y="8125"/>
                    <a:pt x="6390" y="8602"/>
                  </a:cubicBezTo>
                  <a:cubicBezTo>
                    <a:pt x="6322" y="9090"/>
                    <a:pt x="6199" y="9632"/>
                    <a:pt x="6059" y="10137"/>
                  </a:cubicBezTo>
                  <a:cubicBezTo>
                    <a:pt x="5918" y="10649"/>
                    <a:pt x="5749" y="11156"/>
                    <a:pt x="5566" y="11660"/>
                  </a:cubicBezTo>
                  <a:cubicBezTo>
                    <a:pt x="5381" y="12164"/>
                    <a:pt x="5180" y="12664"/>
                    <a:pt x="4970" y="13164"/>
                  </a:cubicBezTo>
                  <a:cubicBezTo>
                    <a:pt x="4759" y="13673"/>
                    <a:pt x="4552" y="14132"/>
                    <a:pt x="4284" y="14572"/>
                  </a:cubicBezTo>
                  <a:cubicBezTo>
                    <a:pt x="4019" y="15004"/>
                    <a:pt x="3707" y="15402"/>
                    <a:pt x="3343" y="15687"/>
                  </a:cubicBezTo>
                  <a:cubicBezTo>
                    <a:pt x="3170" y="15828"/>
                    <a:pt x="2976" y="15938"/>
                    <a:pt x="2767" y="16015"/>
                  </a:cubicBezTo>
                  <a:cubicBezTo>
                    <a:pt x="2718" y="16036"/>
                    <a:pt x="2666" y="16052"/>
                    <a:pt x="2615" y="16062"/>
                  </a:cubicBezTo>
                  <a:cubicBezTo>
                    <a:pt x="2570" y="16073"/>
                    <a:pt x="2514" y="16091"/>
                    <a:pt x="2490" y="16091"/>
                  </a:cubicBezTo>
                  <a:cubicBezTo>
                    <a:pt x="2488" y="16091"/>
                    <a:pt x="2485" y="16091"/>
                    <a:pt x="2484" y="16090"/>
                  </a:cubicBezTo>
                  <a:cubicBezTo>
                    <a:pt x="2469" y="16093"/>
                    <a:pt x="2455" y="16094"/>
                    <a:pt x="2440" y="16094"/>
                  </a:cubicBezTo>
                  <a:cubicBezTo>
                    <a:pt x="2399" y="16094"/>
                    <a:pt x="2358" y="16083"/>
                    <a:pt x="2311" y="16066"/>
                  </a:cubicBezTo>
                  <a:cubicBezTo>
                    <a:pt x="2185" y="16023"/>
                    <a:pt x="2026" y="15889"/>
                    <a:pt x="1888" y="15716"/>
                  </a:cubicBezTo>
                  <a:cubicBezTo>
                    <a:pt x="1746" y="15546"/>
                    <a:pt x="1622" y="15334"/>
                    <a:pt x="1511" y="15117"/>
                  </a:cubicBezTo>
                  <a:cubicBezTo>
                    <a:pt x="1402" y="14903"/>
                    <a:pt x="1314" y="14680"/>
                    <a:pt x="1246" y="14450"/>
                  </a:cubicBezTo>
                  <a:cubicBezTo>
                    <a:pt x="1185" y="14216"/>
                    <a:pt x="1142" y="13978"/>
                    <a:pt x="1120" y="13738"/>
                  </a:cubicBezTo>
                  <a:cubicBezTo>
                    <a:pt x="1037" y="12755"/>
                    <a:pt x="1253" y="11704"/>
                    <a:pt x="1497" y="10664"/>
                  </a:cubicBezTo>
                  <a:cubicBezTo>
                    <a:pt x="1999" y="8593"/>
                    <a:pt x="2840" y="6608"/>
                    <a:pt x="3791" y="4658"/>
                  </a:cubicBezTo>
                  <a:cubicBezTo>
                    <a:pt x="4267" y="3660"/>
                    <a:pt x="4683" y="2677"/>
                    <a:pt x="5334" y="1958"/>
                  </a:cubicBezTo>
                  <a:cubicBezTo>
                    <a:pt x="5657" y="1603"/>
                    <a:pt x="6035" y="1314"/>
                    <a:pt x="6435" y="1185"/>
                  </a:cubicBezTo>
                  <a:cubicBezTo>
                    <a:pt x="6635" y="1120"/>
                    <a:pt x="6844" y="1086"/>
                    <a:pt x="7055" y="1085"/>
                  </a:cubicBezTo>
                  <a:cubicBezTo>
                    <a:pt x="7263" y="1098"/>
                    <a:pt x="7475" y="1120"/>
                    <a:pt x="7670" y="1204"/>
                  </a:cubicBezTo>
                  <a:cubicBezTo>
                    <a:pt x="8065" y="1350"/>
                    <a:pt x="8409" y="1645"/>
                    <a:pt x="8630" y="2015"/>
                  </a:cubicBezTo>
                  <a:cubicBezTo>
                    <a:pt x="8744" y="2201"/>
                    <a:pt x="8824" y="2408"/>
                    <a:pt x="8876" y="2623"/>
                  </a:cubicBezTo>
                  <a:cubicBezTo>
                    <a:pt x="8931" y="2845"/>
                    <a:pt x="8959" y="3090"/>
                    <a:pt x="8969" y="3334"/>
                  </a:cubicBezTo>
                  <a:cubicBezTo>
                    <a:pt x="9000" y="4320"/>
                    <a:pt x="8739" y="5357"/>
                    <a:pt x="8495" y="6422"/>
                  </a:cubicBezTo>
                  <a:cubicBezTo>
                    <a:pt x="7996" y="8537"/>
                    <a:pt x="7447" y="10630"/>
                    <a:pt x="6650" y="12637"/>
                  </a:cubicBezTo>
                  <a:lnTo>
                    <a:pt x="6650" y="12636"/>
                  </a:lnTo>
                  <a:lnTo>
                    <a:pt x="6650" y="12636"/>
                  </a:lnTo>
                  <a:cubicBezTo>
                    <a:pt x="6588" y="12790"/>
                    <a:pt x="6660" y="12965"/>
                    <a:pt x="6811" y="13032"/>
                  </a:cubicBezTo>
                  <a:cubicBezTo>
                    <a:pt x="6852" y="13051"/>
                    <a:pt x="6895" y="13059"/>
                    <a:pt x="6937" y="13059"/>
                  </a:cubicBezTo>
                  <a:cubicBezTo>
                    <a:pt x="7051" y="13059"/>
                    <a:pt x="7160" y="12996"/>
                    <a:pt x="7213" y="12887"/>
                  </a:cubicBezTo>
                  <a:cubicBezTo>
                    <a:pt x="8194" y="10896"/>
                    <a:pt x="8852" y="8772"/>
                    <a:pt x="9421" y="6655"/>
                  </a:cubicBezTo>
                  <a:cubicBezTo>
                    <a:pt x="9704" y="5608"/>
                    <a:pt x="10030" y="4508"/>
                    <a:pt x="10003" y="3300"/>
                  </a:cubicBezTo>
                  <a:cubicBezTo>
                    <a:pt x="9994" y="2997"/>
                    <a:pt x="9965" y="2696"/>
                    <a:pt x="9894" y="2387"/>
                  </a:cubicBezTo>
                  <a:cubicBezTo>
                    <a:pt x="9822" y="2072"/>
                    <a:pt x="9707" y="1762"/>
                    <a:pt x="9539" y="1477"/>
                  </a:cubicBezTo>
                  <a:cubicBezTo>
                    <a:pt x="9210" y="909"/>
                    <a:pt x="8683" y="442"/>
                    <a:pt x="8059" y="201"/>
                  </a:cubicBezTo>
                  <a:cubicBezTo>
                    <a:pt x="7726" y="67"/>
                    <a:pt x="7366" y="0"/>
                    <a:pt x="700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TITLE_AND_BODY_1_2">
    <p:spTree>
      <p:nvGrpSpPr>
        <p:cNvPr id="1" name="Shape 19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61" name="Google Shape;1961;p35"/>
          <p:cNvGrpSpPr/>
          <p:nvPr/>
        </p:nvGrpSpPr>
        <p:grpSpPr>
          <a:xfrm>
            <a:off x="-119100" y="-16593"/>
            <a:ext cx="9382200" cy="5250878"/>
            <a:chOff x="-119100" y="-64178"/>
            <a:chExt cx="9382200" cy="5250878"/>
          </a:xfrm>
        </p:grpSpPr>
        <p:grpSp>
          <p:nvGrpSpPr>
            <p:cNvPr id="1962" name="Google Shape;1962;p35"/>
            <p:cNvGrpSpPr/>
            <p:nvPr/>
          </p:nvGrpSpPr>
          <p:grpSpPr>
            <a:xfrm>
              <a:off x="-119100" y="-57269"/>
              <a:ext cx="9382200" cy="5243970"/>
              <a:chOff x="-83362" y="-66754"/>
              <a:chExt cx="9382200" cy="5243970"/>
            </a:xfrm>
          </p:grpSpPr>
          <p:cxnSp>
            <p:nvCxnSpPr>
              <p:cNvPr id="1963" name="Google Shape;1963;p35"/>
              <p:cNvCxnSpPr/>
              <p:nvPr/>
            </p:nvCxnSpPr>
            <p:spPr>
              <a:xfrm>
                <a:off x="-83362" y="-66754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64" name="Google Shape;1964;p35"/>
              <p:cNvCxnSpPr/>
              <p:nvPr/>
            </p:nvCxnSpPr>
            <p:spPr>
              <a:xfrm>
                <a:off x="-83362" y="371435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65" name="Google Shape;1965;p35"/>
              <p:cNvCxnSpPr/>
              <p:nvPr/>
            </p:nvCxnSpPr>
            <p:spPr>
              <a:xfrm>
                <a:off x="-83362" y="809625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66" name="Google Shape;1966;p35"/>
              <p:cNvCxnSpPr/>
              <p:nvPr/>
            </p:nvCxnSpPr>
            <p:spPr>
              <a:xfrm>
                <a:off x="-83362" y="1247815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67" name="Google Shape;1967;p35"/>
              <p:cNvCxnSpPr/>
              <p:nvPr/>
            </p:nvCxnSpPr>
            <p:spPr>
              <a:xfrm>
                <a:off x="-83362" y="1686004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68" name="Google Shape;1968;p35"/>
              <p:cNvCxnSpPr/>
              <p:nvPr/>
            </p:nvCxnSpPr>
            <p:spPr>
              <a:xfrm>
                <a:off x="-83362" y="2124194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69" name="Google Shape;1969;p35"/>
              <p:cNvCxnSpPr/>
              <p:nvPr/>
            </p:nvCxnSpPr>
            <p:spPr>
              <a:xfrm>
                <a:off x="-83362" y="2562384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70" name="Google Shape;1970;p35"/>
              <p:cNvCxnSpPr/>
              <p:nvPr/>
            </p:nvCxnSpPr>
            <p:spPr>
              <a:xfrm>
                <a:off x="-83362" y="3000574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71" name="Google Shape;1971;p35"/>
              <p:cNvCxnSpPr/>
              <p:nvPr/>
            </p:nvCxnSpPr>
            <p:spPr>
              <a:xfrm>
                <a:off x="-83362" y="3438763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72" name="Google Shape;1972;p35"/>
              <p:cNvCxnSpPr/>
              <p:nvPr/>
            </p:nvCxnSpPr>
            <p:spPr>
              <a:xfrm>
                <a:off x="-83362" y="3876953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73" name="Google Shape;1973;p35"/>
              <p:cNvCxnSpPr/>
              <p:nvPr/>
            </p:nvCxnSpPr>
            <p:spPr>
              <a:xfrm>
                <a:off x="-83362" y="4315143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74" name="Google Shape;1974;p35"/>
              <p:cNvCxnSpPr/>
              <p:nvPr/>
            </p:nvCxnSpPr>
            <p:spPr>
              <a:xfrm>
                <a:off x="-83362" y="4753333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75" name="Google Shape;1975;p35"/>
              <p:cNvCxnSpPr/>
              <p:nvPr/>
            </p:nvCxnSpPr>
            <p:spPr>
              <a:xfrm>
                <a:off x="-83362" y="5177215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1976" name="Google Shape;1976;p35"/>
            <p:cNvGrpSpPr/>
            <p:nvPr/>
          </p:nvGrpSpPr>
          <p:grpSpPr>
            <a:xfrm>
              <a:off x="212142" y="-64178"/>
              <a:ext cx="8809975" cy="5214627"/>
              <a:chOff x="299872" y="-35537"/>
              <a:chExt cx="8809975" cy="5214627"/>
            </a:xfrm>
          </p:grpSpPr>
          <p:grpSp>
            <p:nvGrpSpPr>
              <p:cNvPr id="1977" name="Google Shape;1977;p35"/>
              <p:cNvGrpSpPr/>
              <p:nvPr/>
            </p:nvGrpSpPr>
            <p:grpSpPr>
              <a:xfrm rot="5400000">
                <a:off x="1669520" y="-1405185"/>
                <a:ext cx="5214627" cy="7953923"/>
                <a:chOff x="-83362" y="-2664949"/>
                <a:chExt cx="9382200" cy="7433573"/>
              </a:xfrm>
            </p:grpSpPr>
            <p:cxnSp>
              <p:nvCxnSpPr>
                <p:cNvPr id="1978" name="Google Shape;1978;p35"/>
                <p:cNvCxnSpPr/>
                <p:nvPr/>
              </p:nvCxnSpPr>
              <p:spPr>
                <a:xfrm>
                  <a:off x="-83362" y="-2664949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979" name="Google Shape;1979;p35"/>
                <p:cNvCxnSpPr/>
                <p:nvPr/>
              </p:nvCxnSpPr>
              <p:spPr>
                <a:xfrm>
                  <a:off x="-83362" y="-2251973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980" name="Google Shape;1980;p35"/>
                <p:cNvCxnSpPr/>
                <p:nvPr/>
              </p:nvCxnSpPr>
              <p:spPr>
                <a:xfrm>
                  <a:off x="-83362" y="-1838997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981" name="Google Shape;1981;p35"/>
                <p:cNvCxnSpPr/>
                <p:nvPr/>
              </p:nvCxnSpPr>
              <p:spPr>
                <a:xfrm>
                  <a:off x="-83362" y="-1426020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982" name="Google Shape;1982;p35"/>
                <p:cNvCxnSpPr/>
                <p:nvPr/>
              </p:nvCxnSpPr>
              <p:spPr>
                <a:xfrm>
                  <a:off x="-83362" y="-1013044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983" name="Google Shape;1983;p35"/>
                <p:cNvCxnSpPr/>
                <p:nvPr/>
              </p:nvCxnSpPr>
              <p:spPr>
                <a:xfrm>
                  <a:off x="-83362" y="-600068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984" name="Google Shape;1984;p35"/>
                <p:cNvCxnSpPr/>
                <p:nvPr/>
              </p:nvCxnSpPr>
              <p:spPr>
                <a:xfrm>
                  <a:off x="-83362" y="-187092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985" name="Google Shape;1985;p35"/>
                <p:cNvCxnSpPr/>
                <p:nvPr/>
              </p:nvCxnSpPr>
              <p:spPr>
                <a:xfrm>
                  <a:off x="-83362" y="225885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986" name="Google Shape;1986;p35"/>
                <p:cNvCxnSpPr/>
                <p:nvPr/>
              </p:nvCxnSpPr>
              <p:spPr>
                <a:xfrm>
                  <a:off x="-83362" y="638861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987" name="Google Shape;1987;p35"/>
                <p:cNvCxnSpPr/>
                <p:nvPr/>
              </p:nvCxnSpPr>
              <p:spPr>
                <a:xfrm>
                  <a:off x="-83362" y="1051837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988" name="Google Shape;1988;p35"/>
                <p:cNvCxnSpPr/>
                <p:nvPr/>
              </p:nvCxnSpPr>
              <p:spPr>
                <a:xfrm>
                  <a:off x="-83362" y="1464813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989" name="Google Shape;1989;p35"/>
                <p:cNvCxnSpPr/>
                <p:nvPr/>
              </p:nvCxnSpPr>
              <p:spPr>
                <a:xfrm>
                  <a:off x="-83362" y="1877790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990" name="Google Shape;1990;p35"/>
                <p:cNvCxnSpPr/>
                <p:nvPr/>
              </p:nvCxnSpPr>
              <p:spPr>
                <a:xfrm>
                  <a:off x="-83362" y="2290766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991" name="Google Shape;1991;p35"/>
                <p:cNvCxnSpPr/>
                <p:nvPr/>
              </p:nvCxnSpPr>
              <p:spPr>
                <a:xfrm>
                  <a:off x="-83362" y="2703742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992" name="Google Shape;1992;p35"/>
                <p:cNvCxnSpPr/>
                <p:nvPr/>
              </p:nvCxnSpPr>
              <p:spPr>
                <a:xfrm>
                  <a:off x="-83362" y="3116719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993" name="Google Shape;1993;p35"/>
                <p:cNvCxnSpPr/>
                <p:nvPr/>
              </p:nvCxnSpPr>
              <p:spPr>
                <a:xfrm>
                  <a:off x="-83362" y="3529695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994" name="Google Shape;1994;p35"/>
                <p:cNvCxnSpPr/>
                <p:nvPr/>
              </p:nvCxnSpPr>
              <p:spPr>
                <a:xfrm>
                  <a:off x="-83362" y="3942671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995" name="Google Shape;1995;p35"/>
                <p:cNvCxnSpPr/>
                <p:nvPr/>
              </p:nvCxnSpPr>
              <p:spPr>
                <a:xfrm>
                  <a:off x="-83362" y="4355647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996" name="Google Shape;1996;p35"/>
                <p:cNvCxnSpPr/>
                <p:nvPr/>
              </p:nvCxnSpPr>
              <p:spPr>
                <a:xfrm>
                  <a:off x="-83362" y="4768624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  <p:cxnSp>
            <p:nvCxnSpPr>
              <p:cNvPr id="1997" name="Google Shape;1997;p35"/>
              <p:cNvCxnSpPr/>
              <p:nvPr/>
            </p:nvCxnSpPr>
            <p:spPr>
              <a:xfrm rot="5400000">
                <a:off x="6502547" y="2571763"/>
                <a:ext cx="52146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98" name="Google Shape;1998;p35"/>
              <p:cNvCxnSpPr/>
              <p:nvPr/>
            </p:nvCxnSpPr>
            <p:spPr>
              <a:xfrm rot="5400000">
                <a:off x="6060662" y="2571763"/>
                <a:ext cx="52146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SECTION_TITLE_AND_DESCRIPTION_1_4_3">
    <p:spTree>
      <p:nvGrpSpPr>
        <p:cNvPr id="1" name="Shape 19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00" name="Google Shape;2000;p36"/>
          <p:cNvGrpSpPr/>
          <p:nvPr/>
        </p:nvGrpSpPr>
        <p:grpSpPr>
          <a:xfrm>
            <a:off x="-119100" y="-16593"/>
            <a:ext cx="9382200" cy="5250878"/>
            <a:chOff x="-119100" y="-64178"/>
            <a:chExt cx="9382200" cy="5250878"/>
          </a:xfrm>
        </p:grpSpPr>
        <p:grpSp>
          <p:nvGrpSpPr>
            <p:cNvPr id="2001" name="Google Shape;2001;p36"/>
            <p:cNvGrpSpPr/>
            <p:nvPr/>
          </p:nvGrpSpPr>
          <p:grpSpPr>
            <a:xfrm>
              <a:off x="-119100" y="-57269"/>
              <a:ext cx="9382200" cy="5243970"/>
              <a:chOff x="-83362" y="-66754"/>
              <a:chExt cx="9382200" cy="5243970"/>
            </a:xfrm>
          </p:grpSpPr>
          <p:cxnSp>
            <p:nvCxnSpPr>
              <p:cNvPr id="2002" name="Google Shape;2002;p36"/>
              <p:cNvCxnSpPr/>
              <p:nvPr/>
            </p:nvCxnSpPr>
            <p:spPr>
              <a:xfrm>
                <a:off x="-83362" y="-66754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003" name="Google Shape;2003;p36"/>
              <p:cNvCxnSpPr/>
              <p:nvPr/>
            </p:nvCxnSpPr>
            <p:spPr>
              <a:xfrm>
                <a:off x="-83362" y="371435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004" name="Google Shape;2004;p36"/>
              <p:cNvCxnSpPr/>
              <p:nvPr/>
            </p:nvCxnSpPr>
            <p:spPr>
              <a:xfrm>
                <a:off x="-83362" y="809625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005" name="Google Shape;2005;p36"/>
              <p:cNvCxnSpPr/>
              <p:nvPr/>
            </p:nvCxnSpPr>
            <p:spPr>
              <a:xfrm>
                <a:off x="-83362" y="1247815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006" name="Google Shape;2006;p36"/>
              <p:cNvCxnSpPr/>
              <p:nvPr/>
            </p:nvCxnSpPr>
            <p:spPr>
              <a:xfrm>
                <a:off x="-83362" y="1686004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007" name="Google Shape;2007;p36"/>
              <p:cNvCxnSpPr/>
              <p:nvPr/>
            </p:nvCxnSpPr>
            <p:spPr>
              <a:xfrm>
                <a:off x="-83362" y="2124194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008" name="Google Shape;2008;p36"/>
              <p:cNvCxnSpPr/>
              <p:nvPr/>
            </p:nvCxnSpPr>
            <p:spPr>
              <a:xfrm>
                <a:off x="-83362" y="2562384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009" name="Google Shape;2009;p36"/>
              <p:cNvCxnSpPr/>
              <p:nvPr/>
            </p:nvCxnSpPr>
            <p:spPr>
              <a:xfrm>
                <a:off x="-83362" y="3000574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010" name="Google Shape;2010;p36"/>
              <p:cNvCxnSpPr/>
              <p:nvPr/>
            </p:nvCxnSpPr>
            <p:spPr>
              <a:xfrm>
                <a:off x="-83362" y="3438763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011" name="Google Shape;2011;p36"/>
              <p:cNvCxnSpPr/>
              <p:nvPr/>
            </p:nvCxnSpPr>
            <p:spPr>
              <a:xfrm>
                <a:off x="-83362" y="3876953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012" name="Google Shape;2012;p36"/>
              <p:cNvCxnSpPr/>
              <p:nvPr/>
            </p:nvCxnSpPr>
            <p:spPr>
              <a:xfrm>
                <a:off x="-83362" y="4315143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013" name="Google Shape;2013;p36"/>
              <p:cNvCxnSpPr/>
              <p:nvPr/>
            </p:nvCxnSpPr>
            <p:spPr>
              <a:xfrm>
                <a:off x="-83362" y="4753333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014" name="Google Shape;2014;p36"/>
              <p:cNvCxnSpPr/>
              <p:nvPr/>
            </p:nvCxnSpPr>
            <p:spPr>
              <a:xfrm>
                <a:off x="-83362" y="5177215"/>
                <a:ext cx="9382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2015" name="Google Shape;2015;p36"/>
            <p:cNvGrpSpPr/>
            <p:nvPr/>
          </p:nvGrpSpPr>
          <p:grpSpPr>
            <a:xfrm>
              <a:off x="212142" y="-64178"/>
              <a:ext cx="8809975" cy="5214627"/>
              <a:chOff x="299872" y="-35537"/>
              <a:chExt cx="8809975" cy="5214627"/>
            </a:xfrm>
          </p:grpSpPr>
          <p:grpSp>
            <p:nvGrpSpPr>
              <p:cNvPr id="2016" name="Google Shape;2016;p36"/>
              <p:cNvGrpSpPr/>
              <p:nvPr/>
            </p:nvGrpSpPr>
            <p:grpSpPr>
              <a:xfrm rot="5400000">
                <a:off x="1669520" y="-1405185"/>
                <a:ext cx="5214627" cy="7953923"/>
                <a:chOff x="-83362" y="-2664949"/>
                <a:chExt cx="9382200" cy="7433573"/>
              </a:xfrm>
            </p:grpSpPr>
            <p:cxnSp>
              <p:nvCxnSpPr>
                <p:cNvPr id="2017" name="Google Shape;2017;p36"/>
                <p:cNvCxnSpPr/>
                <p:nvPr/>
              </p:nvCxnSpPr>
              <p:spPr>
                <a:xfrm>
                  <a:off x="-83362" y="-2664949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18" name="Google Shape;2018;p36"/>
                <p:cNvCxnSpPr/>
                <p:nvPr/>
              </p:nvCxnSpPr>
              <p:spPr>
                <a:xfrm>
                  <a:off x="-83362" y="-2251973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19" name="Google Shape;2019;p36"/>
                <p:cNvCxnSpPr/>
                <p:nvPr/>
              </p:nvCxnSpPr>
              <p:spPr>
                <a:xfrm>
                  <a:off x="-83362" y="-1838997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20" name="Google Shape;2020;p36"/>
                <p:cNvCxnSpPr/>
                <p:nvPr/>
              </p:nvCxnSpPr>
              <p:spPr>
                <a:xfrm>
                  <a:off x="-83362" y="-1426020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21" name="Google Shape;2021;p36"/>
                <p:cNvCxnSpPr/>
                <p:nvPr/>
              </p:nvCxnSpPr>
              <p:spPr>
                <a:xfrm>
                  <a:off x="-83362" y="-1013044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22" name="Google Shape;2022;p36"/>
                <p:cNvCxnSpPr/>
                <p:nvPr/>
              </p:nvCxnSpPr>
              <p:spPr>
                <a:xfrm>
                  <a:off x="-83362" y="-600068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23" name="Google Shape;2023;p36"/>
                <p:cNvCxnSpPr/>
                <p:nvPr/>
              </p:nvCxnSpPr>
              <p:spPr>
                <a:xfrm>
                  <a:off x="-83362" y="-187092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24" name="Google Shape;2024;p36"/>
                <p:cNvCxnSpPr/>
                <p:nvPr/>
              </p:nvCxnSpPr>
              <p:spPr>
                <a:xfrm>
                  <a:off x="-83362" y="225885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25" name="Google Shape;2025;p36"/>
                <p:cNvCxnSpPr/>
                <p:nvPr/>
              </p:nvCxnSpPr>
              <p:spPr>
                <a:xfrm>
                  <a:off x="-83362" y="638861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26" name="Google Shape;2026;p36"/>
                <p:cNvCxnSpPr/>
                <p:nvPr/>
              </p:nvCxnSpPr>
              <p:spPr>
                <a:xfrm>
                  <a:off x="-83362" y="1051837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27" name="Google Shape;2027;p36"/>
                <p:cNvCxnSpPr/>
                <p:nvPr/>
              </p:nvCxnSpPr>
              <p:spPr>
                <a:xfrm>
                  <a:off x="-83362" y="1464813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28" name="Google Shape;2028;p36"/>
                <p:cNvCxnSpPr/>
                <p:nvPr/>
              </p:nvCxnSpPr>
              <p:spPr>
                <a:xfrm>
                  <a:off x="-83362" y="1877790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29" name="Google Shape;2029;p36"/>
                <p:cNvCxnSpPr/>
                <p:nvPr/>
              </p:nvCxnSpPr>
              <p:spPr>
                <a:xfrm>
                  <a:off x="-83362" y="2290766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30" name="Google Shape;2030;p36"/>
                <p:cNvCxnSpPr/>
                <p:nvPr/>
              </p:nvCxnSpPr>
              <p:spPr>
                <a:xfrm>
                  <a:off x="-83362" y="2703742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31" name="Google Shape;2031;p36"/>
                <p:cNvCxnSpPr/>
                <p:nvPr/>
              </p:nvCxnSpPr>
              <p:spPr>
                <a:xfrm>
                  <a:off x="-83362" y="3116719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32" name="Google Shape;2032;p36"/>
                <p:cNvCxnSpPr/>
                <p:nvPr/>
              </p:nvCxnSpPr>
              <p:spPr>
                <a:xfrm>
                  <a:off x="-83362" y="3529695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33" name="Google Shape;2033;p36"/>
                <p:cNvCxnSpPr/>
                <p:nvPr/>
              </p:nvCxnSpPr>
              <p:spPr>
                <a:xfrm>
                  <a:off x="-83362" y="3942671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34" name="Google Shape;2034;p36"/>
                <p:cNvCxnSpPr/>
                <p:nvPr/>
              </p:nvCxnSpPr>
              <p:spPr>
                <a:xfrm>
                  <a:off x="-83362" y="4355647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35" name="Google Shape;2035;p36"/>
                <p:cNvCxnSpPr/>
                <p:nvPr/>
              </p:nvCxnSpPr>
              <p:spPr>
                <a:xfrm>
                  <a:off x="-83362" y="4768624"/>
                  <a:ext cx="9382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C6DFF6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  <p:cxnSp>
            <p:nvCxnSpPr>
              <p:cNvPr id="2036" name="Google Shape;2036;p36"/>
              <p:cNvCxnSpPr/>
              <p:nvPr/>
            </p:nvCxnSpPr>
            <p:spPr>
              <a:xfrm rot="5400000">
                <a:off x="6502547" y="2571763"/>
                <a:ext cx="52146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037" name="Google Shape;2037;p36"/>
              <p:cNvCxnSpPr/>
              <p:nvPr/>
            </p:nvCxnSpPr>
            <p:spPr>
              <a:xfrm rot="5400000">
                <a:off x="6060662" y="2571763"/>
                <a:ext cx="52146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C6DFF6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2038" name="Google Shape;2038;p36"/>
          <p:cNvSpPr/>
          <p:nvPr/>
        </p:nvSpPr>
        <p:spPr>
          <a:xfrm rot="-10173037" flipH="1">
            <a:off x="7269982" y="-1573408"/>
            <a:ext cx="3427106" cy="3041000"/>
          </a:xfrm>
          <a:custGeom>
            <a:avLst/>
            <a:gdLst/>
            <a:ahLst/>
            <a:cxnLst/>
            <a:rect l="l" t="t" r="r" b="b"/>
            <a:pathLst>
              <a:path w="125126" h="111029" extrusionOk="0">
                <a:moveTo>
                  <a:pt x="64572" y="0"/>
                </a:moveTo>
                <a:cubicBezTo>
                  <a:pt x="63677" y="0"/>
                  <a:pt x="62783" y="116"/>
                  <a:pt x="61917" y="355"/>
                </a:cubicBezTo>
                <a:cubicBezTo>
                  <a:pt x="58261" y="1364"/>
                  <a:pt x="55292" y="4531"/>
                  <a:pt x="54520" y="8244"/>
                </a:cubicBezTo>
                <a:cubicBezTo>
                  <a:pt x="53505" y="13125"/>
                  <a:pt x="56063" y="18149"/>
                  <a:pt x="55407" y="23090"/>
                </a:cubicBezTo>
                <a:cubicBezTo>
                  <a:pt x="55028" y="25941"/>
                  <a:pt x="53481" y="28690"/>
                  <a:pt x="51037" y="30205"/>
                </a:cubicBezTo>
                <a:cubicBezTo>
                  <a:pt x="49595" y="31098"/>
                  <a:pt x="47855" y="31537"/>
                  <a:pt x="46108" y="31537"/>
                </a:cubicBezTo>
                <a:cubicBezTo>
                  <a:pt x="43482" y="31537"/>
                  <a:pt x="40841" y="30546"/>
                  <a:pt x="39172" y="28616"/>
                </a:cubicBezTo>
                <a:cubicBezTo>
                  <a:pt x="37308" y="26462"/>
                  <a:pt x="36160" y="23733"/>
                  <a:pt x="34135" y="21728"/>
                </a:cubicBezTo>
                <a:cubicBezTo>
                  <a:pt x="32095" y="19710"/>
                  <a:pt x="29231" y="18682"/>
                  <a:pt x="26365" y="18682"/>
                </a:cubicBezTo>
                <a:cubicBezTo>
                  <a:pt x="24225" y="18682"/>
                  <a:pt x="22085" y="19254"/>
                  <a:pt x="20284" y="20414"/>
                </a:cubicBezTo>
                <a:cubicBezTo>
                  <a:pt x="16071" y="23125"/>
                  <a:pt x="14003" y="28689"/>
                  <a:pt x="15209" y="33552"/>
                </a:cubicBezTo>
                <a:cubicBezTo>
                  <a:pt x="16263" y="37806"/>
                  <a:pt x="19526" y="41750"/>
                  <a:pt x="18656" y="46046"/>
                </a:cubicBezTo>
                <a:cubicBezTo>
                  <a:pt x="18114" y="48725"/>
                  <a:pt x="15924" y="51113"/>
                  <a:pt x="13704" y="52596"/>
                </a:cubicBezTo>
                <a:cubicBezTo>
                  <a:pt x="11184" y="54278"/>
                  <a:pt x="8931" y="55545"/>
                  <a:pt x="6752" y="57829"/>
                </a:cubicBezTo>
                <a:cubicBezTo>
                  <a:pt x="2138" y="62664"/>
                  <a:pt x="0" y="70071"/>
                  <a:pt x="2346" y="76332"/>
                </a:cubicBezTo>
                <a:cubicBezTo>
                  <a:pt x="4479" y="82019"/>
                  <a:pt x="11314" y="87124"/>
                  <a:pt x="17730" y="87124"/>
                </a:cubicBezTo>
                <a:cubicBezTo>
                  <a:pt x="19292" y="87124"/>
                  <a:pt x="20830" y="86821"/>
                  <a:pt x="22269" y="86151"/>
                </a:cubicBezTo>
                <a:cubicBezTo>
                  <a:pt x="24431" y="85143"/>
                  <a:pt x="26325" y="83623"/>
                  <a:pt x="28494" y="82631"/>
                </a:cubicBezTo>
                <a:cubicBezTo>
                  <a:pt x="29695" y="82082"/>
                  <a:pt x="31051" y="81716"/>
                  <a:pt x="32365" y="81716"/>
                </a:cubicBezTo>
                <a:cubicBezTo>
                  <a:pt x="33424" y="81716"/>
                  <a:pt x="34455" y="81954"/>
                  <a:pt x="35354" y="82524"/>
                </a:cubicBezTo>
                <a:cubicBezTo>
                  <a:pt x="36848" y="83470"/>
                  <a:pt x="37717" y="85186"/>
                  <a:pt x="38033" y="86926"/>
                </a:cubicBezTo>
                <a:cubicBezTo>
                  <a:pt x="38796" y="91122"/>
                  <a:pt x="36954" y="95267"/>
                  <a:pt x="37225" y="99505"/>
                </a:cubicBezTo>
                <a:cubicBezTo>
                  <a:pt x="37583" y="105099"/>
                  <a:pt x="42248" y="110092"/>
                  <a:pt x="47793" y="110907"/>
                </a:cubicBezTo>
                <a:cubicBezTo>
                  <a:pt x="48347" y="110989"/>
                  <a:pt x="48904" y="111028"/>
                  <a:pt x="49461" y="111028"/>
                </a:cubicBezTo>
                <a:cubicBezTo>
                  <a:pt x="54473" y="111028"/>
                  <a:pt x="59418" y="107820"/>
                  <a:pt x="61347" y="103159"/>
                </a:cubicBezTo>
                <a:cubicBezTo>
                  <a:pt x="62543" y="100267"/>
                  <a:pt x="62653" y="97032"/>
                  <a:pt x="63718" y="94090"/>
                </a:cubicBezTo>
                <a:cubicBezTo>
                  <a:pt x="64728" y="91296"/>
                  <a:pt x="67118" y="88595"/>
                  <a:pt x="70022" y="88595"/>
                </a:cubicBezTo>
                <a:cubicBezTo>
                  <a:pt x="70176" y="88595"/>
                  <a:pt x="70332" y="88603"/>
                  <a:pt x="70489" y="88618"/>
                </a:cubicBezTo>
                <a:cubicBezTo>
                  <a:pt x="72921" y="88861"/>
                  <a:pt x="74769" y="90938"/>
                  <a:pt x="75908" y="93101"/>
                </a:cubicBezTo>
                <a:cubicBezTo>
                  <a:pt x="77049" y="95262"/>
                  <a:pt x="77762" y="97673"/>
                  <a:pt x="79264" y="99603"/>
                </a:cubicBezTo>
                <a:cubicBezTo>
                  <a:pt x="81488" y="102460"/>
                  <a:pt x="85222" y="103857"/>
                  <a:pt x="88852" y="103857"/>
                </a:cubicBezTo>
                <a:cubicBezTo>
                  <a:pt x="88993" y="103857"/>
                  <a:pt x="89133" y="103855"/>
                  <a:pt x="89274" y="103851"/>
                </a:cubicBezTo>
                <a:cubicBezTo>
                  <a:pt x="93035" y="103739"/>
                  <a:pt x="96641" y="102290"/>
                  <a:pt x="99915" y="100436"/>
                </a:cubicBezTo>
                <a:cubicBezTo>
                  <a:pt x="102345" y="99059"/>
                  <a:pt x="104701" y="97389"/>
                  <a:pt x="106229" y="95050"/>
                </a:cubicBezTo>
                <a:cubicBezTo>
                  <a:pt x="107755" y="92710"/>
                  <a:pt x="108314" y="89584"/>
                  <a:pt x="107051" y="87092"/>
                </a:cubicBezTo>
                <a:cubicBezTo>
                  <a:pt x="105386" y="83808"/>
                  <a:pt x="101075" y="82338"/>
                  <a:pt x="99856" y="78863"/>
                </a:cubicBezTo>
                <a:cubicBezTo>
                  <a:pt x="97909" y="73314"/>
                  <a:pt x="103258" y="67056"/>
                  <a:pt x="108181" y="65322"/>
                </a:cubicBezTo>
                <a:cubicBezTo>
                  <a:pt x="111853" y="64029"/>
                  <a:pt x="116040" y="64375"/>
                  <a:pt x="119476" y="62547"/>
                </a:cubicBezTo>
                <a:cubicBezTo>
                  <a:pt x="122986" y="60679"/>
                  <a:pt x="125125" y="56521"/>
                  <a:pt x="124606" y="52580"/>
                </a:cubicBezTo>
                <a:cubicBezTo>
                  <a:pt x="123534" y="44459"/>
                  <a:pt x="113365" y="43769"/>
                  <a:pt x="110274" y="37100"/>
                </a:cubicBezTo>
                <a:cubicBezTo>
                  <a:pt x="108101" y="32413"/>
                  <a:pt x="110142" y="26197"/>
                  <a:pt x="114071" y="23119"/>
                </a:cubicBezTo>
                <a:cubicBezTo>
                  <a:pt x="114603" y="22702"/>
                  <a:pt x="115226" y="22234"/>
                  <a:pt x="115259" y="21559"/>
                </a:cubicBezTo>
                <a:cubicBezTo>
                  <a:pt x="115305" y="20657"/>
                  <a:pt x="114472" y="19682"/>
                  <a:pt x="113551" y="18825"/>
                </a:cubicBezTo>
                <a:cubicBezTo>
                  <a:pt x="112812" y="18137"/>
                  <a:pt x="112017" y="17526"/>
                  <a:pt x="111575" y="17090"/>
                </a:cubicBezTo>
                <a:cubicBezTo>
                  <a:pt x="107059" y="12636"/>
                  <a:pt x="101987" y="8419"/>
                  <a:pt x="98073" y="3414"/>
                </a:cubicBezTo>
                <a:cubicBezTo>
                  <a:pt x="97904" y="3200"/>
                  <a:pt x="97708" y="2968"/>
                  <a:pt x="97438" y="2938"/>
                </a:cubicBezTo>
                <a:cubicBezTo>
                  <a:pt x="97418" y="2936"/>
                  <a:pt x="97398" y="2935"/>
                  <a:pt x="97378" y="2935"/>
                </a:cubicBezTo>
                <a:cubicBezTo>
                  <a:pt x="97098" y="2935"/>
                  <a:pt x="96855" y="3155"/>
                  <a:pt x="96653" y="3359"/>
                </a:cubicBezTo>
                <a:cubicBezTo>
                  <a:pt x="94180" y="5862"/>
                  <a:pt x="91688" y="7938"/>
                  <a:pt x="88896" y="10060"/>
                </a:cubicBezTo>
                <a:cubicBezTo>
                  <a:pt x="86954" y="11536"/>
                  <a:pt x="84702" y="13029"/>
                  <a:pt x="82238" y="13029"/>
                </a:cubicBezTo>
                <a:cubicBezTo>
                  <a:pt x="81724" y="13029"/>
                  <a:pt x="81201" y="12964"/>
                  <a:pt x="80670" y="12821"/>
                </a:cubicBezTo>
                <a:cubicBezTo>
                  <a:pt x="76510" y="11696"/>
                  <a:pt x="75233" y="6502"/>
                  <a:pt x="72315" y="3331"/>
                </a:cubicBezTo>
                <a:cubicBezTo>
                  <a:pt x="70355" y="1201"/>
                  <a:pt x="67459" y="0"/>
                  <a:pt x="6457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9" name="Google Shape;2039;p36"/>
          <p:cNvSpPr/>
          <p:nvPr/>
        </p:nvSpPr>
        <p:spPr>
          <a:xfrm rot="5869396">
            <a:off x="-1129202" y="4002813"/>
            <a:ext cx="2445198" cy="2169716"/>
          </a:xfrm>
          <a:custGeom>
            <a:avLst/>
            <a:gdLst/>
            <a:ahLst/>
            <a:cxnLst/>
            <a:rect l="l" t="t" r="r" b="b"/>
            <a:pathLst>
              <a:path w="125126" h="111029" extrusionOk="0">
                <a:moveTo>
                  <a:pt x="64572" y="0"/>
                </a:moveTo>
                <a:cubicBezTo>
                  <a:pt x="63677" y="0"/>
                  <a:pt x="62783" y="116"/>
                  <a:pt x="61917" y="355"/>
                </a:cubicBezTo>
                <a:cubicBezTo>
                  <a:pt x="58261" y="1364"/>
                  <a:pt x="55292" y="4531"/>
                  <a:pt x="54520" y="8244"/>
                </a:cubicBezTo>
                <a:cubicBezTo>
                  <a:pt x="53505" y="13125"/>
                  <a:pt x="56063" y="18149"/>
                  <a:pt x="55407" y="23090"/>
                </a:cubicBezTo>
                <a:cubicBezTo>
                  <a:pt x="55028" y="25941"/>
                  <a:pt x="53481" y="28690"/>
                  <a:pt x="51037" y="30205"/>
                </a:cubicBezTo>
                <a:cubicBezTo>
                  <a:pt x="49595" y="31098"/>
                  <a:pt x="47855" y="31537"/>
                  <a:pt x="46108" y="31537"/>
                </a:cubicBezTo>
                <a:cubicBezTo>
                  <a:pt x="43482" y="31537"/>
                  <a:pt x="40841" y="30546"/>
                  <a:pt x="39172" y="28616"/>
                </a:cubicBezTo>
                <a:cubicBezTo>
                  <a:pt x="37308" y="26462"/>
                  <a:pt x="36160" y="23733"/>
                  <a:pt x="34135" y="21728"/>
                </a:cubicBezTo>
                <a:cubicBezTo>
                  <a:pt x="32095" y="19710"/>
                  <a:pt x="29231" y="18682"/>
                  <a:pt x="26365" y="18682"/>
                </a:cubicBezTo>
                <a:cubicBezTo>
                  <a:pt x="24225" y="18682"/>
                  <a:pt x="22085" y="19254"/>
                  <a:pt x="20284" y="20414"/>
                </a:cubicBezTo>
                <a:cubicBezTo>
                  <a:pt x="16071" y="23125"/>
                  <a:pt x="14003" y="28689"/>
                  <a:pt x="15209" y="33552"/>
                </a:cubicBezTo>
                <a:cubicBezTo>
                  <a:pt x="16263" y="37806"/>
                  <a:pt x="19526" y="41750"/>
                  <a:pt x="18656" y="46046"/>
                </a:cubicBezTo>
                <a:cubicBezTo>
                  <a:pt x="18114" y="48725"/>
                  <a:pt x="15924" y="51113"/>
                  <a:pt x="13704" y="52596"/>
                </a:cubicBezTo>
                <a:cubicBezTo>
                  <a:pt x="11184" y="54278"/>
                  <a:pt x="8931" y="55545"/>
                  <a:pt x="6752" y="57829"/>
                </a:cubicBezTo>
                <a:cubicBezTo>
                  <a:pt x="2138" y="62664"/>
                  <a:pt x="0" y="70071"/>
                  <a:pt x="2346" y="76332"/>
                </a:cubicBezTo>
                <a:cubicBezTo>
                  <a:pt x="4479" y="82019"/>
                  <a:pt x="11314" y="87124"/>
                  <a:pt x="17730" y="87124"/>
                </a:cubicBezTo>
                <a:cubicBezTo>
                  <a:pt x="19292" y="87124"/>
                  <a:pt x="20830" y="86821"/>
                  <a:pt x="22269" y="86151"/>
                </a:cubicBezTo>
                <a:cubicBezTo>
                  <a:pt x="24431" y="85143"/>
                  <a:pt x="26325" y="83623"/>
                  <a:pt x="28494" y="82631"/>
                </a:cubicBezTo>
                <a:cubicBezTo>
                  <a:pt x="29695" y="82082"/>
                  <a:pt x="31051" y="81716"/>
                  <a:pt x="32365" y="81716"/>
                </a:cubicBezTo>
                <a:cubicBezTo>
                  <a:pt x="33424" y="81716"/>
                  <a:pt x="34455" y="81954"/>
                  <a:pt x="35354" y="82524"/>
                </a:cubicBezTo>
                <a:cubicBezTo>
                  <a:pt x="36848" y="83470"/>
                  <a:pt x="37717" y="85186"/>
                  <a:pt x="38033" y="86926"/>
                </a:cubicBezTo>
                <a:cubicBezTo>
                  <a:pt x="38796" y="91122"/>
                  <a:pt x="36954" y="95267"/>
                  <a:pt x="37225" y="99505"/>
                </a:cubicBezTo>
                <a:cubicBezTo>
                  <a:pt x="37583" y="105099"/>
                  <a:pt x="42248" y="110092"/>
                  <a:pt x="47793" y="110907"/>
                </a:cubicBezTo>
                <a:cubicBezTo>
                  <a:pt x="48347" y="110989"/>
                  <a:pt x="48904" y="111028"/>
                  <a:pt x="49461" y="111028"/>
                </a:cubicBezTo>
                <a:cubicBezTo>
                  <a:pt x="54473" y="111028"/>
                  <a:pt x="59418" y="107820"/>
                  <a:pt x="61347" y="103159"/>
                </a:cubicBezTo>
                <a:cubicBezTo>
                  <a:pt x="62543" y="100267"/>
                  <a:pt x="62653" y="97032"/>
                  <a:pt x="63718" y="94090"/>
                </a:cubicBezTo>
                <a:cubicBezTo>
                  <a:pt x="64728" y="91296"/>
                  <a:pt x="67118" y="88595"/>
                  <a:pt x="70022" y="88595"/>
                </a:cubicBezTo>
                <a:cubicBezTo>
                  <a:pt x="70176" y="88595"/>
                  <a:pt x="70332" y="88603"/>
                  <a:pt x="70489" y="88618"/>
                </a:cubicBezTo>
                <a:cubicBezTo>
                  <a:pt x="72921" y="88861"/>
                  <a:pt x="74769" y="90938"/>
                  <a:pt x="75908" y="93101"/>
                </a:cubicBezTo>
                <a:cubicBezTo>
                  <a:pt x="77049" y="95262"/>
                  <a:pt x="77762" y="97673"/>
                  <a:pt x="79264" y="99603"/>
                </a:cubicBezTo>
                <a:cubicBezTo>
                  <a:pt x="81488" y="102460"/>
                  <a:pt x="85222" y="103857"/>
                  <a:pt x="88852" y="103857"/>
                </a:cubicBezTo>
                <a:cubicBezTo>
                  <a:pt x="88993" y="103857"/>
                  <a:pt x="89133" y="103855"/>
                  <a:pt x="89274" y="103851"/>
                </a:cubicBezTo>
                <a:cubicBezTo>
                  <a:pt x="93035" y="103739"/>
                  <a:pt x="96641" y="102290"/>
                  <a:pt x="99915" y="100436"/>
                </a:cubicBezTo>
                <a:cubicBezTo>
                  <a:pt x="102345" y="99059"/>
                  <a:pt x="104701" y="97389"/>
                  <a:pt x="106229" y="95050"/>
                </a:cubicBezTo>
                <a:cubicBezTo>
                  <a:pt x="107755" y="92710"/>
                  <a:pt x="108314" y="89584"/>
                  <a:pt x="107051" y="87092"/>
                </a:cubicBezTo>
                <a:cubicBezTo>
                  <a:pt x="105386" y="83808"/>
                  <a:pt x="101075" y="82338"/>
                  <a:pt x="99856" y="78863"/>
                </a:cubicBezTo>
                <a:cubicBezTo>
                  <a:pt x="97909" y="73314"/>
                  <a:pt x="103258" y="67056"/>
                  <a:pt x="108181" y="65322"/>
                </a:cubicBezTo>
                <a:cubicBezTo>
                  <a:pt x="111853" y="64029"/>
                  <a:pt x="116040" y="64375"/>
                  <a:pt x="119476" y="62547"/>
                </a:cubicBezTo>
                <a:cubicBezTo>
                  <a:pt x="122986" y="60679"/>
                  <a:pt x="125125" y="56521"/>
                  <a:pt x="124606" y="52580"/>
                </a:cubicBezTo>
                <a:cubicBezTo>
                  <a:pt x="123534" y="44459"/>
                  <a:pt x="113365" y="43769"/>
                  <a:pt x="110274" y="37100"/>
                </a:cubicBezTo>
                <a:cubicBezTo>
                  <a:pt x="108101" y="32413"/>
                  <a:pt x="110142" y="26197"/>
                  <a:pt x="114071" y="23119"/>
                </a:cubicBezTo>
                <a:cubicBezTo>
                  <a:pt x="114603" y="22702"/>
                  <a:pt x="115226" y="22234"/>
                  <a:pt x="115259" y="21559"/>
                </a:cubicBezTo>
                <a:cubicBezTo>
                  <a:pt x="115305" y="20657"/>
                  <a:pt x="114472" y="19682"/>
                  <a:pt x="113551" y="18825"/>
                </a:cubicBezTo>
                <a:cubicBezTo>
                  <a:pt x="112812" y="18137"/>
                  <a:pt x="112017" y="17526"/>
                  <a:pt x="111575" y="17090"/>
                </a:cubicBezTo>
                <a:cubicBezTo>
                  <a:pt x="107059" y="12636"/>
                  <a:pt x="101987" y="8419"/>
                  <a:pt x="98073" y="3414"/>
                </a:cubicBezTo>
                <a:cubicBezTo>
                  <a:pt x="97904" y="3200"/>
                  <a:pt x="97708" y="2968"/>
                  <a:pt x="97438" y="2938"/>
                </a:cubicBezTo>
                <a:cubicBezTo>
                  <a:pt x="97418" y="2936"/>
                  <a:pt x="97398" y="2935"/>
                  <a:pt x="97378" y="2935"/>
                </a:cubicBezTo>
                <a:cubicBezTo>
                  <a:pt x="97098" y="2935"/>
                  <a:pt x="96855" y="3155"/>
                  <a:pt x="96653" y="3359"/>
                </a:cubicBezTo>
                <a:cubicBezTo>
                  <a:pt x="94180" y="5862"/>
                  <a:pt x="91688" y="7938"/>
                  <a:pt x="88896" y="10060"/>
                </a:cubicBezTo>
                <a:cubicBezTo>
                  <a:pt x="86954" y="11536"/>
                  <a:pt x="84702" y="13029"/>
                  <a:pt x="82238" y="13029"/>
                </a:cubicBezTo>
                <a:cubicBezTo>
                  <a:pt x="81724" y="13029"/>
                  <a:pt x="81201" y="12964"/>
                  <a:pt x="80670" y="12821"/>
                </a:cubicBezTo>
                <a:cubicBezTo>
                  <a:pt x="76510" y="11696"/>
                  <a:pt x="75233" y="6502"/>
                  <a:pt x="72315" y="3331"/>
                </a:cubicBezTo>
                <a:cubicBezTo>
                  <a:pt x="70355" y="1201"/>
                  <a:pt x="67459" y="0"/>
                  <a:pt x="6457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40" name="Google Shape;2040;p36"/>
          <p:cNvSpPr/>
          <p:nvPr/>
        </p:nvSpPr>
        <p:spPr>
          <a:xfrm>
            <a:off x="-344152" y="2399831"/>
            <a:ext cx="1259239" cy="1642631"/>
          </a:xfrm>
          <a:custGeom>
            <a:avLst/>
            <a:gdLst/>
            <a:ahLst/>
            <a:cxnLst/>
            <a:rect l="l" t="t" r="r" b="b"/>
            <a:pathLst>
              <a:path w="38333" h="50004" extrusionOk="0">
                <a:moveTo>
                  <a:pt x="32092" y="13501"/>
                </a:moveTo>
                <a:cubicBezTo>
                  <a:pt x="32154" y="13501"/>
                  <a:pt x="32215" y="13503"/>
                  <a:pt x="32277" y="13507"/>
                </a:cubicBezTo>
                <a:lnTo>
                  <a:pt x="32718" y="13521"/>
                </a:lnTo>
                <a:cubicBezTo>
                  <a:pt x="33020" y="13525"/>
                  <a:pt x="33297" y="13541"/>
                  <a:pt x="33569" y="13593"/>
                </a:cubicBezTo>
                <a:cubicBezTo>
                  <a:pt x="33845" y="13634"/>
                  <a:pt x="34115" y="13704"/>
                  <a:pt x="34380" y="13785"/>
                </a:cubicBezTo>
                <a:cubicBezTo>
                  <a:pt x="34902" y="13957"/>
                  <a:pt x="35406" y="14193"/>
                  <a:pt x="35783" y="14512"/>
                </a:cubicBezTo>
                <a:cubicBezTo>
                  <a:pt x="36173" y="14825"/>
                  <a:pt x="36414" y="15199"/>
                  <a:pt x="36507" y="15599"/>
                </a:cubicBezTo>
                <a:cubicBezTo>
                  <a:pt x="36543" y="15804"/>
                  <a:pt x="36555" y="16020"/>
                  <a:pt x="36522" y="16228"/>
                </a:cubicBezTo>
                <a:cubicBezTo>
                  <a:pt x="36479" y="16446"/>
                  <a:pt x="36404" y="16657"/>
                  <a:pt x="36300" y="16854"/>
                </a:cubicBezTo>
                <a:cubicBezTo>
                  <a:pt x="36067" y="17269"/>
                  <a:pt x="35696" y="17672"/>
                  <a:pt x="35253" y="18026"/>
                </a:cubicBezTo>
                <a:cubicBezTo>
                  <a:pt x="34811" y="18384"/>
                  <a:pt x="34309" y="18697"/>
                  <a:pt x="33773" y="18985"/>
                </a:cubicBezTo>
                <a:cubicBezTo>
                  <a:pt x="32668" y="19582"/>
                  <a:pt x="31532" y="20122"/>
                  <a:pt x="30377" y="20618"/>
                </a:cubicBezTo>
                <a:cubicBezTo>
                  <a:pt x="29220" y="21107"/>
                  <a:pt x="28042" y="21544"/>
                  <a:pt x="26844" y="21930"/>
                </a:cubicBezTo>
                <a:cubicBezTo>
                  <a:pt x="25646" y="22314"/>
                  <a:pt x="24428" y="22632"/>
                  <a:pt x="23200" y="22907"/>
                </a:cubicBezTo>
                <a:cubicBezTo>
                  <a:pt x="22115" y="23146"/>
                  <a:pt x="21018" y="23329"/>
                  <a:pt x="19917" y="23476"/>
                </a:cubicBezTo>
                <a:cubicBezTo>
                  <a:pt x="20220" y="22541"/>
                  <a:pt x="20601" y="21636"/>
                  <a:pt x="21076" y="20784"/>
                </a:cubicBezTo>
                <a:cubicBezTo>
                  <a:pt x="21653" y="19714"/>
                  <a:pt x="22393" y="18735"/>
                  <a:pt x="23211" y="17839"/>
                </a:cubicBezTo>
                <a:cubicBezTo>
                  <a:pt x="24035" y="16949"/>
                  <a:pt x="24947" y="16132"/>
                  <a:pt x="25965" y="15483"/>
                </a:cubicBezTo>
                <a:cubicBezTo>
                  <a:pt x="26978" y="14828"/>
                  <a:pt x="28071" y="14308"/>
                  <a:pt x="29211" y="13961"/>
                </a:cubicBezTo>
                <a:cubicBezTo>
                  <a:pt x="29500" y="13888"/>
                  <a:pt x="29783" y="13793"/>
                  <a:pt x="30074" y="13735"/>
                </a:cubicBezTo>
                <a:lnTo>
                  <a:pt x="30950" y="13583"/>
                </a:lnTo>
                <a:cubicBezTo>
                  <a:pt x="31244" y="13552"/>
                  <a:pt x="31540" y="13539"/>
                  <a:pt x="31834" y="13514"/>
                </a:cubicBezTo>
                <a:cubicBezTo>
                  <a:pt x="31920" y="13505"/>
                  <a:pt x="32006" y="13501"/>
                  <a:pt x="32092" y="13501"/>
                </a:cubicBezTo>
                <a:close/>
                <a:moveTo>
                  <a:pt x="3633" y="0"/>
                </a:moveTo>
                <a:cubicBezTo>
                  <a:pt x="2408" y="0"/>
                  <a:pt x="1174" y="338"/>
                  <a:pt x="167" y="1058"/>
                </a:cubicBezTo>
                <a:cubicBezTo>
                  <a:pt x="32" y="1156"/>
                  <a:pt x="0" y="1344"/>
                  <a:pt x="94" y="1482"/>
                </a:cubicBezTo>
                <a:cubicBezTo>
                  <a:pt x="154" y="1569"/>
                  <a:pt x="251" y="1616"/>
                  <a:pt x="350" y="1616"/>
                </a:cubicBezTo>
                <a:cubicBezTo>
                  <a:pt x="407" y="1616"/>
                  <a:pt x="465" y="1600"/>
                  <a:pt x="516" y="1567"/>
                </a:cubicBezTo>
                <a:lnTo>
                  <a:pt x="520" y="1564"/>
                </a:lnTo>
                <a:cubicBezTo>
                  <a:pt x="1361" y="1014"/>
                  <a:pt x="2370" y="755"/>
                  <a:pt x="3375" y="755"/>
                </a:cubicBezTo>
                <a:cubicBezTo>
                  <a:pt x="3576" y="755"/>
                  <a:pt x="3778" y="765"/>
                  <a:pt x="3977" y="786"/>
                </a:cubicBezTo>
                <a:cubicBezTo>
                  <a:pt x="4577" y="848"/>
                  <a:pt x="5168" y="995"/>
                  <a:pt x="5707" y="1236"/>
                </a:cubicBezTo>
                <a:cubicBezTo>
                  <a:pt x="6245" y="1478"/>
                  <a:pt x="6735" y="1821"/>
                  <a:pt x="7068" y="2252"/>
                </a:cubicBezTo>
                <a:cubicBezTo>
                  <a:pt x="7150" y="2359"/>
                  <a:pt x="7232" y="2466"/>
                  <a:pt x="7302" y="2601"/>
                </a:cubicBezTo>
                <a:cubicBezTo>
                  <a:pt x="7380" y="2724"/>
                  <a:pt x="7443" y="2858"/>
                  <a:pt x="7506" y="2990"/>
                </a:cubicBezTo>
                <a:cubicBezTo>
                  <a:pt x="7631" y="3254"/>
                  <a:pt x="7726" y="3534"/>
                  <a:pt x="7807" y="3817"/>
                </a:cubicBezTo>
                <a:cubicBezTo>
                  <a:pt x="7959" y="4389"/>
                  <a:pt x="8023" y="4988"/>
                  <a:pt x="8018" y="5591"/>
                </a:cubicBezTo>
                <a:cubicBezTo>
                  <a:pt x="8005" y="6804"/>
                  <a:pt x="7721" y="8003"/>
                  <a:pt x="7290" y="9171"/>
                </a:cubicBezTo>
                <a:cubicBezTo>
                  <a:pt x="6863" y="10345"/>
                  <a:pt x="6315" y="11497"/>
                  <a:pt x="5821" y="12704"/>
                </a:cubicBezTo>
                <a:cubicBezTo>
                  <a:pt x="5322" y="13902"/>
                  <a:pt x="4872" y="15182"/>
                  <a:pt x="4676" y="16535"/>
                </a:cubicBezTo>
                <a:cubicBezTo>
                  <a:pt x="4488" y="17878"/>
                  <a:pt x="4522" y="19328"/>
                  <a:pt x="5073" y="20674"/>
                </a:cubicBezTo>
                <a:cubicBezTo>
                  <a:pt x="5343" y="21345"/>
                  <a:pt x="5746" y="21959"/>
                  <a:pt x="6223" y="22501"/>
                </a:cubicBezTo>
                <a:cubicBezTo>
                  <a:pt x="6703" y="23044"/>
                  <a:pt x="7285" y="23474"/>
                  <a:pt x="7888" y="23835"/>
                </a:cubicBezTo>
                <a:cubicBezTo>
                  <a:pt x="8494" y="24198"/>
                  <a:pt x="9139" y="24469"/>
                  <a:pt x="9791" y="24677"/>
                </a:cubicBezTo>
                <a:cubicBezTo>
                  <a:pt x="10438" y="24887"/>
                  <a:pt x="11100" y="25046"/>
                  <a:pt x="11773" y="25152"/>
                </a:cubicBezTo>
                <a:cubicBezTo>
                  <a:pt x="12925" y="25348"/>
                  <a:pt x="14097" y="25405"/>
                  <a:pt x="15237" y="25405"/>
                </a:cubicBezTo>
                <a:cubicBezTo>
                  <a:pt x="15408" y="25405"/>
                  <a:pt x="15578" y="25404"/>
                  <a:pt x="15747" y="25401"/>
                </a:cubicBezTo>
                <a:cubicBezTo>
                  <a:pt x="16424" y="25393"/>
                  <a:pt x="17098" y="25366"/>
                  <a:pt x="17774" y="25323"/>
                </a:cubicBezTo>
                <a:lnTo>
                  <a:pt x="17774" y="25323"/>
                </a:lnTo>
                <a:cubicBezTo>
                  <a:pt x="17635" y="26106"/>
                  <a:pt x="17542" y="26896"/>
                  <a:pt x="17494" y="27690"/>
                </a:cubicBezTo>
                <a:cubicBezTo>
                  <a:pt x="17332" y="30355"/>
                  <a:pt x="17678" y="33006"/>
                  <a:pt x="18313" y="35555"/>
                </a:cubicBezTo>
                <a:cubicBezTo>
                  <a:pt x="18626" y="36832"/>
                  <a:pt x="19044" y="38077"/>
                  <a:pt x="19512" y="39300"/>
                </a:cubicBezTo>
                <a:cubicBezTo>
                  <a:pt x="19986" y="40520"/>
                  <a:pt x="20505" y="41717"/>
                  <a:pt x="21123" y="42881"/>
                </a:cubicBezTo>
                <a:cubicBezTo>
                  <a:pt x="21739" y="44046"/>
                  <a:pt x="22452" y="45172"/>
                  <a:pt x="23321" y="46188"/>
                </a:cubicBezTo>
                <a:cubicBezTo>
                  <a:pt x="24192" y="47201"/>
                  <a:pt x="25197" y="48114"/>
                  <a:pt x="26380" y="48786"/>
                </a:cubicBezTo>
                <a:cubicBezTo>
                  <a:pt x="27558" y="49444"/>
                  <a:pt x="28864" y="49878"/>
                  <a:pt x="30213" y="49982"/>
                </a:cubicBezTo>
                <a:cubicBezTo>
                  <a:pt x="30401" y="49996"/>
                  <a:pt x="30590" y="50003"/>
                  <a:pt x="30779" y="50003"/>
                </a:cubicBezTo>
                <a:cubicBezTo>
                  <a:pt x="31942" y="50003"/>
                  <a:pt x="33113" y="49737"/>
                  <a:pt x="34133" y="49167"/>
                </a:cubicBezTo>
                <a:cubicBezTo>
                  <a:pt x="34282" y="49087"/>
                  <a:pt x="34338" y="48902"/>
                  <a:pt x="34260" y="48752"/>
                </a:cubicBezTo>
                <a:cubicBezTo>
                  <a:pt x="34205" y="48646"/>
                  <a:pt x="34097" y="48586"/>
                  <a:pt x="33986" y="48586"/>
                </a:cubicBezTo>
                <a:cubicBezTo>
                  <a:pt x="33938" y="48586"/>
                  <a:pt x="33890" y="48597"/>
                  <a:pt x="33845" y="48620"/>
                </a:cubicBezTo>
                <a:lnTo>
                  <a:pt x="33843" y="48621"/>
                </a:lnTo>
                <a:cubicBezTo>
                  <a:pt x="33001" y="49036"/>
                  <a:pt x="32069" y="49224"/>
                  <a:pt x="31135" y="49224"/>
                </a:cubicBezTo>
                <a:cubicBezTo>
                  <a:pt x="30853" y="49224"/>
                  <a:pt x="30570" y="49206"/>
                  <a:pt x="30290" y="49173"/>
                </a:cubicBezTo>
                <a:cubicBezTo>
                  <a:pt x="29079" y="49033"/>
                  <a:pt x="27907" y="48592"/>
                  <a:pt x="26869" y="47958"/>
                </a:cubicBezTo>
                <a:cubicBezTo>
                  <a:pt x="25837" y="47320"/>
                  <a:pt x="24942" y="46448"/>
                  <a:pt x="24178" y="45484"/>
                </a:cubicBezTo>
                <a:cubicBezTo>
                  <a:pt x="23413" y="44516"/>
                  <a:pt x="22788" y="43434"/>
                  <a:pt x="22228" y="42316"/>
                </a:cubicBezTo>
                <a:cubicBezTo>
                  <a:pt x="21673" y="41195"/>
                  <a:pt x="21200" y="40017"/>
                  <a:pt x="20777" y="38832"/>
                </a:cubicBezTo>
                <a:cubicBezTo>
                  <a:pt x="20361" y="37642"/>
                  <a:pt x="19994" y="36437"/>
                  <a:pt x="19717" y="35215"/>
                </a:cubicBezTo>
                <a:cubicBezTo>
                  <a:pt x="19160" y="32773"/>
                  <a:pt x="18889" y="30263"/>
                  <a:pt x="19090" y="27798"/>
                </a:cubicBezTo>
                <a:cubicBezTo>
                  <a:pt x="19153" y="26917"/>
                  <a:pt x="19276" y="26041"/>
                  <a:pt x="19460" y="25177"/>
                </a:cubicBezTo>
                <a:cubicBezTo>
                  <a:pt x="20832" y="25032"/>
                  <a:pt x="22194" y="24820"/>
                  <a:pt x="23548" y="24540"/>
                </a:cubicBezTo>
                <a:cubicBezTo>
                  <a:pt x="24829" y="24267"/>
                  <a:pt x="26102" y="23946"/>
                  <a:pt x="27354" y="23558"/>
                </a:cubicBezTo>
                <a:cubicBezTo>
                  <a:pt x="28604" y="23165"/>
                  <a:pt x="29843" y="22728"/>
                  <a:pt x="31052" y="22220"/>
                </a:cubicBezTo>
                <a:cubicBezTo>
                  <a:pt x="32259" y="21706"/>
                  <a:pt x="33446" y="21145"/>
                  <a:pt x="34604" y="20525"/>
                </a:cubicBezTo>
                <a:cubicBezTo>
                  <a:pt x="35199" y="20207"/>
                  <a:pt x="35795" y="19843"/>
                  <a:pt x="36353" y="19395"/>
                </a:cubicBezTo>
                <a:cubicBezTo>
                  <a:pt x="36911" y="18947"/>
                  <a:pt x="37447" y="18408"/>
                  <a:pt x="37845" y="17701"/>
                </a:cubicBezTo>
                <a:cubicBezTo>
                  <a:pt x="38045" y="17331"/>
                  <a:pt x="38186" y="16933"/>
                  <a:pt x="38262" y="16519"/>
                </a:cubicBezTo>
                <a:cubicBezTo>
                  <a:pt x="38332" y="16091"/>
                  <a:pt x="38317" y="15658"/>
                  <a:pt x="38236" y="15230"/>
                </a:cubicBezTo>
                <a:cubicBezTo>
                  <a:pt x="38136" y="14810"/>
                  <a:pt x="37973" y="14395"/>
                  <a:pt x="37733" y="14046"/>
                </a:cubicBezTo>
                <a:cubicBezTo>
                  <a:pt x="37497" y="13699"/>
                  <a:pt x="37219" y="13388"/>
                  <a:pt x="36911" y="13144"/>
                </a:cubicBezTo>
                <a:cubicBezTo>
                  <a:pt x="36301" y="12635"/>
                  <a:pt x="35615" y="12323"/>
                  <a:pt x="34923" y="12091"/>
                </a:cubicBezTo>
                <a:cubicBezTo>
                  <a:pt x="34575" y="11982"/>
                  <a:pt x="34222" y="11892"/>
                  <a:pt x="33863" y="11835"/>
                </a:cubicBezTo>
                <a:cubicBezTo>
                  <a:pt x="33503" y="11767"/>
                  <a:pt x="33137" y="11744"/>
                  <a:pt x="32797" y="11741"/>
                </a:cubicBezTo>
                <a:lnTo>
                  <a:pt x="32277" y="11726"/>
                </a:lnTo>
                <a:cubicBezTo>
                  <a:pt x="32212" y="11723"/>
                  <a:pt x="32148" y="11721"/>
                  <a:pt x="32084" y="11721"/>
                </a:cubicBezTo>
                <a:cubicBezTo>
                  <a:pt x="31975" y="11721"/>
                  <a:pt x="31865" y="11726"/>
                  <a:pt x="31757" y="11737"/>
                </a:cubicBezTo>
                <a:cubicBezTo>
                  <a:pt x="31412" y="11765"/>
                  <a:pt x="31065" y="11784"/>
                  <a:pt x="30721" y="11823"/>
                </a:cubicBezTo>
                <a:lnTo>
                  <a:pt x="29700" y="12004"/>
                </a:lnTo>
                <a:cubicBezTo>
                  <a:pt x="29362" y="12074"/>
                  <a:pt x="29034" y="12181"/>
                  <a:pt x="28701" y="12269"/>
                </a:cubicBezTo>
                <a:cubicBezTo>
                  <a:pt x="27385" y="12673"/>
                  <a:pt x="26143" y="13275"/>
                  <a:pt x="25003" y="14018"/>
                </a:cubicBezTo>
                <a:cubicBezTo>
                  <a:pt x="23858" y="14759"/>
                  <a:pt x="22842" y="15673"/>
                  <a:pt x="21928" y="16668"/>
                </a:cubicBezTo>
                <a:cubicBezTo>
                  <a:pt x="21021" y="17672"/>
                  <a:pt x="20221" y="18774"/>
                  <a:pt x="19589" y="19971"/>
                </a:cubicBezTo>
                <a:cubicBezTo>
                  <a:pt x="18954" y="21151"/>
                  <a:pt x="18475" y="22396"/>
                  <a:pt x="18132" y="23673"/>
                </a:cubicBezTo>
                <a:cubicBezTo>
                  <a:pt x="17328" y="23741"/>
                  <a:pt x="16522" y="23784"/>
                  <a:pt x="15715" y="23813"/>
                </a:cubicBezTo>
                <a:cubicBezTo>
                  <a:pt x="15364" y="23824"/>
                  <a:pt x="15015" y="23831"/>
                  <a:pt x="14668" y="23831"/>
                </a:cubicBezTo>
                <a:cubicBezTo>
                  <a:pt x="13767" y="23831"/>
                  <a:pt x="12882" y="23785"/>
                  <a:pt x="12007" y="23653"/>
                </a:cubicBezTo>
                <a:cubicBezTo>
                  <a:pt x="11408" y="23570"/>
                  <a:pt x="10816" y="23440"/>
                  <a:pt x="10238" y="23264"/>
                </a:cubicBezTo>
                <a:cubicBezTo>
                  <a:pt x="9664" y="23094"/>
                  <a:pt x="9113" y="22872"/>
                  <a:pt x="8611" y="22583"/>
                </a:cubicBezTo>
                <a:cubicBezTo>
                  <a:pt x="8109" y="22294"/>
                  <a:pt x="7639" y="21962"/>
                  <a:pt x="7261" y="21545"/>
                </a:cubicBezTo>
                <a:cubicBezTo>
                  <a:pt x="6885" y="21131"/>
                  <a:pt x="6561" y="20664"/>
                  <a:pt x="6342" y="20147"/>
                </a:cubicBezTo>
                <a:cubicBezTo>
                  <a:pt x="5891" y="19113"/>
                  <a:pt x="5822" y="17900"/>
                  <a:pt x="5966" y="16711"/>
                </a:cubicBezTo>
                <a:cubicBezTo>
                  <a:pt x="6117" y="15513"/>
                  <a:pt x="6499" y="14341"/>
                  <a:pt x="6963" y="13162"/>
                </a:cubicBezTo>
                <a:cubicBezTo>
                  <a:pt x="7425" y="11986"/>
                  <a:pt x="7947" y="10797"/>
                  <a:pt x="8361" y="9542"/>
                </a:cubicBezTo>
                <a:cubicBezTo>
                  <a:pt x="8778" y="8292"/>
                  <a:pt x="9062" y="6945"/>
                  <a:pt x="9034" y="5585"/>
                </a:cubicBezTo>
                <a:cubicBezTo>
                  <a:pt x="9002" y="4227"/>
                  <a:pt x="8668" y="2824"/>
                  <a:pt x="7767" y="1688"/>
                </a:cubicBezTo>
                <a:cubicBezTo>
                  <a:pt x="7292" y="1118"/>
                  <a:pt x="6678" y="731"/>
                  <a:pt x="6039" y="465"/>
                </a:cubicBezTo>
                <a:cubicBezTo>
                  <a:pt x="5403" y="205"/>
                  <a:pt x="4727" y="52"/>
                  <a:pt x="4042" y="13"/>
                </a:cubicBezTo>
                <a:cubicBezTo>
                  <a:pt x="3906" y="4"/>
                  <a:pt x="3770" y="0"/>
                  <a:pt x="363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041" name="Google Shape;2041;p36"/>
          <p:cNvGrpSpPr/>
          <p:nvPr/>
        </p:nvGrpSpPr>
        <p:grpSpPr>
          <a:xfrm>
            <a:off x="8647125" y="4042440"/>
            <a:ext cx="340786" cy="570834"/>
            <a:chOff x="2002900" y="3914700"/>
            <a:chExt cx="259350" cy="434425"/>
          </a:xfrm>
        </p:grpSpPr>
        <p:sp>
          <p:nvSpPr>
            <p:cNvPr id="2042" name="Google Shape;2042;p36"/>
            <p:cNvSpPr/>
            <p:nvPr/>
          </p:nvSpPr>
          <p:spPr>
            <a:xfrm>
              <a:off x="2002900" y="3925825"/>
              <a:ext cx="243750" cy="423300"/>
            </a:xfrm>
            <a:custGeom>
              <a:avLst/>
              <a:gdLst/>
              <a:ahLst/>
              <a:cxnLst/>
              <a:rect l="l" t="t" r="r" b="b"/>
              <a:pathLst>
                <a:path w="9750" h="16932" extrusionOk="0">
                  <a:moveTo>
                    <a:pt x="2974" y="0"/>
                  </a:moveTo>
                  <a:cubicBezTo>
                    <a:pt x="2638" y="0"/>
                    <a:pt x="2300" y="57"/>
                    <a:pt x="1982" y="173"/>
                  </a:cubicBezTo>
                  <a:cubicBezTo>
                    <a:pt x="1348" y="395"/>
                    <a:pt x="800" y="856"/>
                    <a:pt x="466" y="1436"/>
                  </a:cubicBezTo>
                  <a:cubicBezTo>
                    <a:pt x="382" y="1579"/>
                    <a:pt x="316" y="1732"/>
                    <a:pt x="252" y="1883"/>
                  </a:cubicBezTo>
                  <a:cubicBezTo>
                    <a:pt x="205" y="2038"/>
                    <a:pt x="140" y="2197"/>
                    <a:pt x="113" y="2349"/>
                  </a:cubicBezTo>
                  <a:cubicBezTo>
                    <a:pt x="40" y="2656"/>
                    <a:pt x="12" y="2968"/>
                    <a:pt x="8" y="3273"/>
                  </a:cubicBezTo>
                  <a:cubicBezTo>
                    <a:pt x="1" y="4506"/>
                    <a:pt x="393" y="5597"/>
                    <a:pt x="681" y="6626"/>
                  </a:cubicBezTo>
                  <a:cubicBezTo>
                    <a:pt x="1267" y="8739"/>
                    <a:pt x="1974" y="10866"/>
                    <a:pt x="3021" y="12850"/>
                  </a:cubicBezTo>
                  <a:cubicBezTo>
                    <a:pt x="3548" y="13823"/>
                    <a:pt x="4106" y="14827"/>
                    <a:pt x="4976" y="15666"/>
                  </a:cubicBezTo>
                  <a:cubicBezTo>
                    <a:pt x="5197" y="15876"/>
                    <a:pt x="5437" y="16065"/>
                    <a:pt x="5690" y="16233"/>
                  </a:cubicBezTo>
                  <a:cubicBezTo>
                    <a:pt x="5949" y="16399"/>
                    <a:pt x="6224" y="16537"/>
                    <a:pt x="6510" y="16648"/>
                  </a:cubicBezTo>
                  <a:cubicBezTo>
                    <a:pt x="6791" y="16755"/>
                    <a:pt x="7081" y="16848"/>
                    <a:pt x="7402" y="16897"/>
                  </a:cubicBezTo>
                  <a:cubicBezTo>
                    <a:pt x="7536" y="16916"/>
                    <a:pt x="7677" y="16931"/>
                    <a:pt x="7824" y="16931"/>
                  </a:cubicBezTo>
                  <a:cubicBezTo>
                    <a:pt x="8027" y="16931"/>
                    <a:pt x="8243" y="16903"/>
                    <a:pt x="8468" y="16817"/>
                  </a:cubicBezTo>
                  <a:cubicBezTo>
                    <a:pt x="8659" y="16743"/>
                    <a:pt x="8852" y="16619"/>
                    <a:pt x="8990" y="16454"/>
                  </a:cubicBezTo>
                  <a:cubicBezTo>
                    <a:pt x="9072" y="16367"/>
                    <a:pt x="9105" y="16305"/>
                    <a:pt x="9154" y="16233"/>
                  </a:cubicBezTo>
                  <a:cubicBezTo>
                    <a:pt x="9202" y="16165"/>
                    <a:pt x="9245" y="16094"/>
                    <a:pt x="9282" y="16018"/>
                  </a:cubicBezTo>
                  <a:cubicBezTo>
                    <a:pt x="9434" y="15732"/>
                    <a:pt x="9538" y="15421"/>
                    <a:pt x="9589" y="15101"/>
                  </a:cubicBezTo>
                  <a:cubicBezTo>
                    <a:pt x="9695" y="14477"/>
                    <a:pt x="9644" y="13874"/>
                    <a:pt x="9540" y="13301"/>
                  </a:cubicBezTo>
                  <a:cubicBezTo>
                    <a:pt x="9435" y="12734"/>
                    <a:pt x="9251" y="12171"/>
                    <a:pt x="9071" y="11661"/>
                  </a:cubicBezTo>
                  <a:cubicBezTo>
                    <a:pt x="8889" y="11142"/>
                    <a:pt x="8700" y="10622"/>
                    <a:pt x="8492" y="10106"/>
                  </a:cubicBezTo>
                  <a:cubicBezTo>
                    <a:pt x="8074" y="9070"/>
                    <a:pt x="7607" y="8071"/>
                    <a:pt x="6960" y="7100"/>
                  </a:cubicBezTo>
                  <a:cubicBezTo>
                    <a:pt x="6782" y="6850"/>
                    <a:pt x="6578" y="6621"/>
                    <a:pt x="6348" y="6419"/>
                  </a:cubicBezTo>
                  <a:cubicBezTo>
                    <a:pt x="6109" y="6216"/>
                    <a:pt x="5826" y="6024"/>
                    <a:pt x="5463" y="5935"/>
                  </a:cubicBezTo>
                  <a:cubicBezTo>
                    <a:pt x="5365" y="5907"/>
                    <a:pt x="5261" y="5894"/>
                    <a:pt x="5156" y="5894"/>
                  </a:cubicBezTo>
                  <a:cubicBezTo>
                    <a:pt x="4873" y="5894"/>
                    <a:pt x="4580" y="5988"/>
                    <a:pt x="4367" y="6139"/>
                  </a:cubicBezTo>
                  <a:cubicBezTo>
                    <a:pt x="4082" y="6338"/>
                    <a:pt x="3870" y="6571"/>
                    <a:pt x="3694" y="6847"/>
                  </a:cubicBezTo>
                  <a:cubicBezTo>
                    <a:pt x="3348" y="7402"/>
                    <a:pt x="3249" y="8044"/>
                    <a:pt x="3271" y="8634"/>
                  </a:cubicBezTo>
                  <a:cubicBezTo>
                    <a:pt x="3296" y="9228"/>
                    <a:pt x="3423" y="9798"/>
                    <a:pt x="3612" y="10338"/>
                  </a:cubicBezTo>
                  <a:cubicBezTo>
                    <a:pt x="3800" y="10877"/>
                    <a:pt x="4044" y="11396"/>
                    <a:pt x="4340" y="11883"/>
                  </a:cubicBezTo>
                  <a:cubicBezTo>
                    <a:pt x="4637" y="12369"/>
                    <a:pt x="4980" y="12831"/>
                    <a:pt x="5426" y="13230"/>
                  </a:cubicBezTo>
                  <a:cubicBezTo>
                    <a:pt x="5485" y="13284"/>
                    <a:pt x="5559" y="13311"/>
                    <a:pt x="5633" y="13311"/>
                  </a:cubicBezTo>
                  <a:cubicBezTo>
                    <a:pt x="5717" y="13311"/>
                    <a:pt x="5801" y="13277"/>
                    <a:pt x="5862" y="13209"/>
                  </a:cubicBezTo>
                  <a:cubicBezTo>
                    <a:pt x="5977" y="13084"/>
                    <a:pt x="5968" y="12889"/>
                    <a:pt x="5842" y="12774"/>
                  </a:cubicBezTo>
                  <a:lnTo>
                    <a:pt x="5837" y="12769"/>
                  </a:lnTo>
                  <a:cubicBezTo>
                    <a:pt x="5474" y="12430"/>
                    <a:pt x="5165" y="11999"/>
                    <a:pt x="4906" y="11548"/>
                  </a:cubicBezTo>
                  <a:cubicBezTo>
                    <a:pt x="4645" y="11095"/>
                    <a:pt x="4433" y="10616"/>
                    <a:pt x="4273" y="10119"/>
                  </a:cubicBezTo>
                  <a:cubicBezTo>
                    <a:pt x="4114" y="9624"/>
                    <a:pt x="4016" y="9114"/>
                    <a:pt x="4008" y="8616"/>
                  </a:cubicBezTo>
                  <a:cubicBezTo>
                    <a:pt x="4001" y="8120"/>
                    <a:pt x="4102" y="7638"/>
                    <a:pt x="4349" y="7266"/>
                  </a:cubicBezTo>
                  <a:cubicBezTo>
                    <a:pt x="4469" y="7084"/>
                    <a:pt x="4624" y="6927"/>
                    <a:pt x="4805" y="6806"/>
                  </a:cubicBezTo>
                  <a:cubicBezTo>
                    <a:pt x="4913" y="6740"/>
                    <a:pt x="5013" y="6705"/>
                    <a:pt x="5119" y="6705"/>
                  </a:cubicBezTo>
                  <a:cubicBezTo>
                    <a:pt x="5167" y="6705"/>
                    <a:pt x="5217" y="6712"/>
                    <a:pt x="5269" y="6727"/>
                  </a:cubicBezTo>
                  <a:cubicBezTo>
                    <a:pt x="5616" y="6820"/>
                    <a:pt x="5990" y="7193"/>
                    <a:pt x="6261" y="7592"/>
                  </a:cubicBezTo>
                  <a:cubicBezTo>
                    <a:pt x="6531" y="8003"/>
                    <a:pt x="6796" y="8493"/>
                    <a:pt x="7023" y="8964"/>
                  </a:cubicBezTo>
                  <a:cubicBezTo>
                    <a:pt x="7254" y="9443"/>
                    <a:pt x="7462" y="9935"/>
                    <a:pt x="7656" y="10436"/>
                  </a:cubicBezTo>
                  <a:cubicBezTo>
                    <a:pt x="7849" y="10935"/>
                    <a:pt x="8027" y="11445"/>
                    <a:pt x="8197" y="11959"/>
                  </a:cubicBezTo>
                  <a:cubicBezTo>
                    <a:pt x="8375" y="12481"/>
                    <a:pt x="8523" y="12962"/>
                    <a:pt x="8610" y="13470"/>
                  </a:cubicBezTo>
                  <a:cubicBezTo>
                    <a:pt x="8696" y="13970"/>
                    <a:pt x="8724" y="14474"/>
                    <a:pt x="8638" y="14929"/>
                  </a:cubicBezTo>
                  <a:cubicBezTo>
                    <a:pt x="8601" y="15149"/>
                    <a:pt x="8527" y="15360"/>
                    <a:pt x="8420" y="15556"/>
                  </a:cubicBezTo>
                  <a:cubicBezTo>
                    <a:pt x="8397" y="15604"/>
                    <a:pt x="8370" y="15649"/>
                    <a:pt x="8337" y="15691"/>
                  </a:cubicBezTo>
                  <a:cubicBezTo>
                    <a:pt x="8309" y="15732"/>
                    <a:pt x="8275" y="15790"/>
                    <a:pt x="8257" y="15798"/>
                  </a:cubicBezTo>
                  <a:cubicBezTo>
                    <a:pt x="8221" y="15844"/>
                    <a:pt x="8174" y="15869"/>
                    <a:pt x="8112" y="15895"/>
                  </a:cubicBezTo>
                  <a:cubicBezTo>
                    <a:pt x="8043" y="15922"/>
                    <a:pt x="7948" y="15935"/>
                    <a:pt x="7840" y="15935"/>
                  </a:cubicBezTo>
                  <a:cubicBezTo>
                    <a:pt x="7754" y="15935"/>
                    <a:pt x="7660" y="15927"/>
                    <a:pt x="7563" y="15910"/>
                  </a:cubicBezTo>
                  <a:cubicBezTo>
                    <a:pt x="7344" y="15875"/>
                    <a:pt x="7112" y="15797"/>
                    <a:pt x="6884" y="15708"/>
                  </a:cubicBezTo>
                  <a:cubicBezTo>
                    <a:pt x="6662" y="15618"/>
                    <a:pt x="6449" y="15509"/>
                    <a:pt x="6247" y="15380"/>
                  </a:cubicBezTo>
                  <a:cubicBezTo>
                    <a:pt x="6046" y="15245"/>
                    <a:pt x="5857" y="15093"/>
                    <a:pt x="5683" y="14927"/>
                  </a:cubicBezTo>
                  <a:cubicBezTo>
                    <a:pt x="4972" y="14241"/>
                    <a:pt x="4442" y="13310"/>
                    <a:pt x="3940" y="12368"/>
                  </a:cubicBezTo>
                  <a:cubicBezTo>
                    <a:pt x="2953" y="10477"/>
                    <a:pt x="2278" y="8431"/>
                    <a:pt x="1708" y="6337"/>
                  </a:cubicBezTo>
                  <a:cubicBezTo>
                    <a:pt x="1408" y="5272"/>
                    <a:pt x="1073" y="4259"/>
                    <a:pt x="1090" y="3290"/>
                  </a:cubicBezTo>
                  <a:cubicBezTo>
                    <a:pt x="1097" y="2810"/>
                    <a:pt x="1192" y="2344"/>
                    <a:pt x="1408" y="1983"/>
                  </a:cubicBezTo>
                  <a:cubicBezTo>
                    <a:pt x="1515" y="1802"/>
                    <a:pt x="1650" y="1639"/>
                    <a:pt x="1809" y="1499"/>
                  </a:cubicBezTo>
                  <a:cubicBezTo>
                    <a:pt x="1973" y="1371"/>
                    <a:pt x="2148" y="1249"/>
                    <a:pt x="2350" y="1183"/>
                  </a:cubicBezTo>
                  <a:cubicBezTo>
                    <a:pt x="2557" y="1104"/>
                    <a:pt x="2780" y="1065"/>
                    <a:pt x="3005" y="1065"/>
                  </a:cubicBezTo>
                  <a:cubicBezTo>
                    <a:pt x="3208" y="1065"/>
                    <a:pt x="3413" y="1097"/>
                    <a:pt x="3607" y="1160"/>
                  </a:cubicBezTo>
                  <a:cubicBezTo>
                    <a:pt x="3814" y="1226"/>
                    <a:pt x="4010" y="1328"/>
                    <a:pt x="4191" y="1455"/>
                  </a:cubicBezTo>
                  <a:cubicBezTo>
                    <a:pt x="4379" y="1587"/>
                    <a:pt x="4561" y="1753"/>
                    <a:pt x="4729" y="1929"/>
                  </a:cubicBezTo>
                  <a:cubicBezTo>
                    <a:pt x="5403" y="2652"/>
                    <a:pt x="5889" y="3604"/>
                    <a:pt x="6407" y="4566"/>
                  </a:cubicBezTo>
                  <a:cubicBezTo>
                    <a:pt x="7426" y="6486"/>
                    <a:pt x="8393" y="8422"/>
                    <a:pt x="9117" y="10455"/>
                  </a:cubicBezTo>
                  <a:cubicBezTo>
                    <a:pt x="9161" y="10582"/>
                    <a:pt x="9280" y="10662"/>
                    <a:pt x="9408" y="10662"/>
                  </a:cubicBezTo>
                  <a:cubicBezTo>
                    <a:pt x="9438" y="10662"/>
                    <a:pt x="9469" y="10657"/>
                    <a:pt x="9499" y="10648"/>
                  </a:cubicBezTo>
                  <a:cubicBezTo>
                    <a:pt x="9658" y="10599"/>
                    <a:pt x="9750" y="10432"/>
                    <a:pt x="9706" y="10273"/>
                  </a:cubicBezTo>
                  <a:cubicBezTo>
                    <a:pt x="9132" y="8130"/>
                    <a:pt x="8227" y="6099"/>
                    <a:pt x="7259" y="4131"/>
                  </a:cubicBezTo>
                  <a:cubicBezTo>
                    <a:pt x="6782" y="3156"/>
                    <a:pt x="6302" y="2115"/>
                    <a:pt x="5487" y="1222"/>
                  </a:cubicBezTo>
                  <a:cubicBezTo>
                    <a:pt x="5280" y="1002"/>
                    <a:pt x="5060" y="794"/>
                    <a:pt x="4804" y="608"/>
                  </a:cubicBezTo>
                  <a:cubicBezTo>
                    <a:pt x="4541" y="418"/>
                    <a:pt x="4250" y="261"/>
                    <a:pt x="3937" y="158"/>
                  </a:cubicBezTo>
                  <a:cubicBezTo>
                    <a:pt x="3629" y="54"/>
                    <a:pt x="3302" y="0"/>
                    <a:pt x="2974" y="0"/>
                  </a:cubicBezTo>
                  <a:close/>
                </a:path>
              </a:pathLst>
            </a:custGeom>
            <a:solidFill>
              <a:schemeClr val="dk1">
                <a:alpha val="67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3" name="Google Shape;2043;p36"/>
            <p:cNvSpPr/>
            <p:nvPr/>
          </p:nvSpPr>
          <p:spPr>
            <a:xfrm>
              <a:off x="2018350" y="3914700"/>
              <a:ext cx="243900" cy="423300"/>
            </a:xfrm>
            <a:custGeom>
              <a:avLst/>
              <a:gdLst/>
              <a:ahLst/>
              <a:cxnLst/>
              <a:rect l="l" t="t" r="r" b="b"/>
              <a:pathLst>
                <a:path w="9756" h="16932" extrusionOk="0">
                  <a:moveTo>
                    <a:pt x="2974" y="0"/>
                  </a:moveTo>
                  <a:cubicBezTo>
                    <a:pt x="2637" y="0"/>
                    <a:pt x="2300" y="57"/>
                    <a:pt x="1981" y="173"/>
                  </a:cubicBezTo>
                  <a:cubicBezTo>
                    <a:pt x="1347" y="395"/>
                    <a:pt x="798" y="856"/>
                    <a:pt x="465" y="1436"/>
                  </a:cubicBezTo>
                  <a:cubicBezTo>
                    <a:pt x="381" y="1579"/>
                    <a:pt x="315" y="1732"/>
                    <a:pt x="251" y="1883"/>
                  </a:cubicBezTo>
                  <a:cubicBezTo>
                    <a:pt x="205" y="2038"/>
                    <a:pt x="139" y="2197"/>
                    <a:pt x="113" y="2349"/>
                  </a:cubicBezTo>
                  <a:cubicBezTo>
                    <a:pt x="40" y="2656"/>
                    <a:pt x="11" y="2968"/>
                    <a:pt x="7" y="3273"/>
                  </a:cubicBezTo>
                  <a:cubicBezTo>
                    <a:pt x="0" y="4506"/>
                    <a:pt x="393" y="5597"/>
                    <a:pt x="680" y="6626"/>
                  </a:cubicBezTo>
                  <a:cubicBezTo>
                    <a:pt x="1266" y="8739"/>
                    <a:pt x="1974" y="10866"/>
                    <a:pt x="3021" y="12850"/>
                  </a:cubicBezTo>
                  <a:cubicBezTo>
                    <a:pt x="3548" y="13823"/>
                    <a:pt x="4106" y="14828"/>
                    <a:pt x="4975" y="15666"/>
                  </a:cubicBezTo>
                  <a:cubicBezTo>
                    <a:pt x="5197" y="15876"/>
                    <a:pt x="5435" y="16065"/>
                    <a:pt x="5690" y="16234"/>
                  </a:cubicBezTo>
                  <a:cubicBezTo>
                    <a:pt x="5949" y="16399"/>
                    <a:pt x="6223" y="16537"/>
                    <a:pt x="6510" y="16648"/>
                  </a:cubicBezTo>
                  <a:cubicBezTo>
                    <a:pt x="6791" y="16755"/>
                    <a:pt x="7081" y="16849"/>
                    <a:pt x="7402" y="16897"/>
                  </a:cubicBezTo>
                  <a:cubicBezTo>
                    <a:pt x="7535" y="16916"/>
                    <a:pt x="7676" y="16931"/>
                    <a:pt x="7824" y="16931"/>
                  </a:cubicBezTo>
                  <a:cubicBezTo>
                    <a:pt x="8027" y="16931"/>
                    <a:pt x="8242" y="16903"/>
                    <a:pt x="8468" y="16817"/>
                  </a:cubicBezTo>
                  <a:cubicBezTo>
                    <a:pt x="8658" y="16743"/>
                    <a:pt x="8852" y="16619"/>
                    <a:pt x="8990" y="16454"/>
                  </a:cubicBezTo>
                  <a:cubicBezTo>
                    <a:pt x="9072" y="16368"/>
                    <a:pt x="9104" y="16305"/>
                    <a:pt x="9154" y="16234"/>
                  </a:cubicBezTo>
                  <a:cubicBezTo>
                    <a:pt x="9202" y="16165"/>
                    <a:pt x="9244" y="16094"/>
                    <a:pt x="9281" y="16018"/>
                  </a:cubicBezTo>
                  <a:cubicBezTo>
                    <a:pt x="9433" y="15732"/>
                    <a:pt x="9537" y="15421"/>
                    <a:pt x="9588" y="15101"/>
                  </a:cubicBezTo>
                  <a:cubicBezTo>
                    <a:pt x="9695" y="14478"/>
                    <a:pt x="9643" y="13875"/>
                    <a:pt x="9539" y="13302"/>
                  </a:cubicBezTo>
                  <a:cubicBezTo>
                    <a:pt x="9434" y="12734"/>
                    <a:pt x="9251" y="12171"/>
                    <a:pt x="9070" y="11662"/>
                  </a:cubicBezTo>
                  <a:cubicBezTo>
                    <a:pt x="8889" y="11142"/>
                    <a:pt x="8700" y="10622"/>
                    <a:pt x="8492" y="10106"/>
                  </a:cubicBezTo>
                  <a:cubicBezTo>
                    <a:pt x="8072" y="9070"/>
                    <a:pt x="7606" y="8071"/>
                    <a:pt x="6959" y="7100"/>
                  </a:cubicBezTo>
                  <a:cubicBezTo>
                    <a:pt x="6782" y="6850"/>
                    <a:pt x="6578" y="6621"/>
                    <a:pt x="6348" y="6419"/>
                  </a:cubicBezTo>
                  <a:cubicBezTo>
                    <a:pt x="6109" y="6216"/>
                    <a:pt x="5825" y="6025"/>
                    <a:pt x="5463" y="5935"/>
                  </a:cubicBezTo>
                  <a:cubicBezTo>
                    <a:pt x="5365" y="5907"/>
                    <a:pt x="5261" y="5894"/>
                    <a:pt x="5156" y="5894"/>
                  </a:cubicBezTo>
                  <a:cubicBezTo>
                    <a:pt x="4873" y="5894"/>
                    <a:pt x="4580" y="5988"/>
                    <a:pt x="4367" y="6140"/>
                  </a:cubicBezTo>
                  <a:cubicBezTo>
                    <a:pt x="4082" y="6338"/>
                    <a:pt x="3870" y="6571"/>
                    <a:pt x="3694" y="6849"/>
                  </a:cubicBezTo>
                  <a:cubicBezTo>
                    <a:pt x="3348" y="7402"/>
                    <a:pt x="3249" y="8044"/>
                    <a:pt x="3270" y="8634"/>
                  </a:cubicBezTo>
                  <a:cubicBezTo>
                    <a:pt x="3296" y="9228"/>
                    <a:pt x="3422" y="9798"/>
                    <a:pt x="3612" y="10338"/>
                  </a:cubicBezTo>
                  <a:cubicBezTo>
                    <a:pt x="3800" y="10877"/>
                    <a:pt x="4043" y="11396"/>
                    <a:pt x="4340" y="11883"/>
                  </a:cubicBezTo>
                  <a:cubicBezTo>
                    <a:pt x="4637" y="12369"/>
                    <a:pt x="4979" y="12831"/>
                    <a:pt x="5425" y="13230"/>
                  </a:cubicBezTo>
                  <a:cubicBezTo>
                    <a:pt x="5483" y="13278"/>
                    <a:pt x="5553" y="13301"/>
                    <a:pt x="5623" y="13301"/>
                  </a:cubicBezTo>
                  <a:cubicBezTo>
                    <a:pt x="5707" y="13301"/>
                    <a:pt x="5791" y="13267"/>
                    <a:pt x="5852" y="13201"/>
                  </a:cubicBezTo>
                  <a:cubicBezTo>
                    <a:pt x="5962" y="13079"/>
                    <a:pt x="5958" y="12891"/>
                    <a:pt x="5841" y="12774"/>
                  </a:cubicBezTo>
                  <a:lnTo>
                    <a:pt x="5835" y="12769"/>
                  </a:lnTo>
                  <a:cubicBezTo>
                    <a:pt x="5473" y="12431"/>
                    <a:pt x="5165" y="11999"/>
                    <a:pt x="4905" y="11549"/>
                  </a:cubicBezTo>
                  <a:cubicBezTo>
                    <a:pt x="4644" y="11096"/>
                    <a:pt x="4433" y="10616"/>
                    <a:pt x="4272" y="10119"/>
                  </a:cubicBezTo>
                  <a:cubicBezTo>
                    <a:pt x="4112" y="9626"/>
                    <a:pt x="4015" y="9114"/>
                    <a:pt x="4006" y="8616"/>
                  </a:cubicBezTo>
                  <a:cubicBezTo>
                    <a:pt x="4000" y="8121"/>
                    <a:pt x="4101" y="7638"/>
                    <a:pt x="4348" y="7266"/>
                  </a:cubicBezTo>
                  <a:cubicBezTo>
                    <a:pt x="4468" y="7085"/>
                    <a:pt x="4623" y="6927"/>
                    <a:pt x="4804" y="6806"/>
                  </a:cubicBezTo>
                  <a:cubicBezTo>
                    <a:pt x="4912" y="6741"/>
                    <a:pt x="5011" y="6705"/>
                    <a:pt x="5117" y="6705"/>
                  </a:cubicBezTo>
                  <a:cubicBezTo>
                    <a:pt x="5165" y="6705"/>
                    <a:pt x="5216" y="6713"/>
                    <a:pt x="5269" y="6728"/>
                  </a:cubicBezTo>
                  <a:cubicBezTo>
                    <a:pt x="5614" y="6820"/>
                    <a:pt x="5989" y="7194"/>
                    <a:pt x="6261" y="7593"/>
                  </a:cubicBezTo>
                  <a:cubicBezTo>
                    <a:pt x="6531" y="8003"/>
                    <a:pt x="6795" y="8493"/>
                    <a:pt x="7023" y="8964"/>
                  </a:cubicBezTo>
                  <a:cubicBezTo>
                    <a:pt x="7253" y="9443"/>
                    <a:pt x="7461" y="9936"/>
                    <a:pt x="7655" y="10436"/>
                  </a:cubicBezTo>
                  <a:cubicBezTo>
                    <a:pt x="7848" y="10936"/>
                    <a:pt x="8026" y="11445"/>
                    <a:pt x="8197" y="11959"/>
                  </a:cubicBezTo>
                  <a:cubicBezTo>
                    <a:pt x="8374" y="12481"/>
                    <a:pt x="8522" y="12963"/>
                    <a:pt x="8609" y="13471"/>
                  </a:cubicBezTo>
                  <a:cubicBezTo>
                    <a:pt x="8695" y="13970"/>
                    <a:pt x="8724" y="14474"/>
                    <a:pt x="8636" y="14929"/>
                  </a:cubicBezTo>
                  <a:cubicBezTo>
                    <a:pt x="8600" y="15149"/>
                    <a:pt x="8527" y="15361"/>
                    <a:pt x="8420" y="15556"/>
                  </a:cubicBezTo>
                  <a:cubicBezTo>
                    <a:pt x="8397" y="15604"/>
                    <a:pt x="8369" y="15650"/>
                    <a:pt x="8337" y="15692"/>
                  </a:cubicBezTo>
                  <a:cubicBezTo>
                    <a:pt x="8308" y="15733"/>
                    <a:pt x="8273" y="15790"/>
                    <a:pt x="8257" y="15799"/>
                  </a:cubicBezTo>
                  <a:cubicBezTo>
                    <a:pt x="8221" y="15845"/>
                    <a:pt x="8174" y="15869"/>
                    <a:pt x="8112" y="15895"/>
                  </a:cubicBezTo>
                  <a:cubicBezTo>
                    <a:pt x="8043" y="15922"/>
                    <a:pt x="7949" y="15936"/>
                    <a:pt x="7842" y="15936"/>
                  </a:cubicBezTo>
                  <a:cubicBezTo>
                    <a:pt x="7755" y="15936"/>
                    <a:pt x="7659" y="15927"/>
                    <a:pt x="7562" y="15910"/>
                  </a:cubicBezTo>
                  <a:cubicBezTo>
                    <a:pt x="7343" y="15875"/>
                    <a:pt x="7110" y="15798"/>
                    <a:pt x="6884" y="15708"/>
                  </a:cubicBezTo>
                  <a:cubicBezTo>
                    <a:pt x="6661" y="15618"/>
                    <a:pt x="6448" y="15509"/>
                    <a:pt x="6245" y="15380"/>
                  </a:cubicBezTo>
                  <a:cubicBezTo>
                    <a:pt x="6045" y="15245"/>
                    <a:pt x="5856" y="15093"/>
                    <a:pt x="5681" y="14927"/>
                  </a:cubicBezTo>
                  <a:cubicBezTo>
                    <a:pt x="4971" y="14242"/>
                    <a:pt x="4440" y="13310"/>
                    <a:pt x="3940" y="12368"/>
                  </a:cubicBezTo>
                  <a:cubicBezTo>
                    <a:pt x="2952" y="10477"/>
                    <a:pt x="2277" y="8431"/>
                    <a:pt x="1707" y="6337"/>
                  </a:cubicBezTo>
                  <a:cubicBezTo>
                    <a:pt x="1407" y="5272"/>
                    <a:pt x="1073" y="4259"/>
                    <a:pt x="1089" y="3290"/>
                  </a:cubicBezTo>
                  <a:cubicBezTo>
                    <a:pt x="1097" y="2810"/>
                    <a:pt x="1191" y="2344"/>
                    <a:pt x="1406" y="1983"/>
                  </a:cubicBezTo>
                  <a:cubicBezTo>
                    <a:pt x="1515" y="1802"/>
                    <a:pt x="1649" y="1639"/>
                    <a:pt x="1808" y="1499"/>
                  </a:cubicBezTo>
                  <a:cubicBezTo>
                    <a:pt x="1972" y="1371"/>
                    <a:pt x="2147" y="1249"/>
                    <a:pt x="2349" y="1183"/>
                  </a:cubicBezTo>
                  <a:cubicBezTo>
                    <a:pt x="2555" y="1104"/>
                    <a:pt x="2779" y="1065"/>
                    <a:pt x="3003" y="1065"/>
                  </a:cubicBezTo>
                  <a:cubicBezTo>
                    <a:pt x="3207" y="1065"/>
                    <a:pt x="3411" y="1097"/>
                    <a:pt x="3606" y="1160"/>
                  </a:cubicBezTo>
                  <a:cubicBezTo>
                    <a:pt x="3814" y="1226"/>
                    <a:pt x="4010" y="1329"/>
                    <a:pt x="4191" y="1455"/>
                  </a:cubicBezTo>
                  <a:cubicBezTo>
                    <a:pt x="4378" y="1587"/>
                    <a:pt x="4561" y="1753"/>
                    <a:pt x="4729" y="1929"/>
                  </a:cubicBezTo>
                  <a:cubicBezTo>
                    <a:pt x="5401" y="2652"/>
                    <a:pt x="5889" y="3604"/>
                    <a:pt x="6407" y="4566"/>
                  </a:cubicBezTo>
                  <a:cubicBezTo>
                    <a:pt x="7426" y="6486"/>
                    <a:pt x="8393" y="8422"/>
                    <a:pt x="9115" y="10455"/>
                  </a:cubicBezTo>
                  <a:cubicBezTo>
                    <a:pt x="9156" y="10588"/>
                    <a:pt x="9278" y="10673"/>
                    <a:pt x="9410" y="10673"/>
                  </a:cubicBezTo>
                  <a:cubicBezTo>
                    <a:pt x="9440" y="10673"/>
                    <a:pt x="9471" y="10668"/>
                    <a:pt x="9501" y="10659"/>
                  </a:cubicBezTo>
                  <a:cubicBezTo>
                    <a:pt x="9664" y="10608"/>
                    <a:pt x="9756" y="10436"/>
                    <a:pt x="9706" y="10273"/>
                  </a:cubicBezTo>
                  <a:cubicBezTo>
                    <a:pt x="9132" y="8130"/>
                    <a:pt x="8226" y="6099"/>
                    <a:pt x="7259" y="4131"/>
                  </a:cubicBezTo>
                  <a:cubicBezTo>
                    <a:pt x="6782" y="3157"/>
                    <a:pt x="6302" y="2115"/>
                    <a:pt x="5487" y="1222"/>
                  </a:cubicBezTo>
                  <a:cubicBezTo>
                    <a:pt x="5280" y="1002"/>
                    <a:pt x="5060" y="794"/>
                    <a:pt x="4803" y="608"/>
                  </a:cubicBezTo>
                  <a:cubicBezTo>
                    <a:pt x="4540" y="418"/>
                    <a:pt x="4250" y="261"/>
                    <a:pt x="3936" y="158"/>
                  </a:cubicBezTo>
                  <a:cubicBezTo>
                    <a:pt x="3629" y="54"/>
                    <a:pt x="3302" y="0"/>
                    <a:pt x="297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Font typeface="Love Ya Like A Sister"/>
              <a:buNone/>
              <a:defRPr sz="2800" b="1">
                <a:solidFill>
                  <a:schemeClr val="accent5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 sz="2800">
                <a:solidFill>
                  <a:schemeClr val="accent5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 sz="2800">
                <a:solidFill>
                  <a:schemeClr val="accent5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 sz="2800">
                <a:solidFill>
                  <a:schemeClr val="accent5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 sz="2800">
                <a:solidFill>
                  <a:schemeClr val="accent5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 sz="2800">
                <a:solidFill>
                  <a:schemeClr val="accent5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 sz="2800">
                <a:solidFill>
                  <a:schemeClr val="accent5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 sz="2800">
                <a:solidFill>
                  <a:schemeClr val="accent5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 sz="2800">
                <a:solidFill>
                  <a:schemeClr val="accent5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bel"/>
              <a:buChar char="●"/>
              <a:defRPr sz="1800"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bel"/>
              <a:buChar char="○"/>
              <a:defRPr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bel"/>
              <a:buChar char="■"/>
              <a:defRPr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bel"/>
              <a:buChar char="●"/>
              <a:defRPr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bel"/>
              <a:buChar char="○"/>
              <a:defRPr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bel"/>
              <a:buChar char="■"/>
              <a:defRPr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bel"/>
              <a:buChar char="●"/>
              <a:defRPr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bel"/>
              <a:buChar char="○"/>
              <a:defRPr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Abel"/>
              <a:buChar char="■"/>
              <a:defRPr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3" r:id="rId3"/>
    <p:sldLayoutId id="2147483654" r:id="rId4"/>
    <p:sldLayoutId id="2147483658" r:id="rId5"/>
    <p:sldLayoutId id="2147483659" r:id="rId6"/>
    <p:sldLayoutId id="2147483668" r:id="rId7"/>
    <p:sldLayoutId id="2147483681" r:id="rId8"/>
    <p:sldLayoutId id="2147483682" r:id="rId9"/>
    <p:sldLayoutId id="2147483683" r:id="rId10"/>
    <p:sldLayoutId id="2147483684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1" name="Google Shape;2171;p41"/>
          <p:cNvSpPr txBox="1">
            <a:spLocks noGrp="1"/>
          </p:cNvSpPr>
          <p:nvPr>
            <p:ph type="ctrTitle"/>
          </p:nvPr>
        </p:nvSpPr>
        <p:spPr>
          <a:xfrm>
            <a:off x="2872654" y="1176081"/>
            <a:ext cx="4398000" cy="1854796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 smtClean="0">
                <a:solidFill>
                  <a:schemeClr val="tx1"/>
                </a:solidFill>
              </a:rPr>
              <a:t>EJE ARTICULADOR: </a:t>
            </a:r>
            <a:br>
              <a:rPr lang="en" sz="2400" dirty="0" smtClean="0">
                <a:solidFill>
                  <a:schemeClr val="tx1"/>
                </a:solidFill>
              </a:rPr>
            </a:br>
            <a:r>
              <a:rPr lang="en" sz="2400" dirty="0" smtClean="0">
                <a:solidFill>
                  <a:schemeClr val="tx1"/>
                </a:solidFill>
              </a:rPr>
              <a:t>ARTES Y EXPERIENCIAS ESTÉTICAS.</a:t>
            </a:r>
            <a:br>
              <a:rPr lang="en" sz="2400" dirty="0" smtClean="0">
                <a:solidFill>
                  <a:schemeClr val="tx1"/>
                </a:solidFill>
              </a:rPr>
            </a:br>
            <a:r>
              <a:rPr lang="en" sz="2400" dirty="0" smtClean="0"/>
              <a:t> PROFRA</a:t>
            </a:r>
            <a:r>
              <a:rPr lang="en" sz="2400" dirty="0" smtClean="0"/>
              <a:t>. MARIA LUISA GALINDO </a:t>
            </a:r>
            <a:r>
              <a:rPr lang="en" sz="2400" dirty="0" smtClean="0"/>
              <a:t>IBARRRA.</a:t>
            </a:r>
            <a:endParaRPr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7" name="Google Shape;2177;p42"/>
          <p:cNvSpPr txBox="1">
            <a:spLocks noGrp="1"/>
          </p:cNvSpPr>
          <p:nvPr>
            <p:ph type="title"/>
          </p:nvPr>
        </p:nvSpPr>
        <p:spPr>
          <a:xfrm>
            <a:off x="819828" y="378006"/>
            <a:ext cx="6926887" cy="103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/>
              <a:t> </a:t>
            </a:r>
            <a:r>
              <a:rPr lang="es-MX" sz="2400" dirty="0" smtClean="0"/>
              <a:t>   </a:t>
            </a:r>
            <a:r>
              <a:rPr lang="es-MX" sz="2400" dirty="0" smtClean="0"/>
              <a:t>  QUE SE BUSCA Y SE FAVORECE CON ESTE EJE:</a:t>
            </a:r>
            <a:endParaRPr sz="2400" dirty="0"/>
          </a:p>
        </p:txBody>
      </p:sp>
      <p:sp>
        <p:nvSpPr>
          <p:cNvPr id="2178" name="Google Shape;2178;p42"/>
          <p:cNvSpPr txBox="1">
            <a:spLocks noGrp="1"/>
          </p:cNvSpPr>
          <p:nvPr>
            <p:ph type="body" idx="1"/>
          </p:nvPr>
        </p:nvSpPr>
        <p:spPr>
          <a:xfrm>
            <a:off x="819825" y="896725"/>
            <a:ext cx="7700100" cy="355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1300" dirty="0" smtClean="0">
                <a:solidFill>
                  <a:schemeClr val="lt2"/>
                </a:solidFill>
              </a:rPr>
              <a:t>  </a:t>
            </a:r>
            <a:endParaRPr lang="es-MX" dirty="0" smtClean="0">
              <a:solidFill>
                <a:schemeClr val="lt2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s-MX" sz="1300" dirty="0" smtClean="0">
              <a:solidFill>
                <a:schemeClr val="lt2"/>
              </a:solidFill>
            </a:endParaRPr>
          </a:p>
          <a:p>
            <a:pPr marL="342900" lvl="0" indent="-3429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es-MX" sz="1800" dirty="0" smtClean="0">
                <a:solidFill>
                  <a:schemeClr val="lt2"/>
                </a:solidFill>
              </a:rPr>
              <a:t>Valorar la exploración sensible del mundo al reconocer el valor formativo de las experiencias artísticas y estéticas cuando el alumno se relaciona con las manifestaciones culturales.</a:t>
            </a:r>
            <a:endParaRPr lang="es-MX" sz="1800" dirty="0" smtClean="0">
              <a:solidFill>
                <a:schemeClr val="lt2"/>
              </a:solidFill>
            </a:endParaRPr>
          </a:p>
          <a:p>
            <a:pPr marL="342900" lvl="0" indent="-3429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es-MX" sz="1800" dirty="0" smtClean="0">
                <a:solidFill>
                  <a:schemeClr val="lt2"/>
                </a:solidFill>
              </a:rPr>
              <a:t>Reconocer a las artes como una forma de expresión, cultura, comunicación y cognición.</a:t>
            </a:r>
          </a:p>
          <a:p>
            <a:pPr marL="342900" lvl="0" indent="-3429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es-MX" sz="1800" dirty="0" smtClean="0">
                <a:solidFill>
                  <a:schemeClr val="lt2"/>
                </a:solidFill>
              </a:rPr>
              <a:t>Permite ampliar la percepción y el juicio crítico de niños, niñas y jóvenes a partir de que se ponen en contacto con las manifestaciones culturales y artísticas de su comunidad y de otros lugares.</a:t>
            </a:r>
          </a:p>
          <a:p>
            <a:pPr marL="342900" lvl="0" indent="-3429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es-MX" sz="1800" dirty="0" smtClean="0">
                <a:solidFill>
                  <a:schemeClr val="lt2"/>
                </a:solidFill>
              </a:rPr>
              <a:t>Por medio de éste eje se pretende utilizar las manifestaciones artísticas para explorar, representar y mostrar los contenidos de otros ámbitos del conocimiento como las ciencias y las humanidades.</a:t>
            </a:r>
          </a:p>
          <a:p>
            <a:pPr marL="342900" lvl="0" indent="-3429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es-MX" sz="1800" dirty="0" smtClean="0">
                <a:solidFill>
                  <a:schemeClr val="lt2"/>
                </a:solidFill>
              </a:rPr>
              <a:t>Articula el trabajo interdisciplinario.</a:t>
            </a:r>
            <a:endParaRPr sz="1800" dirty="0">
              <a:solidFill>
                <a:schemeClr val="lt2"/>
              </a:solidFill>
            </a:endParaRPr>
          </a:p>
        </p:txBody>
      </p:sp>
      <p:sp>
        <p:nvSpPr>
          <p:cNvPr id="2179" name="Google Shape;2179;p42"/>
          <p:cNvSpPr txBox="1"/>
          <p:nvPr/>
        </p:nvSpPr>
        <p:spPr>
          <a:xfrm>
            <a:off x="819825" y="4368525"/>
            <a:ext cx="5919300" cy="37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 smtClean="0">
                <a:solidFill>
                  <a:schemeClr val="accent5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rPr>
              <a:t>.</a:t>
            </a:r>
            <a:endParaRPr sz="1600" b="1" dirty="0">
              <a:solidFill>
                <a:schemeClr val="accent5"/>
              </a:solidFill>
              <a:latin typeface="Love Ya Like A Sister"/>
              <a:ea typeface="Love Ya Like A Sister"/>
              <a:cs typeface="Love Ya Like A Sister"/>
              <a:sym typeface="Love Ya Like A Siste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2" name="Google Shape;2502;p50"/>
          <p:cNvSpPr txBox="1">
            <a:spLocks noGrp="1"/>
          </p:cNvSpPr>
          <p:nvPr>
            <p:ph type="title"/>
          </p:nvPr>
        </p:nvSpPr>
        <p:spPr>
          <a:xfrm>
            <a:off x="5152625" y="955497"/>
            <a:ext cx="3190800" cy="462338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dirty="0" smtClean="0"/>
              <a:t>ARTES:</a:t>
            </a:r>
            <a:endParaRPr sz="2000" dirty="0"/>
          </a:p>
        </p:txBody>
      </p:sp>
      <p:sp>
        <p:nvSpPr>
          <p:cNvPr id="2503" name="Google Shape;2503;p50"/>
          <p:cNvSpPr txBox="1">
            <a:spLocks noGrp="1"/>
          </p:cNvSpPr>
          <p:nvPr>
            <p:ph type="body" idx="1"/>
          </p:nvPr>
        </p:nvSpPr>
        <p:spPr>
          <a:xfrm>
            <a:off x="5152625" y="1345915"/>
            <a:ext cx="3190800" cy="343156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s-MX" sz="1200" dirty="0" smtClean="0"/>
              <a:t>Los alumnos crean relaciones con el mundo en los aspectos reflexivos y afectivos.</a:t>
            </a:r>
          </a:p>
          <a:p>
            <a:r>
              <a:rPr lang="es-MX" sz="1200" dirty="0" smtClean="0"/>
              <a:t>Encuentran nuevas formas de comunicación.</a:t>
            </a:r>
          </a:p>
          <a:p>
            <a:r>
              <a:rPr lang="es-MX" sz="1200" dirty="0" smtClean="0"/>
              <a:t>Se relacionan con la comunidad desde lo sensible.</a:t>
            </a:r>
          </a:p>
          <a:p>
            <a:r>
              <a:rPr lang="es-MX" sz="1200" dirty="0" smtClean="0"/>
              <a:t>Desarrollan el pensamiento crítico.</a:t>
            </a:r>
          </a:p>
          <a:p>
            <a:r>
              <a:rPr lang="es-MX" sz="1200" dirty="0" smtClean="0"/>
              <a:t>El arte lo relacionan con el sentimiento y el pensamiento.</a:t>
            </a:r>
          </a:p>
          <a:p>
            <a:r>
              <a:rPr lang="es-MX" sz="1200" dirty="0" smtClean="0"/>
              <a:t>Contribuyen al desarrollo de la </a:t>
            </a:r>
            <a:r>
              <a:rPr lang="es-MX" sz="1200" dirty="0" smtClean="0">
                <a:solidFill>
                  <a:srgbClr val="FF0000"/>
                </a:solidFill>
              </a:rPr>
              <a:t>otredad.</a:t>
            </a:r>
          </a:p>
          <a:p>
            <a:r>
              <a:rPr lang="es-MX" sz="1200" dirty="0" smtClean="0">
                <a:solidFill>
                  <a:schemeClr val="tx1"/>
                </a:solidFill>
              </a:rPr>
              <a:t>Experimentación con las expresiones del arte locales para formar el juicio crítico de los alumnos.</a:t>
            </a:r>
            <a:endParaRPr lang="es-MX" sz="1200" dirty="0">
              <a:solidFill>
                <a:schemeClr val="tx1"/>
              </a:solidFill>
            </a:endParaRPr>
          </a:p>
          <a:p>
            <a:r>
              <a:rPr lang="es-MX" sz="1200" dirty="0" smtClean="0">
                <a:solidFill>
                  <a:schemeClr val="tx1"/>
                </a:solidFill>
              </a:rPr>
              <a:t>La imaginación y los afectos son potencialidades humanas fundamentales.</a:t>
            </a:r>
            <a:endParaRPr sz="1200" dirty="0">
              <a:solidFill>
                <a:schemeClr val="tx1"/>
              </a:solidFill>
            </a:endParaRPr>
          </a:p>
        </p:txBody>
      </p:sp>
      <p:pic>
        <p:nvPicPr>
          <p:cNvPr id="2504" name="Google Shape;2504;p50"/>
          <p:cNvPicPr preferRelativeResize="0"/>
          <p:nvPr/>
        </p:nvPicPr>
        <p:blipFill rotWithShape="1">
          <a:blip r:embed="rId3">
            <a:alphaModFix/>
          </a:blip>
          <a:srcRect l="20612" r="20138"/>
          <a:stretch/>
        </p:blipFill>
        <p:spPr>
          <a:xfrm>
            <a:off x="-123825" y="0"/>
            <a:ext cx="4571199" cy="5143498"/>
          </a:xfrm>
          <a:prstGeom prst="rect">
            <a:avLst/>
          </a:prstGeom>
          <a:noFill/>
          <a:ln>
            <a:noFill/>
          </a:ln>
        </p:spPr>
      </p:pic>
      <p:sp>
        <p:nvSpPr>
          <p:cNvPr id="2505" name="Google Shape;2505;p50"/>
          <p:cNvSpPr/>
          <p:nvPr/>
        </p:nvSpPr>
        <p:spPr>
          <a:xfrm rot="9019431" flipH="1">
            <a:off x="2797457" y="4189440"/>
            <a:ext cx="2943675" cy="2612033"/>
          </a:xfrm>
          <a:custGeom>
            <a:avLst/>
            <a:gdLst/>
            <a:ahLst/>
            <a:cxnLst/>
            <a:rect l="l" t="t" r="r" b="b"/>
            <a:pathLst>
              <a:path w="125126" h="111029" extrusionOk="0">
                <a:moveTo>
                  <a:pt x="64572" y="0"/>
                </a:moveTo>
                <a:cubicBezTo>
                  <a:pt x="63677" y="0"/>
                  <a:pt x="62783" y="116"/>
                  <a:pt x="61917" y="355"/>
                </a:cubicBezTo>
                <a:cubicBezTo>
                  <a:pt x="58261" y="1364"/>
                  <a:pt x="55292" y="4531"/>
                  <a:pt x="54520" y="8244"/>
                </a:cubicBezTo>
                <a:cubicBezTo>
                  <a:pt x="53505" y="13125"/>
                  <a:pt x="56063" y="18149"/>
                  <a:pt x="55407" y="23090"/>
                </a:cubicBezTo>
                <a:cubicBezTo>
                  <a:pt x="55028" y="25941"/>
                  <a:pt x="53481" y="28690"/>
                  <a:pt x="51037" y="30205"/>
                </a:cubicBezTo>
                <a:cubicBezTo>
                  <a:pt x="49595" y="31098"/>
                  <a:pt x="47855" y="31537"/>
                  <a:pt x="46108" y="31537"/>
                </a:cubicBezTo>
                <a:cubicBezTo>
                  <a:pt x="43482" y="31537"/>
                  <a:pt x="40841" y="30546"/>
                  <a:pt x="39172" y="28616"/>
                </a:cubicBezTo>
                <a:cubicBezTo>
                  <a:pt x="37308" y="26462"/>
                  <a:pt x="36160" y="23733"/>
                  <a:pt x="34135" y="21728"/>
                </a:cubicBezTo>
                <a:cubicBezTo>
                  <a:pt x="32095" y="19710"/>
                  <a:pt x="29231" y="18682"/>
                  <a:pt x="26365" y="18682"/>
                </a:cubicBezTo>
                <a:cubicBezTo>
                  <a:pt x="24225" y="18682"/>
                  <a:pt x="22085" y="19254"/>
                  <a:pt x="20284" y="20414"/>
                </a:cubicBezTo>
                <a:cubicBezTo>
                  <a:pt x="16071" y="23125"/>
                  <a:pt x="14003" y="28689"/>
                  <a:pt x="15209" y="33552"/>
                </a:cubicBezTo>
                <a:cubicBezTo>
                  <a:pt x="16263" y="37806"/>
                  <a:pt x="19526" y="41750"/>
                  <a:pt x="18656" y="46046"/>
                </a:cubicBezTo>
                <a:cubicBezTo>
                  <a:pt x="18114" y="48725"/>
                  <a:pt x="15924" y="51113"/>
                  <a:pt x="13704" y="52596"/>
                </a:cubicBezTo>
                <a:cubicBezTo>
                  <a:pt x="11184" y="54278"/>
                  <a:pt x="8931" y="55545"/>
                  <a:pt x="6752" y="57829"/>
                </a:cubicBezTo>
                <a:cubicBezTo>
                  <a:pt x="2138" y="62664"/>
                  <a:pt x="0" y="70071"/>
                  <a:pt x="2346" y="76332"/>
                </a:cubicBezTo>
                <a:cubicBezTo>
                  <a:pt x="4479" y="82019"/>
                  <a:pt x="11314" y="87124"/>
                  <a:pt x="17730" y="87124"/>
                </a:cubicBezTo>
                <a:cubicBezTo>
                  <a:pt x="19292" y="87124"/>
                  <a:pt x="20830" y="86821"/>
                  <a:pt x="22269" y="86151"/>
                </a:cubicBezTo>
                <a:cubicBezTo>
                  <a:pt x="24431" y="85143"/>
                  <a:pt x="26325" y="83623"/>
                  <a:pt x="28494" y="82631"/>
                </a:cubicBezTo>
                <a:cubicBezTo>
                  <a:pt x="29695" y="82082"/>
                  <a:pt x="31051" y="81716"/>
                  <a:pt x="32365" y="81716"/>
                </a:cubicBezTo>
                <a:cubicBezTo>
                  <a:pt x="33424" y="81716"/>
                  <a:pt x="34455" y="81954"/>
                  <a:pt x="35354" y="82524"/>
                </a:cubicBezTo>
                <a:cubicBezTo>
                  <a:pt x="36848" y="83470"/>
                  <a:pt x="37717" y="85186"/>
                  <a:pt x="38033" y="86926"/>
                </a:cubicBezTo>
                <a:cubicBezTo>
                  <a:pt x="38796" y="91122"/>
                  <a:pt x="36954" y="95267"/>
                  <a:pt x="37225" y="99505"/>
                </a:cubicBezTo>
                <a:cubicBezTo>
                  <a:pt x="37583" y="105099"/>
                  <a:pt x="42248" y="110092"/>
                  <a:pt x="47793" y="110907"/>
                </a:cubicBezTo>
                <a:cubicBezTo>
                  <a:pt x="48347" y="110989"/>
                  <a:pt x="48904" y="111028"/>
                  <a:pt x="49461" y="111028"/>
                </a:cubicBezTo>
                <a:cubicBezTo>
                  <a:pt x="54473" y="111028"/>
                  <a:pt x="59418" y="107820"/>
                  <a:pt x="61347" y="103159"/>
                </a:cubicBezTo>
                <a:cubicBezTo>
                  <a:pt x="62543" y="100267"/>
                  <a:pt x="62653" y="97032"/>
                  <a:pt x="63718" y="94090"/>
                </a:cubicBezTo>
                <a:cubicBezTo>
                  <a:pt x="64728" y="91296"/>
                  <a:pt x="67118" y="88595"/>
                  <a:pt x="70022" y="88595"/>
                </a:cubicBezTo>
                <a:cubicBezTo>
                  <a:pt x="70176" y="88595"/>
                  <a:pt x="70332" y="88603"/>
                  <a:pt x="70489" y="88618"/>
                </a:cubicBezTo>
                <a:cubicBezTo>
                  <a:pt x="72921" y="88861"/>
                  <a:pt x="74769" y="90938"/>
                  <a:pt x="75908" y="93101"/>
                </a:cubicBezTo>
                <a:cubicBezTo>
                  <a:pt x="77049" y="95262"/>
                  <a:pt x="77762" y="97673"/>
                  <a:pt x="79264" y="99603"/>
                </a:cubicBezTo>
                <a:cubicBezTo>
                  <a:pt x="81488" y="102460"/>
                  <a:pt x="85222" y="103857"/>
                  <a:pt x="88852" y="103857"/>
                </a:cubicBezTo>
                <a:cubicBezTo>
                  <a:pt x="88993" y="103857"/>
                  <a:pt x="89133" y="103855"/>
                  <a:pt x="89274" y="103851"/>
                </a:cubicBezTo>
                <a:cubicBezTo>
                  <a:pt x="93035" y="103739"/>
                  <a:pt x="96641" y="102290"/>
                  <a:pt x="99915" y="100436"/>
                </a:cubicBezTo>
                <a:cubicBezTo>
                  <a:pt x="102345" y="99059"/>
                  <a:pt x="104701" y="97389"/>
                  <a:pt x="106229" y="95050"/>
                </a:cubicBezTo>
                <a:cubicBezTo>
                  <a:pt x="107755" y="92710"/>
                  <a:pt x="108314" y="89584"/>
                  <a:pt x="107051" y="87092"/>
                </a:cubicBezTo>
                <a:cubicBezTo>
                  <a:pt x="105386" y="83808"/>
                  <a:pt x="101075" y="82338"/>
                  <a:pt x="99856" y="78863"/>
                </a:cubicBezTo>
                <a:cubicBezTo>
                  <a:pt x="97909" y="73314"/>
                  <a:pt x="103258" y="67056"/>
                  <a:pt x="108181" y="65322"/>
                </a:cubicBezTo>
                <a:cubicBezTo>
                  <a:pt x="111853" y="64029"/>
                  <a:pt x="116040" y="64375"/>
                  <a:pt x="119476" y="62547"/>
                </a:cubicBezTo>
                <a:cubicBezTo>
                  <a:pt x="122986" y="60679"/>
                  <a:pt x="125125" y="56521"/>
                  <a:pt x="124606" y="52580"/>
                </a:cubicBezTo>
                <a:cubicBezTo>
                  <a:pt x="123534" y="44459"/>
                  <a:pt x="113365" y="43769"/>
                  <a:pt x="110274" y="37100"/>
                </a:cubicBezTo>
                <a:cubicBezTo>
                  <a:pt x="108101" y="32413"/>
                  <a:pt x="110142" y="26197"/>
                  <a:pt x="114071" y="23119"/>
                </a:cubicBezTo>
                <a:cubicBezTo>
                  <a:pt x="114603" y="22702"/>
                  <a:pt x="115226" y="22234"/>
                  <a:pt x="115259" y="21559"/>
                </a:cubicBezTo>
                <a:cubicBezTo>
                  <a:pt x="115305" y="20657"/>
                  <a:pt x="114472" y="19682"/>
                  <a:pt x="113551" y="18825"/>
                </a:cubicBezTo>
                <a:cubicBezTo>
                  <a:pt x="112812" y="18137"/>
                  <a:pt x="112017" y="17526"/>
                  <a:pt x="111575" y="17090"/>
                </a:cubicBezTo>
                <a:cubicBezTo>
                  <a:pt x="107059" y="12636"/>
                  <a:pt x="101987" y="8419"/>
                  <a:pt x="98073" y="3414"/>
                </a:cubicBezTo>
                <a:cubicBezTo>
                  <a:pt x="97904" y="3200"/>
                  <a:pt x="97708" y="2968"/>
                  <a:pt x="97438" y="2938"/>
                </a:cubicBezTo>
                <a:cubicBezTo>
                  <a:pt x="97418" y="2936"/>
                  <a:pt x="97398" y="2935"/>
                  <a:pt x="97378" y="2935"/>
                </a:cubicBezTo>
                <a:cubicBezTo>
                  <a:pt x="97098" y="2935"/>
                  <a:pt x="96855" y="3155"/>
                  <a:pt x="96653" y="3359"/>
                </a:cubicBezTo>
                <a:cubicBezTo>
                  <a:pt x="94180" y="5862"/>
                  <a:pt x="91688" y="7938"/>
                  <a:pt x="88896" y="10060"/>
                </a:cubicBezTo>
                <a:cubicBezTo>
                  <a:pt x="86954" y="11536"/>
                  <a:pt x="84702" y="13029"/>
                  <a:pt x="82238" y="13029"/>
                </a:cubicBezTo>
                <a:cubicBezTo>
                  <a:pt x="81724" y="13029"/>
                  <a:pt x="81201" y="12964"/>
                  <a:pt x="80670" y="12821"/>
                </a:cubicBezTo>
                <a:cubicBezTo>
                  <a:pt x="76510" y="11696"/>
                  <a:pt x="75233" y="6502"/>
                  <a:pt x="72315" y="3331"/>
                </a:cubicBezTo>
                <a:cubicBezTo>
                  <a:pt x="70355" y="1201"/>
                  <a:pt x="67459" y="0"/>
                  <a:pt x="6457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0" name="Google Shape;2510;p51"/>
          <p:cNvSpPr txBox="1">
            <a:spLocks noGrp="1"/>
          </p:cNvSpPr>
          <p:nvPr>
            <p:ph type="title"/>
          </p:nvPr>
        </p:nvSpPr>
        <p:spPr>
          <a:xfrm>
            <a:off x="1367551" y="930079"/>
            <a:ext cx="6367800" cy="206997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200" dirty="0" smtClean="0">
                <a:solidFill>
                  <a:schemeClr val="tx1"/>
                </a:solidFill>
              </a:rPr>
              <a:t>                                        </a:t>
            </a:r>
            <a:r>
              <a:rPr lang="es-MX" sz="1800" dirty="0" smtClean="0">
                <a:solidFill>
                  <a:schemeClr val="tx1"/>
                </a:solidFill>
              </a:rPr>
              <a:t>LAS EXPERIENCIAS ESTÉTICAS.</a:t>
            </a:r>
            <a:br>
              <a:rPr lang="es-MX" sz="1800" dirty="0" smtClean="0">
                <a:solidFill>
                  <a:schemeClr val="tx1"/>
                </a:solidFill>
              </a:rPr>
            </a:br>
            <a:r>
              <a:rPr lang="es-MX" sz="1800" dirty="0" smtClean="0">
                <a:solidFill>
                  <a:schemeClr val="tx1"/>
                </a:solidFill>
              </a:rPr>
              <a:t>*</a:t>
            </a:r>
            <a:r>
              <a:rPr lang="es-MX" sz="1800" b="0" dirty="0" smtClean="0">
                <a:solidFill>
                  <a:schemeClr val="tx1"/>
                </a:solidFill>
              </a:rPr>
              <a:t>Están presentes en la cotidianidad: (radio, televisión, las redes sociales, espectáculos musicales y teatrales.</a:t>
            </a:r>
            <a:br>
              <a:rPr lang="es-MX" sz="1800" b="0" dirty="0" smtClean="0">
                <a:solidFill>
                  <a:schemeClr val="tx1"/>
                </a:solidFill>
              </a:rPr>
            </a:br>
            <a:r>
              <a:rPr lang="es-MX" sz="1800" b="0" dirty="0" smtClean="0">
                <a:solidFill>
                  <a:schemeClr val="tx1"/>
                </a:solidFill>
              </a:rPr>
              <a:t>* Son una fuente rica de vivencias emocionales y reflexivas. El alumno se cuestiona sobre los sentimientos, emociones y sensaciones.</a:t>
            </a:r>
            <a:br>
              <a:rPr lang="es-MX" sz="1800" b="0" dirty="0" smtClean="0">
                <a:solidFill>
                  <a:schemeClr val="tx1"/>
                </a:solidFill>
              </a:rPr>
            </a:br>
            <a:r>
              <a:rPr lang="es-MX" sz="1800" b="0" dirty="0" smtClean="0">
                <a:solidFill>
                  <a:schemeClr val="tx1"/>
                </a:solidFill>
              </a:rPr>
              <a:t>*Vinculan aprendizajes obtenidos a través del arte con otros saberes y conocimientos.</a:t>
            </a:r>
            <a:br>
              <a:rPr lang="es-MX" sz="1800" b="0" dirty="0" smtClean="0">
                <a:solidFill>
                  <a:schemeClr val="tx1"/>
                </a:solidFill>
              </a:rPr>
            </a:br>
            <a:r>
              <a:rPr lang="es-MX" sz="1800" b="0" dirty="0" smtClean="0">
                <a:solidFill>
                  <a:schemeClr val="tx1"/>
                </a:solidFill>
              </a:rPr>
              <a:t>*Favorecen una formación </a:t>
            </a:r>
            <a:r>
              <a:rPr lang="es-MX" sz="1800" b="0" dirty="0">
                <a:solidFill>
                  <a:schemeClr val="tx1"/>
                </a:solidFill>
              </a:rPr>
              <a:t>é</a:t>
            </a:r>
            <a:r>
              <a:rPr lang="es-MX" sz="1800" b="0" dirty="0" smtClean="0">
                <a:solidFill>
                  <a:schemeClr val="tx1"/>
                </a:solidFill>
              </a:rPr>
              <a:t>tica al crear ciudadanos libres, tolerantes y sensibles ante manifestaciones culturales.</a:t>
            </a:r>
            <a:endParaRPr sz="1800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5" name="Google Shape;2515;p52"/>
          <p:cNvSpPr txBox="1">
            <a:spLocks noGrp="1"/>
          </p:cNvSpPr>
          <p:nvPr>
            <p:ph type="body" idx="1"/>
          </p:nvPr>
        </p:nvSpPr>
        <p:spPr>
          <a:xfrm>
            <a:off x="1009525" y="904126"/>
            <a:ext cx="3344700" cy="387040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s-MX" sz="1400" dirty="0" smtClean="0"/>
              <a:t>Diseñar actividades donde se puedan promover la exploración, experimentación y apreciación.</a:t>
            </a: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s-MX" sz="1400" dirty="0" smtClean="0"/>
              <a:t>El movimiento, el sonido, la expresión corporal y verbal, la experimentación con el color, la composición de poemas y relatos, el uso de las formas, videos, performances, uso de objetos cotidianos de modo no cotidiano.</a:t>
            </a: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s-MX" sz="1400" dirty="0" smtClean="0"/>
              <a:t>Con las actividades buscar encuentros lúdicos, gozosos, sorprendentes, alegría por producir, cooperar en proyectos colectivos, capaces de criticas y recibir cr</a:t>
            </a:r>
            <a:r>
              <a:rPr lang="es-MX" sz="1400" dirty="0" smtClean="0"/>
              <a:t>íticas sobre las producciones.</a:t>
            </a:r>
            <a:endParaRPr sz="1400" dirty="0"/>
          </a:p>
        </p:txBody>
      </p:sp>
      <p:sp>
        <p:nvSpPr>
          <p:cNvPr id="2516" name="Google Shape;2516;p52"/>
          <p:cNvSpPr txBox="1">
            <a:spLocks noGrp="1"/>
          </p:cNvSpPr>
          <p:nvPr>
            <p:ph type="body" idx="2"/>
          </p:nvPr>
        </p:nvSpPr>
        <p:spPr>
          <a:xfrm>
            <a:off x="4789783" y="904126"/>
            <a:ext cx="3344700" cy="387040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0200" algn="l" rtl="0">
              <a:spcBef>
                <a:spcPts val="1000"/>
              </a:spcBef>
              <a:spcAft>
                <a:spcPts val="1000"/>
              </a:spcAft>
              <a:buSzPts val="1600"/>
              <a:buChar char="●"/>
            </a:pPr>
            <a:r>
              <a:rPr lang="es-MX" sz="1400" dirty="0" smtClean="0"/>
              <a:t>Que el alumno vuelque su atención en un proceso y propicie la creatividad.</a:t>
            </a:r>
          </a:p>
          <a:p>
            <a:pPr marL="457200" lvl="0" indent="-330200" algn="l" rtl="0">
              <a:spcBef>
                <a:spcPts val="1000"/>
              </a:spcBef>
              <a:spcAft>
                <a:spcPts val="1000"/>
              </a:spcAft>
              <a:buSzPts val="1600"/>
              <a:buChar char="●"/>
            </a:pPr>
            <a:r>
              <a:rPr lang="es-MX" sz="1400" dirty="0" smtClean="0"/>
              <a:t>Que busque rutas alternas a resultados similares.</a:t>
            </a:r>
          </a:p>
          <a:p>
            <a:pPr marL="457200" lvl="0" indent="-330200" algn="l" rtl="0">
              <a:spcBef>
                <a:spcPts val="1000"/>
              </a:spcBef>
              <a:spcAft>
                <a:spcPts val="1000"/>
              </a:spcAft>
              <a:buSzPts val="1600"/>
              <a:buChar char="●"/>
            </a:pPr>
            <a:r>
              <a:rPr lang="es-MX" sz="1400" dirty="0" smtClean="0"/>
              <a:t>Que se enriquezcan las experiencias en la sabiduría ancestral, el patrimonio y la cultura de México.</a:t>
            </a:r>
          </a:p>
          <a:p>
            <a:pPr marL="457200" lvl="0" indent="-330200" algn="l" rtl="0">
              <a:spcBef>
                <a:spcPts val="1000"/>
              </a:spcBef>
              <a:spcAft>
                <a:spcPts val="1000"/>
              </a:spcAft>
              <a:buSzPts val="1600"/>
              <a:buChar char="●"/>
            </a:pPr>
            <a:r>
              <a:rPr lang="es-MX" sz="1400" dirty="0" smtClean="0"/>
              <a:t>Exploren su mundo interior y exterior a través de las manifestaciones culturales, las producciones artísticas y apreciación de la naturaleza</a:t>
            </a:r>
            <a:endParaRPr sz="1400" dirty="0"/>
          </a:p>
        </p:txBody>
      </p:sp>
      <p:sp>
        <p:nvSpPr>
          <p:cNvPr id="2517" name="Google Shape;2517;p52"/>
          <p:cNvSpPr txBox="1">
            <a:spLocks noGrp="1"/>
          </p:cNvSpPr>
          <p:nvPr>
            <p:ph type="title"/>
          </p:nvPr>
        </p:nvSpPr>
        <p:spPr>
          <a:xfrm>
            <a:off x="819825" y="378000"/>
            <a:ext cx="5532600" cy="103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dirty="0" smtClean="0"/>
              <a:t>                        </a:t>
            </a:r>
            <a:r>
              <a:rPr lang="es-MX" sz="2400" dirty="0" smtClean="0"/>
              <a:t>ACTIVIDADES</a:t>
            </a:r>
            <a:endParaRPr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chool Assignments by Slidesgo">
  <a:themeElements>
    <a:clrScheme name="Simple Light">
      <a:dk1>
        <a:srgbClr val="000000"/>
      </a:dk1>
      <a:lt1>
        <a:srgbClr val="FFFFFF"/>
      </a:lt1>
      <a:dk2>
        <a:srgbClr val="E30612"/>
      </a:dk2>
      <a:lt2>
        <a:srgbClr val="000000"/>
      </a:lt2>
      <a:accent1>
        <a:srgbClr val="0DB3D4"/>
      </a:accent1>
      <a:accent2>
        <a:srgbClr val="82368A"/>
      </a:accent2>
      <a:accent3>
        <a:srgbClr val="F6BD2A"/>
      </a:accent3>
      <a:accent4>
        <a:srgbClr val="3CA936"/>
      </a:accent4>
      <a:accent5>
        <a:srgbClr val="E9545C"/>
      </a:accent5>
      <a:accent6>
        <a:srgbClr val="F6D2B6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</TotalTime>
  <Words>366</Words>
  <Application>Microsoft Office PowerPoint</Application>
  <PresentationFormat>Presentación en pantalla (16:9)</PresentationFormat>
  <Paragraphs>28</Paragraphs>
  <Slides>5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Abel</vt:lpstr>
      <vt:lpstr>Arial</vt:lpstr>
      <vt:lpstr>Love Ya Like A Sister</vt:lpstr>
      <vt:lpstr>School Assignments by Slidesgo</vt:lpstr>
      <vt:lpstr>EJE ARTICULADOR:  ARTES Y EXPERIENCIAS ESTÉTICAS.  PROFRA. MARIA LUISA GALINDO IBARRRA.</vt:lpstr>
      <vt:lpstr>      QUE SE BUSCA Y SE FAVORECE CON ESTE EJE:</vt:lpstr>
      <vt:lpstr>ARTES:</vt:lpstr>
      <vt:lpstr>                                        LAS EXPERIENCIAS ESTÉTICAS. *Están presentes en la cotidianidad: (radio, televisión, las redes sociales, espectáculos musicales y teatrales. * Son una fuente rica de vivencias emocionales y reflexivas. El alumno se cuestiona sobre los sentimientos, emociones y sensaciones. *Vinculan aprendizajes obtenidos a través del arte con otros saberes y conocimientos. *Favorecen una formación ética al crear ciudadanos libres, tolerantes y sensibles ante manifestaciones culturales.</vt:lpstr>
      <vt:lpstr>                        ACTIVIDADES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School Assignments</dc:title>
  <dc:creator>WINDOWS10</dc:creator>
  <cp:lastModifiedBy>Usuario de Windows</cp:lastModifiedBy>
  <cp:revision>23</cp:revision>
  <dcterms:modified xsi:type="dcterms:W3CDTF">2023-01-27T06:03:49Z</dcterms:modified>
</cp:coreProperties>
</file>