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1584A20-D0AC-46F5-A121-F8FDA074FE9A}">
          <p14:sldIdLst>
            <p14:sldId id="256"/>
            <p14:sldId id="257"/>
            <p14:sldId id="258"/>
            <p14:sldId id="259"/>
            <p14:sldId id="260"/>
          </p14:sldIdLst>
        </p14:section>
        <p14:section name="Sección sin título" id="{216BCDBA-0562-4D9F-9622-957BD3942029}">
          <p14:sldIdLst/>
        </p14:section>
        <p14:section name="Sección sin título" id="{BB7A531D-C7F1-46CB-AEEA-E10A474FCD0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ECD5F-DC2C-4938-AA6B-9113366EB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F5B45D-A9EC-4041-97EA-011725C34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5D767B-BB75-42A2-B4F2-8B03C1A4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B6809D-495A-46AE-8515-DE37F1A7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4D1E93-1C58-488B-8254-49CB5395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359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7E0D1-64C1-4C86-A15E-CF4D37FE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2C3776-92C4-458C-A1BA-FADED4A12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127B3-B0DD-4238-9DB1-BF5F3E46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156E02-F99D-4F2A-BE19-6252299F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A927F9-4AD4-499E-A256-ACCC5A4A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39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C10C63D-EAAB-493D-85F1-BC5D0FF83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8860BF-A40E-41D5-A530-F639FE6BE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9D2F55-1368-4A81-A892-EA686F77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DF1597-B599-4EDF-BFB7-3636766BD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5B4FD8-905A-4F96-880C-63981FC6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837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62847D-8BF5-4EC7-8B32-207702CB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96D832-E6AD-4422-AF82-FA9A566F6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5C3EFE-4CA5-4420-ABAD-4CFDBB7F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07C35-F436-49A5-B0C9-9936BE569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EA92F8-54B6-4B78-A613-51E2D171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430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DCE50-348D-4D61-B1CB-4E493A24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8B81E1-59A5-482E-B91E-9BF8BD192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93DD8B-C248-4166-AFD5-7DF407FC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B072C-7FC4-4129-84D3-42C04D2E0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565E80-E3BE-4D55-A802-20F316FF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92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370AC-A6EC-4EC4-A5A0-29CCECCD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43B123-C2CC-4574-9F10-5B3D721F2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0D853C-0FF3-4E76-9559-98B1BEEF9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185529-ED49-4B4F-AAA9-9C2BD614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F44F5D-0CB6-4D5C-9E2F-EA933BFC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1A07D5-F817-4AFC-9286-5FB53E70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014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620AC-FAC6-41C6-A349-587891E4D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E3B46E-202F-42A9-8B94-508A149EB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5AECB3-FFDE-46EB-9F32-2C8ECEA95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011CF0-48A7-4B5E-AC2E-11804B303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4069FCD-61DB-42C4-BB77-7689B11060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04CD5AA-B56A-4ED9-9DE1-69A0914B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D0E1AE2-009C-448E-9781-F0F8000E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445BE40-933E-4AAE-A221-A71659BB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79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0BC2F-D7F5-4D6A-9E9F-E2249C13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0BAD7E-F660-4199-8EE1-7F1B2140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8BD5EF-2CB7-48A1-82AB-0F1AFD9B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3AD75-E8FC-49CF-BF4E-5A3817661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309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5C2700-7F9A-4700-A5C3-183F554A6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742DE69-73CD-4D51-ACEB-84A7654B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88FBB6-7EDF-4567-A0F8-BA132969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2926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89D4F-E95D-4726-9F87-DE8DCE88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86AC9-5AB3-4E23-ADE6-22911FBC9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BAC0DC-33EE-4CE2-BBE7-9BF061316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463F07-ACC0-4193-8B45-1951E310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1BE323-D313-487B-9252-49D39841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6FFB81-CCAF-493D-B8D6-562B41D8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348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D13099-418C-4B27-8371-0391D5EC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E064757-B2CA-48B5-A6F6-BD9FAE89F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147DC6-FA36-4354-9218-A4509DEFB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235701-E94D-4144-8A3C-2A3FEC7B3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1D3950-1632-4AB0-95BC-4E8990A9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37DC55-155A-407A-8BDA-199639C8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27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52CB6A5-CA7B-4CC2-83DE-BD61CE1D6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B8E4C8-1390-4F1B-B38E-70822F416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6EB34B-295E-4CF1-A872-3B243B82A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AD742-9C7B-4146-9EAA-9473AD1C31F9}" type="datetimeFigureOut">
              <a:rPr lang="es-MX" smtClean="0"/>
              <a:t>29/10/2022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670E12-5AE9-46F9-BD08-19EE92AB0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0EFFB4-2DA4-4202-B997-6F7DB814D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D8592-4FFC-488A-9F56-7DC9934918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46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r las imágenes de origen">
            <a:extLst>
              <a:ext uri="{FF2B5EF4-FFF2-40B4-BE49-F238E27FC236}">
                <a16:creationId xmlns:a16="http://schemas.microsoft.com/office/drawing/2014/main" id="{F29EFCDE-073D-4A8D-8233-EA93AA54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" y="1079671"/>
            <a:ext cx="12099234" cy="58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6D1690-AC85-45FC-8453-01C2B24FC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5626" r="3156" b="28275"/>
          <a:stretch/>
        </p:blipFill>
        <p:spPr>
          <a:xfrm>
            <a:off x="3286539" y="3429000"/>
            <a:ext cx="4704522" cy="160682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FAE108-71E7-4F19-B1F8-6BA037C07A17}"/>
              </a:ext>
            </a:extLst>
          </p:cNvPr>
          <p:cNvSpPr txBox="1"/>
          <p:nvPr/>
        </p:nvSpPr>
        <p:spPr>
          <a:xfrm>
            <a:off x="2222695" y="345420"/>
            <a:ext cx="66032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latin typeface="Cooper Black" panose="0208090404030B020404" pitchFamily="18" charset="0"/>
              </a:rPr>
              <a:t>JARDIN DE NIÑOS: FRANCISCO GOMEZ PALACIO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45567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40CEFF47-4329-4FA2-9D0A-0A01C815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 bwMode="auto">
          <a:xfrm>
            <a:off x="86139" y="311426"/>
            <a:ext cx="12019722" cy="62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C1E1E3-9F6D-4BE2-892E-2D643FD8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934" y="2396836"/>
            <a:ext cx="5748132" cy="2313709"/>
          </a:xfrm>
        </p:spPr>
        <p:txBody>
          <a:bodyPr>
            <a:normAutofit fontScale="90000"/>
          </a:bodyPr>
          <a:lstStyle/>
          <a:p>
            <a:pPr algn="ctr"/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br>
              <a:rPr lang="es-MX" sz="2200" dirty="0">
                <a:latin typeface="Cooper Black" panose="0208090404030B020404" pitchFamily="18" charset="0"/>
              </a:rPr>
            </a:b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000" dirty="0">
                <a:latin typeface="Cooper Black" panose="0208090404030B020404" pitchFamily="18" charset="0"/>
              </a:rPr>
              <a:t>GRADO: Mixto           GRUPO: A</a:t>
            </a:r>
            <a:br>
              <a:rPr lang="es-MX" sz="2000" dirty="0">
                <a:latin typeface="Cooper Black" panose="0208090404030B020404" pitchFamily="18" charset="0"/>
              </a:rPr>
            </a:b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latin typeface="Cooper Black" panose="0208090404030B020404" pitchFamily="18" charset="0"/>
              </a:rPr>
              <a:t>EDUCADORA:</a:t>
            </a: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MA. DE LOS ANGELES HERNANDEZ RIVERA.</a:t>
            </a:r>
            <a:br>
              <a:rPr lang="es-MX" sz="2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</a:b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latin typeface="Cooper Black" panose="0208090404030B020404" pitchFamily="18" charset="0"/>
              </a:rPr>
              <a:t>LINEA DE ACCION:</a:t>
            </a: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i="1" u="sng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Lectura y escritura en familia</a:t>
            </a: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latin typeface="Cooper Black" panose="0208090404030B020404" pitchFamily="18" charset="0"/>
              </a:rPr>
              <a:t>VALORACION DE LA ACTIVIDAD:</a:t>
            </a: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Se pudo llevar a cabo la actividad ya que las madres de familia se mostraron participativas y trabajaron con mucho gusto y entusiasmo  realizando la actividad con sus hijos</a:t>
            </a:r>
            <a:r>
              <a:rPr lang="es-MX" sz="2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.</a:t>
            </a:r>
            <a:b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</a:b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931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19FC1-A8DB-4616-808C-96FCCC4D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Cooper Black" panose="0208090404030B020404" pitchFamily="18" charset="0"/>
              </a:rPr>
              <a:t>EVIDENCIAS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CC372B-720A-8428-086E-EDC97A01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6983">
            <a:off x="1036123" y="1690279"/>
            <a:ext cx="2937164" cy="239640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3C200A-943B-68CE-6D77-D86B5A4BB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32789">
            <a:off x="8783780" y="1587642"/>
            <a:ext cx="3002541" cy="23963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D38DA8-232E-F448-8B34-569488581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502" y="1630370"/>
            <a:ext cx="3148879" cy="21209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691B30-3C92-E6CF-D6EA-7ED6A32E1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937" y="4211786"/>
            <a:ext cx="2272146" cy="2400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445E9F-8317-2F88-1E5A-C88A126F07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992"/>
          <a:stretch/>
        </p:blipFill>
        <p:spPr>
          <a:xfrm>
            <a:off x="6887919" y="4146017"/>
            <a:ext cx="2282337" cy="21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8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40CEFF47-4329-4FA2-9D0A-0A01C815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 bwMode="auto">
          <a:xfrm>
            <a:off x="86139" y="311426"/>
            <a:ext cx="12019722" cy="62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C1E1E3-9F6D-4BE2-892E-2D643FD8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934" y="2396836"/>
            <a:ext cx="5748132" cy="2313709"/>
          </a:xfrm>
        </p:spPr>
        <p:txBody>
          <a:bodyPr>
            <a:normAutofit fontScale="90000"/>
          </a:bodyPr>
          <a:lstStyle/>
          <a:p>
            <a:pPr algn="ctr"/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br>
              <a:rPr lang="es-MX" sz="2200" dirty="0">
                <a:latin typeface="Cooper Black" panose="0208090404030B020404" pitchFamily="18" charset="0"/>
              </a:rPr>
            </a:b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000" dirty="0">
                <a:latin typeface="Cooper Black" panose="0208090404030B020404" pitchFamily="18" charset="0"/>
              </a:rPr>
              <a:t>GRADO: Mixto           GRUPO: A</a:t>
            </a:r>
            <a:br>
              <a:rPr lang="es-MX" sz="2000" dirty="0">
                <a:latin typeface="Cooper Black" panose="0208090404030B020404" pitchFamily="18" charset="0"/>
              </a:rPr>
            </a:b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latin typeface="Cooper Black" panose="0208090404030B020404" pitchFamily="18" charset="0"/>
              </a:rPr>
              <a:t>EDUCADORA:</a:t>
            </a: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solidFill>
                  <a:srgbClr val="92D050"/>
                </a:solidFill>
                <a:latin typeface="Cooper Black" panose="0208090404030B020404" pitchFamily="18" charset="0"/>
              </a:rPr>
              <a:t>MA. DE LOS ANGELES HERNANDEZ RIVERA</a:t>
            </a:r>
            <a:r>
              <a:rPr lang="es-MX" sz="2000" dirty="0">
                <a:solidFill>
                  <a:srgbClr val="FF0000"/>
                </a:solidFill>
                <a:latin typeface="Cooper Black" panose="0208090404030B020404" pitchFamily="18" charset="0"/>
              </a:rPr>
              <a:t>.</a:t>
            </a:r>
            <a:br>
              <a:rPr lang="es-MX" sz="2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</a:b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latin typeface="Cooper Black" panose="0208090404030B020404" pitchFamily="18" charset="0"/>
              </a:rPr>
              <a:t>LINEA DE ACCION:</a:t>
            </a: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solidFill>
                  <a:srgbClr val="92D050"/>
                </a:solidFill>
                <a:latin typeface="Cooper Black" panose="0208090404030B020404" pitchFamily="18" charset="0"/>
              </a:rPr>
              <a:t>EN EL AULA (fiesta de colores)</a:t>
            </a:r>
            <a:br>
              <a:rPr lang="es-MX" sz="2000" dirty="0">
                <a:solidFill>
                  <a:srgbClr val="92D050"/>
                </a:solidFill>
                <a:latin typeface="Cooper Black" panose="0208090404030B020404" pitchFamily="18" charset="0"/>
              </a:rPr>
            </a:br>
            <a:br>
              <a:rPr lang="es-MX" sz="2000" dirty="0">
                <a:solidFill>
                  <a:srgbClr val="92D050"/>
                </a:solidFill>
                <a:latin typeface="Cooper Black" panose="0208090404030B020404" pitchFamily="18" charset="0"/>
              </a:rPr>
            </a:br>
            <a:r>
              <a:rPr lang="es-MX" sz="2000" dirty="0">
                <a:latin typeface="Cooper Black" panose="0208090404030B020404" pitchFamily="18" charset="0"/>
              </a:rPr>
              <a:t>VALORACION DE LA ACTIVIDAD:</a:t>
            </a:r>
            <a:br>
              <a:rPr lang="es-MX" sz="2000" dirty="0">
                <a:latin typeface="Cooper Black" panose="0208090404030B020404" pitchFamily="18" charset="0"/>
              </a:rPr>
            </a:br>
            <a:r>
              <a:rPr lang="es-MX" sz="2000" dirty="0">
                <a:solidFill>
                  <a:srgbClr val="92D050"/>
                </a:solidFill>
                <a:latin typeface="Cooper Black" panose="0208090404030B020404" pitchFamily="18" charset="0"/>
              </a:rPr>
              <a:t>la actividad se llevo con gusto ya que se pudo relacionar la actividad con la planeación de clase ya que se estuvo viendo los alimentos nutritivos y el valor de compartir por lo q el hacer una fiesta de colores les pareció agradable mas cuando se realizo el video de </a:t>
            </a:r>
            <a:r>
              <a:rPr lang="es-MX" sz="2000" dirty="0" err="1">
                <a:solidFill>
                  <a:srgbClr val="92D050"/>
                </a:solidFill>
                <a:latin typeface="Cooper Black" panose="0208090404030B020404" pitchFamily="18" charset="0"/>
              </a:rPr>
              <a:t>tik</a:t>
            </a:r>
            <a:r>
              <a:rPr lang="es-MX" sz="2000" dirty="0">
                <a:solidFill>
                  <a:srgbClr val="92D050"/>
                </a:solidFill>
                <a:latin typeface="Cooper Black" panose="0208090404030B020404" pitchFamily="18" charset="0"/>
              </a:rPr>
              <a:t> </a:t>
            </a:r>
            <a:r>
              <a:rPr lang="es-MX" sz="2000" dirty="0" err="1">
                <a:solidFill>
                  <a:srgbClr val="92D050"/>
                </a:solidFill>
                <a:latin typeface="Cooper Black" panose="0208090404030B020404" pitchFamily="18" charset="0"/>
              </a:rPr>
              <a:t>tok</a:t>
            </a:r>
            <a:b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</a:b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1530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19FC1-A8DB-4616-808C-96FCCC4D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345"/>
            <a:ext cx="10515600" cy="1247343"/>
          </a:xfrm>
        </p:spPr>
        <p:txBody>
          <a:bodyPr/>
          <a:lstStyle/>
          <a:p>
            <a:r>
              <a:rPr lang="es-MX" dirty="0">
                <a:latin typeface="Cooper Black" panose="0208090404030B020404" pitchFamily="18" charset="0"/>
              </a:rPr>
              <a:t>EVIDENCIAS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91933F-32D3-A1C7-1D13-DC2F7D53B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0116">
            <a:off x="796493" y="1800458"/>
            <a:ext cx="3680113" cy="22388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07F457-00BF-9D5B-E69A-D6530A80B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2790">
            <a:off x="7515599" y="1557420"/>
            <a:ext cx="3583132" cy="21566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11A3017-BB0B-BF94-E935-2EBA83571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693" y="4615537"/>
            <a:ext cx="3319895" cy="18703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034667-11F6-6A24-5B50-F6EF92A44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564" y="4615537"/>
            <a:ext cx="3643745" cy="187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574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183</Words>
  <Application>Microsoft Office PowerPoint</Application>
  <PresentationFormat>Panorámica</PresentationFormat>
  <Paragraphs>5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Cooper Black</vt:lpstr>
      <vt:lpstr>Tema de Office</vt:lpstr>
      <vt:lpstr>Presentación de PowerPoint</vt:lpstr>
      <vt:lpstr>    GRADO: Mixto           GRUPO: A  EDUCADORA: MA. DE LOS ANGELES HERNANDEZ RIVERA.  LINEA DE ACCION: Lectura y escritura en familia VALORACION DE LA ACTIVIDAD: Se pudo llevar a cabo la actividad ya que las madres de familia se mostraron participativas y trabajaron con mucho gusto y entusiasmo  realizando la actividad con sus hijos.  </vt:lpstr>
      <vt:lpstr>EVIDENCIAS </vt:lpstr>
      <vt:lpstr>    GRADO: Mixto           GRUPO: A  EDUCADORA: MA. DE LOS ANGELES HERNANDEZ RIVERA.  LINEA DE ACCION: EN EL AULA (fiesta de colores)  VALORACION DE LA ACTIVIDAD: la actividad se llevo con gusto ya que se pudo relacionar la actividad con la planeación de clase ya que se estuvo viendo los alimentos nutritivos y el valor de compartir por lo q el hacer una fiesta de colores les pareció agradable mas cuando se realizo el video de tik tok  </vt:lpstr>
      <vt:lpstr>EVIDENCIAS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Esmirna Balderas</dc:creator>
  <cp:lastModifiedBy>Angie</cp:lastModifiedBy>
  <cp:revision>3</cp:revision>
  <dcterms:created xsi:type="dcterms:W3CDTF">2022-10-21T15:42:04Z</dcterms:created>
  <dcterms:modified xsi:type="dcterms:W3CDTF">2022-10-29T15:15:02Z</dcterms:modified>
</cp:coreProperties>
</file>