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B3FBD-AAD3-49E4-93F8-38C41B4AA8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A40516A-2881-4F95-83A0-DD0D23CD4185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Solo algunos niños adquirieron la carpeta .</a:t>
          </a:r>
        </a:p>
      </dgm:t>
    </dgm:pt>
    <dgm:pt modelId="{C900B9FE-E5F8-45FD-AA7B-314C99DC429D}" type="parTrans" cxnId="{BD5B4069-A1F7-4CCF-8AC4-11C2294CBBC3}">
      <dgm:prSet/>
      <dgm:spPr/>
      <dgm:t>
        <a:bodyPr/>
        <a:lstStyle/>
        <a:p>
          <a:endParaRPr lang="es-MX"/>
        </a:p>
      </dgm:t>
    </dgm:pt>
    <dgm:pt modelId="{51F6EDB8-6535-4060-81B8-392689801DDF}" type="sibTrans" cxnId="{BD5B4069-A1F7-4CCF-8AC4-11C2294CBBC3}">
      <dgm:prSet/>
      <dgm:spPr/>
      <dgm:t>
        <a:bodyPr/>
        <a:lstStyle/>
        <a:p>
          <a:endParaRPr lang="es-MX"/>
        </a:p>
      </dgm:t>
    </dgm:pt>
    <dgm:pt modelId="{0A4C9D88-93EB-4B58-9866-CA45AA509844}">
      <dgm:prSet phldrT="[Texto]"/>
      <dgm:spPr/>
      <dgm:t>
        <a:bodyPr/>
        <a:lstStyle/>
        <a:p>
          <a:r>
            <a:rPr lang="es-MX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Se obtuvo llegar al nivel de conceptualización silábico /alfabético.</a:t>
          </a:r>
        </a:p>
      </dgm:t>
    </dgm:pt>
    <dgm:pt modelId="{2F68FCEC-EE6C-48C7-B77F-66EFBE6E566C}" type="parTrans" cxnId="{E88560B0-F0BC-473E-8C32-9AECDB91D77C}">
      <dgm:prSet/>
      <dgm:spPr/>
      <dgm:t>
        <a:bodyPr/>
        <a:lstStyle/>
        <a:p>
          <a:endParaRPr lang="es-MX"/>
        </a:p>
      </dgm:t>
    </dgm:pt>
    <dgm:pt modelId="{2C99754F-732B-43F3-96CA-52846759C85C}" type="sibTrans" cxnId="{E88560B0-F0BC-473E-8C32-9AECDB91D77C}">
      <dgm:prSet/>
      <dgm:spPr/>
      <dgm:t>
        <a:bodyPr/>
        <a:lstStyle/>
        <a:p>
          <a:endParaRPr lang="es-MX"/>
        </a:p>
      </dgm:t>
    </dgm:pt>
    <dgm:pt modelId="{4334210D-2BE3-4768-BC72-EB5983BF8E0A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Fue muy interesante el  poder manipular y formar las palabras. </a:t>
          </a:r>
        </a:p>
      </dgm:t>
    </dgm:pt>
    <dgm:pt modelId="{250E2B61-129C-42E7-A2D6-E078C2D66B7C}" type="parTrans" cxnId="{54B9C81F-977F-4F8E-9437-7E93340F70D0}">
      <dgm:prSet/>
      <dgm:spPr/>
      <dgm:t>
        <a:bodyPr/>
        <a:lstStyle/>
        <a:p>
          <a:endParaRPr lang="es-MX"/>
        </a:p>
      </dgm:t>
    </dgm:pt>
    <dgm:pt modelId="{C9C47514-15B4-4AD9-B78F-EC7739B4A3D4}" type="sibTrans" cxnId="{54B9C81F-977F-4F8E-9437-7E93340F70D0}">
      <dgm:prSet/>
      <dgm:spPr/>
      <dgm:t>
        <a:bodyPr/>
        <a:lstStyle/>
        <a:p>
          <a:endParaRPr lang="es-MX"/>
        </a:p>
      </dgm:t>
    </dgm:pt>
    <dgm:pt modelId="{BE91C1F7-5E3B-42CE-99AB-24FC37AF8983}">
      <dgm:prSet phldrT="[Texto]"/>
      <dgm:spPr/>
      <dgm:t>
        <a:bodyPr/>
        <a:lstStyle/>
        <a:p>
          <a:r>
            <a:rPr lang="es-MX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Se le pueden agregar actividades de otras asignaturas</a:t>
          </a:r>
          <a:r>
            <a:rPr lang="es-MX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B949894B-6E92-429E-B51D-4AD8BC66AA01}" type="parTrans" cxnId="{B1EDCE8D-F0EF-4C4A-A9F7-7A13A9D4BF15}">
      <dgm:prSet/>
      <dgm:spPr/>
      <dgm:t>
        <a:bodyPr/>
        <a:lstStyle/>
        <a:p>
          <a:endParaRPr lang="es-MX"/>
        </a:p>
      </dgm:t>
    </dgm:pt>
    <dgm:pt modelId="{526E3884-4D45-4AD5-A031-6969A05541C9}" type="sibTrans" cxnId="{B1EDCE8D-F0EF-4C4A-A9F7-7A13A9D4BF15}">
      <dgm:prSet/>
      <dgm:spPr/>
      <dgm:t>
        <a:bodyPr/>
        <a:lstStyle/>
        <a:p>
          <a:endParaRPr lang="es-MX"/>
        </a:p>
      </dgm:t>
    </dgm:pt>
    <dgm:pt modelId="{BE85ACD6-DF90-4C93-ACC9-0CFB2A8DE6E5}" type="pres">
      <dgm:prSet presAssocID="{D75B3FBD-AAD3-49E4-93F8-38C41B4AA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40CA97E-5B84-4BB3-A8A2-35CDE2C4062A}" type="pres">
      <dgm:prSet presAssocID="{6A40516A-2881-4F95-83A0-DD0D23CD41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D4D454-550C-4A9B-AD8F-FD9E4741D2A2}" type="pres">
      <dgm:prSet presAssocID="{6A40516A-2881-4F95-83A0-DD0D23CD418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552A67-CF7A-49D5-899D-922A1C27FDA0}" type="pres">
      <dgm:prSet presAssocID="{4334210D-2BE3-4768-BC72-EB5983BF8E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498ED-7956-428C-8818-CF60C511819E}" type="pres">
      <dgm:prSet presAssocID="{4334210D-2BE3-4768-BC72-EB5983BF8E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01C37B-A789-476F-AF00-A5BC1C3B4518}" type="presOf" srcId="{4334210D-2BE3-4768-BC72-EB5983BF8E0A}" destId="{19552A67-CF7A-49D5-899D-922A1C27FDA0}" srcOrd="0" destOrd="0" presId="urn:microsoft.com/office/officeart/2005/8/layout/vList2"/>
    <dgm:cxn modelId="{54B9C81F-977F-4F8E-9437-7E93340F70D0}" srcId="{D75B3FBD-AAD3-49E4-93F8-38C41B4AA80B}" destId="{4334210D-2BE3-4768-BC72-EB5983BF8E0A}" srcOrd="1" destOrd="0" parTransId="{250E2B61-129C-42E7-A2D6-E078C2D66B7C}" sibTransId="{C9C47514-15B4-4AD9-B78F-EC7739B4A3D4}"/>
    <dgm:cxn modelId="{0C355E42-6E4F-43BD-8BF5-15392F446C2C}" type="presOf" srcId="{0A4C9D88-93EB-4B58-9866-CA45AA509844}" destId="{4FD4D454-550C-4A9B-AD8F-FD9E4741D2A2}" srcOrd="0" destOrd="0" presId="urn:microsoft.com/office/officeart/2005/8/layout/vList2"/>
    <dgm:cxn modelId="{E88560B0-F0BC-473E-8C32-9AECDB91D77C}" srcId="{6A40516A-2881-4F95-83A0-DD0D23CD4185}" destId="{0A4C9D88-93EB-4B58-9866-CA45AA509844}" srcOrd="0" destOrd="0" parTransId="{2F68FCEC-EE6C-48C7-B77F-66EFBE6E566C}" sibTransId="{2C99754F-732B-43F3-96CA-52846759C85C}"/>
    <dgm:cxn modelId="{CE83CC47-8005-40C7-9F65-60C83CCE3C90}" type="presOf" srcId="{D75B3FBD-AAD3-49E4-93F8-38C41B4AA80B}" destId="{BE85ACD6-DF90-4C93-ACC9-0CFB2A8DE6E5}" srcOrd="0" destOrd="0" presId="urn:microsoft.com/office/officeart/2005/8/layout/vList2"/>
    <dgm:cxn modelId="{FC2EB8F9-E2EF-4427-86E1-12DBB4D59A99}" type="presOf" srcId="{6A40516A-2881-4F95-83A0-DD0D23CD4185}" destId="{A40CA97E-5B84-4BB3-A8A2-35CDE2C4062A}" srcOrd="0" destOrd="0" presId="urn:microsoft.com/office/officeart/2005/8/layout/vList2"/>
    <dgm:cxn modelId="{BD5B4069-A1F7-4CCF-8AC4-11C2294CBBC3}" srcId="{D75B3FBD-AAD3-49E4-93F8-38C41B4AA80B}" destId="{6A40516A-2881-4F95-83A0-DD0D23CD4185}" srcOrd="0" destOrd="0" parTransId="{C900B9FE-E5F8-45FD-AA7B-314C99DC429D}" sibTransId="{51F6EDB8-6535-4060-81B8-392689801DDF}"/>
    <dgm:cxn modelId="{1FEE9CC7-E6F6-46BC-9BEE-EC2A8143A908}" type="presOf" srcId="{BE91C1F7-5E3B-42CE-99AB-24FC37AF8983}" destId="{484498ED-7956-428C-8818-CF60C511819E}" srcOrd="0" destOrd="0" presId="urn:microsoft.com/office/officeart/2005/8/layout/vList2"/>
    <dgm:cxn modelId="{B1EDCE8D-F0EF-4C4A-A9F7-7A13A9D4BF15}" srcId="{4334210D-2BE3-4768-BC72-EB5983BF8E0A}" destId="{BE91C1F7-5E3B-42CE-99AB-24FC37AF8983}" srcOrd="0" destOrd="0" parTransId="{B949894B-6E92-429E-B51D-4AD8BC66AA01}" sibTransId="{526E3884-4D45-4AD5-A031-6969A05541C9}"/>
    <dgm:cxn modelId="{F4F49681-16AD-4FF7-BE65-F66AC7EB507F}" type="presParOf" srcId="{BE85ACD6-DF90-4C93-ACC9-0CFB2A8DE6E5}" destId="{A40CA97E-5B84-4BB3-A8A2-35CDE2C4062A}" srcOrd="0" destOrd="0" presId="urn:microsoft.com/office/officeart/2005/8/layout/vList2"/>
    <dgm:cxn modelId="{1F31857E-4B21-45D8-A26D-895B4561F6D9}" type="presParOf" srcId="{BE85ACD6-DF90-4C93-ACC9-0CFB2A8DE6E5}" destId="{4FD4D454-550C-4A9B-AD8F-FD9E4741D2A2}" srcOrd="1" destOrd="0" presId="urn:microsoft.com/office/officeart/2005/8/layout/vList2"/>
    <dgm:cxn modelId="{985576A4-4633-49FC-9F45-C5AA97248873}" type="presParOf" srcId="{BE85ACD6-DF90-4C93-ACC9-0CFB2A8DE6E5}" destId="{19552A67-CF7A-49D5-899D-922A1C27FDA0}" srcOrd="2" destOrd="0" presId="urn:microsoft.com/office/officeart/2005/8/layout/vList2"/>
    <dgm:cxn modelId="{703F540B-1DA5-49BF-9CD4-2A65148022B1}" type="presParOf" srcId="{BE85ACD6-DF90-4C93-ACC9-0CFB2A8DE6E5}" destId="{484498ED-7956-428C-8818-CF60C51181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C06D3-D72D-49B8-B0C5-5A0BCB59536F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1B27-6C74-4558-BF79-79FBDC327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6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1B27-6C74-4558-BF79-79FBDC32739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24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C0421E-378B-4F29-A0A7-8C9E08F5EC76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7A6B7CF-0214-43DA-A6B6-636AD553E7D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/>
                </a:solidFill>
              </a:rPr>
              <a:t>Práctica innovadora  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5611539" cy="1096046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Escuela primaria: Florencio aguilar</a:t>
            </a:r>
          </a:p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Maestra : Maritza Vargas </a:t>
            </a:r>
          </a:p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Grado y grupo:1°A</a:t>
            </a:r>
          </a:p>
          <a:p>
            <a:pPr algn="r"/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Diciembre 2020</a:t>
            </a:r>
          </a:p>
        </p:txBody>
      </p:sp>
    </p:spTree>
    <p:extLst>
      <p:ext uri="{BB962C8B-B14F-4D97-AF65-F5344CB8AC3E}">
        <p14:creationId xmlns:p14="http://schemas.microsoft.com/office/powerpoint/2010/main" val="88148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Carpeta móvil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cap="all" dirty="0">
                <a:latin typeface="Arial Black" pitchFamily="34" charset="0"/>
              </a:rPr>
              <a:t>Materiales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Carpeta  de tres  aros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Letras  del  alfabeto  móvil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Velcro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Fieltro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Hule con tac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 Hojas protectoras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Abecedario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800" dirty="0">
                <a:latin typeface="Arial Black" pitchFamily="34" charset="0"/>
              </a:rPr>
              <a:t>Hojas de trabajo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86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" y="116633"/>
            <a:ext cx="9036496" cy="533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9981" y="5449539"/>
            <a:ext cx="7520940" cy="1228451"/>
          </a:xfrm>
        </p:spPr>
        <p:txBody>
          <a:bodyPr>
            <a:noAutofit/>
          </a:bodyPr>
          <a:lstStyle/>
          <a:p>
            <a:pPr algn="ctr"/>
            <a:r>
              <a:rPr lang="es-MX" sz="2000" dirty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s-MX" sz="2000" dirty="0">
                <a:latin typeface="Arial Black" pitchFamily="34" charset="0"/>
              </a:rPr>
              <a:t>Que los alumnos de la escuela primaria Florencio Aguilar de primer grado adquieran la lectoescritura. </a:t>
            </a:r>
          </a:p>
        </p:txBody>
      </p:sp>
    </p:spTree>
    <p:extLst>
      <p:ext uri="{BB962C8B-B14F-4D97-AF65-F5344CB8AC3E}">
        <p14:creationId xmlns:p14="http://schemas.microsoft.com/office/powerpoint/2010/main" val="125809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trabaja?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La carpeta móvil fue diseñada para trabajar con diversas actividades que se enfocan al  proceso  de lectoescritura. </a:t>
            </a:r>
          </a:p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Se trabaja de diferentes maneras , la principal es  con el método fonético y la mezcla de otros métodos de lectoescritura.  </a:t>
            </a:r>
          </a:p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Cada semana se envía un dictado para que las mamas  apoyen a realizarlo, al recibir las evidencias  comentan las mamas que es muy interactivo el poder buscar y mover las letras para poder formar las palabras que se les indican.</a:t>
            </a:r>
          </a:p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En la carpeta  móvil se les agrego el abecedario  que fuera interactivo con  imágenes y letras relacionadas al contexto. </a:t>
            </a:r>
          </a:p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También  en la carpeta   se trabajo otra actividad que refuerza el proceso de alfabetización, el cual se denomino  pizarra interactiva. </a:t>
            </a:r>
          </a:p>
          <a:p>
            <a:pPr>
              <a:buFont typeface="Arial" pitchFamily="34" charset="0"/>
              <a:buChar char="•"/>
            </a:pPr>
            <a:r>
              <a:rPr lang="es-MX" b="0" dirty="0">
                <a:latin typeface="Century Gothic" pitchFamily="34" charset="0"/>
              </a:rPr>
              <a:t>Los niños tienen la imagen en la pizarra interactiva, forman la palabra con  sus letras del alfabeto móvil y al finalizar interactúan con plumones para pintarrón para escribirla.  </a:t>
            </a:r>
          </a:p>
          <a:p>
            <a:pPr>
              <a:buFont typeface="Arial" pitchFamily="34" charset="0"/>
              <a:buChar char="•"/>
            </a:pPr>
            <a:endParaRPr lang="es-MX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2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Resultados</a:t>
            </a:r>
            <a:r>
              <a:rPr lang="es-MX" dirty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7485636"/>
              </p:ext>
            </p:extLst>
          </p:nvPr>
        </p:nvGraphicFramePr>
        <p:xfrm>
          <a:off x="1187624" y="1124744"/>
          <a:ext cx="70567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4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/>
                </a:solidFill>
                <a:latin typeface="Berlin Sans FB" pitchFamily="34" charset="0"/>
              </a:rPr>
              <a:t>Evidencias …</a:t>
            </a:r>
          </a:p>
        </p:txBody>
      </p:sp>
      <p:pic>
        <p:nvPicPr>
          <p:cNvPr id="1026" name="Picture 2" descr="C:\Users\User\Downloads\IMG-20201202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0120"/>
            <a:ext cx="3515883" cy="263691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01202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5" y="188640"/>
            <a:ext cx="2931790" cy="352839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01202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93" y="4221088"/>
            <a:ext cx="3129962" cy="216023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6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sz="2000" dirty="0">
                <a:solidFill>
                  <a:schemeClr val="accent1"/>
                </a:solidFill>
                <a:latin typeface="Berlin Sans FB" pitchFamily="34" charset="0"/>
              </a:rPr>
              <a:t>Otras actividades que se  manejan en la carpeta móvil </a:t>
            </a:r>
          </a:p>
        </p:txBody>
      </p:sp>
      <p:pic>
        <p:nvPicPr>
          <p:cNvPr id="2050" name="Picture 2" descr="C:\Users\User\Downloads\IMG-20201202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83968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User\Downloads\IMG-20201202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13" y="1052736"/>
            <a:ext cx="3630150" cy="272261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-20201202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19" y="4005064"/>
            <a:ext cx="3308244" cy="2481183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82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267</Words>
  <Application>Microsoft Office PowerPoint</Application>
  <PresentationFormat>Presentación en pantalla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Batang</vt:lpstr>
      <vt:lpstr>Berlin Sans FB</vt:lpstr>
      <vt:lpstr>Calibri</vt:lpstr>
      <vt:lpstr>Century Gothic</vt:lpstr>
      <vt:lpstr>Franklin Gothic Book</vt:lpstr>
      <vt:lpstr>Franklin Gothic Medium</vt:lpstr>
      <vt:lpstr>Tunga</vt:lpstr>
      <vt:lpstr>Wingdings</vt:lpstr>
      <vt:lpstr>Ángulos</vt:lpstr>
      <vt:lpstr>Práctica innovadora  </vt:lpstr>
      <vt:lpstr>Carpeta móvil</vt:lpstr>
      <vt:lpstr>Presentación de PowerPoint</vt:lpstr>
      <vt:lpstr>¿Cómo se trabaja?</vt:lpstr>
      <vt:lpstr>Resultados </vt:lpstr>
      <vt:lpstr>Evidencias …</vt:lpstr>
      <vt:lpstr> Otras actividades que se  manejan en la carpeta móvil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Usuario</cp:lastModifiedBy>
  <cp:revision>16</cp:revision>
  <dcterms:created xsi:type="dcterms:W3CDTF">2020-12-11T13:08:40Z</dcterms:created>
  <dcterms:modified xsi:type="dcterms:W3CDTF">2021-01-11T21:05:03Z</dcterms:modified>
</cp:coreProperties>
</file>