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0" r:id="rId5"/>
    <p:sldId id="268" r:id="rId6"/>
    <p:sldId id="267" r:id="rId7"/>
    <p:sldId id="261" r:id="rId8"/>
    <p:sldId id="265" r:id="rId9"/>
    <p:sldId id="263" r:id="rId10"/>
    <p:sldId id="266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677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817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420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082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230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226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986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61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15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53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292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273DC-274E-4257-9855-2E49A3920311}" type="datetimeFigureOut">
              <a:rPr lang="es-MX" smtClean="0"/>
              <a:t>28/01/2021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CD1C9-8C60-4AF5-8817-288E84B392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102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3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26.png"/><Relationship Id="rId5" Type="http://schemas.microsoft.com/office/2007/relationships/media" Target="../media/media4.mp4"/><Relationship Id="rId10" Type="http://schemas.openxmlformats.org/officeDocument/2006/relationships/image" Target="../media/image25.png"/><Relationship Id="rId4" Type="http://schemas.openxmlformats.org/officeDocument/2006/relationships/video" Target="../media/media3.mp4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74125" y="19275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EVIDENCIAS DE HABILIDADES BÁSICAS</a:t>
            </a:r>
            <a:br>
              <a:rPr lang="es-MX" dirty="0" smtClean="0">
                <a:latin typeface="Berlin Sans FB" panose="020E0602020502020306" pitchFamily="34" charset="0"/>
              </a:rPr>
            </a:br>
            <a:r>
              <a:rPr lang="es-MX" dirty="0" smtClean="0">
                <a:latin typeface="Berlin Sans FB" panose="020E0602020502020306" pitchFamily="34" charset="0"/>
              </a:rPr>
              <a:t>JARDÍN DE NIÑOS “ÁLVARO OBREGÓN” 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>
                <a:latin typeface="Berlin Sans FB" panose="020E0602020502020306" pitchFamily="34" charset="0"/>
              </a:rPr>
              <a:t>CLAVE: 10DJN0073-F</a:t>
            </a:r>
          </a:p>
          <a:p>
            <a:r>
              <a:rPr lang="es-MX" dirty="0" smtClean="0">
                <a:latin typeface="Berlin Sans FB" panose="020E0602020502020306" pitchFamily="34" charset="0"/>
              </a:rPr>
              <a:t>VELARDEÑA, DGO.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7C26C3-E545-4A60-A24C-7729595EE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 rot="10800000">
            <a:off x="18959" y="0"/>
            <a:ext cx="827201" cy="68579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251ED6-8BF1-42F6-9FE7-8E0FFF89F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>
            <a:off x="11345839" y="0"/>
            <a:ext cx="846162" cy="68579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988" y="4088026"/>
            <a:ext cx="1700931" cy="26397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842" y="3530734"/>
            <a:ext cx="1152293" cy="319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64968" y="183187"/>
            <a:ext cx="7976312" cy="1462733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CALCULO MENTAL 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05353" y="1419391"/>
            <a:ext cx="9144000" cy="1655762"/>
          </a:xfrm>
        </p:spPr>
        <p:txBody>
          <a:bodyPr/>
          <a:lstStyle/>
          <a:p>
            <a:r>
              <a:rPr lang="es-MX" dirty="0" smtClean="0">
                <a:latin typeface="Berlin Sans FB" panose="020E0602020502020306" pitchFamily="34" charset="0"/>
              </a:rPr>
              <a:t>RESOLUCIÓN DE PROBLEMAS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7C26C3-E545-4A60-A24C-7729595EE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 rot="10800000">
            <a:off x="18959" y="0"/>
            <a:ext cx="827201" cy="68579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251ED6-8BF1-42F6-9FE7-8E0FFF89F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>
            <a:off x="11345839" y="0"/>
            <a:ext cx="846162" cy="68579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619" y="231910"/>
            <a:ext cx="1152293" cy="31970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r="4841" b="10692"/>
          <a:stretch/>
        </p:blipFill>
        <p:spPr>
          <a:xfrm>
            <a:off x="846161" y="1645920"/>
            <a:ext cx="3011250" cy="502414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t="5049" r="1320" b="18552"/>
          <a:stretch/>
        </p:blipFill>
        <p:spPr>
          <a:xfrm>
            <a:off x="7151428" y="1733318"/>
            <a:ext cx="3479602" cy="478926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857411" y="2238233"/>
            <a:ext cx="308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Resolución de problemas. 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953438" y="5008729"/>
            <a:ext cx="207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Secuencia numérica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08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1" t="5035" r="483" b="10948"/>
          <a:stretch/>
        </p:blipFill>
        <p:spPr>
          <a:xfrm>
            <a:off x="4650698" y="2057870"/>
            <a:ext cx="3041363" cy="35591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27C26C3-E545-4A60-A24C-7729595EE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 rot="10800000">
            <a:off x="18959" y="0"/>
            <a:ext cx="827201" cy="68579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251ED6-8BF1-42F6-9FE7-8E0FFF89F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>
            <a:off x="11345839" y="0"/>
            <a:ext cx="846162" cy="68579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111" y="0"/>
            <a:ext cx="1700931" cy="2639797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48883" y="4630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latin typeface="Berlin Sans FB" panose="020E0602020502020306" pitchFamily="34" charset="0"/>
              </a:rPr>
              <a:t>LECTURA</a:t>
            </a:r>
            <a:endParaRPr lang="es-MX" dirty="0">
              <a:latin typeface="Berlin Sans FB" panose="020E0602020502020306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2744128" y="1629521"/>
            <a:ext cx="4921715" cy="616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>
                <a:latin typeface="Berlin Sans FB" panose="020E0602020502020306" pitchFamily="34" charset="0"/>
              </a:rPr>
              <a:t>El árbol lector. 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09" y="4683559"/>
            <a:ext cx="3526301" cy="19835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009" y="186024"/>
            <a:ext cx="2431611" cy="432286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9197" t="7959" r="273" b="24337"/>
          <a:stretch/>
        </p:blipFill>
        <p:spPr>
          <a:xfrm>
            <a:off x="9385483" y="3438760"/>
            <a:ext cx="2475913" cy="32918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/>
          <a:srcRect t="13717" r="-2651"/>
          <a:stretch/>
        </p:blipFill>
        <p:spPr>
          <a:xfrm>
            <a:off x="8500612" y="87786"/>
            <a:ext cx="1889298" cy="344076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572866" y="5791667"/>
            <a:ext cx="48126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Berlin Sans FB" panose="020E0602020502020306" pitchFamily="34" charset="0"/>
              </a:rPr>
              <a:t>La actividad del árbol se esta trabajando los días jueves, con la finalidad de que los alumnos tengan su primer acercamiento a la lectura, la comprensión lectora y el registro de información</a:t>
            </a:r>
            <a:r>
              <a:rPr lang="es-MX" dirty="0" smtClean="0"/>
              <a:t>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378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9679" y="32608"/>
            <a:ext cx="2610802" cy="43513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8" y="105818"/>
            <a:ext cx="2015036" cy="35822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82" y="105818"/>
            <a:ext cx="2854880" cy="428902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22768" y="4769471"/>
            <a:ext cx="308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Dramatización de un cuento. 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5201282" y="4647744"/>
            <a:ext cx="4652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Reflexión sobre emociones en los cuentos, como se pueden mejorar para llevar a los alumnos a un autocontrol, en el caso de esta alumna decía cuando había sentido celos y lo que debía de cambiar. 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30039" y="4216347"/>
            <a:ext cx="2675850" cy="19807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998" y="105818"/>
            <a:ext cx="3271304" cy="443097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4488" y="4310561"/>
            <a:ext cx="1837408" cy="244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7052" y="-571105"/>
            <a:ext cx="9144000" cy="2387600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ESCRITURA 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5526" y="988614"/>
            <a:ext cx="9144000" cy="1655762"/>
          </a:xfrm>
        </p:spPr>
        <p:txBody>
          <a:bodyPr/>
          <a:lstStyle/>
          <a:p>
            <a:r>
              <a:rPr lang="es-MX" dirty="0" smtClean="0">
                <a:latin typeface="Berlin Sans FB" panose="020E0602020502020306" pitchFamily="34" charset="0"/>
              </a:rPr>
              <a:t>CUADERNO ALFABETIZADOR (DICTADO)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7C26C3-E545-4A60-A24C-7729595EE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 rot="10800000">
            <a:off x="18959" y="0"/>
            <a:ext cx="827201" cy="68579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251ED6-8BF1-42F6-9FE7-8E0FFF89FE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>
            <a:off x="11345839" y="0"/>
            <a:ext cx="846162" cy="68579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20" y="3937901"/>
            <a:ext cx="1700931" cy="26397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t="8333" r="4571" b="6592"/>
          <a:stretch/>
        </p:blipFill>
        <p:spPr>
          <a:xfrm rot="16200000">
            <a:off x="1426037" y="679544"/>
            <a:ext cx="2656316" cy="420996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720948" y="4100743"/>
            <a:ext cx="329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Berlin Sans FB" panose="020E0602020502020306" pitchFamily="34" charset="0"/>
              </a:rPr>
              <a:t>Alumno de tercer año, se encuentra en el nivel de escritura silábico-alfabético. 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10" name="WhatsApp Video 2021-01-28 at 11.45.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6621439" y="351033"/>
            <a:ext cx="3352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2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7052" y="-571105"/>
            <a:ext cx="9144000" cy="2387600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ESCRITURA 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5526" y="988614"/>
            <a:ext cx="9144000" cy="1655762"/>
          </a:xfrm>
        </p:spPr>
        <p:txBody>
          <a:bodyPr/>
          <a:lstStyle/>
          <a:p>
            <a:r>
              <a:rPr lang="es-MX" dirty="0" smtClean="0">
                <a:latin typeface="Berlin Sans FB" panose="020E0602020502020306" pitchFamily="34" charset="0"/>
              </a:rPr>
              <a:t>CUADERNO ALFABETIZADOR (DICTADO)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7C26C3-E545-4A60-A24C-7729595EE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 rot="10800000">
            <a:off x="18959" y="0"/>
            <a:ext cx="827201" cy="68579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251ED6-8BF1-42F6-9FE7-8E0FFF89F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>
            <a:off x="11345839" y="0"/>
            <a:ext cx="846162" cy="68579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20" y="3937901"/>
            <a:ext cx="1700931" cy="263979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720948" y="4100743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Berlin Sans FB" panose="020E0602020502020306" pitchFamily="34" charset="0"/>
              </a:rPr>
              <a:t>Alumno de tercer año, se encuentra en el </a:t>
            </a:r>
            <a:r>
              <a:rPr lang="es-MX" dirty="0" smtClean="0">
                <a:latin typeface="Berlin Sans FB" panose="020E0602020502020306" pitchFamily="34" charset="0"/>
              </a:rPr>
              <a:t>nivel silábico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-1" t="14128" r="1259" b="7822"/>
          <a:stretch/>
        </p:blipFill>
        <p:spPr>
          <a:xfrm>
            <a:off x="700276" y="168298"/>
            <a:ext cx="2292949" cy="392698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052" y="1343752"/>
            <a:ext cx="3217885" cy="572068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477080" y="5126599"/>
            <a:ext cx="329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Berlin Sans FB" panose="020E0602020502020306" pitchFamily="34" charset="0"/>
              </a:rPr>
              <a:t>Alumno de tercer año, se encuentra en el </a:t>
            </a:r>
            <a:r>
              <a:rPr lang="es-MX" dirty="0" smtClean="0">
                <a:latin typeface="Berlin Sans FB" panose="020E0602020502020306" pitchFamily="34" charset="0"/>
              </a:rPr>
              <a:t>nivel </a:t>
            </a:r>
            <a:r>
              <a:rPr lang="es-MX" dirty="0" err="1" smtClean="0">
                <a:latin typeface="Berlin Sans FB" panose="020E0602020502020306" pitchFamily="34" charset="0"/>
              </a:rPr>
              <a:t>sil+abico-alfabético</a:t>
            </a:r>
            <a:r>
              <a:rPr lang="es-MX" dirty="0" smtClean="0">
                <a:latin typeface="Berlin Sans FB" panose="020E0602020502020306" pitchFamily="34" charset="0"/>
              </a:rPr>
              <a:t>. </a:t>
            </a:r>
            <a:endParaRPr lang="es-MX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7" r="15730" b="16587"/>
          <a:stretch/>
        </p:blipFill>
        <p:spPr>
          <a:xfrm>
            <a:off x="663677" y="365125"/>
            <a:ext cx="4748981" cy="4822638"/>
          </a:xfrm>
        </p:spPr>
      </p:pic>
      <p:sp>
        <p:nvSpPr>
          <p:cNvPr id="5" name="CuadroTexto 4"/>
          <p:cNvSpPr txBox="1"/>
          <p:nvPr/>
        </p:nvSpPr>
        <p:spPr>
          <a:xfrm>
            <a:off x="5412658" y="4616245"/>
            <a:ext cx="4999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Berlin Sans FB" panose="020E0602020502020306" pitchFamily="34" charset="0"/>
              </a:rPr>
              <a:t>Se les pidió a los alumnos un cuaderno en donde se estará trabajando con la alfabetización en esta etapa buscando que los alumnos comprendan la importancia de la escritura, comiencen a hacer sus primeros trazos partiendo de su nombre y el de su familia. 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7C26C3-E545-4A60-A24C-7729595EE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 rot="10800000">
            <a:off x="18959" y="0"/>
            <a:ext cx="827201" cy="68579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7251ED6-8BF1-42F6-9FE7-8E0FFF89F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>
            <a:off x="11345839" y="0"/>
            <a:ext cx="84616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64968" y="183187"/>
            <a:ext cx="7976312" cy="1462733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CALCULO MENTAL 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05353" y="1419391"/>
            <a:ext cx="9144000" cy="1655762"/>
          </a:xfrm>
        </p:spPr>
        <p:txBody>
          <a:bodyPr/>
          <a:lstStyle/>
          <a:p>
            <a:r>
              <a:rPr lang="es-MX" dirty="0" smtClean="0">
                <a:latin typeface="Berlin Sans FB" panose="020E0602020502020306" pitchFamily="34" charset="0"/>
              </a:rPr>
              <a:t>CONTEO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7C26C3-E545-4A60-A24C-7729595EE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 rot="10800000">
            <a:off x="18959" y="0"/>
            <a:ext cx="827201" cy="68579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251ED6-8BF1-42F6-9FE7-8E0FFF89F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>
            <a:off x="11345839" y="0"/>
            <a:ext cx="846162" cy="68579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619" y="231910"/>
            <a:ext cx="1152293" cy="31970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15" y="1792721"/>
            <a:ext cx="5278175" cy="256486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73707" y="4626591"/>
            <a:ext cx="3821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Conteo con material concreto, reforzando la correspondencia uno-uno, irrelevancia del orden y la </a:t>
            </a:r>
            <a:r>
              <a:rPr lang="es-MX" dirty="0" err="1" smtClean="0">
                <a:latin typeface="Berlin Sans FB" panose="020E0602020502020306" pitchFamily="34" charset="0"/>
              </a:rPr>
              <a:t>cardinalidad</a:t>
            </a:r>
            <a:r>
              <a:rPr lang="es-MX" dirty="0" smtClean="0">
                <a:latin typeface="Berlin Sans FB" panose="020E0602020502020306" pitchFamily="34" charset="0"/>
              </a:rPr>
              <a:t>. 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139" y="1419391"/>
            <a:ext cx="2487384" cy="511498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391567" y="5757849"/>
            <a:ext cx="382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Identificación de número, representación gráfica y conteo con material concreto. 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366" y="2030475"/>
            <a:ext cx="2386974" cy="318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64968" y="183187"/>
            <a:ext cx="7976312" cy="1462733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CALCULO MENTAL 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05353" y="1419391"/>
            <a:ext cx="9144000" cy="1655762"/>
          </a:xfrm>
        </p:spPr>
        <p:txBody>
          <a:bodyPr/>
          <a:lstStyle/>
          <a:p>
            <a:r>
              <a:rPr lang="es-MX" dirty="0" smtClean="0">
                <a:latin typeface="Berlin Sans FB" panose="020E0602020502020306" pitchFamily="34" charset="0"/>
              </a:rPr>
              <a:t>CONTEO, REGISTRO EN TABLAS.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7C26C3-E545-4A60-A24C-7729595EE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 rot="10800000">
            <a:off x="18959" y="0"/>
            <a:ext cx="827201" cy="68579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251ED6-8BF1-42F6-9FE7-8E0FFF89F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>
            <a:off x="11345839" y="0"/>
            <a:ext cx="846162" cy="68579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619" y="231910"/>
            <a:ext cx="1152293" cy="31970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t="10330" r="748" b="9670"/>
          <a:stretch/>
        </p:blipFill>
        <p:spPr>
          <a:xfrm rot="16200000">
            <a:off x="6548816" y="1519432"/>
            <a:ext cx="3832065" cy="548640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33114" y="6178666"/>
            <a:ext cx="509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Registro de información en tablas, favoreciendo la reflexión y el análisis de los resultados.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0" y="1645920"/>
            <a:ext cx="2759447" cy="490568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179928" y="3575713"/>
            <a:ext cx="2541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Berlin Sans FB" panose="020E0602020502020306" pitchFamily="34" charset="0"/>
              </a:rPr>
              <a:t>Realiza colecciones con el material de su elección e ir armando  el collar poniendo cada </a:t>
            </a:r>
            <a:r>
              <a:rPr lang="es-MX" dirty="0" smtClean="0">
                <a:latin typeface="Berlin Sans FB" panose="020E0602020502020306" pitchFamily="34" charset="0"/>
              </a:rPr>
              <a:t>colección, </a:t>
            </a:r>
            <a:r>
              <a:rPr lang="es-MX" dirty="0">
                <a:latin typeface="Berlin Sans FB" panose="020E0602020502020306" pitchFamily="34" charset="0"/>
              </a:rPr>
              <a:t>y registrar cada </a:t>
            </a:r>
            <a:r>
              <a:rPr lang="es-MX" dirty="0" smtClean="0">
                <a:latin typeface="Berlin Sans FB" panose="020E0602020502020306" pitchFamily="34" charset="0"/>
              </a:rPr>
              <a:t>colección. </a:t>
            </a:r>
            <a:endParaRPr lang="es-MX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1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64968" y="183187"/>
            <a:ext cx="7976312" cy="1462733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Berlin Sans FB" panose="020E0602020502020306" pitchFamily="34" charset="0"/>
              </a:rPr>
              <a:t>CALCULO MENTAL 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05353" y="1419391"/>
            <a:ext cx="9144000" cy="1655762"/>
          </a:xfrm>
        </p:spPr>
        <p:txBody>
          <a:bodyPr/>
          <a:lstStyle/>
          <a:p>
            <a:r>
              <a:rPr lang="es-MX" dirty="0" smtClean="0">
                <a:latin typeface="Berlin Sans FB" panose="020E0602020502020306" pitchFamily="34" charset="0"/>
              </a:rPr>
              <a:t>RESOLUCIÓN DE PROBLEMAS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7C26C3-E545-4A60-A24C-7729595EE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 rot="10800000">
            <a:off x="18959" y="0"/>
            <a:ext cx="827201" cy="68579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251ED6-8BF1-42F6-9FE7-8E0FFF89FE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5" b="38586"/>
          <a:stretch/>
        </p:blipFill>
        <p:spPr>
          <a:xfrm>
            <a:off x="11345839" y="0"/>
            <a:ext cx="846162" cy="68579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1619" y="231910"/>
            <a:ext cx="1152293" cy="3197089"/>
          </a:xfrm>
          <a:prstGeom prst="rect">
            <a:avLst/>
          </a:prstGeom>
        </p:spPr>
      </p:pic>
      <p:pic>
        <p:nvPicPr>
          <p:cNvPr id="6" name="WhatsApp Video 2021-01-28 at 11.23.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433" y="1419391"/>
            <a:ext cx="2700892" cy="4910713"/>
          </a:xfrm>
          <a:prstGeom prst="rect">
            <a:avLst/>
          </a:prstGeom>
        </p:spPr>
      </p:pic>
      <p:pic>
        <p:nvPicPr>
          <p:cNvPr id="10" name="WhatsApp Video 2021-01-28 at 11.30.3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36517" y="1918545"/>
            <a:ext cx="2426357" cy="4411559"/>
          </a:xfrm>
          <a:prstGeom prst="rect">
            <a:avLst/>
          </a:prstGeom>
        </p:spPr>
      </p:pic>
      <p:pic>
        <p:nvPicPr>
          <p:cNvPr id="11" name="WhatsApp Video 2021-01-28 at 11.17.2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72892" y="1913917"/>
            <a:ext cx="2428903" cy="441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283</Words>
  <Application>Microsoft Office PowerPoint</Application>
  <PresentationFormat>Panorámica</PresentationFormat>
  <Paragraphs>30</Paragraphs>
  <Slides>10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Tema de Office</vt:lpstr>
      <vt:lpstr>EVIDENCIAS DE HABILIDADES BÁSICAS JARDÍN DE NIÑOS “ÁLVARO OBREGÓN”  </vt:lpstr>
      <vt:lpstr>Presentación de PowerPoint</vt:lpstr>
      <vt:lpstr>Presentación de PowerPoint</vt:lpstr>
      <vt:lpstr>ESCRITURA  </vt:lpstr>
      <vt:lpstr>ESCRITURA  </vt:lpstr>
      <vt:lpstr>Presentación de PowerPoint</vt:lpstr>
      <vt:lpstr>CALCULO MENTAL </vt:lpstr>
      <vt:lpstr>CALCULO MENTAL </vt:lpstr>
      <vt:lpstr>CALCULO MENTAL </vt:lpstr>
      <vt:lpstr>CALCULO MENTAL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EVIDENCIAS DE HABILIDADES BÁSICAS JARDÍN DE NIÑOS “ÁLVARO OBREGÓN”</dc:title>
  <dc:creator>Hp</dc:creator>
  <cp:lastModifiedBy>Hp</cp:lastModifiedBy>
  <cp:revision>10</cp:revision>
  <dcterms:created xsi:type="dcterms:W3CDTF">2021-01-28T18:57:25Z</dcterms:created>
  <dcterms:modified xsi:type="dcterms:W3CDTF">2021-01-29T01:45:44Z</dcterms:modified>
</cp:coreProperties>
</file>