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1208" y="495051"/>
            <a:ext cx="7766936" cy="1646302"/>
          </a:xfrm>
        </p:spPr>
        <p:txBody>
          <a:bodyPr/>
          <a:lstStyle/>
          <a:p>
            <a:r>
              <a:rPr lang="es-MX" dirty="0" smtClean="0"/>
              <a:t>Evidencias de lectura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41537" y="3502383"/>
            <a:ext cx="7766936" cy="1096899"/>
          </a:xfrm>
        </p:spPr>
        <p:txBody>
          <a:bodyPr/>
          <a:lstStyle/>
          <a:p>
            <a:pPr algn="ctr"/>
            <a:r>
              <a:rPr lang="es-MX" dirty="0" smtClean="0"/>
              <a:t>Maestra: Rosa Elisa Pérez  Rodríguez</a:t>
            </a:r>
          </a:p>
          <a:p>
            <a:pPr algn="ctr"/>
            <a:r>
              <a:rPr lang="es-MX" dirty="0" smtClean="0"/>
              <a:t>6°B</a:t>
            </a:r>
            <a:endParaRPr lang="es-MX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41537" y="2404531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s-MX" dirty="0" smtClean="0">
                <a:solidFill>
                  <a:schemeClr val="bg1">
                    <a:lumMod val="50000"/>
                  </a:schemeClr>
                </a:solidFill>
              </a:rPr>
              <a:t>scuela “Francisco Gómez Palacio”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1026" name="Picture 2" descr="Resultado de imagen para LEC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810" y="4233717"/>
            <a:ext cx="4322296" cy="2363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2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1097" y="1227417"/>
            <a:ext cx="4272543" cy="1365624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400" dirty="0" smtClean="0">
                <a:solidFill>
                  <a:schemeClr val="bg1">
                    <a:lumMod val="50000"/>
                  </a:schemeClr>
                </a:solidFill>
              </a:rPr>
              <a:t>Actividad “Comparto mi libro favorito”</a:t>
            </a:r>
            <a:br>
              <a:rPr lang="es-MX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s-MX" sz="2400" dirty="0" smtClean="0">
                <a:solidFill>
                  <a:schemeClr val="bg1">
                    <a:lumMod val="50000"/>
                  </a:schemeClr>
                </a:solidFill>
              </a:rPr>
              <a:t>Lectura de libros cada quince días.</a:t>
            </a:r>
            <a:endParaRPr lang="es-MX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20" y="1227417"/>
            <a:ext cx="3302374" cy="44031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827" y="1227417"/>
            <a:ext cx="2601411" cy="320790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456356" y="22411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2400" dirty="0" smtClean="0"/>
              <a:t>Toma de lectura y palabras por minuto mensual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b="38431"/>
          <a:stretch/>
        </p:blipFill>
        <p:spPr>
          <a:xfrm>
            <a:off x="7710802" y="2635624"/>
            <a:ext cx="3332559" cy="38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50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Clases en línea y videos</a:t>
            </a:r>
            <a:endParaRPr lang="es-MX" dirty="0"/>
          </a:p>
        </p:txBody>
      </p:sp>
      <p:pic>
        <p:nvPicPr>
          <p:cNvPr id="10" name="VID-20210210-WA015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4520682" y="2167063"/>
            <a:ext cx="3150635" cy="1733026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0000" t="10569" r="30625" b="21751"/>
          <a:stretch/>
        </p:blipFill>
        <p:spPr>
          <a:xfrm>
            <a:off x="421776" y="1458259"/>
            <a:ext cx="3959528" cy="3826435"/>
          </a:xfrm>
          <a:prstGeom prst="rect">
            <a:avLst/>
          </a:prstGeom>
        </p:spPr>
      </p:pic>
      <p:pic>
        <p:nvPicPr>
          <p:cNvPr id="11" name="VID-20210215-WA000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>
            <a:off x="7359663" y="1458258"/>
            <a:ext cx="3828677" cy="21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0098" y="219635"/>
            <a:ext cx="8596668" cy="660400"/>
          </a:xfrm>
        </p:spPr>
        <p:txBody>
          <a:bodyPr>
            <a:normAutofit/>
          </a:bodyPr>
          <a:lstStyle/>
          <a:p>
            <a:pPr algn="ctr"/>
            <a:r>
              <a:rPr lang="es-MX" sz="2000" dirty="0" smtClean="0"/>
              <a:t>Materiales de clases en línea</a:t>
            </a:r>
            <a:endParaRPr lang="es-MX" sz="2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828" y="880035"/>
            <a:ext cx="5556678" cy="31241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34313"/>
          <a:stretch/>
        </p:blipFill>
        <p:spPr>
          <a:xfrm>
            <a:off x="6466020" y="880035"/>
            <a:ext cx="2740746" cy="40006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0551" t="10374" r="626" b="6057"/>
          <a:stretch/>
        </p:blipFill>
        <p:spPr>
          <a:xfrm>
            <a:off x="610098" y="4254486"/>
            <a:ext cx="3380261" cy="230767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155396" y="5038993"/>
            <a:ext cx="256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Grupo de WhatsApp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692380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</TotalTime>
  <Words>45</Words>
  <Application>Microsoft Office PowerPoint</Application>
  <PresentationFormat>Panorámica</PresentationFormat>
  <Paragraphs>9</Paragraphs>
  <Slides>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Faceta</vt:lpstr>
      <vt:lpstr>Evidencias de lectura </vt:lpstr>
      <vt:lpstr>Actividad “Comparto mi libro favorito” Lectura de libros cada quince días.</vt:lpstr>
      <vt:lpstr>Clases en línea y videos</vt:lpstr>
      <vt:lpstr>Materiales de clases en línea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Evidencias de lectura</dc:title>
  <dc:creator>2000</dc:creator>
  <cp:lastModifiedBy>2000</cp:lastModifiedBy>
  <cp:revision>6</cp:revision>
  <dcterms:created xsi:type="dcterms:W3CDTF">2021-02-15T19:27:36Z</dcterms:created>
  <dcterms:modified xsi:type="dcterms:W3CDTF">2021-02-15T20:34:52Z</dcterms:modified>
</cp:coreProperties>
</file>