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7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76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25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26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12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466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040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01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50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53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7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58F0-C6A2-4309-867C-D2D7FACE0BD7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B04B-F227-475A-8551-BE551F2977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25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2640" y="3173181"/>
            <a:ext cx="10515600" cy="3889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TEMA:</a:t>
            </a:r>
          </a:p>
          <a:p>
            <a:pPr marL="0" indent="0" algn="ctr">
              <a:buNone/>
            </a:pPr>
            <a:r>
              <a:rPr lang="es-MX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Tipos de reproducción en las plantas </a:t>
            </a:r>
          </a:p>
          <a:p>
            <a:pPr marL="0" indent="0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1257" y="169261"/>
            <a:ext cx="1173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ESCUELA PRIMARIA </a:t>
            </a:r>
          </a:p>
          <a:p>
            <a:pPr algn="ctr"/>
            <a:r>
              <a:rPr lang="es-MX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LIC.GUSTAVO DÍAZ ORDAZ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85849" y="1647375"/>
            <a:ext cx="9563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CCT:10DPR58Z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347106" y="2410278"/>
            <a:ext cx="9563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CONSEJO TECNICO ESCOLAR </a:t>
            </a:r>
          </a:p>
        </p:txBody>
      </p:sp>
      <p:pic>
        <p:nvPicPr>
          <p:cNvPr id="2052" name="Picture 4" descr="partes principales de una flor compl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6" y="4494515"/>
            <a:ext cx="6524625" cy="22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43074"/>
            <a:ext cx="5562600" cy="471487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62000" y="266700"/>
            <a:ext cx="99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ial Black" panose="020B0A04020102020204" pitchFamily="34" charset="0"/>
              </a:rPr>
              <a:t>COMPARACIÓN ENTRE REPRODUCCIÓN SEXUAL Y ASEXUAL</a:t>
            </a:r>
            <a:endParaRPr lang="es-MX" sz="3600" dirty="0">
              <a:latin typeface="Arial Black" panose="020B0A04020102020204" pitchFamily="34" charset="0"/>
            </a:endParaRPr>
          </a:p>
        </p:txBody>
      </p:sp>
      <p:pic>
        <p:nvPicPr>
          <p:cNvPr id="3080" name="Picture 8" descr="Reproducción sexual | El maravilloso mundo de las plan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4" y="1743074"/>
            <a:ext cx="4092575" cy="452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59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 reproducción sexual y asexual de las plantas. Aprende en Casa II | UN1ÓN  | Pueb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60" y="464458"/>
            <a:ext cx="565014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larión, pizarra dig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615722"/>
            <a:ext cx="4705350" cy="191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 izquierda y derecha 5"/>
          <p:cNvSpPr/>
          <p:nvPr/>
        </p:nvSpPr>
        <p:spPr>
          <a:xfrm rot="16200000">
            <a:off x="8020978" y="3195886"/>
            <a:ext cx="1547544" cy="723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Picture 6" descr="Reproducción asexual en plantas. A través de una práctica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4331608"/>
            <a:ext cx="4705350" cy="225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7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33500" y="361950"/>
            <a:ext cx="94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Black" panose="020B0A04020102020204" pitchFamily="34" charset="0"/>
              </a:rPr>
              <a:t>PLAN DE CLASE</a:t>
            </a:r>
            <a:endParaRPr lang="es-MX" sz="2400" dirty="0"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1" y="1008090"/>
            <a:ext cx="10280468" cy="575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350" y="-192223"/>
            <a:ext cx="4079963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latin typeface="Arial Black" panose="020B0A04020102020204" pitchFamily="34" charset="0"/>
              </a:rPr>
              <a:t>EXPERIMENTO</a:t>
            </a:r>
            <a:endParaRPr lang="es-MX" sz="3600" dirty="0">
              <a:latin typeface="Arial Black" panose="020B0A04020102020204" pitchFamily="34" charset="0"/>
            </a:endParaRPr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351" y="931818"/>
            <a:ext cx="3796936" cy="568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5486400" y="147392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Arial Black" panose="020B0A04020102020204" pitchFamily="34" charset="0"/>
              </a:rPr>
              <a:t>HOJA DE TRABAJO</a:t>
            </a:r>
            <a:endParaRPr lang="es-MX" sz="3600" dirty="0">
              <a:latin typeface="Arial Black" panose="020B0A04020102020204" pitchFamily="34" charset="0"/>
            </a:endParaRPr>
          </a:p>
        </p:txBody>
      </p:sp>
      <p:pic>
        <p:nvPicPr>
          <p:cNvPr id="12" name="Imagen 11"/>
          <p:cNvPicPr/>
          <p:nvPr/>
        </p:nvPicPr>
        <p:blipFill>
          <a:blip r:embed="rId3"/>
          <a:stretch>
            <a:fillRect/>
          </a:stretch>
        </p:blipFill>
        <p:spPr>
          <a:xfrm>
            <a:off x="5486400" y="931818"/>
            <a:ext cx="6248400" cy="550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rial Black" panose="020B0A04020102020204" pitchFamily="34" charset="0"/>
              </a:rPr>
              <a:t>EVALUACIÓN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Rubrica de autoevaluación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60" y="2367769"/>
            <a:ext cx="4677428" cy="40296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754" y="2371864"/>
            <a:ext cx="4516046" cy="396372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977515" y="1713707"/>
            <a:ext cx="368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Lista de cotejo 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7485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38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EXPERIMENTO</vt:lpstr>
      <vt:lpstr>EVALUACIÓN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</dc:creator>
  <cp:lastModifiedBy>HP</cp:lastModifiedBy>
  <cp:revision>14</cp:revision>
  <dcterms:created xsi:type="dcterms:W3CDTF">2022-05-26T22:38:46Z</dcterms:created>
  <dcterms:modified xsi:type="dcterms:W3CDTF">2022-06-07T05:53:17Z</dcterms:modified>
</cp:coreProperties>
</file>