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0" r:id="rId5"/>
    <p:sldId id="262" r:id="rId6"/>
    <p:sldId id="263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4" autoAdjust="0"/>
    <p:restoredTop sz="94660"/>
  </p:normalViewPr>
  <p:slideViewPr>
    <p:cSldViewPr snapToGrid="0">
      <p:cViewPr varScale="1">
        <p:scale>
          <a:sx n="66" d="100"/>
          <a:sy n="66" d="100"/>
        </p:scale>
        <p:origin x="7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673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76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625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26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6120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4661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0403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601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50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53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7780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58F0-C6A2-4309-867C-D2D7FACE0BD7}" type="datetimeFigureOut">
              <a:rPr lang="es-MX" smtClean="0"/>
              <a:t>07/06/2022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AB04B-F227-475A-8551-BE551F2977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255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2640" y="3173181"/>
            <a:ext cx="10515600" cy="38893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TEMA:</a:t>
            </a:r>
          </a:p>
          <a:p>
            <a:pPr marL="0" indent="0" algn="ctr">
              <a:buNone/>
            </a:pPr>
            <a:r>
              <a:rPr lang="es-MX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Tipos de reproducción en las plantas </a:t>
            </a:r>
          </a:p>
          <a:p>
            <a:pPr marL="0" indent="0">
              <a:buNone/>
            </a:pPr>
            <a:endParaRPr lang="es-MX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61257" y="169261"/>
            <a:ext cx="11734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ESCUELA PRIMARIA </a:t>
            </a:r>
          </a:p>
          <a:p>
            <a:pPr algn="ctr"/>
            <a:r>
              <a:rPr lang="es-MX" sz="4000" dirty="0" smtClean="0">
                <a:latin typeface="Arial Black" panose="020B0A04020102020204" pitchFamily="34" charset="0"/>
                <a:cs typeface="Arial" panose="020B0604020202020204" pitchFamily="34" charset="0"/>
              </a:rPr>
              <a:t>LIC.GUSTAVO DÍAZ ORDAZ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85849" y="1647375"/>
            <a:ext cx="9563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CCT:10DPR58Z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347106" y="2410278"/>
            <a:ext cx="9563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Arial Black" panose="020B0A04020102020204" pitchFamily="34" charset="0"/>
                <a:cs typeface="Arial" panose="020B0604020202020204" pitchFamily="34" charset="0"/>
              </a:rPr>
              <a:t>CONSEJO TECNICO ESCOLAR </a:t>
            </a:r>
          </a:p>
        </p:txBody>
      </p:sp>
      <p:pic>
        <p:nvPicPr>
          <p:cNvPr id="2052" name="Picture 4" descr="partes principales de una flor comple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5086" y="4494515"/>
            <a:ext cx="6524625" cy="2206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851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43074"/>
            <a:ext cx="5562600" cy="4714876"/>
          </a:xfrm>
          <a:prstGeom prst="rect">
            <a:avLst/>
          </a:prstGeom>
        </p:spPr>
      </p:pic>
      <p:sp>
        <p:nvSpPr>
          <p:cNvPr id="8" name="CuadroTexto 7"/>
          <p:cNvSpPr txBox="1"/>
          <p:nvPr/>
        </p:nvSpPr>
        <p:spPr>
          <a:xfrm>
            <a:off x="762000" y="266700"/>
            <a:ext cx="9925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>
                <a:latin typeface="Arial Black" panose="020B0A04020102020204" pitchFamily="34" charset="0"/>
              </a:rPr>
              <a:t>COMPARACIÓN ENTRE REPRODUCCIÓN SEXUAL Y ASEXUAL</a:t>
            </a:r>
            <a:endParaRPr lang="es-MX" sz="3600" dirty="0">
              <a:latin typeface="Arial Black" panose="020B0A04020102020204" pitchFamily="34" charset="0"/>
            </a:endParaRPr>
          </a:p>
        </p:txBody>
      </p:sp>
      <p:pic>
        <p:nvPicPr>
          <p:cNvPr id="3080" name="Picture 8" descr="Reproducción sexual | El maravilloso mundo de las plant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5974" y="1743074"/>
            <a:ext cx="4092575" cy="452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59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La reproducción sexual y asexual de las plantas. Aprende en Casa II | UN1ÓN  | Pueb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260" y="464458"/>
            <a:ext cx="565014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larión, pizarra digit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615722"/>
            <a:ext cx="4705350" cy="191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lecha izquierda y derecha 5"/>
          <p:cNvSpPr/>
          <p:nvPr/>
        </p:nvSpPr>
        <p:spPr>
          <a:xfrm rot="16200000">
            <a:off x="8020978" y="3195886"/>
            <a:ext cx="1547544" cy="7239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7" name="Picture 6" descr="Reproducción asexual en plantas. A través de una práctica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525" y="4331608"/>
            <a:ext cx="4705350" cy="2259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27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33500" y="361950"/>
            <a:ext cx="941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latin typeface="Arial Black" panose="020B0A04020102020204" pitchFamily="34" charset="0"/>
              </a:rPr>
              <a:t>PLAN DE CLASE</a:t>
            </a:r>
            <a:endParaRPr lang="es-MX" sz="2400" dirty="0">
              <a:latin typeface="Arial Black" panose="020B0A040201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1" y="1008090"/>
            <a:ext cx="10280468" cy="575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57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350" y="-192223"/>
            <a:ext cx="4079963" cy="1325563"/>
          </a:xfrm>
        </p:spPr>
        <p:txBody>
          <a:bodyPr>
            <a:normAutofit/>
          </a:bodyPr>
          <a:lstStyle/>
          <a:p>
            <a:pPr algn="ctr"/>
            <a:r>
              <a:rPr lang="es-MX" sz="3600" dirty="0" smtClean="0">
                <a:latin typeface="Arial Black" panose="020B0A04020102020204" pitchFamily="34" charset="0"/>
              </a:rPr>
              <a:t>EXPERIMENTO</a:t>
            </a:r>
            <a:endParaRPr lang="es-MX" sz="3600" dirty="0">
              <a:latin typeface="Arial Black" panose="020B0A04020102020204" pitchFamily="34" charset="0"/>
            </a:endParaRPr>
          </a:p>
        </p:txBody>
      </p:sp>
      <p:pic>
        <p:nvPicPr>
          <p:cNvPr id="10" name="Marcador de contenido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7351" y="931818"/>
            <a:ext cx="3796936" cy="568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5486400" y="147392"/>
            <a:ext cx="579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>
                <a:latin typeface="Arial Black" panose="020B0A04020102020204" pitchFamily="34" charset="0"/>
              </a:rPr>
              <a:t>HOJA DE TRABAJO</a:t>
            </a:r>
            <a:endParaRPr lang="es-MX" sz="3600" dirty="0">
              <a:latin typeface="Arial Black" panose="020B0A04020102020204" pitchFamily="34" charset="0"/>
            </a:endParaRPr>
          </a:p>
        </p:txBody>
      </p:sp>
      <p:pic>
        <p:nvPicPr>
          <p:cNvPr id="12" name="Imagen 11"/>
          <p:cNvPicPr/>
          <p:nvPr/>
        </p:nvPicPr>
        <p:blipFill>
          <a:blip r:embed="rId3"/>
          <a:stretch>
            <a:fillRect/>
          </a:stretch>
        </p:blipFill>
        <p:spPr>
          <a:xfrm>
            <a:off x="5486400" y="931818"/>
            <a:ext cx="6248400" cy="5504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9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>
                <a:latin typeface="Arial Black" panose="020B0A04020102020204" pitchFamily="34" charset="0"/>
              </a:rPr>
              <a:t>EVALUACIÓN</a:t>
            </a:r>
            <a:endParaRPr lang="es-MX" dirty="0"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Rubrica de autoevaluación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760" y="2367769"/>
            <a:ext cx="4677428" cy="4029637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7754" y="2371864"/>
            <a:ext cx="4516046" cy="396372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7977515" y="1713707"/>
            <a:ext cx="36837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Lista de cotejo  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4748568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38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EXPERIMENTO</vt:lpstr>
      <vt:lpstr>EVALUACIÓN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</dc:creator>
  <cp:lastModifiedBy>HP</cp:lastModifiedBy>
  <cp:revision>14</cp:revision>
  <dcterms:created xsi:type="dcterms:W3CDTF">2022-05-26T22:38:46Z</dcterms:created>
  <dcterms:modified xsi:type="dcterms:W3CDTF">2022-06-07T05:53:17Z</dcterms:modified>
</cp:coreProperties>
</file>