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EFE-F711-49A8-8C6D-8B51384FC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384BE6-BDEE-4E72-A6F2-8BA28BCB9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7752BE-483A-4082-A8AB-81C82FE4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25603-F62E-43ED-8D47-A2455D9E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C0565-8BF7-46EB-8EFD-F4000D2B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19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C3F3C-738C-443D-8C66-13CC32AA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659FC1-FA97-40C1-900C-9EAE73220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09268-6FAD-49BA-A41E-C578FE4C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BB8BB-29C5-4407-AC3F-0C023FF9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4BF13-41B6-4238-B8BF-EC9F133A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4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C238F0-33AD-4664-BFD8-216441F8B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690EF9-DE0B-453F-8337-C12AFA8A6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9752F-C811-428F-AD47-C4ED0083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81486-A7A3-48EE-BD17-629AF050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CCFF9-F66C-4A15-819E-DABEA2B1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89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DE7A4-25D6-4F07-8021-67D70462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F97BCE-98EE-43A2-B144-FC8E6832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D3E38E-EE28-4FFA-BAF0-74FB505E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913EE-3234-4BF8-93CD-63F7CB2D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2408B-AAD1-4FB1-9D2F-89BD90A4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87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5940-95FE-4E21-B444-5B731FB0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42ACAD-93C9-4AA5-BA0A-9B18EE0CE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5AF2D-6423-419A-BC59-36DC7422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C19717-390D-4695-A39F-6E8E8D38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F5F658-559D-47D1-A50B-8CAEF332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63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99258-1AB1-417F-88EA-F3B39F8E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C878E-392C-4634-A804-8E6F16BC5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ADE7FE-71A1-468C-9BB6-86D209195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A5C504-62AC-45AC-B59F-CFA2D89D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BF6191-61F3-4FE5-88AD-D5F96D8C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53AA59-BA36-4ED7-9906-5F526912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44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279B4-200D-4918-A34F-7132CC0E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2B1D4B-FEEA-4C55-AA86-85F338DE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A04E86-80B5-4A9F-94C6-A3AEEDCB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0AF63E-7FEF-4FCC-AE62-16641FDC7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40CF58-13D5-4D3B-8DDB-8F300B20B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B27DE2-833B-477C-8E29-3A4CD619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D7AAB5-8E57-4A60-9440-451A85AC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22AD98A-A786-437D-BC18-6C86F207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517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46E3F-72AC-44B0-8F09-6487D399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78F48F-20C9-4235-99B8-AB699E21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72293F-D998-4168-91B7-95118576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E95DA3-4F95-447B-824F-F1695019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92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ECC730-3210-4C53-9854-D71D52F2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2F0D66-E0B1-44F8-B429-E313CDF7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1D7817-6FE8-4935-93C4-32C362CB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18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46291-06DA-4ABF-987E-C7348376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25A50-2482-4D07-892D-1A1AE7AA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712A2-4FAA-4A2A-BD6F-2B8C8F988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E92E6C-6EAD-4923-B382-BD83DE58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010716-F330-4E8D-88D1-03517954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95684E-C5F7-466D-856A-A1B04653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886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8460E-0A31-450D-BEED-B375C5D0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409C5C-12B3-466F-9542-55CE50AFB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68A31D-D5BF-46BA-9029-4A5556BF7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B00AF-912E-45CB-BED6-11EA0607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83370-4D02-4C39-8600-0605EC28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16A7C3-A7D2-426B-8B75-22451B0C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79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C119A4-F0AB-430C-B5E2-465FEC7A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AB5A99-065C-451D-AFD4-4B65248D0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B66FAC-1A1D-4616-B069-6C7E64580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9DED-7AF7-4677-A860-63AFEAF86826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995E27-7E5F-49E7-836F-109ACA6CC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BF3AC-3649-4745-8EE8-2EC224B4A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E520-E93E-43CF-B73B-A55A9D83CC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19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AC9FB4B-744F-4F01-82BD-71DF21CE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7030A0"/>
                </a:solidFill>
                <a:latin typeface="Bodoni MT Black" panose="02070A03080606020203" pitchFamily="18" charset="0"/>
              </a:rPr>
              <a:t>Cómo guardar un chat de WhatsApp con sus imágenes.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507E6A-2EF2-446F-A322-D8ACD6BCB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1408940"/>
            <a:ext cx="9875519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BB55A8-E685-4976-9789-21E63850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1224591" cy="1351386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Para vaciar el chat: una vez que se haya guardado el chat en Drive.</a:t>
            </a:r>
            <a:endParaRPr lang="es-MX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93F9D3-8E8A-49E2-B493-C3D0C1BB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23" y="1351386"/>
            <a:ext cx="10177668" cy="5109049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40411384-ECC7-4A59-B344-6250B9AEA6B1}"/>
              </a:ext>
            </a:extLst>
          </p:cNvPr>
          <p:cNvCxnSpPr>
            <a:cxnSpLocks/>
          </p:cNvCxnSpPr>
          <p:nvPr/>
        </p:nvCxnSpPr>
        <p:spPr>
          <a:xfrm flipV="1">
            <a:off x="9223513" y="2451653"/>
            <a:ext cx="331304" cy="7421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8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AC9FB4B-744F-4F01-82BD-71DF21CE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7030A0"/>
                </a:solidFill>
                <a:latin typeface="Bodoni MT Black" panose="02070A03080606020203" pitchFamily="18" charset="0"/>
              </a:rPr>
              <a:t>Elegir si se quiere incluir los archivos multimedia.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13602E-BB35-4E92-866C-B5D3456C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55" y="1519311"/>
            <a:ext cx="9549619" cy="44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BB55A8-E685-4976-9789-21E63850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637" y="119067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solidFill>
                  <a:srgbClr val="7030A0"/>
                </a:solidFill>
                <a:latin typeface="Bodoni MT Black" panose="02070A03080606020203" pitchFamily="18" charset="0"/>
              </a:rPr>
              <a:t>Elegir la aplicación para guardar el documento.</a:t>
            </a:r>
            <a:endParaRPr lang="es-MX" sz="28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8AACB35-7683-4B0D-ABAE-1C971316B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429" y="119067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rgbClr val="7030A0"/>
                </a:solidFill>
                <a:latin typeface="Bodoni MT Black" panose="02070A03080606020203" pitchFamily="18" charset="0"/>
              </a:rPr>
              <a:t>Elegir Drive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9B811F-E695-4F15-A19D-3CBF56913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903" y="1080293"/>
            <a:ext cx="3467254" cy="56586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D1E963-ACFD-409E-8389-C13A7C0CF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45" y="1080294"/>
            <a:ext cx="3262837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BB55A8-E685-4976-9789-21E63850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75" y="119067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solidFill>
                  <a:srgbClr val="7030A0"/>
                </a:solidFill>
                <a:latin typeface="Bodoni MT Black" panose="02070A03080606020203" pitchFamily="18" charset="0"/>
              </a:rPr>
              <a:t>Se da click para ver las cuentas.</a:t>
            </a:r>
            <a:endParaRPr lang="es-MX" sz="28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8AACB35-7683-4B0D-ABAE-1C971316B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429" y="119067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dirty="0">
                <a:solidFill>
                  <a:srgbClr val="7030A0"/>
                </a:solidFill>
                <a:latin typeface="Bodoni MT Black" panose="02070A03080606020203" pitchFamily="18" charset="0"/>
              </a:rPr>
              <a:t>Se elige la cuenta donde se quiere guardar.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9BB3F1-0300-442B-B2FE-562020847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59" y="1080294"/>
            <a:ext cx="3262908" cy="56586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D7A466-5043-4AEA-8E25-9E7735E29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04" y="1080294"/>
            <a:ext cx="3262837" cy="565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BB55A8-E685-4976-9789-21E63850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75" y="119067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Se da click para ver las carpetas.</a:t>
            </a:r>
            <a:endParaRPr lang="es-MX" sz="32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8AACB35-7683-4B0D-ABAE-1C971316B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429" y="119067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Se da click para crear una nueva carpeta.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2D9CB5-32B0-46DA-9EFF-8B645CFC4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89" y="1080294"/>
            <a:ext cx="3262908" cy="56586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94A74F-0536-412C-8159-DFE778EA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31" y="1080294"/>
            <a:ext cx="3262908" cy="565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BB55A8-E685-4976-9789-21E63850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75" y="147646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Se le pone nombre a la carpeta.</a:t>
            </a:r>
            <a:endParaRPr lang="es-MX" sz="32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8AACB35-7683-4B0D-ABAE-1C971316B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429" y="119067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Se le da click en crear.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284C50-FC85-4FC5-86EF-D71F2C3C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4" y="1051715"/>
            <a:ext cx="3262837" cy="56586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21005A-FF0C-4552-BE63-FD88C86CB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98" y="1020758"/>
            <a:ext cx="3262908" cy="57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BB55A8-E685-4976-9789-21E63850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75" y="147646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Se le da click en seleccionar.</a:t>
            </a:r>
            <a:endParaRPr lang="es-MX" sz="32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8AACB35-7683-4B0D-ABAE-1C971316B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240" y="119067"/>
            <a:ext cx="5318377" cy="823912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Se le da click en guardar.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02DF59-4DDD-427C-9C85-26D2B1E4B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94" y="971558"/>
            <a:ext cx="3262908" cy="57777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93E44B-E7F3-437D-92F3-FA050AFC6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9" y="917190"/>
            <a:ext cx="3262908" cy="58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0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BB55A8-E685-4976-9789-21E63850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788" y="0"/>
            <a:ext cx="5157787" cy="1351386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En el caso de que se tenga una carpeta, se le da regresar.</a:t>
            </a:r>
            <a:endParaRPr lang="es-MX" sz="32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8AACB35-7683-4B0D-ABAE-1C971316B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240" y="119067"/>
            <a:ext cx="5318377" cy="823912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Se selecciona la carpeta donde quereos guardar.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D453FD-2D68-470A-B3AD-D6B181240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5" y="1590092"/>
            <a:ext cx="3262908" cy="51488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E20DD4-5396-42E7-9365-B396A79B1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8" y="1442446"/>
            <a:ext cx="3262908" cy="52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BB55A8-E685-4976-9789-21E63850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5157787" cy="1351386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  <a:latin typeface="Bodoni MT Black" panose="02070A03080606020203" pitchFamily="18" charset="0"/>
              </a:rPr>
              <a:t>Se le da click en guardar.</a:t>
            </a:r>
            <a:endParaRPr lang="es-MX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3A442D-247B-4CDA-804D-43815C75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5" y="1442446"/>
            <a:ext cx="3262908" cy="54155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1ACC9B-0DEC-40BE-B459-030D72616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1" y="1057255"/>
            <a:ext cx="3262837" cy="58007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D62F07C-9B22-4943-AA6D-EF4525023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85" y="901148"/>
            <a:ext cx="3262837" cy="59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138</Words>
  <Application>Microsoft Office PowerPoint</Application>
  <PresentationFormat>Panorámica</PresentationFormat>
  <Paragraphs>16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Bodoni MT Black</vt:lpstr>
      <vt:lpstr>Calibri</vt:lpstr>
      <vt:lpstr>Calibri Light</vt:lpstr>
      <vt:lpstr>Tema de Office</vt:lpstr>
      <vt:lpstr>Cómo guardar un chat de WhatsApp con sus imágenes.</vt:lpstr>
      <vt:lpstr>Elegir si se quiere incluir los archivos multimedia.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guardar un chat de WhatsApp con sus imágenes.</dc:title>
  <dc:creator>Gerardo Torres</dc:creator>
  <cp:lastModifiedBy>Gerardo Torres</cp:lastModifiedBy>
  <cp:revision>7</cp:revision>
  <dcterms:created xsi:type="dcterms:W3CDTF">2020-12-14T23:52:23Z</dcterms:created>
  <dcterms:modified xsi:type="dcterms:W3CDTF">2020-12-15T22:33:01Z</dcterms:modified>
</cp:coreProperties>
</file>