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013B9-50C6-460A-B88E-901BC3EE2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831F0E-7FF4-4AD0-B54C-98487022C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5B5489-41B4-430F-9CB2-12D28DD3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163E9B-DD18-4D2B-B146-4B48212E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D684F-BDC3-4CC6-B067-C03AC3A2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7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2B8D3-29DF-45B7-B98C-946C4926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2918EB-D743-44F6-8351-792DBBFF8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3A793-A84E-4089-81CF-6907E056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D802A-B671-407D-97D5-DADA31B7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6101A-4073-4139-8B78-E2C4A91E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2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80595-53B7-4D55-B3E9-0D43F82FA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F457A3-FBDA-4FC2-93CD-432B8717E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CDEDF-4CF0-4799-B1F6-8889ED92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44182-1534-41BA-A085-3F55C0E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31DF0-B39C-4F9B-B8F9-F7FB12A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77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57EFF-5A8D-498B-8297-22AC8758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A30695-F8A1-45E6-B31B-E8AD50F8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F88AA7-4781-4D1F-87F5-B85D61F9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83234D-DEB1-43FF-B499-F833DE3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02593-25A9-4BCF-9221-26B54941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0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7D2D1-BF16-47E5-831E-F836C28E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A3F173-AE17-49D9-ACD6-210FD38A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11D33-ED82-478C-B0E8-F0759AE1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5CCB2-23B6-4B79-B043-AADCADA7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D99D11-A490-44A7-BE4C-D4665B45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96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15447-31BA-4F61-A36A-6317893A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0D599-8C6C-42C7-BCA6-28693894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D80F79-B239-4A35-80B2-1E2FC3FCC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E7AD9-C1DF-4920-A541-12B8A1D8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0937BA-6C9D-497E-B54A-8DA94493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7F9732-A65B-40D9-A1AB-F70B1C7D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77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EFE3D-1AD6-4877-B898-BAE33C15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E11712-E58E-43E9-9629-37DAF7D6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89AF2-6C68-465F-9ECA-6AF35DA4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04FC48-ACC7-41EF-9361-20A9CB9B5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01B18E-F545-4845-85F0-DFA0FAABF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105722-CBDC-453D-95F4-0C53F05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832B1A-EEF4-4E95-9E8C-7B142537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3763F4-E685-4C7C-8717-AC1F9837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82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74663-0517-470F-AB57-6668BD3F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49332C-F780-4BCE-B549-3189B28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6DD634-DCD2-4393-9AA2-AD85B3AF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3D8E4F-FBCD-49C8-B424-8B76055C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87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C3718B-D6FB-4E0B-B6AB-9BB4B8CF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BC3259-6BBC-494A-8597-19FFD00F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BE02F4-484A-4168-8323-60877D19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0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10C07-BDAA-44EE-9C67-C66D2663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40717-F682-4017-AC68-7E64417E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031978-DF07-42FF-AD6C-F9252F092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F2990-0841-48AC-BDF9-488F291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41C1B8-1966-4D59-BF5D-0087B2EA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C0C6B-679E-4FA3-B092-74B2F44D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75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B22CB-EE36-447C-8D1F-1D367BC0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C6F954-9F05-4A0F-9679-8E8AF336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0DF70-B465-4DF8-B302-71BB90E48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218C5-770B-4B08-8143-28E5E80B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CF40C5-BE25-4FD3-A1FD-931419D5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69F3C-3D3F-419B-A740-3B642594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1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EF1EB3-6A8C-47EA-A4E1-894E8183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61FA84-0FAA-44CA-BE66-73C8C86E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B9225-4071-424D-ACC7-E2C5B6A21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AA11-0377-41BC-884C-CE5CF5FA19F3}" type="datetimeFigureOut">
              <a:rPr lang="es-MX" smtClean="0"/>
              <a:t>21/02/2021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62F82-8522-4228-827B-FEBC5F59D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A4866B-17B3-4461-97EB-529C82BF7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0508-C312-4E15-A146-8963ACFC5C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2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AFE4A-AB6E-4D8F-BBAB-520A8BD3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437321"/>
            <a:ext cx="9144000" cy="5380383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/>
              <a:t>MI EXPERIENCIA DEL TRABAJO A DISTANCIA</a:t>
            </a:r>
            <a:br>
              <a:rPr lang="es-MX" sz="2000" b="1" dirty="0"/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GRUPO:  3º “B”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 Creo para divertirme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TITULO DEL PROGRAMA: Mas que una caja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3 de febrero 2021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 Interpreta instructivos, cartas, recados y señalamientos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ENFASIS: Interpreta instructivos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CAMPO DE FORMACION ACADEMICA: Lenguaje y comunicación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actividad consistió en elaborar un juguete con el que se pudieran divertir los niños en este tiempo de pandemia dentro de su contexto familiar y utilizando materiales reciclados que tienen en casa. Lo más importante en la actividad fue la convivencia familiar, desarrollar su imaginación para la creación del juguete, trabajo en equipo y colaboración de todos los integrantes., edemas de su lenguaje oral al interactuar con sus compañeros y maestra.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se mostraron muy contentos al compartir entre sus compañeros y maestra su experiencia al desarrollar la actividad y los pasos que siguieron para lograr obtener su producto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protagonistas de la experiencia fueron: los padres de familia, alumnos y docente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7673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0A4B-EA4F-4295-A1F7-1D3EDA1D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EVIDENCIAS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B4841D-956B-4518-ADA8-6858E6F01D1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r="1176" b="23074"/>
          <a:stretch/>
        </p:blipFill>
        <p:spPr bwMode="auto">
          <a:xfrm>
            <a:off x="2026341" y="4260736"/>
            <a:ext cx="2500824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3583A9-583E-439F-B026-CC9B6E8AFA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28257" r="1585" b="21920"/>
          <a:stretch/>
        </p:blipFill>
        <p:spPr bwMode="auto">
          <a:xfrm>
            <a:off x="214453" y="311264"/>
            <a:ext cx="2222413" cy="213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C6E40C2-E39E-441F-8CE8-79751657D2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47922" r="24235" b="9953"/>
          <a:stretch/>
        </p:blipFill>
        <p:spPr>
          <a:xfrm>
            <a:off x="9486137" y="226272"/>
            <a:ext cx="2491410" cy="2888975"/>
          </a:xfrm>
          <a:prstGeom prst="rect">
            <a:avLst/>
          </a:prstGeom>
        </p:spPr>
      </p:pic>
      <p:pic>
        <p:nvPicPr>
          <p:cNvPr id="9" name="Imagen 8" descr="Imagen que contiene interior, persona, parado, cuarto&#10;&#10;Descripción generada automáticamente">
            <a:extLst>
              <a:ext uri="{FF2B5EF4-FFF2-40B4-BE49-F238E27FC236}">
                <a16:creationId xmlns:a16="http://schemas.microsoft.com/office/drawing/2014/main" id="{9FDCD8BD-A0F9-42D7-ADDD-9B5F38CC0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9806"/>
          <a:stretch/>
        </p:blipFill>
        <p:spPr>
          <a:xfrm>
            <a:off x="9567805" y="3619875"/>
            <a:ext cx="2462875" cy="2707443"/>
          </a:xfrm>
          <a:prstGeom prst="rect">
            <a:avLst/>
          </a:prstGeom>
        </p:spPr>
      </p:pic>
      <p:pic>
        <p:nvPicPr>
          <p:cNvPr id="11" name="Imagen 10" descr="Imagen que contiene interior, persona, tabla, sostener&#10;&#10;Descripción generada automáticamente">
            <a:extLst>
              <a:ext uri="{FF2B5EF4-FFF2-40B4-BE49-F238E27FC236}">
                <a16:creationId xmlns:a16="http://schemas.microsoft.com/office/drawing/2014/main" id="{E04D2697-1B77-4DCC-B070-6A811ED9D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2" b="27923"/>
          <a:stretch/>
        </p:blipFill>
        <p:spPr>
          <a:xfrm>
            <a:off x="7398091" y="1303219"/>
            <a:ext cx="2088046" cy="1865889"/>
          </a:xfrm>
          <a:prstGeom prst="rect">
            <a:avLst/>
          </a:prstGeom>
        </p:spPr>
      </p:pic>
      <p:pic>
        <p:nvPicPr>
          <p:cNvPr id="13" name="Imagen 12" descr="Imagen que contiene persona, joven, niño, jugando&#10;&#10;Descripción generada automáticamente">
            <a:extLst>
              <a:ext uri="{FF2B5EF4-FFF2-40B4-BE49-F238E27FC236}">
                <a16:creationId xmlns:a16="http://schemas.microsoft.com/office/drawing/2014/main" id="{A0146FDD-5FE6-484D-8544-CD8760174A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24652" r="13350" b="24875"/>
          <a:stretch/>
        </p:blipFill>
        <p:spPr>
          <a:xfrm>
            <a:off x="2536342" y="1136050"/>
            <a:ext cx="2088046" cy="2455667"/>
          </a:xfrm>
          <a:prstGeom prst="rect">
            <a:avLst/>
          </a:prstGeom>
        </p:spPr>
      </p:pic>
      <p:pic>
        <p:nvPicPr>
          <p:cNvPr id="15" name="Imagen 14" descr="Imagen que contiene persona, interior, tabla, foto&#10;&#10;Descripción generada automáticamente">
            <a:extLst>
              <a:ext uri="{FF2B5EF4-FFF2-40B4-BE49-F238E27FC236}">
                <a16:creationId xmlns:a16="http://schemas.microsoft.com/office/drawing/2014/main" id="{A0EEEBF5-FD43-41A6-B5E8-63D8E9A737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324" r="5341" b="9178"/>
          <a:stretch/>
        </p:blipFill>
        <p:spPr>
          <a:xfrm>
            <a:off x="4845587" y="1194780"/>
            <a:ext cx="2500824" cy="4207165"/>
          </a:xfrm>
          <a:prstGeom prst="rect">
            <a:avLst/>
          </a:prstGeom>
        </p:spPr>
      </p:pic>
      <p:pic>
        <p:nvPicPr>
          <p:cNvPr id="17" name="Imagen 16" descr="Imagen que contiene interior, persona, pequeño, niña&#10;&#10;Descripción generada automáticamente">
            <a:extLst>
              <a:ext uri="{FF2B5EF4-FFF2-40B4-BE49-F238E27FC236}">
                <a16:creationId xmlns:a16="http://schemas.microsoft.com/office/drawing/2014/main" id="{13C3746E-5E40-4635-89C6-E29AE2F8A7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16565"/>
          <a:stretch/>
        </p:blipFill>
        <p:spPr>
          <a:xfrm>
            <a:off x="7382509" y="3429000"/>
            <a:ext cx="2273149" cy="3130487"/>
          </a:xfrm>
          <a:prstGeom prst="rect">
            <a:avLst/>
          </a:prstGeom>
        </p:spPr>
      </p:pic>
      <p:pic>
        <p:nvPicPr>
          <p:cNvPr id="19" name="Imagen 18" descr="Imagen que contiene interior, persona, tabla, pequeño&#10;&#10;Descripción generada automáticamente">
            <a:extLst>
              <a:ext uri="{FF2B5EF4-FFF2-40B4-BE49-F238E27FC236}">
                <a16:creationId xmlns:a16="http://schemas.microsoft.com/office/drawing/2014/main" id="{04E2535D-EC29-449E-8665-2196B4DDA9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25298" r="11853" b="5324"/>
          <a:stretch/>
        </p:blipFill>
        <p:spPr>
          <a:xfrm>
            <a:off x="263689" y="3648459"/>
            <a:ext cx="1770869" cy="28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A5CCB-D2D3-467B-9A59-E33CD213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Lo que hago para sentirme mejor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TITULO DEL PROGRAMA: Para sentirme mejor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23 De noviembre 2020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 reconoce y nombra situaciones que le generan alegría, tristeza, miedo, enojo y expresa lo que siente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ENFASIS: Reconoce distintas situaciones que lo hacen sentir bien (y que hace para sentirse bien)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DEL DESARROLLO PERSONAL Y SOCIAL: Educación socioemocional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actividad se le pidió a los padres de familia que en colaboración con su hijo elaboraran un títere utilizando un calcetín y materiales de rehusó, con el cual el niño compartiera sus experiencia sobre lo que ha ido aprendiendo en cuanto a la manifestación de sus emociones. 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mostraron seguridad al expresarse mediante su títere mencionado algunas acciones que hacen para sentirse mejor y que se les pase cuando presentan alguna situación de miedo, enojo y tristeza durante la pandemia.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actividad de logro que los niños reconocieran diversas situaciones que le provocan algunas emociones y como pueden lograr controlarlas y sentirse mejor, además de su confianza al compartir sus experiencias, su lenguaje oral, trabajo colaborativo, creatividad. En ella se logro la participación de padres de familia, hermanos, alumnos</a:t>
            </a: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1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291B6-1D28-422F-995B-97379330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EVIDENCIAS</a:t>
            </a:r>
          </a:p>
        </p:txBody>
      </p:sp>
      <p:pic>
        <p:nvPicPr>
          <p:cNvPr id="5" name="Imagen 4" descr="Un niño con una camisa azul&#10;&#10;Descripción generada automáticamente con confianza media">
            <a:extLst>
              <a:ext uri="{FF2B5EF4-FFF2-40B4-BE49-F238E27FC236}">
                <a16:creationId xmlns:a16="http://schemas.microsoft.com/office/drawing/2014/main" id="{5CFA35ED-00A8-441C-977B-687E47410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3"/>
          <a:stretch/>
        </p:blipFill>
        <p:spPr>
          <a:xfrm>
            <a:off x="4839748" y="1945654"/>
            <a:ext cx="2512504" cy="3791158"/>
          </a:xfrm>
          <a:prstGeom prst="rect">
            <a:avLst/>
          </a:prstGeom>
        </p:spPr>
      </p:pic>
      <p:pic>
        <p:nvPicPr>
          <p:cNvPr id="7" name="Imagen 6" descr="Un niñ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7416E05-A7CB-4299-87A3-2D25051F3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15169"/>
          <a:stretch/>
        </p:blipFill>
        <p:spPr>
          <a:xfrm>
            <a:off x="7618611" y="3841233"/>
            <a:ext cx="2343467" cy="2902227"/>
          </a:xfrm>
          <a:prstGeom prst="rect">
            <a:avLst/>
          </a:prstGeom>
        </p:spPr>
      </p:pic>
      <p:pic>
        <p:nvPicPr>
          <p:cNvPr id="9" name="Imagen 8" descr="Imagen que contiene persona, interior, joven, niño&#10;&#10;Descripción generada automáticamente">
            <a:extLst>
              <a:ext uri="{FF2B5EF4-FFF2-40B4-BE49-F238E27FC236}">
                <a16:creationId xmlns:a16="http://schemas.microsoft.com/office/drawing/2014/main" id="{AFA457F1-ADD2-4BFD-82A5-612D375D4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2" b="13817"/>
          <a:stretch/>
        </p:blipFill>
        <p:spPr>
          <a:xfrm>
            <a:off x="2229922" y="3741323"/>
            <a:ext cx="2358631" cy="2908853"/>
          </a:xfrm>
          <a:prstGeom prst="rect">
            <a:avLst/>
          </a:prstGeom>
        </p:spPr>
      </p:pic>
      <p:pic>
        <p:nvPicPr>
          <p:cNvPr id="11" name="Imagen 10" descr="Imagen que contiene persona, interior, mujer, comida&#10;&#10;Descripción generada automáticamente">
            <a:extLst>
              <a:ext uri="{FF2B5EF4-FFF2-40B4-BE49-F238E27FC236}">
                <a16:creationId xmlns:a16="http://schemas.microsoft.com/office/drawing/2014/main" id="{9B032251-9360-4E95-9150-7BA0165484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8"/>
          <a:stretch/>
        </p:blipFill>
        <p:spPr>
          <a:xfrm>
            <a:off x="628470" y="1945654"/>
            <a:ext cx="1874223" cy="2729948"/>
          </a:xfrm>
          <a:prstGeom prst="rect">
            <a:avLst/>
          </a:prstGeom>
        </p:spPr>
      </p:pic>
      <p:pic>
        <p:nvPicPr>
          <p:cNvPr id="13" name="Imagen 12" descr="Imagen que contiene viendo, hombre, sostener, pantalla&#10;&#10;Descripción generada automáticamente">
            <a:extLst>
              <a:ext uri="{FF2B5EF4-FFF2-40B4-BE49-F238E27FC236}">
                <a16:creationId xmlns:a16="http://schemas.microsoft.com/office/drawing/2014/main" id="{03BA702B-96D4-48C7-907B-4CD626CF31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34783" r="-3435" b="33913"/>
          <a:stretch/>
        </p:blipFill>
        <p:spPr>
          <a:xfrm>
            <a:off x="8458187" y="1945654"/>
            <a:ext cx="3165201" cy="17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27EBB-DDF3-417D-BBAD-F4B7D720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07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Juguemos a medir nuestra silueta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TITULO DEL PROGRAMA: Distintas maneras de medir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4 de febrero 2021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ESPERADO: Mide objetos o distancias mediante el uso de unidades no convencionales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ENFASIS: uso de unidades no convencionales para medir objetos 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CAMPO DE FORMACION ACADEMICA: Pensamiento matemático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actividad consistió en que los niños jugaran a medir su silueta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patio o en un espacio de casa y con ayuda de sus papás dibujaran la silueta del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@, luego eligieron un objeto con el cual pudieran medirla. (jugaron a medirla con diferentes objetos que llamaron su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atencion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final realizaron el registro en su cuaderno dibujando su silueta y la cantidad de objetos que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midio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una actividad interesante y motivante para los niños ya que se realizo en un lugar al aire libre y en colaboración con los padres de familia y hermanos quien asi lo prefirió. Además de favoreció la interacción entre ellos, convivencia, conteo, uso de diversos materiales y el registro de la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informacion</a:t>
            </a: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ella se logro la participación de padres de familia, hermanos, alumnos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61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3802-A0C2-40ED-9362-0F65A096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EVIDENCIAS</a:t>
            </a:r>
          </a:p>
        </p:txBody>
      </p:sp>
      <p:pic>
        <p:nvPicPr>
          <p:cNvPr id="5" name="Imagen 4" descr="Imagen que contiene gato&#10;&#10;Descripción generada automáticamente">
            <a:extLst>
              <a:ext uri="{FF2B5EF4-FFF2-40B4-BE49-F238E27FC236}">
                <a16:creationId xmlns:a16="http://schemas.microsoft.com/office/drawing/2014/main" id="{A0A40FA9-8DD4-4AA4-8376-8BFC29948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9" b="35024"/>
          <a:stretch/>
        </p:blipFill>
        <p:spPr>
          <a:xfrm>
            <a:off x="3863227" y="574226"/>
            <a:ext cx="3857625" cy="2083905"/>
          </a:xfrm>
          <a:prstGeom prst="rect">
            <a:avLst/>
          </a:prstGeom>
        </p:spPr>
      </p:pic>
      <p:pic>
        <p:nvPicPr>
          <p:cNvPr id="7" name="Imagen 6" descr="Una captura de pantalla de un celular con texto e imágenes&#10;&#10;Descripción generada automáticamente con confianza baja">
            <a:extLst>
              <a:ext uri="{FF2B5EF4-FFF2-40B4-BE49-F238E27FC236}">
                <a16:creationId xmlns:a16="http://schemas.microsoft.com/office/drawing/2014/main" id="{3CC6DE9B-6F9B-44A8-A58F-2BCEC469F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b="22898"/>
          <a:stretch/>
        </p:blipFill>
        <p:spPr>
          <a:xfrm>
            <a:off x="8033578" y="672911"/>
            <a:ext cx="3240778" cy="3150669"/>
          </a:xfrm>
          <a:prstGeom prst="rect">
            <a:avLst/>
          </a:prstGeom>
        </p:spPr>
      </p:pic>
      <p:pic>
        <p:nvPicPr>
          <p:cNvPr id="9" name="Imagen 8" descr="Un dibujo de un pizarrón blanco&#10;&#10;Descripción generada automáticamente con confianza media">
            <a:extLst>
              <a:ext uri="{FF2B5EF4-FFF2-40B4-BE49-F238E27FC236}">
                <a16:creationId xmlns:a16="http://schemas.microsoft.com/office/drawing/2014/main" id="{BA55C255-2AFF-4978-A54F-96A8C1579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2850"/>
          <a:stretch/>
        </p:blipFill>
        <p:spPr>
          <a:xfrm>
            <a:off x="3818282" y="3717234"/>
            <a:ext cx="2374694" cy="3140766"/>
          </a:xfrm>
          <a:prstGeom prst="rect">
            <a:avLst/>
          </a:prstGeom>
        </p:spPr>
      </p:pic>
      <p:pic>
        <p:nvPicPr>
          <p:cNvPr id="11" name="Imagen 10" descr="Imagen que contiene gato, pequeño, perro, puesto&#10;&#10;Descripción generada automáticamente">
            <a:extLst>
              <a:ext uri="{FF2B5EF4-FFF2-40B4-BE49-F238E27FC236}">
                <a16:creationId xmlns:a16="http://schemas.microsoft.com/office/drawing/2014/main" id="{099A58A3-95C0-40A3-B56C-21A8EF887A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b="22512"/>
          <a:stretch/>
        </p:blipFill>
        <p:spPr>
          <a:xfrm>
            <a:off x="809283" y="4157467"/>
            <a:ext cx="2672531" cy="2622861"/>
          </a:xfrm>
          <a:prstGeom prst="rect">
            <a:avLst/>
          </a:prstGeom>
        </p:spPr>
      </p:pic>
      <p:pic>
        <p:nvPicPr>
          <p:cNvPr id="13" name="Imagen 12" descr="Un conjunto de imágenes de una persona&#10;&#10;Descripción generada automáticamente con confianza baja">
            <a:extLst>
              <a:ext uri="{FF2B5EF4-FFF2-40B4-BE49-F238E27FC236}">
                <a16:creationId xmlns:a16="http://schemas.microsoft.com/office/drawing/2014/main" id="{02DDE9CB-ED5E-4152-88C2-B2F317F5E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b="23091"/>
          <a:stretch/>
        </p:blipFill>
        <p:spPr>
          <a:xfrm>
            <a:off x="653229" y="1212915"/>
            <a:ext cx="2984638" cy="2872007"/>
          </a:xfrm>
          <a:prstGeom prst="rect">
            <a:avLst/>
          </a:prstGeom>
        </p:spPr>
      </p:pic>
      <p:pic>
        <p:nvPicPr>
          <p:cNvPr id="15" name="Imagen 14" descr="Pantalla de video juego&#10;&#10;Descripción generada automáticamente con confianza baja">
            <a:extLst>
              <a:ext uri="{FF2B5EF4-FFF2-40B4-BE49-F238E27FC236}">
                <a16:creationId xmlns:a16="http://schemas.microsoft.com/office/drawing/2014/main" id="{0A11EB41-3B4D-4661-97E2-013D9529A9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 b="23671"/>
          <a:stretch/>
        </p:blipFill>
        <p:spPr>
          <a:xfrm>
            <a:off x="9274865" y="4084922"/>
            <a:ext cx="2631178" cy="2494747"/>
          </a:xfrm>
          <a:prstGeom prst="rect">
            <a:avLst/>
          </a:prstGeom>
        </p:spPr>
      </p:pic>
      <p:pic>
        <p:nvPicPr>
          <p:cNvPr id="17" name="Imagen 1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6C5A7BB-A556-46DC-AD76-C3490C2359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24831"/>
          <a:stretch/>
        </p:blipFill>
        <p:spPr>
          <a:xfrm>
            <a:off x="6563703" y="4124548"/>
            <a:ext cx="2517189" cy="2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0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605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MI EXPERIENCIA DEL TRABAJO A DISTANCIA GRUPO:  3º “B”  TEMA:  Creo para divertirme TITULO DEL PROGRAMA: Mas que una caja FECHA: 3 de febrero 2021 APRENDIZAJE ESPERADO: Interpreta instructivos, cartas, recados y señalamientos ENFASIS: Interpreta instructivos CAMPO DE FORMACION ACADEMICA: Lenguaje y comunicación   La actividad consistió en elaborar un juguete con el que se pudieran divertir los niños en este tiempo de pandemia dentro de su contexto familiar y utilizando materiales reciclados que tienen en casa. Lo más importante en la actividad fue la convivencia familiar, desarrollar su imaginación para la creación del juguete, trabajo en equipo y colaboración de todos los integrantes., edemas de su lenguaje oral al interactuar con sus compañeros y maestra. los niños se mostraron muy contentos al compartir entre sus compañeros y maestra su experiencia al desarrollar la actividad y los pasos que siguieron para lograr obtener su producto los protagonistas de la experiencia fueron: los padres de familia, alumnos y docente </vt:lpstr>
      <vt:lpstr>EVIDENCIAS</vt:lpstr>
      <vt:lpstr>Presentación de PowerPoint</vt:lpstr>
      <vt:lpstr>EVIDENCIAS</vt:lpstr>
      <vt:lpstr>Presentación de PowerPoint</vt:lpstr>
      <vt:lpstr>EVIDENCIAS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EXPERIENCIA DEL TRABAJO A DISTANCIA GRUPO:  3º “B”  TEMA:  Mas que una caja APRENDIZAJE ESPERADO: Interpreta instructivos, cartas, recados y señalamientos ENFASIS: Interpreta instructivos  La actividad consistió en elaborar un juguete con el que se pudieran divertir los niños en este tiempo de pandemia dentro de su contexto familiar y utilizando materiales reciclados que tienen en casa. Lo más importante en la actividad fue la convivencia familiar, desarrollar su imaginación para la creación del juguete, trabajo en equipo y colaboración de todos los integrantes., edemas de su lenguaje oral al interactuar con sus compañeros y maestra. los niños se mostraron muy contentos al compartir entre sus compañeros y maestra su experiencia al desarrollar la actividad y los pasos que siguieron para lograr obtener su producto los protagonistas de la experiencia fueron: los padres de familia, alumnos y docente EVIDENCIAS</dc:title>
  <dc:creator>GUSTAVO RAMOS LOPEZ</dc:creator>
  <cp:lastModifiedBy>GUSTAVO RAMOS LOPEZ</cp:lastModifiedBy>
  <cp:revision>8</cp:revision>
  <dcterms:created xsi:type="dcterms:W3CDTF">2021-02-22T00:24:25Z</dcterms:created>
  <dcterms:modified xsi:type="dcterms:W3CDTF">2021-02-22T01:33:05Z</dcterms:modified>
</cp:coreProperties>
</file>