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338-5AEC-4479-A928-D0233332C914}" type="datetimeFigureOut">
              <a:rPr lang="es-MX" smtClean="0"/>
              <a:t>03/05/2022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9B07-526A-486D-92F8-179CD7699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971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338-5AEC-4479-A928-D0233332C914}" type="datetimeFigureOut">
              <a:rPr lang="es-MX" smtClean="0"/>
              <a:t>03/05/2022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9B07-526A-486D-92F8-179CD7699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8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338-5AEC-4479-A928-D0233332C914}" type="datetimeFigureOut">
              <a:rPr lang="es-MX" smtClean="0"/>
              <a:t>03/05/2022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9B07-526A-486D-92F8-179CD7699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703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338-5AEC-4479-A928-D0233332C914}" type="datetimeFigureOut">
              <a:rPr lang="es-MX" smtClean="0"/>
              <a:t>03/05/2022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9B07-526A-486D-92F8-179CD7699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46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338-5AEC-4479-A928-D0233332C914}" type="datetimeFigureOut">
              <a:rPr lang="es-MX" smtClean="0"/>
              <a:t>03/05/2022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9B07-526A-486D-92F8-179CD7699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969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338-5AEC-4479-A928-D0233332C914}" type="datetimeFigureOut">
              <a:rPr lang="es-MX" smtClean="0"/>
              <a:t>03/05/2022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9B07-526A-486D-92F8-179CD7699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604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338-5AEC-4479-A928-D0233332C914}" type="datetimeFigureOut">
              <a:rPr lang="es-MX" smtClean="0"/>
              <a:t>03/05/2022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9B07-526A-486D-92F8-179CD7699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755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338-5AEC-4479-A928-D0233332C914}" type="datetimeFigureOut">
              <a:rPr lang="es-MX" smtClean="0"/>
              <a:t>03/05/2022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9B07-526A-486D-92F8-179CD7699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593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338-5AEC-4479-A928-D0233332C914}" type="datetimeFigureOut">
              <a:rPr lang="es-MX" smtClean="0"/>
              <a:t>03/05/2022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9B07-526A-486D-92F8-179CD7699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01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338-5AEC-4479-A928-D0233332C914}" type="datetimeFigureOut">
              <a:rPr lang="es-MX" smtClean="0"/>
              <a:t>03/05/2022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9B07-526A-486D-92F8-179CD7699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565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338-5AEC-4479-A928-D0233332C914}" type="datetimeFigureOut">
              <a:rPr lang="es-MX" smtClean="0"/>
              <a:t>03/05/2022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9B07-526A-486D-92F8-179CD7699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605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F338-5AEC-4479-A928-D0233332C914}" type="datetimeFigureOut">
              <a:rPr lang="es-MX" smtClean="0"/>
              <a:t>03/05/2022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79B07-526A-486D-92F8-179CD7699F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653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059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8405" y="295422"/>
            <a:ext cx="9378461" cy="4684541"/>
          </a:xfrm>
        </p:spPr>
        <p:txBody>
          <a:bodyPr>
            <a:normAutofit/>
          </a:bodyPr>
          <a:lstStyle/>
          <a:p>
            <a:r>
              <a:rPr lang="es-MX" sz="1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TÓMBOLA MÁGICA</a:t>
            </a:r>
            <a:br>
              <a:rPr lang="es-MX" sz="1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MX" sz="2400" smtClean="0">
                <a:solidFill>
                  <a:schemeClr val="bg1"/>
                </a:solidFill>
                <a:latin typeface="Comic Sans MS" panose="030F0702030302020204" pitchFamily="66" charset="0"/>
              </a:rPr>
              <a:t>DOCENTE:GUADALUPE ARAGÓN </a:t>
            </a:r>
            <a:r>
              <a:rPr lang="es-MX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QUINTERO 4°A</a:t>
            </a:r>
            <a:endParaRPr lang="es-MX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42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45390" y="407963"/>
            <a:ext cx="7596555" cy="5769000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PROPÓSITO</a:t>
            </a:r>
          </a:p>
          <a:p>
            <a:pPr algn="ctr"/>
            <a:endParaRPr lang="es-MX" sz="32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es-MX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PROMOVER LA MEJORA DE LOS APRENDIZAJES, EN ESPECIAL LAS COMPETENCIAS LECTORAS, DE ESCRITURA, RAZONAMIENTO MATEMÁTICO, CÁLCULO MENTAL, SENTIDO NUMÉRICO, ETC.</a:t>
            </a:r>
          </a:p>
        </p:txBody>
      </p:sp>
    </p:spTree>
    <p:extLst>
      <p:ext uri="{BB962C8B-B14F-4D97-AF65-F5344CB8AC3E}">
        <p14:creationId xmlns:p14="http://schemas.microsoft.com/office/powerpoint/2010/main" val="274577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57268" y="1519311"/>
            <a:ext cx="7371470" cy="4657652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 smtClean="0">
                <a:latin typeface="Comic Sans MS" panose="030F0702030302020204" pitchFamily="66" charset="0"/>
              </a:rPr>
              <a:t>ACCIONES:</a:t>
            </a:r>
          </a:p>
          <a:p>
            <a:pPr algn="ctr"/>
            <a:r>
              <a:rPr lang="es-MX" sz="1800" dirty="0" smtClean="0">
                <a:latin typeface="Comic Sans MS" panose="030F0702030302020204" pitchFamily="66" charset="0"/>
              </a:rPr>
              <a:t>APLICACIÓN DIARIA, ANTES DE INICIAR ACTIVIDADES ACADEMICAS ESTABLECIDAS EN EL PROGRAMA.</a:t>
            </a:r>
          </a:p>
          <a:p>
            <a:pPr marL="0" indent="0" algn="ctr">
              <a:buNone/>
            </a:pPr>
            <a:r>
              <a:rPr lang="es-MX" b="1" dirty="0" smtClean="0">
                <a:latin typeface="Comic Sans MS" panose="030F0702030302020204" pitchFamily="66" charset="0"/>
              </a:rPr>
              <a:t>EVALUACIÓN:</a:t>
            </a:r>
          </a:p>
          <a:p>
            <a:pPr algn="ctr"/>
            <a:r>
              <a:rPr lang="es-MX" sz="1800" dirty="0" smtClean="0">
                <a:latin typeface="Comic Sans MS" panose="030F0702030302020204" pitchFamily="66" charset="0"/>
              </a:rPr>
              <a:t>SE EVALUA DE FORMA DIARIA, LAS EVIDENCIAS PUEDEN GUARDARSE EN EL PORTAFOLIO DE EVIDENCIAS DE CADA ALUMNO, O BIEN EN EL CUADERNO.</a:t>
            </a:r>
          </a:p>
          <a:p>
            <a:pPr marL="0" indent="0" algn="ctr">
              <a:buNone/>
            </a:pPr>
            <a:endParaRPr lang="es-MX" sz="18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851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75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0335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72</Words>
  <Application>Microsoft Office PowerPoint</Application>
  <PresentationFormat>Panorámica</PresentationFormat>
  <Paragraphs>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Tema de Office</vt:lpstr>
      <vt:lpstr>TÓMBOLA MÁGICA DOCENTE:GUADALUPE ARAGÓN QUINTERO 4°A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TÓMBOLA MÁGICA</dc:title>
  <dc:creator>Samsung</dc:creator>
  <cp:lastModifiedBy>HP</cp:lastModifiedBy>
  <cp:revision>6</cp:revision>
  <dcterms:created xsi:type="dcterms:W3CDTF">2022-04-29T02:24:13Z</dcterms:created>
  <dcterms:modified xsi:type="dcterms:W3CDTF">2022-05-04T02:14:36Z</dcterms:modified>
</cp:coreProperties>
</file>