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El cuento de una imagen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Objetivo: Redactar lo que perciben a través de una imagen.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5125">
            <a:off x="5401671" y="4680977"/>
            <a:ext cx="2476264" cy="18571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4392" y="3691763"/>
            <a:ext cx="3431029" cy="25732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733" y="3593937"/>
            <a:ext cx="3589864" cy="269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8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Acciones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Presentar diversas imágenes.</a:t>
            </a:r>
          </a:p>
          <a:p>
            <a:r>
              <a:rPr lang="es-MX" dirty="0" smtClean="0"/>
              <a:t>Lluvia de ideas para saber lo que perciben de la imagen.</a:t>
            </a:r>
          </a:p>
          <a:p>
            <a:r>
              <a:rPr lang="es-MX" dirty="0" smtClean="0"/>
              <a:t>Formación de equipos por afinidad </a:t>
            </a:r>
          </a:p>
          <a:p>
            <a:r>
              <a:rPr lang="es-MX" dirty="0" smtClean="0"/>
              <a:t>Se indico que redactarían un cuento</a:t>
            </a:r>
          </a:p>
          <a:p>
            <a:r>
              <a:rPr lang="es-MX" dirty="0" smtClean="0"/>
              <a:t>Intercambio de opiniones acerca de la imagen para escribir un cuento.</a:t>
            </a:r>
          </a:p>
          <a:p>
            <a:r>
              <a:rPr lang="es-MX" dirty="0" smtClean="0"/>
              <a:t>Realizaron un borrador del cuento en su cuaderno atendiendo las características del mismo.</a:t>
            </a:r>
          </a:p>
          <a:p>
            <a:r>
              <a:rPr lang="es-MX" dirty="0" smtClean="0"/>
              <a:t>Designaron a un compañero para dar lectura al cuento realizado.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54641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106" y="1721851"/>
            <a:ext cx="4555308" cy="34164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7449" y="1706247"/>
            <a:ext cx="4642395" cy="34817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4730" y="1676402"/>
            <a:ext cx="4676503" cy="35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6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Evaluación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Aspectos:</a:t>
            </a:r>
          </a:p>
          <a:p>
            <a:r>
              <a:rPr lang="es-MX" dirty="0" smtClean="0"/>
              <a:t>Partes del cuento </a:t>
            </a:r>
          </a:p>
          <a:p>
            <a:r>
              <a:rPr lang="es-MX" dirty="0" smtClean="0"/>
              <a:t>Ortografía </a:t>
            </a:r>
          </a:p>
          <a:p>
            <a:r>
              <a:rPr lang="es-MX" dirty="0" smtClean="0"/>
              <a:t>Caligrafía</a:t>
            </a:r>
          </a:p>
          <a:p>
            <a:r>
              <a:rPr lang="es-MX" dirty="0" smtClean="0"/>
              <a:t>Redacción  </a:t>
            </a:r>
          </a:p>
          <a:p>
            <a:r>
              <a:rPr lang="es-MX" dirty="0" smtClean="0"/>
              <a:t>Lectura en voz alta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9432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Logros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Creatividad </a:t>
            </a:r>
          </a:p>
          <a:p>
            <a:r>
              <a:rPr lang="es-MX" dirty="0" smtClean="0"/>
              <a:t>Redacción </a:t>
            </a:r>
          </a:p>
          <a:p>
            <a:r>
              <a:rPr lang="es-MX" dirty="0" smtClean="0"/>
              <a:t>Caligrafía </a:t>
            </a:r>
          </a:p>
          <a:p>
            <a:r>
              <a:rPr lang="es-MX" dirty="0" smtClean="0"/>
              <a:t>Identificación de las partes del cuento </a:t>
            </a:r>
          </a:p>
          <a:p>
            <a:r>
              <a:rPr lang="es-MX" dirty="0" smtClean="0"/>
              <a:t>Colaboración </a:t>
            </a:r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39490"/>
            <a:ext cx="5096691" cy="38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5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53589" y="901337"/>
            <a:ext cx="391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Mi biblioteca </a:t>
            </a:r>
            <a:endParaRPr lang="es-MX" sz="2400" dirty="0"/>
          </a:p>
        </p:txBody>
      </p:sp>
      <p:sp>
        <p:nvSpPr>
          <p:cNvPr id="3" name="CuadroTexto 2"/>
          <p:cNvSpPr txBox="1"/>
          <p:nvPr/>
        </p:nvSpPr>
        <p:spPr>
          <a:xfrm rot="10800000" flipH="1" flipV="1">
            <a:off x="7839565" y="855171"/>
            <a:ext cx="349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Lectura de cuentos cortos </a:t>
            </a:r>
            <a:endParaRPr lang="es-MX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059" y="1914162"/>
            <a:ext cx="2250440" cy="16878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1028" y="3282044"/>
            <a:ext cx="3161211" cy="23709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3079" y="1753870"/>
            <a:ext cx="2677886" cy="20084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84813" y="4179842"/>
            <a:ext cx="2372360" cy="17792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23568" y="1640874"/>
            <a:ext cx="1559560" cy="11696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0540" y="1703342"/>
            <a:ext cx="2273663" cy="170524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4521" y="4173946"/>
            <a:ext cx="2325189" cy="174389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0468" y="4525735"/>
            <a:ext cx="1672046" cy="125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982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80</TotalTime>
  <Words>112</Words>
  <Application>Microsoft Office PowerPoint</Application>
  <PresentationFormat>Panorámica</PresentationFormat>
  <Paragraphs>25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9" baseType="lpstr">
      <vt:lpstr>Arial</vt:lpstr>
      <vt:lpstr>Garamond</vt:lpstr>
      <vt:lpstr>Orgánico</vt:lpstr>
      <vt:lpstr>El cuento de una imagen</vt:lpstr>
      <vt:lpstr>Acciones </vt:lpstr>
      <vt:lpstr>Presentación de PowerPoint</vt:lpstr>
      <vt:lpstr>Evaluación </vt:lpstr>
      <vt:lpstr>Logros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cuento de una imagen</dc:title>
  <dc:creator>HEIDI SANCHEZ</dc:creator>
  <cp:lastModifiedBy>HEIDI SANCHEZ</cp:lastModifiedBy>
  <cp:revision>6</cp:revision>
  <dcterms:created xsi:type="dcterms:W3CDTF">2022-04-29T06:20:41Z</dcterms:created>
  <dcterms:modified xsi:type="dcterms:W3CDTF">2022-04-29T07:41:40Z</dcterms:modified>
</cp:coreProperties>
</file>