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7"/>
  </p:notesMasterIdLst>
  <p:sldIdLst>
    <p:sldId id="256" r:id="rId2"/>
    <p:sldId id="262" r:id="rId3"/>
    <p:sldId id="258" r:id="rId4"/>
    <p:sldId id="261" r:id="rId5"/>
    <p:sldId id="257" r:id="rId6"/>
    <p:sldId id="265" r:id="rId7"/>
    <p:sldId id="259" r:id="rId8"/>
    <p:sldId id="263" r:id="rId9"/>
    <p:sldId id="309" r:id="rId10"/>
    <p:sldId id="277" r:id="rId11"/>
    <p:sldId id="310" r:id="rId12"/>
    <p:sldId id="311" r:id="rId13"/>
    <p:sldId id="264" r:id="rId14"/>
    <p:sldId id="276" r:id="rId15"/>
    <p:sldId id="312" r:id="rId16"/>
  </p:sldIdLst>
  <p:sldSz cx="7559675" cy="5327650"/>
  <p:notesSz cx="6858000" cy="9144000"/>
  <p:embeddedFontLst>
    <p:embeddedFont>
      <p:font typeface="Barri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hicken Quiche" panose="02000600000000000000" pitchFamily="2" charset="0"/>
      <p:regular r:id="rId23"/>
    </p:embeddedFont>
    <p:embeddedFont>
      <p:font typeface="Didact Gothic" panose="00000500000000000000" pitchFamily="2" charset="0"/>
      <p:regular r:id="rId24"/>
    </p:embeddedFont>
    <p:embeddedFont>
      <p:font typeface="Patrick Hand SC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2F94-D0C0-425B-A895-3106E234115A}">
  <a:tblStyle styleId="{4DE62F94-D0C0-425B-A895-3106E23411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6571" y="685800"/>
            <a:ext cx="486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157dc82374_0_3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157dc82374_0_3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6eb45bb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6eb45bb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30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37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1157dc82374_0_3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1157dc82374_0_3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6eb45bbd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6eb45bbd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26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581ce16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581ce16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6eb45bbd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6eb45bbd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6eb45bb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6eb45bb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157dc82374_0_6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157dc82374_0_6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7dc82374_0_7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57dc82374_0_7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57dc82374_0_7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57dc82374_0_7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6eb45bbd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6eb45bbd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2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350" y="0"/>
            <a:ext cx="4525488" cy="4209275"/>
          </a:xfrm>
          <a:custGeom>
            <a:avLst/>
            <a:gdLst/>
            <a:ahLst/>
            <a:cxnLst/>
            <a:rect l="l" t="t" r="r" b="b"/>
            <a:pathLst>
              <a:path w="17503" h="16280" extrusionOk="0">
                <a:moveTo>
                  <a:pt x="0" y="0"/>
                </a:moveTo>
                <a:lnTo>
                  <a:pt x="0" y="16280"/>
                </a:lnTo>
                <a:cubicBezTo>
                  <a:pt x="113" y="16274"/>
                  <a:pt x="229" y="16264"/>
                  <a:pt x="342" y="16254"/>
                </a:cubicBezTo>
                <a:cubicBezTo>
                  <a:pt x="654" y="16225"/>
                  <a:pt x="924" y="16183"/>
                  <a:pt x="1169" y="16122"/>
                </a:cubicBezTo>
                <a:cubicBezTo>
                  <a:pt x="1413" y="16064"/>
                  <a:pt x="1648" y="15977"/>
                  <a:pt x="1890" y="15884"/>
                </a:cubicBezTo>
                <a:cubicBezTo>
                  <a:pt x="2099" y="15803"/>
                  <a:pt x="2311" y="15714"/>
                  <a:pt x="2536" y="15610"/>
                </a:cubicBezTo>
                <a:cubicBezTo>
                  <a:pt x="3402" y="15208"/>
                  <a:pt x="4178" y="14693"/>
                  <a:pt x="4844" y="14075"/>
                </a:cubicBezTo>
                <a:cubicBezTo>
                  <a:pt x="5179" y="13769"/>
                  <a:pt x="5491" y="13422"/>
                  <a:pt x="5771" y="13052"/>
                </a:cubicBezTo>
                <a:cubicBezTo>
                  <a:pt x="6055" y="12682"/>
                  <a:pt x="6309" y="12263"/>
                  <a:pt x="6531" y="11816"/>
                </a:cubicBezTo>
                <a:cubicBezTo>
                  <a:pt x="6789" y="11291"/>
                  <a:pt x="6991" y="10747"/>
                  <a:pt x="7190" y="10222"/>
                </a:cubicBezTo>
                <a:lnTo>
                  <a:pt x="7200" y="10187"/>
                </a:lnTo>
                <a:cubicBezTo>
                  <a:pt x="7349" y="9800"/>
                  <a:pt x="7499" y="9402"/>
                  <a:pt x="7670" y="9016"/>
                </a:cubicBezTo>
                <a:cubicBezTo>
                  <a:pt x="7696" y="8951"/>
                  <a:pt x="7725" y="8890"/>
                  <a:pt x="7754" y="8826"/>
                </a:cubicBezTo>
                <a:lnTo>
                  <a:pt x="7754" y="8826"/>
                </a:lnTo>
                <a:lnTo>
                  <a:pt x="7747" y="8832"/>
                </a:lnTo>
                <a:cubicBezTo>
                  <a:pt x="7889" y="8539"/>
                  <a:pt x="8021" y="8298"/>
                  <a:pt x="8147" y="8092"/>
                </a:cubicBezTo>
                <a:cubicBezTo>
                  <a:pt x="8291" y="7850"/>
                  <a:pt x="8459" y="7615"/>
                  <a:pt x="8639" y="7396"/>
                </a:cubicBezTo>
                <a:lnTo>
                  <a:pt x="8652" y="7380"/>
                </a:lnTo>
                <a:cubicBezTo>
                  <a:pt x="8797" y="7206"/>
                  <a:pt x="8958" y="7039"/>
                  <a:pt x="9125" y="6888"/>
                </a:cubicBezTo>
                <a:cubicBezTo>
                  <a:pt x="9286" y="6743"/>
                  <a:pt x="9460" y="6605"/>
                  <a:pt x="9659" y="6463"/>
                </a:cubicBezTo>
                <a:cubicBezTo>
                  <a:pt x="10374" y="5971"/>
                  <a:pt x="11198" y="5636"/>
                  <a:pt x="11983" y="5330"/>
                </a:cubicBezTo>
                <a:lnTo>
                  <a:pt x="12224" y="5237"/>
                </a:lnTo>
                <a:cubicBezTo>
                  <a:pt x="12952" y="4957"/>
                  <a:pt x="13705" y="4667"/>
                  <a:pt x="14387" y="4271"/>
                </a:cubicBezTo>
                <a:cubicBezTo>
                  <a:pt x="14757" y="4059"/>
                  <a:pt x="15112" y="3805"/>
                  <a:pt x="15436" y="3518"/>
                </a:cubicBezTo>
                <a:cubicBezTo>
                  <a:pt x="15775" y="3222"/>
                  <a:pt x="16093" y="2884"/>
                  <a:pt x="16390" y="2511"/>
                </a:cubicBezTo>
                <a:cubicBezTo>
                  <a:pt x="16705" y="2114"/>
                  <a:pt x="16959" y="1706"/>
                  <a:pt x="17149" y="1294"/>
                </a:cubicBezTo>
                <a:cubicBezTo>
                  <a:pt x="17355" y="847"/>
                  <a:pt x="17474" y="412"/>
                  <a:pt x="17503" y="0"/>
                </a:cubicBezTo>
                <a:close/>
              </a:path>
            </a:pathLst>
          </a:custGeom>
          <a:solidFill>
            <a:srgbClr val="000000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10594" y="34923"/>
            <a:ext cx="1554453" cy="5014365"/>
          </a:xfrm>
          <a:custGeom>
            <a:avLst/>
            <a:gdLst/>
            <a:ahLst/>
            <a:cxnLst/>
            <a:rect l="l" t="t" r="r" b="b"/>
            <a:pathLst>
              <a:path w="2840" h="9161" extrusionOk="0">
                <a:moveTo>
                  <a:pt x="2839" y="0"/>
                </a:moveTo>
                <a:cubicBezTo>
                  <a:pt x="2723" y="33"/>
                  <a:pt x="2611" y="71"/>
                  <a:pt x="2504" y="116"/>
                </a:cubicBezTo>
                <a:cubicBezTo>
                  <a:pt x="2308" y="206"/>
                  <a:pt x="2121" y="335"/>
                  <a:pt x="1963" y="489"/>
                </a:cubicBezTo>
                <a:cubicBezTo>
                  <a:pt x="1690" y="760"/>
                  <a:pt x="1491" y="1140"/>
                  <a:pt x="1362" y="1616"/>
                </a:cubicBezTo>
                <a:cubicBezTo>
                  <a:pt x="1290" y="1883"/>
                  <a:pt x="1239" y="2179"/>
                  <a:pt x="1204" y="2546"/>
                </a:cubicBezTo>
                <a:cubicBezTo>
                  <a:pt x="1188" y="2713"/>
                  <a:pt x="1178" y="2881"/>
                  <a:pt x="1168" y="3026"/>
                </a:cubicBezTo>
                <a:cubicBezTo>
                  <a:pt x="1165" y="3099"/>
                  <a:pt x="1162" y="3177"/>
                  <a:pt x="1159" y="3251"/>
                </a:cubicBezTo>
                <a:cubicBezTo>
                  <a:pt x="1155" y="3354"/>
                  <a:pt x="1143" y="3454"/>
                  <a:pt x="1124" y="3550"/>
                </a:cubicBezTo>
                <a:cubicBezTo>
                  <a:pt x="1094" y="3708"/>
                  <a:pt x="1043" y="3863"/>
                  <a:pt x="972" y="4014"/>
                </a:cubicBezTo>
                <a:cubicBezTo>
                  <a:pt x="869" y="4223"/>
                  <a:pt x="734" y="4416"/>
                  <a:pt x="602" y="4603"/>
                </a:cubicBezTo>
                <a:cubicBezTo>
                  <a:pt x="531" y="4706"/>
                  <a:pt x="457" y="4812"/>
                  <a:pt x="390" y="4918"/>
                </a:cubicBezTo>
                <a:cubicBezTo>
                  <a:pt x="322" y="5024"/>
                  <a:pt x="261" y="5137"/>
                  <a:pt x="209" y="5253"/>
                </a:cubicBezTo>
                <a:cubicBezTo>
                  <a:pt x="97" y="5491"/>
                  <a:pt x="32" y="5742"/>
                  <a:pt x="16" y="5996"/>
                </a:cubicBezTo>
                <a:cubicBezTo>
                  <a:pt x="0" y="6225"/>
                  <a:pt x="26" y="6467"/>
                  <a:pt x="93" y="6708"/>
                </a:cubicBezTo>
                <a:cubicBezTo>
                  <a:pt x="219" y="7159"/>
                  <a:pt x="473" y="7596"/>
                  <a:pt x="853" y="8001"/>
                </a:cubicBezTo>
                <a:cubicBezTo>
                  <a:pt x="1201" y="8375"/>
                  <a:pt x="1635" y="8690"/>
                  <a:pt x="2109" y="8916"/>
                </a:cubicBezTo>
                <a:cubicBezTo>
                  <a:pt x="2333" y="9022"/>
                  <a:pt x="2565" y="9102"/>
                  <a:pt x="2797" y="9151"/>
                </a:cubicBezTo>
                <a:cubicBezTo>
                  <a:pt x="2810" y="9154"/>
                  <a:pt x="2826" y="9157"/>
                  <a:pt x="2839" y="9160"/>
                </a:cubicBezTo>
                <a:lnTo>
                  <a:pt x="2839" y="0"/>
                </a:lnTo>
                <a:close/>
              </a:path>
            </a:pathLst>
          </a:custGeom>
          <a:solidFill>
            <a:srgbClr val="000000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1693" y="4407153"/>
            <a:ext cx="1306083" cy="773458"/>
            <a:chOff x="690936" y="4709408"/>
            <a:chExt cx="406171" cy="240541"/>
          </a:xfrm>
        </p:grpSpPr>
        <p:sp>
          <p:nvSpPr>
            <p:cNvPr id="12" name="Google Shape;12;p2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78062" y="1018575"/>
            <a:ext cx="50148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78062" y="3341138"/>
            <a:ext cx="4387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257705" y="1145802"/>
            <a:ext cx="7044600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257705" y="3265297"/>
            <a:ext cx="7044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rot="10800000" flipH="1">
            <a:off x="-1" y="2524195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845414" y="6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4"/>
          <p:cNvGrpSpPr/>
          <p:nvPr/>
        </p:nvGrpSpPr>
        <p:grpSpPr>
          <a:xfrm rot="10800000">
            <a:off x="426622" y="147391"/>
            <a:ext cx="1306083" cy="773458"/>
            <a:chOff x="690936" y="4709408"/>
            <a:chExt cx="406171" cy="240541"/>
          </a:xfrm>
        </p:grpSpPr>
        <p:sp>
          <p:nvSpPr>
            <p:cNvPr id="64" name="Google Shape;64;p14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4"/>
          <p:cNvSpPr/>
          <p:nvPr/>
        </p:nvSpPr>
        <p:spPr>
          <a:xfrm>
            <a:off x="391500" y="430414"/>
            <a:ext cx="6777000" cy="768600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14800" y="1193825"/>
            <a:ext cx="65304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4350" y="0"/>
            <a:ext cx="4525488" cy="4209275"/>
          </a:xfrm>
          <a:custGeom>
            <a:avLst/>
            <a:gdLst/>
            <a:ahLst/>
            <a:cxnLst/>
            <a:rect l="l" t="t" r="r" b="b"/>
            <a:pathLst>
              <a:path w="17503" h="16280" extrusionOk="0">
                <a:moveTo>
                  <a:pt x="0" y="0"/>
                </a:moveTo>
                <a:lnTo>
                  <a:pt x="0" y="16280"/>
                </a:lnTo>
                <a:cubicBezTo>
                  <a:pt x="113" y="16274"/>
                  <a:pt x="229" y="16264"/>
                  <a:pt x="342" y="16254"/>
                </a:cubicBezTo>
                <a:cubicBezTo>
                  <a:pt x="654" y="16225"/>
                  <a:pt x="924" y="16183"/>
                  <a:pt x="1169" y="16122"/>
                </a:cubicBezTo>
                <a:cubicBezTo>
                  <a:pt x="1413" y="16064"/>
                  <a:pt x="1648" y="15977"/>
                  <a:pt x="1890" y="15884"/>
                </a:cubicBezTo>
                <a:cubicBezTo>
                  <a:pt x="2099" y="15803"/>
                  <a:pt x="2311" y="15714"/>
                  <a:pt x="2536" y="15610"/>
                </a:cubicBezTo>
                <a:cubicBezTo>
                  <a:pt x="3402" y="15208"/>
                  <a:pt x="4178" y="14693"/>
                  <a:pt x="4844" y="14075"/>
                </a:cubicBezTo>
                <a:cubicBezTo>
                  <a:pt x="5179" y="13769"/>
                  <a:pt x="5491" y="13422"/>
                  <a:pt x="5771" y="13052"/>
                </a:cubicBezTo>
                <a:cubicBezTo>
                  <a:pt x="6055" y="12682"/>
                  <a:pt x="6309" y="12263"/>
                  <a:pt x="6531" y="11816"/>
                </a:cubicBezTo>
                <a:cubicBezTo>
                  <a:pt x="6789" y="11291"/>
                  <a:pt x="6991" y="10747"/>
                  <a:pt x="7190" y="10222"/>
                </a:cubicBezTo>
                <a:lnTo>
                  <a:pt x="7200" y="10187"/>
                </a:lnTo>
                <a:cubicBezTo>
                  <a:pt x="7349" y="9800"/>
                  <a:pt x="7499" y="9402"/>
                  <a:pt x="7670" y="9016"/>
                </a:cubicBezTo>
                <a:cubicBezTo>
                  <a:pt x="7696" y="8951"/>
                  <a:pt x="7725" y="8890"/>
                  <a:pt x="7754" y="8826"/>
                </a:cubicBezTo>
                <a:lnTo>
                  <a:pt x="7754" y="8826"/>
                </a:lnTo>
                <a:lnTo>
                  <a:pt x="7747" y="8832"/>
                </a:lnTo>
                <a:cubicBezTo>
                  <a:pt x="7889" y="8539"/>
                  <a:pt x="8021" y="8298"/>
                  <a:pt x="8147" y="8092"/>
                </a:cubicBezTo>
                <a:cubicBezTo>
                  <a:pt x="8291" y="7850"/>
                  <a:pt x="8459" y="7615"/>
                  <a:pt x="8639" y="7396"/>
                </a:cubicBezTo>
                <a:lnTo>
                  <a:pt x="8652" y="7380"/>
                </a:lnTo>
                <a:cubicBezTo>
                  <a:pt x="8797" y="7206"/>
                  <a:pt x="8958" y="7039"/>
                  <a:pt x="9125" y="6888"/>
                </a:cubicBezTo>
                <a:cubicBezTo>
                  <a:pt x="9286" y="6743"/>
                  <a:pt x="9460" y="6605"/>
                  <a:pt x="9659" y="6463"/>
                </a:cubicBezTo>
                <a:cubicBezTo>
                  <a:pt x="10374" y="5971"/>
                  <a:pt x="11198" y="5636"/>
                  <a:pt x="11983" y="5330"/>
                </a:cubicBezTo>
                <a:lnTo>
                  <a:pt x="12224" y="5237"/>
                </a:lnTo>
                <a:cubicBezTo>
                  <a:pt x="12952" y="4957"/>
                  <a:pt x="13705" y="4667"/>
                  <a:pt x="14387" y="4271"/>
                </a:cubicBezTo>
                <a:cubicBezTo>
                  <a:pt x="14757" y="4059"/>
                  <a:pt x="15112" y="3805"/>
                  <a:pt x="15436" y="3518"/>
                </a:cubicBezTo>
                <a:cubicBezTo>
                  <a:pt x="15775" y="3222"/>
                  <a:pt x="16093" y="2884"/>
                  <a:pt x="16390" y="2511"/>
                </a:cubicBezTo>
                <a:cubicBezTo>
                  <a:pt x="16705" y="2114"/>
                  <a:pt x="16959" y="1706"/>
                  <a:pt x="17149" y="1294"/>
                </a:cubicBezTo>
                <a:cubicBezTo>
                  <a:pt x="17355" y="847"/>
                  <a:pt x="17474" y="412"/>
                  <a:pt x="1750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010594" y="34923"/>
            <a:ext cx="1554453" cy="5014365"/>
          </a:xfrm>
          <a:custGeom>
            <a:avLst/>
            <a:gdLst/>
            <a:ahLst/>
            <a:cxnLst/>
            <a:rect l="l" t="t" r="r" b="b"/>
            <a:pathLst>
              <a:path w="2840" h="9161" extrusionOk="0">
                <a:moveTo>
                  <a:pt x="2839" y="0"/>
                </a:moveTo>
                <a:cubicBezTo>
                  <a:pt x="2723" y="33"/>
                  <a:pt x="2611" y="71"/>
                  <a:pt x="2504" y="116"/>
                </a:cubicBezTo>
                <a:cubicBezTo>
                  <a:pt x="2308" y="206"/>
                  <a:pt x="2121" y="335"/>
                  <a:pt x="1963" y="489"/>
                </a:cubicBezTo>
                <a:cubicBezTo>
                  <a:pt x="1690" y="760"/>
                  <a:pt x="1491" y="1140"/>
                  <a:pt x="1362" y="1616"/>
                </a:cubicBezTo>
                <a:cubicBezTo>
                  <a:pt x="1290" y="1883"/>
                  <a:pt x="1239" y="2179"/>
                  <a:pt x="1204" y="2546"/>
                </a:cubicBezTo>
                <a:cubicBezTo>
                  <a:pt x="1188" y="2713"/>
                  <a:pt x="1178" y="2881"/>
                  <a:pt x="1168" y="3026"/>
                </a:cubicBezTo>
                <a:cubicBezTo>
                  <a:pt x="1165" y="3099"/>
                  <a:pt x="1162" y="3177"/>
                  <a:pt x="1159" y="3251"/>
                </a:cubicBezTo>
                <a:cubicBezTo>
                  <a:pt x="1155" y="3354"/>
                  <a:pt x="1143" y="3454"/>
                  <a:pt x="1124" y="3550"/>
                </a:cubicBezTo>
                <a:cubicBezTo>
                  <a:pt x="1094" y="3708"/>
                  <a:pt x="1043" y="3863"/>
                  <a:pt x="972" y="4014"/>
                </a:cubicBezTo>
                <a:cubicBezTo>
                  <a:pt x="869" y="4223"/>
                  <a:pt x="734" y="4416"/>
                  <a:pt x="602" y="4603"/>
                </a:cubicBezTo>
                <a:cubicBezTo>
                  <a:pt x="531" y="4706"/>
                  <a:pt x="457" y="4812"/>
                  <a:pt x="390" y="4918"/>
                </a:cubicBezTo>
                <a:cubicBezTo>
                  <a:pt x="322" y="5024"/>
                  <a:pt x="261" y="5137"/>
                  <a:pt x="209" y="5253"/>
                </a:cubicBezTo>
                <a:cubicBezTo>
                  <a:pt x="97" y="5491"/>
                  <a:pt x="32" y="5742"/>
                  <a:pt x="16" y="5996"/>
                </a:cubicBezTo>
                <a:cubicBezTo>
                  <a:pt x="0" y="6225"/>
                  <a:pt x="26" y="6467"/>
                  <a:pt x="93" y="6708"/>
                </a:cubicBezTo>
                <a:cubicBezTo>
                  <a:pt x="219" y="7159"/>
                  <a:pt x="473" y="7596"/>
                  <a:pt x="853" y="8001"/>
                </a:cubicBezTo>
                <a:cubicBezTo>
                  <a:pt x="1201" y="8375"/>
                  <a:pt x="1635" y="8690"/>
                  <a:pt x="2109" y="8916"/>
                </a:cubicBezTo>
                <a:cubicBezTo>
                  <a:pt x="2333" y="9022"/>
                  <a:pt x="2565" y="9102"/>
                  <a:pt x="2797" y="9151"/>
                </a:cubicBezTo>
                <a:cubicBezTo>
                  <a:pt x="2810" y="9154"/>
                  <a:pt x="2826" y="9157"/>
                  <a:pt x="2839" y="9160"/>
                </a:cubicBezTo>
                <a:lnTo>
                  <a:pt x="2839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5"/>
          <p:cNvGrpSpPr/>
          <p:nvPr/>
        </p:nvGrpSpPr>
        <p:grpSpPr>
          <a:xfrm>
            <a:off x="341693" y="4407153"/>
            <a:ext cx="1306083" cy="773458"/>
            <a:chOff x="690936" y="4709408"/>
            <a:chExt cx="406171" cy="240541"/>
          </a:xfrm>
        </p:grpSpPr>
        <p:sp>
          <p:nvSpPr>
            <p:cNvPr id="74" name="Google Shape;74;p15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 rot="10800000" flipH="1">
            <a:off x="-1" y="2524195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845414" y="6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6"/>
          <p:cNvGrpSpPr/>
          <p:nvPr/>
        </p:nvGrpSpPr>
        <p:grpSpPr>
          <a:xfrm>
            <a:off x="341693" y="291803"/>
            <a:ext cx="1306083" cy="773458"/>
            <a:chOff x="690936" y="4709408"/>
            <a:chExt cx="406171" cy="240541"/>
          </a:xfrm>
        </p:grpSpPr>
        <p:sp>
          <p:nvSpPr>
            <p:cNvPr id="81" name="Google Shape;81;p16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" y="11"/>
            <a:ext cx="2226484" cy="1906098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5685935" y="-4"/>
            <a:ext cx="1874072" cy="1906101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50" y="3983550"/>
            <a:ext cx="7560016" cy="1344451"/>
          </a:xfrm>
          <a:custGeom>
            <a:avLst/>
            <a:gdLst/>
            <a:ahLst/>
            <a:cxnLst/>
            <a:rect l="l" t="t" r="r" b="b"/>
            <a:pathLst>
              <a:path w="22875" h="11040" extrusionOk="0">
                <a:moveTo>
                  <a:pt x="22874" y="0"/>
                </a:moveTo>
                <a:cubicBezTo>
                  <a:pt x="22453" y="167"/>
                  <a:pt x="22035" y="406"/>
                  <a:pt x="21629" y="718"/>
                </a:cubicBezTo>
                <a:cubicBezTo>
                  <a:pt x="21146" y="1088"/>
                  <a:pt x="20737" y="1535"/>
                  <a:pt x="20435" y="1886"/>
                </a:cubicBezTo>
                <a:cubicBezTo>
                  <a:pt x="20239" y="2108"/>
                  <a:pt x="20039" y="2356"/>
                  <a:pt x="19875" y="2552"/>
                </a:cubicBezTo>
                <a:lnTo>
                  <a:pt x="19852" y="2585"/>
                </a:lnTo>
                <a:cubicBezTo>
                  <a:pt x="19749" y="2707"/>
                  <a:pt x="19649" y="2832"/>
                  <a:pt x="19550" y="2955"/>
                </a:cubicBezTo>
                <a:lnTo>
                  <a:pt x="19486" y="3035"/>
                </a:lnTo>
                <a:cubicBezTo>
                  <a:pt x="19414" y="3125"/>
                  <a:pt x="19343" y="3215"/>
                  <a:pt x="19266" y="3302"/>
                </a:cubicBezTo>
                <a:cubicBezTo>
                  <a:pt x="19015" y="3585"/>
                  <a:pt x="18722" y="3836"/>
                  <a:pt x="18404" y="4052"/>
                </a:cubicBezTo>
                <a:cubicBezTo>
                  <a:pt x="18082" y="4265"/>
                  <a:pt x="17744" y="4429"/>
                  <a:pt x="17400" y="4548"/>
                </a:cubicBezTo>
                <a:cubicBezTo>
                  <a:pt x="17119" y="4635"/>
                  <a:pt x="16836" y="4690"/>
                  <a:pt x="16559" y="4709"/>
                </a:cubicBezTo>
                <a:cubicBezTo>
                  <a:pt x="16521" y="4709"/>
                  <a:pt x="16479" y="4712"/>
                  <a:pt x="16440" y="4712"/>
                </a:cubicBezTo>
                <a:cubicBezTo>
                  <a:pt x="16244" y="4712"/>
                  <a:pt x="16051" y="4693"/>
                  <a:pt x="15867" y="4654"/>
                </a:cubicBezTo>
                <a:cubicBezTo>
                  <a:pt x="15668" y="4606"/>
                  <a:pt x="15475" y="4538"/>
                  <a:pt x="15295" y="4448"/>
                </a:cubicBezTo>
                <a:cubicBezTo>
                  <a:pt x="14982" y="4284"/>
                  <a:pt x="14702" y="4078"/>
                  <a:pt x="14441" y="3882"/>
                </a:cubicBezTo>
                <a:cubicBezTo>
                  <a:pt x="14287" y="3766"/>
                  <a:pt x="14129" y="3640"/>
                  <a:pt x="13982" y="3521"/>
                </a:cubicBezTo>
                <a:lnTo>
                  <a:pt x="13972" y="3512"/>
                </a:lnTo>
                <a:lnTo>
                  <a:pt x="13917" y="3469"/>
                </a:lnTo>
                <a:lnTo>
                  <a:pt x="13862" y="3428"/>
                </a:lnTo>
                <a:cubicBezTo>
                  <a:pt x="13798" y="3373"/>
                  <a:pt x="13731" y="3319"/>
                  <a:pt x="13663" y="3267"/>
                </a:cubicBezTo>
                <a:cubicBezTo>
                  <a:pt x="13360" y="3032"/>
                  <a:pt x="13106" y="2858"/>
                  <a:pt x="12858" y="2713"/>
                </a:cubicBezTo>
                <a:cubicBezTo>
                  <a:pt x="12556" y="2536"/>
                  <a:pt x="12234" y="2398"/>
                  <a:pt x="11899" y="2298"/>
                </a:cubicBezTo>
                <a:cubicBezTo>
                  <a:pt x="11725" y="2246"/>
                  <a:pt x="11538" y="2211"/>
                  <a:pt x="11390" y="2179"/>
                </a:cubicBezTo>
                <a:lnTo>
                  <a:pt x="11368" y="2175"/>
                </a:lnTo>
                <a:cubicBezTo>
                  <a:pt x="11191" y="2137"/>
                  <a:pt x="11001" y="2102"/>
                  <a:pt x="10791" y="2066"/>
                </a:cubicBezTo>
                <a:cubicBezTo>
                  <a:pt x="10438" y="2005"/>
                  <a:pt x="10054" y="1947"/>
                  <a:pt x="9659" y="1902"/>
                </a:cubicBezTo>
                <a:cubicBezTo>
                  <a:pt x="8967" y="1822"/>
                  <a:pt x="8275" y="1780"/>
                  <a:pt x="7599" y="1780"/>
                </a:cubicBezTo>
                <a:cubicBezTo>
                  <a:pt x="7508" y="1780"/>
                  <a:pt x="7416" y="1783"/>
                  <a:pt x="7322" y="1783"/>
                </a:cubicBezTo>
                <a:cubicBezTo>
                  <a:pt x="5635" y="1812"/>
                  <a:pt x="4117" y="2105"/>
                  <a:pt x="2800" y="2655"/>
                </a:cubicBezTo>
                <a:cubicBezTo>
                  <a:pt x="2475" y="2790"/>
                  <a:pt x="2202" y="2925"/>
                  <a:pt x="1960" y="3068"/>
                </a:cubicBezTo>
                <a:cubicBezTo>
                  <a:pt x="1777" y="3173"/>
                  <a:pt x="1584" y="3305"/>
                  <a:pt x="1390" y="3454"/>
                </a:cubicBezTo>
                <a:cubicBezTo>
                  <a:pt x="1039" y="3727"/>
                  <a:pt x="705" y="4052"/>
                  <a:pt x="370" y="4448"/>
                </a:cubicBezTo>
                <a:cubicBezTo>
                  <a:pt x="241" y="4602"/>
                  <a:pt x="119" y="4763"/>
                  <a:pt x="0" y="4931"/>
                </a:cubicBezTo>
                <a:lnTo>
                  <a:pt x="0" y="11039"/>
                </a:lnTo>
                <a:lnTo>
                  <a:pt x="22874" y="11039"/>
                </a:lnTo>
                <a:lnTo>
                  <a:pt x="22874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flipH="1">
            <a:off x="4284849" y="6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 rot="10800000">
            <a:off x="-1" y="532888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8"/>
          <p:cNvGrpSpPr/>
          <p:nvPr/>
        </p:nvGrpSpPr>
        <p:grpSpPr>
          <a:xfrm>
            <a:off x="5827243" y="4407153"/>
            <a:ext cx="1306083" cy="773458"/>
            <a:chOff x="690936" y="4709408"/>
            <a:chExt cx="406171" cy="240541"/>
          </a:xfrm>
        </p:grpSpPr>
        <p:sp>
          <p:nvSpPr>
            <p:cNvPr id="92" name="Google Shape;92;p18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7705" y="2228002"/>
            <a:ext cx="7044600" cy="8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284849" y="6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rot="10800000">
            <a:off x="-1" y="532888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391500" y="430414"/>
            <a:ext cx="6777000" cy="768600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827243" y="4407153"/>
            <a:ext cx="1306083" cy="773458"/>
            <a:chOff x="690936" y="4709408"/>
            <a:chExt cx="406171" cy="240541"/>
          </a:xfrm>
        </p:grpSpPr>
        <p:sp>
          <p:nvSpPr>
            <p:cNvPr id="24" name="Google Shape;24;p4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14800" y="1193825"/>
            <a:ext cx="65304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7705" y="1193815"/>
            <a:ext cx="3306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995291" y="1193815"/>
            <a:ext cx="3306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7705" y="575530"/>
            <a:ext cx="232170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57705" y="1439446"/>
            <a:ext cx="2321700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05325" y="466297"/>
            <a:ext cx="5264700" cy="4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19508" y="1277410"/>
            <a:ext cx="3344400" cy="15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19508" y="2903623"/>
            <a:ext cx="33444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083839" y="750048"/>
            <a:ext cx="3172200" cy="3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257705" y="4382328"/>
            <a:ext cx="49596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193825"/>
            <a:ext cx="65304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flipH="1">
            <a:off x="255414" y="70989"/>
            <a:ext cx="5389480" cy="4451235"/>
          </a:xfrm>
          <a:custGeom>
            <a:avLst/>
            <a:gdLst/>
            <a:ahLst/>
            <a:cxnLst/>
            <a:rect l="l" t="t" r="r" b="b"/>
            <a:pathLst>
              <a:path w="17481" h="14438" extrusionOk="0">
                <a:moveTo>
                  <a:pt x="9627" y="1"/>
                </a:moveTo>
                <a:cubicBezTo>
                  <a:pt x="9318" y="1"/>
                  <a:pt x="9008" y="6"/>
                  <a:pt x="8691" y="15"/>
                </a:cubicBezTo>
                <a:cubicBezTo>
                  <a:pt x="8517" y="21"/>
                  <a:pt x="8347" y="28"/>
                  <a:pt x="8173" y="34"/>
                </a:cubicBezTo>
                <a:cubicBezTo>
                  <a:pt x="8012" y="43"/>
                  <a:pt x="7851" y="50"/>
                  <a:pt x="7684" y="60"/>
                </a:cubicBezTo>
                <a:cubicBezTo>
                  <a:pt x="7526" y="60"/>
                  <a:pt x="7369" y="63"/>
                  <a:pt x="7211" y="67"/>
                </a:cubicBezTo>
                <a:cubicBezTo>
                  <a:pt x="7024" y="73"/>
                  <a:pt x="6825" y="82"/>
                  <a:pt x="6615" y="95"/>
                </a:cubicBezTo>
                <a:cubicBezTo>
                  <a:pt x="6126" y="111"/>
                  <a:pt x="5637" y="144"/>
                  <a:pt x="5164" y="192"/>
                </a:cubicBezTo>
                <a:cubicBezTo>
                  <a:pt x="4858" y="211"/>
                  <a:pt x="4503" y="237"/>
                  <a:pt x="4144" y="291"/>
                </a:cubicBezTo>
                <a:lnTo>
                  <a:pt x="4124" y="295"/>
                </a:lnTo>
                <a:lnTo>
                  <a:pt x="4105" y="298"/>
                </a:lnTo>
                <a:cubicBezTo>
                  <a:pt x="3645" y="346"/>
                  <a:pt x="3274" y="404"/>
                  <a:pt x="2933" y="478"/>
                </a:cubicBezTo>
                <a:cubicBezTo>
                  <a:pt x="2511" y="575"/>
                  <a:pt x="2164" y="688"/>
                  <a:pt x="1868" y="826"/>
                </a:cubicBezTo>
                <a:cubicBezTo>
                  <a:pt x="1520" y="987"/>
                  <a:pt x="1227" y="1180"/>
                  <a:pt x="999" y="1405"/>
                </a:cubicBezTo>
                <a:cubicBezTo>
                  <a:pt x="864" y="1534"/>
                  <a:pt x="745" y="1685"/>
                  <a:pt x="638" y="1846"/>
                </a:cubicBezTo>
                <a:cubicBezTo>
                  <a:pt x="519" y="2030"/>
                  <a:pt x="423" y="2210"/>
                  <a:pt x="348" y="2396"/>
                </a:cubicBezTo>
                <a:cubicBezTo>
                  <a:pt x="53" y="3118"/>
                  <a:pt x="1" y="3874"/>
                  <a:pt x="11" y="4785"/>
                </a:cubicBezTo>
                <a:cubicBezTo>
                  <a:pt x="17" y="5306"/>
                  <a:pt x="30" y="5924"/>
                  <a:pt x="69" y="6552"/>
                </a:cubicBezTo>
                <a:cubicBezTo>
                  <a:pt x="120" y="7292"/>
                  <a:pt x="197" y="7903"/>
                  <a:pt x="313" y="8477"/>
                </a:cubicBezTo>
                <a:cubicBezTo>
                  <a:pt x="381" y="8815"/>
                  <a:pt x="461" y="9124"/>
                  <a:pt x="561" y="9429"/>
                </a:cubicBezTo>
                <a:cubicBezTo>
                  <a:pt x="671" y="9770"/>
                  <a:pt x="786" y="10063"/>
                  <a:pt x="918" y="10327"/>
                </a:cubicBezTo>
                <a:cubicBezTo>
                  <a:pt x="1220" y="10942"/>
                  <a:pt x="1604" y="11434"/>
                  <a:pt x="2055" y="11792"/>
                </a:cubicBezTo>
                <a:cubicBezTo>
                  <a:pt x="2196" y="11905"/>
                  <a:pt x="2328" y="11994"/>
                  <a:pt x="2450" y="12069"/>
                </a:cubicBezTo>
                <a:cubicBezTo>
                  <a:pt x="2589" y="12152"/>
                  <a:pt x="2743" y="12233"/>
                  <a:pt x="2920" y="12306"/>
                </a:cubicBezTo>
                <a:cubicBezTo>
                  <a:pt x="3274" y="12465"/>
                  <a:pt x="3680" y="12587"/>
                  <a:pt x="4121" y="12680"/>
                </a:cubicBezTo>
                <a:cubicBezTo>
                  <a:pt x="4877" y="12835"/>
                  <a:pt x="5717" y="12909"/>
                  <a:pt x="6847" y="12921"/>
                </a:cubicBezTo>
                <a:cubicBezTo>
                  <a:pt x="7104" y="12921"/>
                  <a:pt x="7388" y="12921"/>
                  <a:pt x="7761" y="12915"/>
                </a:cubicBezTo>
                <a:lnTo>
                  <a:pt x="7767" y="12934"/>
                </a:lnTo>
                <a:cubicBezTo>
                  <a:pt x="7964" y="12918"/>
                  <a:pt x="8167" y="12909"/>
                  <a:pt x="8370" y="12899"/>
                </a:cubicBezTo>
                <a:lnTo>
                  <a:pt x="8370" y="12899"/>
                </a:lnTo>
                <a:cubicBezTo>
                  <a:pt x="8318" y="12951"/>
                  <a:pt x="8269" y="13009"/>
                  <a:pt x="8215" y="13057"/>
                </a:cubicBezTo>
                <a:cubicBezTo>
                  <a:pt x="8115" y="13150"/>
                  <a:pt x="7996" y="13233"/>
                  <a:pt x="7864" y="13308"/>
                </a:cubicBezTo>
                <a:cubicBezTo>
                  <a:pt x="7713" y="13388"/>
                  <a:pt x="7542" y="13456"/>
                  <a:pt x="7362" y="13508"/>
                </a:cubicBezTo>
                <a:cubicBezTo>
                  <a:pt x="7137" y="13569"/>
                  <a:pt x="6892" y="13607"/>
                  <a:pt x="6615" y="13620"/>
                </a:cubicBezTo>
                <a:cubicBezTo>
                  <a:pt x="6564" y="13624"/>
                  <a:pt x="6516" y="13665"/>
                  <a:pt x="6496" y="13704"/>
                </a:cubicBezTo>
                <a:cubicBezTo>
                  <a:pt x="6473" y="13759"/>
                  <a:pt x="6496" y="13823"/>
                  <a:pt x="6551" y="13855"/>
                </a:cubicBezTo>
                <a:cubicBezTo>
                  <a:pt x="6779" y="13987"/>
                  <a:pt x="7027" y="14096"/>
                  <a:pt x="7284" y="14184"/>
                </a:cubicBezTo>
                <a:cubicBezTo>
                  <a:pt x="7555" y="14270"/>
                  <a:pt x="7841" y="14334"/>
                  <a:pt x="8167" y="14380"/>
                </a:cubicBezTo>
                <a:cubicBezTo>
                  <a:pt x="8439" y="14419"/>
                  <a:pt x="8711" y="14437"/>
                  <a:pt x="8984" y="14437"/>
                </a:cubicBezTo>
                <a:cubicBezTo>
                  <a:pt x="9043" y="14437"/>
                  <a:pt x="9102" y="14436"/>
                  <a:pt x="9161" y="14435"/>
                </a:cubicBezTo>
                <a:cubicBezTo>
                  <a:pt x="9463" y="14425"/>
                  <a:pt x="9766" y="14392"/>
                  <a:pt x="10062" y="14334"/>
                </a:cubicBezTo>
                <a:cubicBezTo>
                  <a:pt x="10635" y="14228"/>
                  <a:pt x="11121" y="14032"/>
                  <a:pt x="11504" y="13762"/>
                </a:cubicBezTo>
                <a:cubicBezTo>
                  <a:pt x="11707" y="13620"/>
                  <a:pt x="11874" y="13453"/>
                  <a:pt x="12003" y="13266"/>
                </a:cubicBezTo>
                <a:cubicBezTo>
                  <a:pt x="12071" y="13172"/>
                  <a:pt x="12132" y="13070"/>
                  <a:pt x="12177" y="12963"/>
                </a:cubicBezTo>
                <a:cubicBezTo>
                  <a:pt x="12267" y="12970"/>
                  <a:pt x="12363" y="12970"/>
                  <a:pt x="12460" y="12973"/>
                </a:cubicBezTo>
                <a:cubicBezTo>
                  <a:pt x="12711" y="12954"/>
                  <a:pt x="12947" y="12928"/>
                  <a:pt x="13181" y="12896"/>
                </a:cubicBezTo>
                <a:cubicBezTo>
                  <a:pt x="13935" y="12786"/>
                  <a:pt x="14546" y="12603"/>
                  <a:pt x="15052" y="12342"/>
                </a:cubicBezTo>
                <a:cubicBezTo>
                  <a:pt x="15350" y="12184"/>
                  <a:pt x="15612" y="12011"/>
                  <a:pt x="15817" y="11821"/>
                </a:cubicBezTo>
                <a:cubicBezTo>
                  <a:pt x="15946" y="11708"/>
                  <a:pt x="16056" y="11596"/>
                  <a:pt x="16145" y="11486"/>
                </a:cubicBezTo>
                <a:cubicBezTo>
                  <a:pt x="16252" y="11360"/>
                  <a:pt x="16345" y="11232"/>
                  <a:pt x="16429" y="11094"/>
                </a:cubicBezTo>
                <a:cubicBezTo>
                  <a:pt x="16519" y="10948"/>
                  <a:pt x="16600" y="10800"/>
                  <a:pt x="16661" y="10656"/>
                </a:cubicBezTo>
                <a:cubicBezTo>
                  <a:pt x="16715" y="10530"/>
                  <a:pt x="16766" y="10398"/>
                  <a:pt x="16828" y="10212"/>
                </a:cubicBezTo>
                <a:cubicBezTo>
                  <a:pt x="16921" y="9928"/>
                  <a:pt x="17005" y="9626"/>
                  <a:pt x="17079" y="9317"/>
                </a:cubicBezTo>
                <a:cubicBezTo>
                  <a:pt x="17240" y="8650"/>
                  <a:pt x="17350" y="7958"/>
                  <a:pt x="17411" y="7263"/>
                </a:cubicBezTo>
                <a:cubicBezTo>
                  <a:pt x="17475" y="6497"/>
                  <a:pt x="17481" y="5764"/>
                  <a:pt x="17423" y="5078"/>
                </a:cubicBezTo>
                <a:cubicBezTo>
                  <a:pt x="17356" y="4311"/>
                  <a:pt x="17221" y="3652"/>
                  <a:pt x="17008" y="3066"/>
                </a:cubicBezTo>
                <a:cubicBezTo>
                  <a:pt x="16889" y="2735"/>
                  <a:pt x="16760" y="2454"/>
                  <a:pt x="16609" y="2206"/>
                </a:cubicBezTo>
                <a:cubicBezTo>
                  <a:pt x="16442" y="1933"/>
                  <a:pt x="16271" y="1714"/>
                  <a:pt x="16081" y="1537"/>
                </a:cubicBezTo>
                <a:cubicBezTo>
                  <a:pt x="15698" y="1177"/>
                  <a:pt x="15180" y="878"/>
                  <a:pt x="14539" y="646"/>
                </a:cubicBezTo>
                <a:cubicBezTo>
                  <a:pt x="13963" y="440"/>
                  <a:pt x="13300" y="285"/>
                  <a:pt x="12518" y="176"/>
                </a:cubicBezTo>
                <a:cubicBezTo>
                  <a:pt x="11833" y="79"/>
                  <a:pt x="11112" y="28"/>
                  <a:pt x="10304" y="9"/>
                </a:cubicBezTo>
                <a:cubicBezTo>
                  <a:pt x="10077" y="3"/>
                  <a:pt x="9852" y="1"/>
                  <a:pt x="9627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760439" y="604041"/>
            <a:ext cx="4284000" cy="2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dirty="0">
                <a:solidFill>
                  <a:schemeClr val="lt2"/>
                </a:solidFill>
                <a:latin typeface="Chicken Quiche" panose="02000600000000000000" pitchFamily="2" charset="0"/>
              </a:rPr>
              <a:t>JArdìN de NiÑos </a:t>
            </a:r>
            <a:br>
              <a:rPr lang="fr" sz="3900" dirty="0">
                <a:solidFill>
                  <a:schemeClr val="lt2"/>
                </a:solidFill>
                <a:latin typeface="Chicken Quiche" panose="02000600000000000000" pitchFamily="2" charset="0"/>
              </a:rPr>
            </a:br>
            <a:r>
              <a:rPr lang="fr" sz="3000" dirty="0">
                <a:solidFill>
                  <a:schemeClr val="lt2"/>
                </a:solidFill>
                <a:latin typeface="Chicken Quiche" panose="02000600000000000000" pitchFamily="2" charset="0"/>
              </a:rPr>
              <a:t>« plaN de igUaLa »</a:t>
            </a:r>
            <a:br>
              <a:rPr lang="fr" sz="3400" dirty="0">
                <a:solidFill>
                  <a:schemeClr val="lt2"/>
                </a:solidFill>
                <a:latin typeface="Chicken Quiche" panose="02000600000000000000" pitchFamily="2" charset="0"/>
              </a:rPr>
            </a:br>
            <a:r>
              <a:rPr lang="fr" sz="2400" dirty="0">
                <a:solidFill>
                  <a:schemeClr val="lt2"/>
                </a:solidFill>
                <a:latin typeface="Chicken Quiche" panose="02000600000000000000" pitchFamily="2" charset="0"/>
              </a:rPr>
              <a:t>CT. 10djN0358K</a:t>
            </a:r>
            <a:br>
              <a:rPr lang="fr" sz="2800" dirty="0">
                <a:solidFill>
                  <a:schemeClr val="lt2"/>
                </a:solidFill>
                <a:latin typeface="Chicken Quiche" panose="02000600000000000000" pitchFamily="2" charset="0"/>
              </a:rPr>
            </a:br>
            <a:r>
              <a:rPr lang="fr" sz="2200" dirty="0">
                <a:solidFill>
                  <a:schemeClr val="lt2"/>
                </a:solidFill>
                <a:latin typeface="Chicken Quiche" panose="02000600000000000000" pitchFamily="2" charset="0"/>
              </a:rPr>
              <a:t>HUariCHiC, simòN BoLivar, dgo.</a:t>
            </a:r>
            <a:br>
              <a:rPr lang="fr" sz="3400" dirty="0">
                <a:solidFill>
                  <a:schemeClr val="lt2"/>
                </a:solidFill>
                <a:latin typeface="Chicken Quiche" panose="02000600000000000000" pitchFamily="2" charset="0"/>
              </a:rPr>
            </a:br>
            <a:r>
              <a:rPr lang="fr" sz="3400" dirty="0">
                <a:solidFill>
                  <a:schemeClr val="lt2"/>
                </a:solidFill>
                <a:latin typeface="Chicken Quiche" panose="02000600000000000000" pitchFamily="2" charset="0"/>
              </a:rPr>
              <a:t> </a:t>
            </a:r>
            <a:br>
              <a:rPr lang="fr" sz="3900" dirty="0">
                <a:solidFill>
                  <a:schemeClr val="accent4"/>
                </a:solidFill>
                <a:latin typeface="Chicken Quiche" panose="02000600000000000000" pitchFamily="2" charset="0"/>
              </a:rPr>
            </a:br>
            <a:r>
              <a:rPr lang="fr" sz="3400" dirty="0">
                <a:solidFill>
                  <a:schemeClr val="accent4"/>
                </a:solidFill>
                <a:latin typeface="Chicken Quiche" panose="02000600000000000000" pitchFamily="2" charset="0"/>
              </a:rPr>
              <a:t>progrma esCoLar de mejora CoNTiNUa</a:t>
            </a:r>
            <a:endParaRPr sz="3400" dirty="0">
              <a:solidFill>
                <a:schemeClr val="accent4"/>
              </a:solidFill>
              <a:latin typeface="Chicken Quiche" panose="02000600000000000000" pitchFamily="2" charset="0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986785" y="3462154"/>
            <a:ext cx="4031749" cy="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latin typeface="Didact Gothic"/>
                <a:ea typeface="Didact Gothic"/>
                <a:cs typeface="Didact Gothic"/>
                <a:sym typeface="Didact Gothic"/>
              </a:rPr>
              <a:t>Mtra: Maria del Socorro Guerrero</a:t>
            </a:r>
            <a:endParaRPr sz="18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6" name="Google Shape;106;p21"/>
          <p:cNvGrpSpPr/>
          <p:nvPr/>
        </p:nvGrpSpPr>
        <p:grpSpPr>
          <a:xfrm>
            <a:off x="4597361" y="2279373"/>
            <a:ext cx="3556897" cy="3420849"/>
            <a:chOff x="4146400" y="2476499"/>
            <a:chExt cx="3740165" cy="3597107"/>
          </a:xfrm>
        </p:grpSpPr>
        <p:sp>
          <p:nvSpPr>
            <p:cNvPr id="107" name="Google Shape;107;p21"/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4146400" y="4314859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42"/>
          <p:cNvSpPr/>
          <p:nvPr/>
        </p:nvSpPr>
        <p:spPr>
          <a:xfrm>
            <a:off x="1086474" y="888710"/>
            <a:ext cx="285803" cy="151150"/>
          </a:xfrm>
          <a:custGeom>
            <a:avLst/>
            <a:gdLst/>
            <a:ahLst/>
            <a:cxnLst/>
            <a:rect l="l" t="t" r="r" b="b"/>
            <a:pathLst>
              <a:path w="4920" h="2602" extrusionOk="0">
                <a:moveTo>
                  <a:pt x="2713" y="1"/>
                </a:moveTo>
                <a:cubicBezTo>
                  <a:pt x="2596" y="1"/>
                  <a:pt x="2480" y="28"/>
                  <a:pt x="2368" y="73"/>
                </a:cubicBezTo>
                <a:cubicBezTo>
                  <a:pt x="2122" y="171"/>
                  <a:pt x="1907" y="354"/>
                  <a:pt x="1724" y="623"/>
                </a:cubicBezTo>
                <a:cubicBezTo>
                  <a:pt x="1634" y="753"/>
                  <a:pt x="1554" y="910"/>
                  <a:pt x="1482" y="1098"/>
                </a:cubicBezTo>
                <a:cubicBezTo>
                  <a:pt x="1441" y="1201"/>
                  <a:pt x="1410" y="1313"/>
                  <a:pt x="1379" y="1429"/>
                </a:cubicBezTo>
                <a:cubicBezTo>
                  <a:pt x="1290" y="1303"/>
                  <a:pt x="1173" y="1228"/>
                  <a:pt x="1044" y="1196"/>
                </a:cubicBezTo>
                <a:cubicBezTo>
                  <a:pt x="1007" y="1187"/>
                  <a:pt x="972" y="1183"/>
                  <a:pt x="931" y="1183"/>
                </a:cubicBezTo>
                <a:cubicBezTo>
                  <a:pt x="873" y="1183"/>
                  <a:pt x="815" y="1191"/>
                  <a:pt x="757" y="1210"/>
                </a:cubicBezTo>
                <a:cubicBezTo>
                  <a:pt x="668" y="1241"/>
                  <a:pt x="577" y="1294"/>
                  <a:pt x="484" y="1375"/>
                </a:cubicBezTo>
                <a:cubicBezTo>
                  <a:pt x="412" y="1437"/>
                  <a:pt x="345" y="1514"/>
                  <a:pt x="273" y="1621"/>
                </a:cubicBezTo>
                <a:cubicBezTo>
                  <a:pt x="211" y="1706"/>
                  <a:pt x="157" y="1813"/>
                  <a:pt x="108" y="1948"/>
                </a:cubicBezTo>
                <a:cubicBezTo>
                  <a:pt x="27" y="2162"/>
                  <a:pt x="0" y="2387"/>
                  <a:pt x="32" y="2598"/>
                </a:cubicBezTo>
                <a:lnTo>
                  <a:pt x="850" y="2602"/>
                </a:lnTo>
                <a:lnTo>
                  <a:pt x="4875" y="2602"/>
                </a:lnTo>
                <a:lnTo>
                  <a:pt x="4884" y="2503"/>
                </a:lnTo>
                <a:lnTo>
                  <a:pt x="4888" y="2449"/>
                </a:lnTo>
                <a:cubicBezTo>
                  <a:pt x="4906" y="2257"/>
                  <a:pt x="4920" y="2060"/>
                  <a:pt x="4915" y="1863"/>
                </a:cubicBezTo>
                <a:cubicBezTo>
                  <a:pt x="4897" y="1523"/>
                  <a:pt x="4812" y="1290"/>
                  <a:pt x="4647" y="1142"/>
                </a:cubicBezTo>
                <a:cubicBezTo>
                  <a:pt x="4535" y="1044"/>
                  <a:pt x="4387" y="981"/>
                  <a:pt x="4230" y="972"/>
                </a:cubicBezTo>
                <a:lnTo>
                  <a:pt x="4213" y="972"/>
                </a:lnTo>
                <a:cubicBezTo>
                  <a:pt x="4154" y="972"/>
                  <a:pt x="4096" y="986"/>
                  <a:pt x="4033" y="1008"/>
                </a:cubicBezTo>
                <a:cubicBezTo>
                  <a:pt x="3971" y="1026"/>
                  <a:pt x="3908" y="1057"/>
                  <a:pt x="3850" y="1102"/>
                </a:cubicBezTo>
                <a:cubicBezTo>
                  <a:pt x="3769" y="1156"/>
                  <a:pt x="3702" y="1228"/>
                  <a:pt x="3639" y="1313"/>
                </a:cubicBezTo>
                <a:cubicBezTo>
                  <a:pt x="3643" y="1201"/>
                  <a:pt x="3635" y="1080"/>
                  <a:pt x="3612" y="945"/>
                </a:cubicBezTo>
                <a:cubicBezTo>
                  <a:pt x="3590" y="825"/>
                  <a:pt x="3559" y="708"/>
                  <a:pt x="3514" y="600"/>
                </a:cubicBezTo>
                <a:cubicBezTo>
                  <a:pt x="3492" y="551"/>
                  <a:pt x="3469" y="503"/>
                  <a:pt x="3442" y="453"/>
                </a:cubicBezTo>
                <a:cubicBezTo>
                  <a:pt x="3416" y="404"/>
                  <a:pt x="3384" y="363"/>
                  <a:pt x="3348" y="319"/>
                </a:cubicBezTo>
                <a:cubicBezTo>
                  <a:pt x="3236" y="175"/>
                  <a:pt x="3071" y="68"/>
                  <a:pt x="2901" y="28"/>
                </a:cubicBezTo>
                <a:cubicBezTo>
                  <a:pt x="2838" y="10"/>
                  <a:pt x="2771" y="1"/>
                  <a:pt x="27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2"/>
          <p:cNvSpPr/>
          <p:nvPr/>
        </p:nvSpPr>
        <p:spPr>
          <a:xfrm>
            <a:off x="1851551" y="204975"/>
            <a:ext cx="4849587" cy="3990282"/>
          </a:xfrm>
          <a:custGeom>
            <a:avLst/>
            <a:gdLst/>
            <a:ahLst/>
            <a:cxnLst/>
            <a:rect l="l" t="t" r="r" b="b"/>
            <a:pathLst>
              <a:path w="20319" h="16719" extrusionOk="0">
                <a:moveTo>
                  <a:pt x="9607" y="1"/>
                </a:moveTo>
                <a:cubicBezTo>
                  <a:pt x="9330" y="1"/>
                  <a:pt x="9057" y="5"/>
                  <a:pt x="8783" y="14"/>
                </a:cubicBezTo>
                <a:cubicBezTo>
                  <a:pt x="8555" y="19"/>
                  <a:pt x="8336" y="24"/>
                  <a:pt x="8125" y="32"/>
                </a:cubicBezTo>
                <a:cubicBezTo>
                  <a:pt x="6782" y="90"/>
                  <a:pt x="5605" y="238"/>
                  <a:pt x="4535" y="489"/>
                </a:cubicBezTo>
                <a:cubicBezTo>
                  <a:pt x="3948" y="627"/>
                  <a:pt x="3380" y="802"/>
                  <a:pt x="2839" y="1013"/>
                </a:cubicBezTo>
                <a:cubicBezTo>
                  <a:pt x="2535" y="1129"/>
                  <a:pt x="2289" y="1241"/>
                  <a:pt x="2060" y="1352"/>
                </a:cubicBezTo>
                <a:cubicBezTo>
                  <a:pt x="1872" y="1451"/>
                  <a:pt x="1684" y="1567"/>
                  <a:pt x="1500" y="1706"/>
                </a:cubicBezTo>
                <a:cubicBezTo>
                  <a:pt x="1188" y="1943"/>
                  <a:pt x="901" y="2253"/>
                  <a:pt x="682" y="2602"/>
                </a:cubicBezTo>
                <a:cubicBezTo>
                  <a:pt x="484" y="2920"/>
                  <a:pt x="328" y="3290"/>
                  <a:pt x="221" y="3703"/>
                </a:cubicBezTo>
                <a:cubicBezTo>
                  <a:pt x="27" y="4432"/>
                  <a:pt x="0" y="5265"/>
                  <a:pt x="122" y="6250"/>
                </a:cubicBezTo>
                <a:cubicBezTo>
                  <a:pt x="225" y="7046"/>
                  <a:pt x="426" y="7883"/>
                  <a:pt x="744" y="8810"/>
                </a:cubicBezTo>
                <a:cubicBezTo>
                  <a:pt x="914" y="9325"/>
                  <a:pt x="1066" y="9705"/>
                  <a:pt x="1227" y="10054"/>
                </a:cubicBezTo>
                <a:cubicBezTo>
                  <a:pt x="1434" y="10488"/>
                  <a:pt x="1671" y="10878"/>
                  <a:pt x="1940" y="11209"/>
                </a:cubicBezTo>
                <a:cubicBezTo>
                  <a:pt x="2190" y="11514"/>
                  <a:pt x="2477" y="11773"/>
                  <a:pt x="2794" y="11988"/>
                </a:cubicBezTo>
                <a:cubicBezTo>
                  <a:pt x="3089" y="12185"/>
                  <a:pt x="3430" y="12347"/>
                  <a:pt x="3806" y="12467"/>
                </a:cubicBezTo>
                <a:cubicBezTo>
                  <a:pt x="4146" y="12574"/>
                  <a:pt x="4526" y="12655"/>
                  <a:pt x="4979" y="12709"/>
                </a:cubicBezTo>
                <a:cubicBezTo>
                  <a:pt x="5363" y="12758"/>
                  <a:pt x="5775" y="12781"/>
                  <a:pt x="6322" y="12794"/>
                </a:cubicBezTo>
                <a:cubicBezTo>
                  <a:pt x="6554" y="12798"/>
                  <a:pt x="6787" y="12798"/>
                  <a:pt x="7024" y="12798"/>
                </a:cubicBezTo>
                <a:lnTo>
                  <a:pt x="7154" y="12798"/>
                </a:lnTo>
                <a:cubicBezTo>
                  <a:pt x="7499" y="12798"/>
                  <a:pt x="7843" y="12794"/>
                  <a:pt x="8188" y="12789"/>
                </a:cubicBezTo>
                <a:cubicBezTo>
                  <a:pt x="8873" y="12781"/>
                  <a:pt x="9557" y="12758"/>
                  <a:pt x="10229" y="12727"/>
                </a:cubicBezTo>
                <a:cubicBezTo>
                  <a:pt x="10448" y="12717"/>
                  <a:pt x="10668" y="12704"/>
                  <a:pt x="10887" y="12690"/>
                </a:cubicBezTo>
                <a:lnTo>
                  <a:pt x="11142" y="12690"/>
                </a:lnTo>
                <a:cubicBezTo>
                  <a:pt x="11943" y="12686"/>
                  <a:pt x="13009" y="12664"/>
                  <a:pt x="14119" y="12539"/>
                </a:cubicBezTo>
                <a:cubicBezTo>
                  <a:pt x="14181" y="12651"/>
                  <a:pt x="14240" y="12781"/>
                  <a:pt x="14288" y="12919"/>
                </a:cubicBezTo>
                <a:lnTo>
                  <a:pt x="14298" y="12932"/>
                </a:lnTo>
                <a:lnTo>
                  <a:pt x="14294" y="12932"/>
                </a:lnTo>
                <a:cubicBezTo>
                  <a:pt x="14365" y="13152"/>
                  <a:pt x="14406" y="13384"/>
                  <a:pt x="14423" y="13644"/>
                </a:cubicBezTo>
                <a:cubicBezTo>
                  <a:pt x="14445" y="14012"/>
                  <a:pt x="14414" y="14405"/>
                  <a:pt x="14329" y="14817"/>
                </a:cubicBezTo>
                <a:lnTo>
                  <a:pt x="14334" y="14804"/>
                </a:lnTo>
                <a:lnTo>
                  <a:pt x="14334" y="14804"/>
                </a:lnTo>
                <a:cubicBezTo>
                  <a:pt x="14235" y="15269"/>
                  <a:pt x="14088" y="15708"/>
                  <a:pt x="13891" y="16115"/>
                </a:cubicBezTo>
                <a:lnTo>
                  <a:pt x="13886" y="16128"/>
                </a:lnTo>
                <a:cubicBezTo>
                  <a:pt x="13801" y="16289"/>
                  <a:pt x="13724" y="16429"/>
                  <a:pt x="13640" y="16554"/>
                </a:cubicBezTo>
                <a:cubicBezTo>
                  <a:pt x="13617" y="16585"/>
                  <a:pt x="13613" y="16625"/>
                  <a:pt x="13631" y="16661"/>
                </a:cubicBezTo>
                <a:cubicBezTo>
                  <a:pt x="13649" y="16697"/>
                  <a:pt x="13685" y="16719"/>
                  <a:pt x="13724" y="16719"/>
                </a:cubicBezTo>
                <a:lnTo>
                  <a:pt x="13743" y="16719"/>
                </a:lnTo>
                <a:cubicBezTo>
                  <a:pt x="14181" y="16661"/>
                  <a:pt x="14625" y="16450"/>
                  <a:pt x="15100" y="16080"/>
                </a:cubicBezTo>
                <a:cubicBezTo>
                  <a:pt x="15309" y="15909"/>
                  <a:pt x="15515" y="15717"/>
                  <a:pt x="15726" y="15484"/>
                </a:cubicBezTo>
                <a:cubicBezTo>
                  <a:pt x="15922" y="15260"/>
                  <a:pt x="16115" y="15018"/>
                  <a:pt x="16290" y="14758"/>
                </a:cubicBezTo>
                <a:cubicBezTo>
                  <a:pt x="16460" y="14508"/>
                  <a:pt x="16616" y="14240"/>
                  <a:pt x="16755" y="13967"/>
                </a:cubicBezTo>
                <a:cubicBezTo>
                  <a:pt x="16899" y="13680"/>
                  <a:pt x="17015" y="13411"/>
                  <a:pt x="17108" y="13134"/>
                </a:cubicBezTo>
                <a:cubicBezTo>
                  <a:pt x="17203" y="12861"/>
                  <a:pt x="17270" y="12588"/>
                  <a:pt x="17310" y="12320"/>
                </a:cubicBezTo>
                <a:cubicBezTo>
                  <a:pt x="17337" y="12136"/>
                  <a:pt x="17350" y="11952"/>
                  <a:pt x="17346" y="11777"/>
                </a:cubicBezTo>
                <a:cubicBezTo>
                  <a:pt x="17602" y="11675"/>
                  <a:pt x="17848" y="11568"/>
                  <a:pt x="18081" y="11451"/>
                </a:cubicBezTo>
                <a:cubicBezTo>
                  <a:pt x="18282" y="11348"/>
                  <a:pt x="18474" y="11227"/>
                  <a:pt x="18653" y="11089"/>
                </a:cubicBezTo>
                <a:cubicBezTo>
                  <a:pt x="18810" y="10967"/>
                  <a:pt x="18962" y="10824"/>
                  <a:pt x="19118" y="10649"/>
                </a:cubicBezTo>
                <a:cubicBezTo>
                  <a:pt x="19383" y="10354"/>
                  <a:pt x="19612" y="9992"/>
                  <a:pt x="19800" y="9562"/>
                </a:cubicBezTo>
                <a:cubicBezTo>
                  <a:pt x="19961" y="9190"/>
                  <a:pt x="20081" y="8775"/>
                  <a:pt x="20170" y="8286"/>
                </a:cubicBezTo>
                <a:cubicBezTo>
                  <a:pt x="20251" y="7870"/>
                  <a:pt x="20292" y="7422"/>
                  <a:pt x="20304" y="6916"/>
                </a:cubicBezTo>
                <a:cubicBezTo>
                  <a:pt x="20318" y="6482"/>
                  <a:pt x="20300" y="6040"/>
                  <a:pt x="20260" y="5556"/>
                </a:cubicBezTo>
                <a:cubicBezTo>
                  <a:pt x="20242" y="5350"/>
                  <a:pt x="20220" y="5139"/>
                  <a:pt x="20188" y="4912"/>
                </a:cubicBezTo>
                <a:cubicBezTo>
                  <a:pt x="20162" y="4710"/>
                  <a:pt x="20126" y="4478"/>
                  <a:pt x="20081" y="4249"/>
                </a:cubicBezTo>
                <a:cubicBezTo>
                  <a:pt x="19982" y="3792"/>
                  <a:pt x="19831" y="3367"/>
                  <a:pt x="19629" y="2978"/>
                </a:cubicBezTo>
                <a:cubicBezTo>
                  <a:pt x="19441" y="2624"/>
                  <a:pt x="19199" y="2297"/>
                  <a:pt x="18913" y="2007"/>
                </a:cubicBezTo>
                <a:cubicBezTo>
                  <a:pt x="18403" y="1491"/>
                  <a:pt x="17722" y="1084"/>
                  <a:pt x="16889" y="788"/>
                </a:cubicBezTo>
                <a:cubicBezTo>
                  <a:pt x="16532" y="664"/>
                  <a:pt x="16137" y="561"/>
                  <a:pt x="15681" y="466"/>
                </a:cubicBezTo>
                <a:cubicBezTo>
                  <a:pt x="15305" y="386"/>
                  <a:pt x="14889" y="323"/>
                  <a:pt x="14414" y="270"/>
                </a:cubicBezTo>
                <a:cubicBezTo>
                  <a:pt x="14146" y="238"/>
                  <a:pt x="13864" y="212"/>
                  <a:pt x="13559" y="185"/>
                </a:cubicBezTo>
                <a:cubicBezTo>
                  <a:pt x="13174" y="144"/>
                  <a:pt x="12767" y="108"/>
                  <a:pt x="12350" y="86"/>
                </a:cubicBezTo>
                <a:cubicBezTo>
                  <a:pt x="11943" y="63"/>
                  <a:pt x="11518" y="46"/>
                  <a:pt x="11057" y="41"/>
                </a:cubicBezTo>
                <a:cubicBezTo>
                  <a:pt x="10574" y="14"/>
                  <a:pt x="10090" y="1"/>
                  <a:pt x="9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1" name="Google Shape;2351;p42"/>
          <p:cNvGrpSpPr/>
          <p:nvPr/>
        </p:nvGrpSpPr>
        <p:grpSpPr>
          <a:xfrm rot="10636656" flipH="1">
            <a:off x="6527112" y="3577828"/>
            <a:ext cx="1091320" cy="718104"/>
            <a:chOff x="3056529" y="4280603"/>
            <a:chExt cx="1042947" cy="686274"/>
          </a:xfrm>
        </p:grpSpPr>
        <p:sp>
          <p:nvSpPr>
            <p:cNvPr id="2352" name="Google Shape;2352;p42"/>
            <p:cNvSpPr/>
            <p:nvPr/>
          </p:nvSpPr>
          <p:spPr>
            <a:xfrm>
              <a:off x="3056529" y="4280603"/>
              <a:ext cx="962667" cy="606692"/>
            </a:xfrm>
            <a:custGeom>
              <a:avLst/>
              <a:gdLst/>
              <a:ahLst/>
              <a:cxnLst/>
              <a:rect l="l" t="t" r="r" b="b"/>
              <a:pathLst>
                <a:path w="16572" h="10444" extrusionOk="0">
                  <a:moveTo>
                    <a:pt x="3483" y="1"/>
                  </a:moveTo>
                  <a:cubicBezTo>
                    <a:pt x="2798" y="1"/>
                    <a:pt x="2203" y="122"/>
                    <a:pt x="1711" y="364"/>
                  </a:cubicBezTo>
                  <a:cubicBezTo>
                    <a:pt x="1567" y="435"/>
                    <a:pt x="1432" y="515"/>
                    <a:pt x="1302" y="605"/>
                  </a:cubicBezTo>
                  <a:cubicBezTo>
                    <a:pt x="1186" y="686"/>
                    <a:pt x="1070" y="788"/>
                    <a:pt x="936" y="922"/>
                  </a:cubicBezTo>
                  <a:cubicBezTo>
                    <a:pt x="721" y="1143"/>
                    <a:pt x="529" y="1415"/>
                    <a:pt x="376" y="1738"/>
                  </a:cubicBezTo>
                  <a:cubicBezTo>
                    <a:pt x="260" y="1979"/>
                    <a:pt x="166" y="2248"/>
                    <a:pt x="89" y="2570"/>
                  </a:cubicBezTo>
                  <a:cubicBezTo>
                    <a:pt x="36" y="2794"/>
                    <a:pt x="9" y="3023"/>
                    <a:pt x="5" y="3246"/>
                  </a:cubicBezTo>
                  <a:cubicBezTo>
                    <a:pt x="0" y="3488"/>
                    <a:pt x="23" y="3703"/>
                    <a:pt x="72" y="3903"/>
                  </a:cubicBezTo>
                  <a:cubicBezTo>
                    <a:pt x="121" y="4118"/>
                    <a:pt x="193" y="4320"/>
                    <a:pt x="287" y="4508"/>
                  </a:cubicBezTo>
                  <a:cubicBezTo>
                    <a:pt x="470" y="4870"/>
                    <a:pt x="748" y="5219"/>
                    <a:pt x="1110" y="5537"/>
                  </a:cubicBezTo>
                  <a:cubicBezTo>
                    <a:pt x="1428" y="5824"/>
                    <a:pt x="1813" y="6075"/>
                    <a:pt x="2314" y="6335"/>
                  </a:cubicBezTo>
                  <a:cubicBezTo>
                    <a:pt x="2740" y="6558"/>
                    <a:pt x="3219" y="6760"/>
                    <a:pt x="3773" y="6952"/>
                  </a:cubicBezTo>
                  <a:cubicBezTo>
                    <a:pt x="4275" y="7122"/>
                    <a:pt x="4812" y="7279"/>
                    <a:pt x="5465" y="7444"/>
                  </a:cubicBezTo>
                  <a:cubicBezTo>
                    <a:pt x="5971" y="7570"/>
                    <a:pt x="6535" y="7696"/>
                    <a:pt x="7202" y="7820"/>
                  </a:cubicBezTo>
                  <a:cubicBezTo>
                    <a:pt x="8097" y="7995"/>
                    <a:pt x="9016" y="8138"/>
                    <a:pt x="9902" y="8281"/>
                  </a:cubicBezTo>
                  <a:lnTo>
                    <a:pt x="9923" y="8286"/>
                  </a:lnTo>
                  <a:lnTo>
                    <a:pt x="10493" y="8376"/>
                  </a:lnTo>
                  <a:cubicBezTo>
                    <a:pt x="10805" y="8425"/>
                    <a:pt x="11222" y="8492"/>
                    <a:pt x="11642" y="8568"/>
                  </a:cubicBezTo>
                  <a:cubicBezTo>
                    <a:pt x="11911" y="8617"/>
                    <a:pt x="12229" y="8680"/>
                    <a:pt x="12538" y="8760"/>
                  </a:cubicBezTo>
                  <a:cubicBezTo>
                    <a:pt x="12636" y="8787"/>
                    <a:pt x="12735" y="8814"/>
                    <a:pt x="12834" y="8845"/>
                  </a:cubicBezTo>
                  <a:cubicBezTo>
                    <a:pt x="12941" y="8882"/>
                    <a:pt x="13049" y="8921"/>
                    <a:pt x="13156" y="8962"/>
                  </a:cubicBezTo>
                  <a:lnTo>
                    <a:pt x="13196" y="8979"/>
                  </a:lnTo>
                  <a:lnTo>
                    <a:pt x="13245" y="8998"/>
                  </a:lnTo>
                  <a:cubicBezTo>
                    <a:pt x="13447" y="9070"/>
                    <a:pt x="13644" y="9150"/>
                    <a:pt x="13840" y="9226"/>
                  </a:cubicBezTo>
                  <a:cubicBezTo>
                    <a:pt x="14243" y="9392"/>
                    <a:pt x="14619" y="9562"/>
                    <a:pt x="14978" y="9741"/>
                  </a:cubicBezTo>
                  <a:cubicBezTo>
                    <a:pt x="15139" y="9822"/>
                    <a:pt x="15313" y="9915"/>
                    <a:pt x="15546" y="10041"/>
                  </a:cubicBezTo>
                  <a:cubicBezTo>
                    <a:pt x="15635" y="10090"/>
                    <a:pt x="15730" y="10144"/>
                    <a:pt x="15823" y="10188"/>
                  </a:cubicBezTo>
                  <a:cubicBezTo>
                    <a:pt x="15886" y="10224"/>
                    <a:pt x="15949" y="10251"/>
                    <a:pt x="16011" y="10278"/>
                  </a:cubicBezTo>
                  <a:lnTo>
                    <a:pt x="16083" y="10314"/>
                  </a:lnTo>
                  <a:cubicBezTo>
                    <a:pt x="16110" y="10332"/>
                    <a:pt x="16141" y="10354"/>
                    <a:pt x="16173" y="10376"/>
                  </a:cubicBezTo>
                  <a:lnTo>
                    <a:pt x="16208" y="10399"/>
                  </a:lnTo>
                  <a:cubicBezTo>
                    <a:pt x="16253" y="10430"/>
                    <a:pt x="16298" y="10444"/>
                    <a:pt x="16348" y="10444"/>
                  </a:cubicBezTo>
                  <a:cubicBezTo>
                    <a:pt x="16414" y="10444"/>
                    <a:pt x="16477" y="10417"/>
                    <a:pt x="16517" y="10363"/>
                  </a:cubicBezTo>
                  <a:cubicBezTo>
                    <a:pt x="16536" y="10336"/>
                    <a:pt x="16549" y="10309"/>
                    <a:pt x="16557" y="10278"/>
                  </a:cubicBezTo>
                  <a:cubicBezTo>
                    <a:pt x="16571" y="10242"/>
                    <a:pt x="16571" y="10206"/>
                    <a:pt x="16557" y="10175"/>
                  </a:cubicBezTo>
                  <a:cubicBezTo>
                    <a:pt x="16553" y="10144"/>
                    <a:pt x="16540" y="10117"/>
                    <a:pt x="16517" y="10090"/>
                  </a:cubicBezTo>
                  <a:cubicBezTo>
                    <a:pt x="15720" y="8362"/>
                    <a:pt x="14700" y="6777"/>
                    <a:pt x="13487" y="5390"/>
                  </a:cubicBezTo>
                  <a:cubicBezTo>
                    <a:pt x="12856" y="4674"/>
                    <a:pt x="12171" y="4002"/>
                    <a:pt x="11446" y="3398"/>
                  </a:cubicBezTo>
                  <a:cubicBezTo>
                    <a:pt x="10716" y="2794"/>
                    <a:pt x="9923" y="2248"/>
                    <a:pt x="9082" y="1769"/>
                  </a:cubicBezTo>
                  <a:cubicBezTo>
                    <a:pt x="8586" y="1482"/>
                    <a:pt x="8053" y="1218"/>
                    <a:pt x="7502" y="986"/>
                  </a:cubicBezTo>
                  <a:cubicBezTo>
                    <a:pt x="6853" y="707"/>
                    <a:pt x="6213" y="480"/>
                    <a:pt x="5595" y="319"/>
                  </a:cubicBezTo>
                  <a:cubicBezTo>
                    <a:pt x="4821" y="108"/>
                    <a:pt x="4176" y="9"/>
                    <a:pt x="3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3104395" y="4349264"/>
              <a:ext cx="995082" cy="617613"/>
            </a:xfrm>
            <a:custGeom>
              <a:avLst/>
              <a:gdLst/>
              <a:ahLst/>
              <a:cxnLst/>
              <a:rect l="l" t="t" r="r" b="b"/>
              <a:pathLst>
                <a:path w="17130" h="10632" extrusionOk="0">
                  <a:moveTo>
                    <a:pt x="1321" y="2372"/>
                  </a:moveTo>
                  <a:cubicBezTo>
                    <a:pt x="1319" y="2372"/>
                    <a:pt x="1317" y="2373"/>
                    <a:pt x="1314" y="2375"/>
                  </a:cubicBezTo>
                  <a:lnTo>
                    <a:pt x="1314" y="2375"/>
                  </a:lnTo>
                  <a:cubicBezTo>
                    <a:pt x="1316" y="2374"/>
                    <a:pt x="1319" y="2373"/>
                    <a:pt x="1321" y="2372"/>
                  </a:cubicBezTo>
                  <a:close/>
                  <a:moveTo>
                    <a:pt x="1240" y="0"/>
                  </a:moveTo>
                  <a:cubicBezTo>
                    <a:pt x="1226" y="0"/>
                    <a:pt x="1217" y="5"/>
                    <a:pt x="1209" y="14"/>
                  </a:cubicBezTo>
                  <a:cubicBezTo>
                    <a:pt x="1199" y="31"/>
                    <a:pt x="1199" y="54"/>
                    <a:pt x="1217" y="68"/>
                  </a:cubicBezTo>
                  <a:cubicBezTo>
                    <a:pt x="1571" y="273"/>
                    <a:pt x="1920" y="498"/>
                    <a:pt x="2220" y="775"/>
                  </a:cubicBezTo>
                  <a:cubicBezTo>
                    <a:pt x="2391" y="932"/>
                    <a:pt x="2542" y="1101"/>
                    <a:pt x="2668" y="1294"/>
                  </a:cubicBezTo>
                  <a:cubicBezTo>
                    <a:pt x="2707" y="1357"/>
                    <a:pt x="2744" y="1419"/>
                    <a:pt x="2775" y="1482"/>
                  </a:cubicBezTo>
                  <a:cubicBezTo>
                    <a:pt x="2788" y="1504"/>
                    <a:pt x="2793" y="1523"/>
                    <a:pt x="2806" y="1545"/>
                  </a:cubicBezTo>
                  <a:cubicBezTo>
                    <a:pt x="2676" y="1509"/>
                    <a:pt x="2552" y="1473"/>
                    <a:pt x="2426" y="1438"/>
                  </a:cubicBezTo>
                  <a:cubicBezTo>
                    <a:pt x="1647" y="1240"/>
                    <a:pt x="860" y="1093"/>
                    <a:pt x="54" y="1079"/>
                  </a:cubicBezTo>
                  <a:cubicBezTo>
                    <a:pt x="27" y="1079"/>
                    <a:pt x="5" y="1097"/>
                    <a:pt x="0" y="1124"/>
                  </a:cubicBezTo>
                  <a:cubicBezTo>
                    <a:pt x="0" y="1151"/>
                    <a:pt x="17" y="1178"/>
                    <a:pt x="44" y="1178"/>
                  </a:cubicBezTo>
                  <a:cubicBezTo>
                    <a:pt x="595" y="1186"/>
                    <a:pt x="1141" y="1263"/>
                    <a:pt x="1678" y="1379"/>
                  </a:cubicBezTo>
                  <a:lnTo>
                    <a:pt x="1674" y="1379"/>
                  </a:lnTo>
                  <a:cubicBezTo>
                    <a:pt x="2015" y="1451"/>
                    <a:pt x="2350" y="1540"/>
                    <a:pt x="2686" y="1643"/>
                  </a:cubicBezTo>
                  <a:cubicBezTo>
                    <a:pt x="2672" y="1653"/>
                    <a:pt x="2654" y="1661"/>
                    <a:pt x="2641" y="1670"/>
                  </a:cubicBezTo>
                  <a:cubicBezTo>
                    <a:pt x="2591" y="1701"/>
                    <a:pt x="2542" y="1737"/>
                    <a:pt x="2498" y="1769"/>
                  </a:cubicBezTo>
                  <a:cubicBezTo>
                    <a:pt x="2408" y="1831"/>
                    <a:pt x="2314" y="1894"/>
                    <a:pt x="2224" y="1952"/>
                  </a:cubicBezTo>
                  <a:cubicBezTo>
                    <a:pt x="2085" y="2037"/>
                    <a:pt x="1943" y="2113"/>
                    <a:pt x="1800" y="2184"/>
                  </a:cubicBezTo>
                  <a:cubicBezTo>
                    <a:pt x="1640" y="2264"/>
                    <a:pt x="1480" y="2323"/>
                    <a:pt x="1311" y="2376"/>
                  </a:cubicBezTo>
                  <a:lnTo>
                    <a:pt x="1311" y="2376"/>
                  </a:lnTo>
                  <a:cubicBezTo>
                    <a:pt x="1312" y="2376"/>
                    <a:pt x="1313" y="2375"/>
                    <a:pt x="1314" y="2375"/>
                  </a:cubicBezTo>
                  <a:lnTo>
                    <a:pt x="1314" y="2375"/>
                  </a:lnTo>
                  <a:cubicBezTo>
                    <a:pt x="1302" y="2379"/>
                    <a:pt x="1287" y="2383"/>
                    <a:pt x="1275" y="2386"/>
                  </a:cubicBezTo>
                  <a:cubicBezTo>
                    <a:pt x="1150" y="2426"/>
                    <a:pt x="1025" y="2458"/>
                    <a:pt x="895" y="2489"/>
                  </a:cubicBezTo>
                  <a:cubicBezTo>
                    <a:pt x="757" y="2516"/>
                    <a:pt x="618" y="2539"/>
                    <a:pt x="478" y="2556"/>
                  </a:cubicBezTo>
                  <a:cubicBezTo>
                    <a:pt x="457" y="2560"/>
                    <a:pt x="443" y="2583"/>
                    <a:pt x="447" y="2601"/>
                  </a:cubicBezTo>
                  <a:cubicBezTo>
                    <a:pt x="451" y="2621"/>
                    <a:pt x="465" y="2633"/>
                    <a:pt x="484" y="2633"/>
                  </a:cubicBezTo>
                  <a:cubicBezTo>
                    <a:pt x="487" y="2633"/>
                    <a:pt x="489" y="2633"/>
                    <a:pt x="492" y="2632"/>
                  </a:cubicBezTo>
                  <a:cubicBezTo>
                    <a:pt x="711" y="2605"/>
                    <a:pt x="931" y="2566"/>
                    <a:pt x="1150" y="2525"/>
                  </a:cubicBezTo>
                  <a:cubicBezTo>
                    <a:pt x="1365" y="2480"/>
                    <a:pt x="1571" y="2422"/>
                    <a:pt x="1777" y="2359"/>
                  </a:cubicBezTo>
                  <a:cubicBezTo>
                    <a:pt x="1982" y="2297"/>
                    <a:pt x="2184" y="2221"/>
                    <a:pt x="2377" y="2126"/>
                  </a:cubicBezTo>
                  <a:cubicBezTo>
                    <a:pt x="2475" y="2082"/>
                    <a:pt x="2569" y="2028"/>
                    <a:pt x="2663" y="1969"/>
                  </a:cubicBezTo>
                  <a:cubicBezTo>
                    <a:pt x="2761" y="1907"/>
                    <a:pt x="2860" y="1831"/>
                    <a:pt x="2932" y="1737"/>
                  </a:cubicBezTo>
                  <a:cubicBezTo>
                    <a:pt x="2932" y="1737"/>
                    <a:pt x="2936" y="1733"/>
                    <a:pt x="2936" y="1728"/>
                  </a:cubicBezTo>
                  <a:lnTo>
                    <a:pt x="2945" y="1728"/>
                  </a:lnTo>
                  <a:cubicBezTo>
                    <a:pt x="3442" y="1889"/>
                    <a:pt x="3934" y="2073"/>
                    <a:pt x="4418" y="2270"/>
                  </a:cubicBezTo>
                  <a:cubicBezTo>
                    <a:pt x="5098" y="2543"/>
                    <a:pt x="5765" y="2851"/>
                    <a:pt x="6432" y="3156"/>
                  </a:cubicBezTo>
                  <a:cubicBezTo>
                    <a:pt x="6432" y="3161"/>
                    <a:pt x="6428" y="3161"/>
                    <a:pt x="6423" y="3165"/>
                  </a:cubicBezTo>
                  <a:cubicBezTo>
                    <a:pt x="6401" y="3188"/>
                    <a:pt x="6374" y="3215"/>
                    <a:pt x="6347" y="3237"/>
                  </a:cubicBezTo>
                  <a:cubicBezTo>
                    <a:pt x="6293" y="3291"/>
                    <a:pt x="6235" y="3344"/>
                    <a:pt x="6172" y="3393"/>
                  </a:cubicBezTo>
                  <a:cubicBezTo>
                    <a:pt x="6052" y="3496"/>
                    <a:pt x="5922" y="3586"/>
                    <a:pt x="5787" y="3671"/>
                  </a:cubicBezTo>
                  <a:cubicBezTo>
                    <a:pt x="5792" y="3671"/>
                    <a:pt x="5796" y="3667"/>
                    <a:pt x="5801" y="3667"/>
                  </a:cubicBezTo>
                  <a:cubicBezTo>
                    <a:pt x="5796" y="3671"/>
                    <a:pt x="5792" y="3671"/>
                    <a:pt x="5783" y="3675"/>
                  </a:cubicBezTo>
                  <a:lnTo>
                    <a:pt x="5779" y="3680"/>
                  </a:lnTo>
                  <a:lnTo>
                    <a:pt x="5775" y="3680"/>
                  </a:lnTo>
                  <a:cubicBezTo>
                    <a:pt x="5465" y="3872"/>
                    <a:pt x="5130" y="4016"/>
                    <a:pt x="4785" y="4128"/>
                  </a:cubicBezTo>
                  <a:lnTo>
                    <a:pt x="4789" y="4123"/>
                  </a:lnTo>
                  <a:lnTo>
                    <a:pt x="4789" y="4123"/>
                  </a:lnTo>
                  <a:cubicBezTo>
                    <a:pt x="4373" y="4252"/>
                    <a:pt x="3934" y="4324"/>
                    <a:pt x="3500" y="4347"/>
                  </a:cubicBezTo>
                  <a:lnTo>
                    <a:pt x="3486" y="4351"/>
                  </a:lnTo>
                  <a:lnTo>
                    <a:pt x="3492" y="4351"/>
                  </a:lnTo>
                  <a:cubicBezTo>
                    <a:pt x="3431" y="4353"/>
                    <a:pt x="3371" y="4354"/>
                    <a:pt x="3311" y="4354"/>
                  </a:cubicBezTo>
                  <a:cubicBezTo>
                    <a:pt x="3207" y="4354"/>
                    <a:pt x="3105" y="4351"/>
                    <a:pt x="3003" y="4343"/>
                  </a:cubicBezTo>
                  <a:cubicBezTo>
                    <a:pt x="3001" y="4342"/>
                    <a:pt x="2998" y="4342"/>
                    <a:pt x="2996" y="4342"/>
                  </a:cubicBezTo>
                  <a:cubicBezTo>
                    <a:pt x="2978" y="4342"/>
                    <a:pt x="2963" y="4358"/>
                    <a:pt x="2959" y="4378"/>
                  </a:cubicBezTo>
                  <a:cubicBezTo>
                    <a:pt x="2959" y="4401"/>
                    <a:pt x="2976" y="4423"/>
                    <a:pt x="2999" y="4423"/>
                  </a:cubicBezTo>
                  <a:cubicBezTo>
                    <a:pt x="3119" y="4434"/>
                    <a:pt x="3240" y="4439"/>
                    <a:pt x="3361" y="4439"/>
                  </a:cubicBezTo>
                  <a:cubicBezTo>
                    <a:pt x="3534" y="4439"/>
                    <a:pt x="3707" y="4429"/>
                    <a:pt x="3881" y="4413"/>
                  </a:cubicBezTo>
                  <a:cubicBezTo>
                    <a:pt x="4211" y="4382"/>
                    <a:pt x="4548" y="4320"/>
                    <a:pt x="4874" y="4239"/>
                  </a:cubicBezTo>
                  <a:cubicBezTo>
                    <a:pt x="5201" y="4163"/>
                    <a:pt x="5523" y="4056"/>
                    <a:pt x="5828" y="3913"/>
                  </a:cubicBezTo>
                  <a:cubicBezTo>
                    <a:pt x="5980" y="3845"/>
                    <a:pt x="6124" y="3760"/>
                    <a:pt x="6258" y="3671"/>
                  </a:cubicBezTo>
                  <a:cubicBezTo>
                    <a:pt x="6383" y="3581"/>
                    <a:pt x="6504" y="3473"/>
                    <a:pt x="6607" y="3353"/>
                  </a:cubicBezTo>
                  <a:cubicBezTo>
                    <a:pt x="6620" y="3335"/>
                    <a:pt x="6634" y="3318"/>
                    <a:pt x="6647" y="3299"/>
                  </a:cubicBezTo>
                  <a:cubicBezTo>
                    <a:pt x="6651" y="3285"/>
                    <a:pt x="6661" y="3277"/>
                    <a:pt x="6665" y="3264"/>
                  </a:cubicBezTo>
                  <a:cubicBezTo>
                    <a:pt x="6777" y="3318"/>
                    <a:pt x="6893" y="3366"/>
                    <a:pt x="7005" y="3420"/>
                  </a:cubicBezTo>
                  <a:cubicBezTo>
                    <a:pt x="7314" y="3564"/>
                    <a:pt x="7628" y="3702"/>
                    <a:pt x="7936" y="3849"/>
                  </a:cubicBezTo>
                  <a:cubicBezTo>
                    <a:pt x="8263" y="4002"/>
                    <a:pt x="8585" y="4163"/>
                    <a:pt x="8907" y="4329"/>
                  </a:cubicBezTo>
                  <a:cubicBezTo>
                    <a:pt x="9409" y="4589"/>
                    <a:pt x="9901" y="4866"/>
                    <a:pt x="10384" y="5157"/>
                  </a:cubicBezTo>
                  <a:cubicBezTo>
                    <a:pt x="10326" y="5198"/>
                    <a:pt x="10268" y="5237"/>
                    <a:pt x="10206" y="5273"/>
                  </a:cubicBezTo>
                  <a:cubicBezTo>
                    <a:pt x="9897" y="5466"/>
                    <a:pt x="9566" y="5627"/>
                    <a:pt x="9221" y="5735"/>
                  </a:cubicBezTo>
                  <a:cubicBezTo>
                    <a:pt x="8787" y="5869"/>
                    <a:pt x="8335" y="5936"/>
                    <a:pt x="7882" y="5958"/>
                  </a:cubicBezTo>
                  <a:lnTo>
                    <a:pt x="7878" y="5958"/>
                  </a:lnTo>
                  <a:cubicBezTo>
                    <a:pt x="7778" y="5963"/>
                    <a:pt x="7679" y="5965"/>
                    <a:pt x="7579" y="5965"/>
                  </a:cubicBezTo>
                  <a:cubicBezTo>
                    <a:pt x="7410" y="5965"/>
                    <a:pt x="7241" y="5958"/>
                    <a:pt x="7072" y="5944"/>
                  </a:cubicBezTo>
                  <a:cubicBezTo>
                    <a:pt x="7050" y="5944"/>
                    <a:pt x="7031" y="5958"/>
                    <a:pt x="7031" y="5981"/>
                  </a:cubicBezTo>
                  <a:cubicBezTo>
                    <a:pt x="7027" y="6003"/>
                    <a:pt x="7045" y="6021"/>
                    <a:pt x="7068" y="6021"/>
                  </a:cubicBezTo>
                  <a:cubicBezTo>
                    <a:pt x="7285" y="6040"/>
                    <a:pt x="7503" y="6050"/>
                    <a:pt x="7721" y="6050"/>
                  </a:cubicBezTo>
                  <a:cubicBezTo>
                    <a:pt x="8115" y="6050"/>
                    <a:pt x="8509" y="6017"/>
                    <a:pt x="8899" y="5944"/>
                  </a:cubicBezTo>
                  <a:cubicBezTo>
                    <a:pt x="9207" y="5886"/>
                    <a:pt x="9508" y="5806"/>
                    <a:pt x="9803" y="5703"/>
                  </a:cubicBezTo>
                  <a:cubicBezTo>
                    <a:pt x="9946" y="5654"/>
                    <a:pt x="10089" y="5595"/>
                    <a:pt x="10223" y="5529"/>
                  </a:cubicBezTo>
                  <a:cubicBezTo>
                    <a:pt x="10362" y="5461"/>
                    <a:pt x="10492" y="5380"/>
                    <a:pt x="10617" y="5295"/>
                  </a:cubicBezTo>
                  <a:cubicBezTo>
                    <a:pt x="11656" y="5927"/>
                    <a:pt x="12654" y="6625"/>
                    <a:pt x="13590" y="7400"/>
                  </a:cubicBezTo>
                  <a:cubicBezTo>
                    <a:pt x="13876" y="7636"/>
                    <a:pt x="14154" y="7883"/>
                    <a:pt x="14431" y="8138"/>
                  </a:cubicBezTo>
                  <a:cubicBezTo>
                    <a:pt x="15241" y="8890"/>
                    <a:pt x="15997" y="9704"/>
                    <a:pt x="16714" y="10551"/>
                  </a:cubicBezTo>
                  <a:cubicBezTo>
                    <a:pt x="16757" y="10604"/>
                    <a:pt x="16820" y="10631"/>
                    <a:pt x="16884" y="10631"/>
                  </a:cubicBezTo>
                  <a:cubicBezTo>
                    <a:pt x="16933" y="10631"/>
                    <a:pt x="16982" y="10615"/>
                    <a:pt x="17022" y="10582"/>
                  </a:cubicBezTo>
                  <a:cubicBezTo>
                    <a:pt x="17117" y="10501"/>
                    <a:pt x="17130" y="10363"/>
                    <a:pt x="17055" y="10268"/>
                  </a:cubicBezTo>
                  <a:cubicBezTo>
                    <a:pt x="16387" y="9477"/>
                    <a:pt x="15689" y="8711"/>
                    <a:pt x="14933" y="8008"/>
                  </a:cubicBezTo>
                  <a:cubicBezTo>
                    <a:pt x="14235" y="7355"/>
                    <a:pt x="13487" y="6750"/>
                    <a:pt x="12712" y="6196"/>
                  </a:cubicBezTo>
                  <a:cubicBezTo>
                    <a:pt x="12099" y="5762"/>
                    <a:pt x="11463" y="5359"/>
                    <a:pt x="10814" y="4983"/>
                  </a:cubicBezTo>
                  <a:cubicBezTo>
                    <a:pt x="10824" y="4965"/>
                    <a:pt x="10828" y="4942"/>
                    <a:pt x="10818" y="4919"/>
                  </a:cubicBezTo>
                  <a:cubicBezTo>
                    <a:pt x="10810" y="4880"/>
                    <a:pt x="10801" y="4839"/>
                    <a:pt x="10791" y="4795"/>
                  </a:cubicBezTo>
                  <a:cubicBezTo>
                    <a:pt x="10779" y="4750"/>
                    <a:pt x="10765" y="4705"/>
                    <a:pt x="10747" y="4660"/>
                  </a:cubicBezTo>
                  <a:cubicBezTo>
                    <a:pt x="10721" y="4580"/>
                    <a:pt x="10689" y="4494"/>
                    <a:pt x="10653" y="4413"/>
                  </a:cubicBezTo>
                  <a:cubicBezTo>
                    <a:pt x="10577" y="4239"/>
                    <a:pt x="10483" y="4074"/>
                    <a:pt x="10384" y="3908"/>
                  </a:cubicBezTo>
                  <a:cubicBezTo>
                    <a:pt x="10291" y="3747"/>
                    <a:pt x="10179" y="3591"/>
                    <a:pt x="10066" y="3438"/>
                  </a:cubicBezTo>
                  <a:cubicBezTo>
                    <a:pt x="9950" y="3273"/>
                    <a:pt x="9820" y="3116"/>
                    <a:pt x="9690" y="2963"/>
                  </a:cubicBezTo>
                  <a:cubicBezTo>
                    <a:pt x="9566" y="2816"/>
                    <a:pt x="9431" y="2673"/>
                    <a:pt x="9297" y="2529"/>
                  </a:cubicBezTo>
                  <a:cubicBezTo>
                    <a:pt x="9159" y="2391"/>
                    <a:pt x="9015" y="2256"/>
                    <a:pt x="8872" y="2126"/>
                  </a:cubicBezTo>
                  <a:cubicBezTo>
                    <a:pt x="8599" y="1880"/>
                    <a:pt x="8308" y="1653"/>
                    <a:pt x="7998" y="1446"/>
                  </a:cubicBezTo>
                  <a:cubicBezTo>
                    <a:pt x="7994" y="1442"/>
                    <a:pt x="7985" y="1442"/>
                    <a:pt x="7981" y="1442"/>
                  </a:cubicBezTo>
                  <a:cubicBezTo>
                    <a:pt x="7967" y="1442"/>
                    <a:pt x="7954" y="1446"/>
                    <a:pt x="7950" y="1455"/>
                  </a:cubicBezTo>
                  <a:cubicBezTo>
                    <a:pt x="7936" y="1473"/>
                    <a:pt x="7940" y="1496"/>
                    <a:pt x="7959" y="1509"/>
                  </a:cubicBezTo>
                  <a:cubicBezTo>
                    <a:pt x="8245" y="1701"/>
                    <a:pt x="8514" y="1916"/>
                    <a:pt x="8769" y="2149"/>
                  </a:cubicBezTo>
                  <a:cubicBezTo>
                    <a:pt x="8988" y="2355"/>
                    <a:pt x="9194" y="2574"/>
                    <a:pt x="9386" y="2802"/>
                  </a:cubicBezTo>
                  <a:cubicBezTo>
                    <a:pt x="9583" y="3035"/>
                    <a:pt x="9767" y="3281"/>
                    <a:pt x="9928" y="3541"/>
                  </a:cubicBezTo>
                  <a:cubicBezTo>
                    <a:pt x="10072" y="3769"/>
                    <a:pt x="10201" y="4006"/>
                    <a:pt x="10308" y="4252"/>
                  </a:cubicBezTo>
                  <a:cubicBezTo>
                    <a:pt x="10362" y="4369"/>
                    <a:pt x="10407" y="4485"/>
                    <a:pt x="10448" y="4607"/>
                  </a:cubicBezTo>
                  <a:cubicBezTo>
                    <a:pt x="10475" y="4678"/>
                    <a:pt x="10492" y="4745"/>
                    <a:pt x="10514" y="4816"/>
                  </a:cubicBezTo>
                  <a:cubicBezTo>
                    <a:pt x="10452" y="4777"/>
                    <a:pt x="10384" y="4741"/>
                    <a:pt x="10318" y="4705"/>
                  </a:cubicBezTo>
                  <a:cubicBezTo>
                    <a:pt x="9481" y="4244"/>
                    <a:pt x="8616" y="3832"/>
                    <a:pt x="7744" y="3452"/>
                  </a:cubicBezTo>
                  <a:cubicBezTo>
                    <a:pt x="7395" y="3299"/>
                    <a:pt x="7041" y="3147"/>
                    <a:pt x="6688" y="3000"/>
                  </a:cubicBezTo>
                  <a:cubicBezTo>
                    <a:pt x="6634" y="2851"/>
                    <a:pt x="6566" y="2713"/>
                    <a:pt x="6490" y="2579"/>
                  </a:cubicBezTo>
                  <a:cubicBezTo>
                    <a:pt x="6405" y="2431"/>
                    <a:pt x="6312" y="2287"/>
                    <a:pt x="6213" y="2149"/>
                  </a:cubicBezTo>
                  <a:cubicBezTo>
                    <a:pt x="6016" y="1880"/>
                    <a:pt x="5801" y="1630"/>
                    <a:pt x="5573" y="1393"/>
                  </a:cubicBezTo>
                  <a:cubicBezTo>
                    <a:pt x="5116" y="918"/>
                    <a:pt x="4610" y="498"/>
                    <a:pt x="4056" y="143"/>
                  </a:cubicBezTo>
                  <a:cubicBezTo>
                    <a:pt x="4046" y="139"/>
                    <a:pt x="4037" y="139"/>
                    <a:pt x="4029" y="139"/>
                  </a:cubicBezTo>
                  <a:cubicBezTo>
                    <a:pt x="4011" y="139"/>
                    <a:pt x="3997" y="143"/>
                    <a:pt x="3988" y="157"/>
                  </a:cubicBezTo>
                  <a:cubicBezTo>
                    <a:pt x="3975" y="180"/>
                    <a:pt x="3975" y="211"/>
                    <a:pt x="4002" y="229"/>
                  </a:cubicBezTo>
                  <a:cubicBezTo>
                    <a:pt x="4337" y="444"/>
                    <a:pt x="4651" y="686"/>
                    <a:pt x="4946" y="959"/>
                  </a:cubicBezTo>
                  <a:cubicBezTo>
                    <a:pt x="4946" y="958"/>
                    <a:pt x="4946" y="958"/>
                    <a:pt x="4946" y="958"/>
                  </a:cubicBezTo>
                  <a:lnTo>
                    <a:pt x="4946" y="958"/>
                  </a:lnTo>
                  <a:cubicBezTo>
                    <a:pt x="5333" y="1315"/>
                    <a:pt x="5672" y="1725"/>
                    <a:pt x="5953" y="2171"/>
                  </a:cubicBezTo>
                  <a:cubicBezTo>
                    <a:pt x="6047" y="2319"/>
                    <a:pt x="6132" y="2471"/>
                    <a:pt x="6213" y="2628"/>
                  </a:cubicBezTo>
                  <a:cubicBezTo>
                    <a:pt x="6253" y="2700"/>
                    <a:pt x="6289" y="2771"/>
                    <a:pt x="6325" y="2843"/>
                  </a:cubicBezTo>
                  <a:cubicBezTo>
                    <a:pt x="5944" y="2686"/>
                    <a:pt x="5564" y="2525"/>
                    <a:pt x="5184" y="2372"/>
                  </a:cubicBezTo>
                  <a:cubicBezTo>
                    <a:pt x="4471" y="2091"/>
                    <a:pt x="3746" y="1822"/>
                    <a:pt x="3013" y="1603"/>
                  </a:cubicBezTo>
                  <a:cubicBezTo>
                    <a:pt x="2976" y="1518"/>
                    <a:pt x="2936" y="1438"/>
                    <a:pt x="2887" y="1361"/>
                  </a:cubicBezTo>
                  <a:cubicBezTo>
                    <a:pt x="2833" y="1277"/>
                    <a:pt x="2775" y="1191"/>
                    <a:pt x="2707" y="1115"/>
                  </a:cubicBezTo>
                  <a:cubicBezTo>
                    <a:pt x="2579" y="954"/>
                    <a:pt x="2430" y="815"/>
                    <a:pt x="2269" y="680"/>
                  </a:cubicBezTo>
                  <a:cubicBezTo>
                    <a:pt x="1961" y="426"/>
                    <a:pt x="1612" y="211"/>
                    <a:pt x="1263" y="5"/>
                  </a:cubicBezTo>
                  <a:cubicBezTo>
                    <a:pt x="1253" y="0"/>
                    <a:pt x="1249" y="0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4" name="Google Shape;2354;p42"/>
          <p:cNvSpPr/>
          <p:nvPr/>
        </p:nvSpPr>
        <p:spPr>
          <a:xfrm>
            <a:off x="3440035" y="4562509"/>
            <a:ext cx="581" cy="523"/>
          </a:xfrm>
          <a:custGeom>
            <a:avLst/>
            <a:gdLst/>
            <a:ahLst/>
            <a:cxnLst/>
            <a:rect l="l" t="t" r="r" b="b"/>
            <a:pathLst>
              <a:path w="10" h="9" extrusionOk="0">
                <a:moveTo>
                  <a:pt x="9" y="0"/>
                </a:moveTo>
                <a:lnTo>
                  <a:pt x="5" y="4"/>
                </a:lnTo>
                <a:lnTo>
                  <a:pt x="1" y="9"/>
                </a:lnTo>
                <a:cubicBezTo>
                  <a:pt x="5" y="4"/>
                  <a:pt x="9" y="4"/>
                  <a:pt x="9" y="0"/>
                </a:cubicBezTo>
                <a:close/>
              </a:path>
            </a:pathLst>
          </a:custGeom>
          <a:solidFill>
            <a:srgbClr val="49A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/>
          <p:cNvSpPr/>
          <p:nvPr/>
        </p:nvSpPr>
        <p:spPr>
          <a:xfrm>
            <a:off x="3307185" y="4601719"/>
            <a:ext cx="581" cy="349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9" y="1"/>
                </a:moveTo>
                <a:cubicBezTo>
                  <a:pt x="5" y="1"/>
                  <a:pt x="1" y="1"/>
                  <a:pt x="1" y="5"/>
                </a:cubicBezTo>
                <a:cubicBezTo>
                  <a:pt x="1" y="1"/>
                  <a:pt x="5" y="1"/>
                  <a:pt x="9" y="1"/>
                </a:cubicBezTo>
                <a:close/>
              </a:path>
            </a:pathLst>
          </a:custGeom>
          <a:solidFill>
            <a:srgbClr val="49A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2"/>
          <p:cNvSpPr/>
          <p:nvPr/>
        </p:nvSpPr>
        <p:spPr>
          <a:xfrm>
            <a:off x="3562022" y="4695359"/>
            <a:ext cx="290" cy="58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4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9AB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7" name="Google Shape;2357;p42"/>
          <p:cNvGrpSpPr/>
          <p:nvPr/>
        </p:nvGrpSpPr>
        <p:grpSpPr>
          <a:xfrm rot="-4507543">
            <a:off x="6310388" y="2386180"/>
            <a:ext cx="757237" cy="1871634"/>
            <a:chOff x="4191477" y="3233025"/>
            <a:chExt cx="723685" cy="1788706"/>
          </a:xfrm>
        </p:grpSpPr>
        <p:sp>
          <p:nvSpPr>
            <p:cNvPr id="2358" name="Google Shape;2358;p42"/>
            <p:cNvSpPr/>
            <p:nvPr/>
          </p:nvSpPr>
          <p:spPr>
            <a:xfrm>
              <a:off x="4191477" y="3233025"/>
              <a:ext cx="723685" cy="1685249"/>
            </a:xfrm>
            <a:custGeom>
              <a:avLst/>
              <a:gdLst/>
              <a:ahLst/>
              <a:cxnLst/>
              <a:rect l="l" t="t" r="r" b="b"/>
              <a:pathLst>
                <a:path w="12458" h="29011" extrusionOk="0">
                  <a:moveTo>
                    <a:pt x="8971" y="1"/>
                  </a:moveTo>
                  <a:cubicBezTo>
                    <a:pt x="8797" y="1"/>
                    <a:pt x="8604" y="13"/>
                    <a:pt x="8389" y="45"/>
                  </a:cubicBezTo>
                  <a:cubicBezTo>
                    <a:pt x="8125" y="85"/>
                    <a:pt x="7848" y="156"/>
                    <a:pt x="7547" y="269"/>
                  </a:cubicBezTo>
                  <a:cubicBezTo>
                    <a:pt x="7002" y="466"/>
                    <a:pt x="6464" y="765"/>
                    <a:pt x="5900" y="1177"/>
                  </a:cubicBezTo>
                  <a:cubicBezTo>
                    <a:pt x="4921" y="1893"/>
                    <a:pt x="4016" y="2833"/>
                    <a:pt x="3219" y="3975"/>
                  </a:cubicBezTo>
                  <a:cubicBezTo>
                    <a:pt x="3054" y="4212"/>
                    <a:pt x="2901" y="4449"/>
                    <a:pt x="2758" y="4691"/>
                  </a:cubicBezTo>
                  <a:cubicBezTo>
                    <a:pt x="2638" y="4893"/>
                    <a:pt x="2516" y="5125"/>
                    <a:pt x="2378" y="5412"/>
                  </a:cubicBezTo>
                  <a:cubicBezTo>
                    <a:pt x="2091" y="6003"/>
                    <a:pt x="1822" y="6634"/>
                    <a:pt x="1576" y="7292"/>
                  </a:cubicBezTo>
                  <a:cubicBezTo>
                    <a:pt x="1111" y="8554"/>
                    <a:pt x="748" y="9911"/>
                    <a:pt x="502" y="11316"/>
                  </a:cubicBezTo>
                  <a:cubicBezTo>
                    <a:pt x="0" y="14208"/>
                    <a:pt x="19" y="17059"/>
                    <a:pt x="556" y="19794"/>
                  </a:cubicBezTo>
                  <a:cubicBezTo>
                    <a:pt x="829" y="21173"/>
                    <a:pt x="1250" y="22511"/>
                    <a:pt x="1809" y="23773"/>
                  </a:cubicBezTo>
                  <a:cubicBezTo>
                    <a:pt x="2369" y="25040"/>
                    <a:pt x="3085" y="26222"/>
                    <a:pt x="3940" y="27282"/>
                  </a:cubicBezTo>
                  <a:cubicBezTo>
                    <a:pt x="4303" y="27739"/>
                    <a:pt x="4706" y="28178"/>
                    <a:pt x="5140" y="28598"/>
                  </a:cubicBezTo>
                  <a:cubicBezTo>
                    <a:pt x="5157" y="28616"/>
                    <a:pt x="5180" y="28630"/>
                    <a:pt x="5202" y="28634"/>
                  </a:cubicBezTo>
                  <a:lnTo>
                    <a:pt x="5202" y="28705"/>
                  </a:lnTo>
                  <a:lnTo>
                    <a:pt x="5206" y="28786"/>
                  </a:lnTo>
                  <a:cubicBezTo>
                    <a:pt x="5211" y="28907"/>
                    <a:pt x="5297" y="29001"/>
                    <a:pt x="5413" y="29010"/>
                  </a:cubicBezTo>
                  <a:cubicBezTo>
                    <a:pt x="5404" y="28992"/>
                    <a:pt x="5399" y="28974"/>
                    <a:pt x="5390" y="28957"/>
                  </a:cubicBezTo>
                  <a:lnTo>
                    <a:pt x="5336" y="28818"/>
                  </a:lnTo>
                  <a:cubicBezTo>
                    <a:pt x="5291" y="28711"/>
                    <a:pt x="5247" y="28603"/>
                    <a:pt x="5202" y="28496"/>
                  </a:cubicBezTo>
                  <a:cubicBezTo>
                    <a:pt x="4867" y="27649"/>
                    <a:pt x="4598" y="26808"/>
                    <a:pt x="4396" y="25993"/>
                  </a:cubicBezTo>
                  <a:cubicBezTo>
                    <a:pt x="4249" y="25398"/>
                    <a:pt x="4123" y="24811"/>
                    <a:pt x="4029" y="24247"/>
                  </a:cubicBezTo>
                  <a:cubicBezTo>
                    <a:pt x="3958" y="24199"/>
                    <a:pt x="3886" y="24145"/>
                    <a:pt x="3801" y="24073"/>
                  </a:cubicBezTo>
                  <a:cubicBezTo>
                    <a:pt x="3716" y="23997"/>
                    <a:pt x="3631" y="23921"/>
                    <a:pt x="3551" y="23836"/>
                  </a:cubicBezTo>
                  <a:cubicBezTo>
                    <a:pt x="3475" y="23759"/>
                    <a:pt x="3394" y="23670"/>
                    <a:pt x="3313" y="23576"/>
                  </a:cubicBezTo>
                  <a:cubicBezTo>
                    <a:pt x="3229" y="23478"/>
                    <a:pt x="3161" y="23397"/>
                    <a:pt x="3103" y="23317"/>
                  </a:cubicBezTo>
                  <a:cubicBezTo>
                    <a:pt x="2820" y="22949"/>
                    <a:pt x="2588" y="22560"/>
                    <a:pt x="2413" y="22166"/>
                  </a:cubicBezTo>
                  <a:cubicBezTo>
                    <a:pt x="2405" y="22158"/>
                    <a:pt x="2405" y="22144"/>
                    <a:pt x="2409" y="22135"/>
                  </a:cubicBezTo>
                  <a:cubicBezTo>
                    <a:pt x="2413" y="22125"/>
                    <a:pt x="2418" y="22117"/>
                    <a:pt x="2427" y="22113"/>
                  </a:cubicBezTo>
                  <a:cubicBezTo>
                    <a:pt x="2431" y="22108"/>
                    <a:pt x="2440" y="22108"/>
                    <a:pt x="2444" y="22108"/>
                  </a:cubicBezTo>
                  <a:cubicBezTo>
                    <a:pt x="2463" y="22108"/>
                    <a:pt x="2477" y="22117"/>
                    <a:pt x="2481" y="22131"/>
                  </a:cubicBezTo>
                  <a:cubicBezTo>
                    <a:pt x="2606" y="22399"/>
                    <a:pt x="2758" y="22668"/>
                    <a:pt x="2937" y="22931"/>
                  </a:cubicBezTo>
                  <a:cubicBezTo>
                    <a:pt x="3148" y="23232"/>
                    <a:pt x="3367" y="23482"/>
                    <a:pt x="3605" y="23688"/>
                  </a:cubicBezTo>
                  <a:cubicBezTo>
                    <a:pt x="3702" y="23769"/>
                    <a:pt x="3793" y="23836"/>
                    <a:pt x="3886" y="23903"/>
                  </a:cubicBezTo>
                  <a:lnTo>
                    <a:pt x="3917" y="23921"/>
                  </a:lnTo>
                  <a:cubicBezTo>
                    <a:pt x="3940" y="23935"/>
                    <a:pt x="3962" y="23947"/>
                    <a:pt x="3975" y="23966"/>
                  </a:cubicBezTo>
                  <a:lnTo>
                    <a:pt x="3971" y="23921"/>
                  </a:lnTo>
                  <a:lnTo>
                    <a:pt x="3967" y="23894"/>
                  </a:lnTo>
                  <a:lnTo>
                    <a:pt x="3958" y="23817"/>
                  </a:lnTo>
                  <a:lnTo>
                    <a:pt x="3944" y="23715"/>
                  </a:lnTo>
                  <a:cubicBezTo>
                    <a:pt x="3927" y="23617"/>
                    <a:pt x="3913" y="23513"/>
                    <a:pt x="3900" y="23415"/>
                  </a:cubicBezTo>
                  <a:cubicBezTo>
                    <a:pt x="3814" y="22757"/>
                    <a:pt x="3747" y="22055"/>
                    <a:pt x="3707" y="21325"/>
                  </a:cubicBezTo>
                  <a:cubicBezTo>
                    <a:pt x="3483" y="21168"/>
                    <a:pt x="3304" y="20958"/>
                    <a:pt x="3148" y="20774"/>
                  </a:cubicBezTo>
                  <a:cubicBezTo>
                    <a:pt x="2977" y="20568"/>
                    <a:pt x="2820" y="20358"/>
                    <a:pt x="2686" y="20143"/>
                  </a:cubicBezTo>
                  <a:cubicBezTo>
                    <a:pt x="2548" y="19923"/>
                    <a:pt x="2418" y="19695"/>
                    <a:pt x="2297" y="19458"/>
                  </a:cubicBezTo>
                  <a:cubicBezTo>
                    <a:pt x="2198" y="19270"/>
                    <a:pt x="2095" y="19051"/>
                    <a:pt x="1979" y="18774"/>
                  </a:cubicBezTo>
                  <a:cubicBezTo>
                    <a:pt x="1966" y="18755"/>
                    <a:pt x="1975" y="18733"/>
                    <a:pt x="1993" y="18720"/>
                  </a:cubicBezTo>
                  <a:lnTo>
                    <a:pt x="2010" y="18720"/>
                  </a:lnTo>
                  <a:cubicBezTo>
                    <a:pt x="2029" y="18720"/>
                    <a:pt x="2042" y="18729"/>
                    <a:pt x="2047" y="18737"/>
                  </a:cubicBezTo>
                  <a:cubicBezTo>
                    <a:pt x="2279" y="19261"/>
                    <a:pt x="2498" y="19669"/>
                    <a:pt x="2740" y="20026"/>
                  </a:cubicBezTo>
                  <a:cubicBezTo>
                    <a:pt x="2843" y="20175"/>
                    <a:pt x="2950" y="20313"/>
                    <a:pt x="3058" y="20439"/>
                  </a:cubicBezTo>
                  <a:cubicBezTo>
                    <a:pt x="3116" y="20501"/>
                    <a:pt x="3175" y="20568"/>
                    <a:pt x="3237" y="20631"/>
                  </a:cubicBezTo>
                  <a:cubicBezTo>
                    <a:pt x="3287" y="20681"/>
                    <a:pt x="3345" y="20729"/>
                    <a:pt x="3398" y="20778"/>
                  </a:cubicBezTo>
                  <a:cubicBezTo>
                    <a:pt x="3470" y="20842"/>
                    <a:pt x="3541" y="20895"/>
                    <a:pt x="3609" y="20949"/>
                  </a:cubicBezTo>
                  <a:lnTo>
                    <a:pt x="3636" y="20966"/>
                  </a:lnTo>
                  <a:cubicBezTo>
                    <a:pt x="3663" y="20985"/>
                    <a:pt x="3680" y="21003"/>
                    <a:pt x="3694" y="21016"/>
                  </a:cubicBezTo>
                  <a:cubicBezTo>
                    <a:pt x="3689" y="20863"/>
                    <a:pt x="3685" y="20707"/>
                    <a:pt x="3685" y="20546"/>
                  </a:cubicBezTo>
                  <a:cubicBezTo>
                    <a:pt x="3676" y="19982"/>
                    <a:pt x="3680" y="19413"/>
                    <a:pt x="3702" y="18859"/>
                  </a:cubicBezTo>
                  <a:lnTo>
                    <a:pt x="3707" y="18801"/>
                  </a:lnTo>
                  <a:lnTo>
                    <a:pt x="3707" y="18774"/>
                  </a:lnTo>
                  <a:lnTo>
                    <a:pt x="3712" y="18724"/>
                  </a:lnTo>
                  <a:lnTo>
                    <a:pt x="3716" y="18553"/>
                  </a:lnTo>
                  <a:lnTo>
                    <a:pt x="3721" y="18478"/>
                  </a:lnTo>
                  <a:lnTo>
                    <a:pt x="3725" y="18460"/>
                  </a:lnTo>
                  <a:lnTo>
                    <a:pt x="3729" y="18375"/>
                  </a:lnTo>
                  <a:lnTo>
                    <a:pt x="3734" y="18290"/>
                  </a:lnTo>
                  <a:lnTo>
                    <a:pt x="3739" y="18204"/>
                  </a:lnTo>
                  <a:cubicBezTo>
                    <a:pt x="3747" y="18070"/>
                    <a:pt x="3756" y="17936"/>
                    <a:pt x="3770" y="17801"/>
                  </a:cubicBezTo>
                  <a:cubicBezTo>
                    <a:pt x="3698" y="17757"/>
                    <a:pt x="3640" y="17712"/>
                    <a:pt x="3586" y="17673"/>
                  </a:cubicBezTo>
                  <a:cubicBezTo>
                    <a:pt x="3313" y="17448"/>
                    <a:pt x="3045" y="17175"/>
                    <a:pt x="2799" y="16867"/>
                  </a:cubicBezTo>
                  <a:cubicBezTo>
                    <a:pt x="2557" y="16562"/>
                    <a:pt x="2342" y="16244"/>
                    <a:pt x="2154" y="15913"/>
                  </a:cubicBezTo>
                  <a:cubicBezTo>
                    <a:pt x="1778" y="15255"/>
                    <a:pt x="1504" y="14557"/>
                    <a:pt x="1343" y="13832"/>
                  </a:cubicBezTo>
                  <a:cubicBezTo>
                    <a:pt x="1339" y="13827"/>
                    <a:pt x="1339" y="13818"/>
                    <a:pt x="1349" y="13800"/>
                  </a:cubicBezTo>
                  <a:cubicBezTo>
                    <a:pt x="1353" y="13787"/>
                    <a:pt x="1366" y="13783"/>
                    <a:pt x="1384" y="13778"/>
                  </a:cubicBezTo>
                  <a:cubicBezTo>
                    <a:pt x="1402" y="13778"/>
                    <a:pt x="1420" y="13791"/>
                    <a:pt x="1424" y="13814"/>
                  </a:cubicBezTo>
                  <a:cubicBezTo>
                    <a:pt x="1483" y="14064"/>
                    <a:pt x="1558" y="14315"/>
                    <a:pt x="1644" y="14566"/>
                  </a:cubicBezTo>
                  <a:cubicBezTo>
                    <a:pt x="1849" y="15148"/>
                    <a:pt x="2132" y="15694"/>
                    <a:pt x="2471" y="16186"/>
                  </a:cubicBezTo>
                  <a:cubicBezTo>
                    <a:pt x="2606" y="16378"/>
                    <a:pt x="2749" y="16557"/>
                    <a:pt x="2892" y="16719"/>
                  </a:cubicBezTo>
                  <a:cubicBezTo>
                    <a:pt x="3031" y="16875"/>
                    <a:pt x="3183" y="17023"/>
                    <a:pt x="3345" y="17157"/>
                  </a:cubicBezTo>
                  <a:cubicBezTo>
                    <a:pt x="3438" y="17243"/>
                    <a:pt x="3533" y="17314"/>
                    <a:pt x="3622" y="17377"/>
                  </a:cubicBezTo>
                  <a:lnTo>
                    <a:pt x="3649" y="17399"/>
                  </a:lnTo>
                  <a:lnTo>
                    <a:pt x="3667" y="17408"/>
                  </a:lnTo>
                  <a:cubicBezTo>
                    <a:pt x="3712" y="17439"/>
                    <a:pt x="3752" y="17471"/>
                    <a:pt x="3783" y="17497"/>
                  </a:cubicBezTo>
                  <a:cubicBezTo>
                    <a:pt x="3801" y="17328"/>
                    <a:pt x="3814" y="17157"/>
                    <a:pt x="3832" y="16983"/>
                  </a:cubicBezTo>
                  <a:cubicBezTo>
                    <a:pt x="3859" y="16683"/>
                    <a:pt x="3890" y="16378"/>
                    <a:pt x="3927" y="16083"/>
                  </a:cubicBezTo>
                  <a:lnTo>
                    <a:pt x="3931" y="16065"/>
                  </a:lnTo>
                  <a:lnTo>
                    <a:pt x="3940" y="15971"/>
                  </a:lnTo>
                  <a:lnTo>
                    <a:pt x="3944" y="15940"/>
                  </a:lnTo>
                  <a:lnTo>
                    <a:pt x="3958" y="15855"/>
                  </a:lnTo>
                  <a:lnTo>
                    <a:pt x="3958" y="15824"/>
                  </a:lnTo>
                  <a:lnTo>
                    <a:pt x="3967" y="15760"/>
                  </a:lnTo>
                  <a:lnTo>
                    <a:pt x="4002" y="15510"/>
                  </a:lnTo>
                  <a:lnTo>
                    <a:pt x="4012" y="15421"/>
                  </a:lnTo>
                  <a:lnTo>
                    <a:pt x="4016" y="15407"/>
                  </a:lnTo>
                  <a:lnTo>
                    <a:pt x="4029" y="15309"/>
                  </a:lnTo>
                  <a:cubicBezTo>
                    <a:pt x="4088" y="14879"/>
                    <a:pt x="4155" y="14450"/>
                    <a:pt x="4227" y="14033"/>
                  </a:cubicBezTo>
                  <a:lnTo>
                    <a:pt x="4227" y="14020"/>
                  </a:lnTo>
                  <a:lnTo>
                    <a:pt x="4244" y="13934"/>
                  </a:lnTo>
                  <a:lnTo>
                    <a:pt x="4249" y="13907"/>
                  </a:lnTo>
                  <a:lnTo>
                    <a:pt x="4258" y="13836"/>
                  </a:lnTo>
                  <a:lnTo>
                    <a:pt x="4280" y="13733"/>
                  </a:lnTo>
                  <a:lnTo>
                    <a:pt x="4289" y="13684"/>
                  </a:lnTo>
                  <a:lnTo>
                    <a:pt x="4271" y="13675"/>
                  </a:lnTo>
                  <a:cubicBezTo>
                    <a:pt x="4186" y="13603"/>
                    <a:pt x="4092" y="13527"/>
                    <a:pt x="4012" y="13451"/>
                  </a:cubicBezTo>
                  <a:cubicBezTo>
                    <a:pt x="3895" y="13335"/>
                    <a:pt x="3779" y="13196"/>
                    <a:pt x="3653" y="13026"/>
                  </a:cubicBezTo>
                  <a:cubicBezTo>
                    <a:pt x="3533" y="12851"/>
                    <a:pt x="3434" y="12699"/>
                    <a:pt x="3349" y="12547"/>
                  </a:cubicBezTo>
                  <a:cubicBezTo>
                    <a:pt x="3242" y="12355"/>
                    <a:pt x="3161" y="12198"/>
                    <a:pt x="3094" y="12045"/>
                  </a:cubicBezTo>
                  <a:cubicBezTo>
                    <a:pt x="3022" y="11884"/>
                    <a:pt x="2950" y="11715"/>
                    <a:pt x="2879" y="11522"/>
                  </a:cubicBezTo>
                  <a:cubicBezTo>
                    <a:pt x="2749" y="11190"/>
                    <a:pt x="2638" y="10841"/>
                    <a:pt x="2525" y="10452"/>
                  </a:cubicBezTo>
                  <a:cubicBezTo>
                    <a:pt x="2418" y="10076"/>
                    <a:pt x="2337" y="9723"/>
                    <a:pt x="2262" y="9391"/>
                  </a:cubicBezTo>
                  <a:cubicBezTo>
                    <a:pt x="2256" y="9378"/>
                    <a:pt x="2262" y="9368"/>
                    <a:pt x="2266" y="9360"/>
                  </a:cubicBezTo>
                  <a:cubicBezTo>
                    <a:pt x="2270" y="9355"/>
                    <a:pt x="2279" y="9351"/>
                    <a:pt x="2283" y="9347"/>
                  </a:cubicBezTo>
                  <a:lnTo>
                    <a:pt x="2301" y="9341"/>
                  </a:lnTo>
                  <a:cubicBezTo>
                    <a:pt x="2320" y="9341"/>
                    <a:pt x="2333" y="9355"/>
                    <a:pt x="2337" y="9374"/>
                  </a:cubicBezTo>
                  <a:cubicBezTo>
                    <a:pt x="2463" y="9915"/>
                    <a:pt x="2597" y="10394"/>
                    <a:pt x="2754" y="10833"/>
                  </a:cubicBezTo>
                  <a:cubicBezTo>
                    <a:pt x="2861" y="11137"/>
                    <a:pt x="2973" y="11409"/>
                    <a:pt x="3099" y="11665"/>
                  </a:cubicBezTo>
                  <a:cubicBezTo>
                    <a:pt x="3165" y="11799"/>
                    <a:pt x="3237" y="11934"/>
                    <a:pt x="3318" y="12072"/>
                  </a:cubicBezTo>
                  <a:lnTo>
                    <a:pt x="3331" y="12091"/>
                  </a:lnTo>
                  <a:lnTo>
                    <a:pt x="3353" y="12130"/>
                  </a:lnTo>
                  <a:lnTo>
                    <a:pt x="3380" y="12175"/>
                  </a:lnTo>
                  <a:cubicBezTo>
                    <a:pt x="3430" y="12252"/>
                    <a:pt x="3475" y="12328"/>
                    <a:pt x="3524" y="12403"/>
                  </a:cubicBezTo>
                  <a:lnTo>
                    <a:pt x="3533" y="12413"/>
                  </a:lnTo>
                  <a:cubicBezTo>
                    <a:pt x="3685" y="12632"/>
                    <a:pt x="3828" y="12806"/>
                    <a:pt x="3962" y="12959"/>
                  </a:cubicBezTo>
                  <a:cubicBezTo>
                    <a:pt x="4043" y="13043"/>
                    <a:pt x="4123" y="13128"/>
                    <a:pt x="4208" y="13214"/>
                  </a:cubicBezTo>
                  <a:lnTo>
                    <a:pt x="4217" y="13227"/>
                  </a:lnTo>
                  <a:lnTo>
                    <a:pt x="4240" y="13250"/>
                  </a:lnTo>
                  <a:cubicBezTo>
                    <a:pt x="4276" y="13285"/>
                    <a:pt x="4316" y="13322"/>
                    <a:pt x="4343" y="13361"/>
                  </a:cubicBezTo>
                  <a:cubicBezTo>
                    <a:pt x="4378" y="13173"/>
                    <a:pt x="4419" y="12981"/>
                    <a:pt x="4454" y="12793"/>
                  </a:cubicBezTo>
                  <a:cubicBezTo>
                    <a:pt x="4611" y="12050"/>
                    <a:pt x="4781" y="11325"/>
                    <a:pt x="4969" y="10636"/>
                  </a:cubicBezTo>
                  <a:lnTo>
                    <a:pt x="4983" y="10591"/>
                  </a:lnTo>
                  <a:lnTo>
                    <a:pt x="4992" y="10555"/>
                  </a:lnTo>
                  <a:cubicBezTo>
                    <a:pt x="5103" y="10147"/>
                    <a:pt x="5220" y="9754"/>
                    <a:pt x="5336" y="9382"/>
                  </a:cubicBezTo>
                  <a:lnTo>
                    <a:pt x="5314" y="9364"/>
                  </a:lnTo>
                  <a:cubicBezTo>
                    <a:pt x="5278" y="9351"/>
                    <a:pt x="5251" y="9324"/>
                    <a:pt x="5229" y="9293"/>
                  </a:cubicBezTo>
                  <a:cubicBezTo>
                    <a:pt x="5175" y="9221"/>
                    <a:pt x="5130" y="9159"/>
                    <a:pt x="5090" y="9095"/>
                  </a:cubicBezTo>
                  <a:cubicBezTo>
                    <a:pt x="5055" y="9033"/>
                    <a:pt x="5018" y="8965"/>
                    <a:pt x="4987" y="8903"/>
                  </a:cubicBezTo>
                  <a:cubicBezTo>
                    <a:pt x="4907" y="8751"/>
                    <a:pt x="4849" y="8612"/>
                    <a:pt x="4799" y="8478"/>
                  </a:cubicBezTo>
                  <a:cubicBezTo>
                    <a:pt x="4683" y="8165"/>
                    <a:pt x="4593" y="7825"/>
                    <a:pt x="4512" y="7372"/>
                  </a:cubicBezTo>
                  <a:cubicBezTo>
                    <a:pt x="4450" y="7001"/>
                    <a:pt x="4401" y="6616"/>
                    <a:pt x="4378" y="6226"/>
                  </a:cubicBezTo>
                  <a:cubicBezTo>
                    <a:pt x="4338" y="5587"/>
                    <a:pt x="4357" y="4906"/>
                    <a:pt x="4423" y="4091"/>
                  </a:cubicBezTo>
                  <a:lnTo>
                    <a:pt x="4432" y="4011"/>
                  </a:lnTo>
                  <a:cubicBezTo>
                    <a:pt x="4432" y="4002"/>
                    <a:pt x="4437" y="3993"/>
                    <a:pt x="4450" y="3984"/>
                  </a:cubicBezTo>
                  <a:cubicBezTo>
                    <a:pt x="4459" y="3980"/>
                    <a:pt x="4468" y="3975"/>
                    <a:pt x="4481" y="3975"/>
                  </a:cubicBezTo>
                  <a:cubicBezTo>
                    <a:pt x="4508" y="3980"/>
                    <a:pt x="4522" y="4002"/>
                    <a:pt x="4518" y="4024"/>
                  </a:cubicBezTo>
                  <a:cubicBezTo>
                    <a:pt x="4504" y="4163"/>
                    <a:pt x="4495" y="4302"/>
                    <a:pt x="4491" y="4441"/>
                  </a:cubicBezTo>
                  <a:cubicBezTo>
                    <a:pt x="4464" y="4901"/>
                    <a:pt x="4464" y="5318"/>
                    <a:pt x="4486" y="5711"/>
                  </a:cubicBezTo>
                  <a:cubicBezTo>
                    <a:pt x="4512" y="6178"/>
                    <a:pt x="4562" y="6598"/>
                    <a:pt x="4638" y="6988"/>
                  </a:cubicBezTo>
                  <a:cubicBezTo>
                    <a:pt x="4696" y="7265"/>
                    <a:pt x="4759" y="7494"/>
                    <a:pt x="4835" y="7699"/>
                  </a:cubicBezTo>
                  <a:cubicBezTo>
                    <a:pt x="4921" y="7945"/>
                    <a:pt x="5010" y="8160"/>
                    <a:pt x="5109" y="8357"/>
                  </a:cubicBezTo>
                  <a:lnTo>
                    <a:pt x="5130" y="8397"/>
                  </a:lnTo>
                  <a:lnTo>
                    <a:pt x="5140" y="8420"/>
                  </a:lnTo>
                  <a:lnTo>
                    <a:pt x="5148" y="8434"/>
                  </a:lnTo>
                  <a:cubicBezTo>
                    <a:pt x="5202" y="8536"/>
                    <a:pt x="5256" y="8639"/>
                    <a:pt x="5314" y="8733"/>
                  </a:cubicBezTo>
                  <a:lnTo>
                    <a:pt x="5363" y="8818"/>
                  </a:lnTo>
                  <a:lnTo>
                    <a:pt x="5458" y="8988"/>
                  </a:lnTo>
                  <a:cubicBezTo>
                    <a:pt x="5520" y="8804"/>
                    <a:pt x="5578" y="8622"/>
                    <a:pt x="5640" y="8442"/>
                  </a:cubicBezTo>
                  <a:cubicBezTo>
                    <a:pt x="5735" y="8174"/>
                    <a:pt x="5838" y="7897"/>
                    <a:pt x="5945" y="7614"/>
                  </a:cubicBezTo>
                  <a:lnTo>
                    <a:pt x="5954" y="7591"/>
                  </a:lnTo>
                  <a:lnTo>
                    <a:pt x="5981" y="7515"/>
                  </a:lnTo>
                  <a:lnTo>
                    <a:pt x="6003" y="7467"/>
                  </a:lnTo>
                  <a:lnTo>
                    <a:pt x="6008" y="7444"/>
                  </a:lnTo>
                  <a:cubicBezTo>
                    <a:pt x="6308" y="6678"/>
                    <a:pt x="6630" y="5945"/>
                    <a:pt x="6966" y="5277"/>
                  </a:cubicBezTo>
                  <a:cubicBezTo>
                    <a:pt x="6930" y="5259"/>
                    <a:pt x="6908" y="5232"/>
                    <a:pt x="6894" y="5201"/>
                  </a:cubicBezTo>
                  <a:cubicBezTo>
                    <a:pt x="6863" y="5116"/>
                    <a:pt x="6840" y="5017"/>
                    <a:pt x="6818" y="4883"/>
                  </a:cubicBezTo>
                  <a:cubicBezTo>
                    <a:pt x="6801" y="4785"/>
                    <a:pt x="6787" y="4687"/>
                    <a:pt x="6782" y="4593"/>
                  </a:cubicBezTo>
                  <a:cubicBezTo>
                    <a:pt x="6768" y="4409"/>
                    <a:pt x="6764" y="4207"/>
                    <a:pt x="6760" y="3975"/>
                  </a:cubicBezTo>
                  <a:lnTo>
                    <a:pt x="6760" y="3935"/>
                  </a:lnTo>
                  <a:cubicBezTo>
                    <a:pt x="6760" y="3554"/>
                    <a:pt x="6782" y="3174"/>
                    <a:pt x="6809" y="2753"/>
                  </a:cubicBezTo>
                  <a:cubicBezTo>
                    <a:pt x="6809" y="2749"/>
                    <a:pt x="6809" y="2740"/>
                    <a:pt x="6814" y="2735"/>
                  </a:cubicBezTo>
                  <a:cubicBezTo>
                    <a:pt x="6822" y="2726"/>
                    <a:pt x="6840" y="2717"/>
                    <a:pt x="6859" y="2717"/>
                  </a:cubicBezTo>
                  <a:cubicBezTo>
                    <a:pt x="6881" y="2722"/>
                    <a:pt x="6894" y="2744"/>
                    <a:pt x="6894" y="2767"/>
                  </a:cubicBezTo>
                  <a:lnTo>
                    <a:pt x="6890" y="2838"/>
                  </a:lnTo>
                  <a:lnTo>
                    <a:pt x="6890" y="2865"/>
                  </a:lnTo>
                  <a:cubicBezTo>
                    <a:pt x="6863" y="3366"/>
                    <a:pt x="6849" y="3899"/>
                    <a:pt x="6948" y="4432"/>
                  </a:cubicBezTo>
                  <a:lnTo>
                    <a:pt x="6956" y="4445"/>
                  </a:lnTo>
                  <a:cubicBezTo>
                    <a:pt x="6979" y="4548"/>
                    <a:pt x="7006" y="4655"/>
                    <a:pt x="7037" y="4785"/>
                  </a:cubicBezTo>
                  <a:lnTo>
                    <a:pt x="7069" y="4883"/>
                  </a:lnTo>
                  <a:lnTo>
                    <a:pt x="7073" y="4910"/>
                  </a:lnTo>
                  <a:lnTo>
                    <a:pt x="7096" y="5000"/>
                  </a:lnTo>
                  <a:lnTo>
                    <a:pt x="7113" y="4964"/>
                  </a:lnTo>
                  <a:lnTo>
                    <a:pt x="7127" y="4942"/>
                  </a:lnTo>
                  <a:lnTo>
                    <a:pt x="7150" y="4901"/>
                  </a:lnTo>
                  <a:cubicBezTo>
                    <a:pt x="7727" y="3778"/>
                    <a:pt x="8376" y="2740"/>
                    <a:pt x="9083" y="1809"/>
                  </a:cubicBezTo>
                  <a:cubicBezTo>
                    <a:pt x="9253" y="1580"/>
                    <a:pt x="9433" y="1356"/>
                    <a:pt x="9615" y="1141"/>
                  </a:cubicBezTo>
                  <a:cubicBezTo>
                    <a:pt x="9629" y="1123"/>
                    <a:pt x="9652" y="1110"/>
                    <a:pt x="9674" y="1110"/>
                  </a:cubicBezTo>
                  <a:cubicBezTo>
                    <a:pt x="9687" y="1110"/>
                    <a:pt x="9701" y="1115"/>
                    <a:pt x="9710" y="1119"/>
                  </a:cubicBezTo>
                  <a:cubicBezTo>
                    <a:pt x="9728" y="1133"/>
                    <a:pt x="9741" y="1150"/>
                    <a:pt x="9741" y="1173"/>
                  </a:cubicBezTo>
                  <a:cubicBezTo>
                    <a:pt x="9745" y="1191"/>
                    <a:pt x="9741" y="1209"/>
                    <a:pt x="9732" y="1218"/>
                  </a:cubicBezTo>
                  <a:cubicBezTo>
                    <a:pt x="8801" y="2327"/>
                    <a:pt x="7960" y="3635"/>
                    <a:pt x="7216" y="5098"/>
                  </a:cubicBezTo>
                  <a:lnTo>
                    <a:pt x="7338" y="5067"/>
                  </a:lnTo>
                  <a:cubicBezTo>
                    <a:pt x="7633" y="4986"/>
                    <a:pt x="7906" y="4901"/>
                    <a:pt x="8175" y="4808"/>
                  </a:cubicBezTo>
                  <a:cubicBezTo>
                    <a:pt x="8380" y="4732"/>
                    <a:pt x="8564" y="4660"/>
                    <a:pt x="8734" y="4588"/>
                  </a:cubicBezTo>
                  <a:cubicBezTo>
                    <a:pt x="8770" y="4571"/>
                    <a:pt x="8810" y="4552"/>
                    <a:pt x="8850" y="4539"/>
                  </a:cubicBezTo>
                  <a:lnTo>
                    <a:pt x="8895" y="4517"/>
                  </a:lnTo>
                  <a:cubicBezTo>
                    <a:pt x="9012" y="4463"/>
                    <a:pt x="9132" y="4409"/>
                    <a:pt x="9258" y="4346"/>
                  </a:cubicBezTo>
                  <a:lnTo>
                    <a:pt x="9338" y="4306"/>
                  </a:lnTo>
                  <a:lnTo>
                    <a:pt x="9379" y="4284"/>
                  </a:lnTo>
                  <a:cubicBezTo>
                    <a:pt x="9665" y="4137"/>
                    <a:pt x="9947" y="3966"/>
                    <a:pt x="10224" y="3782"/>
                  </a:cubicBezTo>
                  <a:cubicBezTo>
                    <a:pt x="10507" y="3594"/>
                    <a:pt x="10770" y="3393"/>
                    <a:pt x="11008" y="3187"/>
                  </a:cubicBezTo>
                  <a:lnTo>
                    <a:pt x="11084" y="3125"/>
                  </a:lnTo>
                  <a:lnTo>
                    <a:pt x="11245" y="2976"/>
                  </a:lnTo>
                  <a:cubicBezTo>
                    <a:pt x="11249" y="2972"/>
                    <a:pt x="11259" y="2972"/>
                    <a:pt x="11268" y="2972"/>
                  </a:cubicBezTo>
                  <a:cubicBezTo>
                    <a:pt x="11272" y="2972"/>
                    <a:pt x="11280" y="2976"/>
                    <a:pt x="11290" y="2982"/>
                  </a:cubicBezTo>
                  <a:cubicBezTo>
                    <a:pt x="11299" y="2990"/>
                    <a:pt x="11303" y="2999"/>
                    <a:pt x="11303" y="3013"/>
                  </a:cubicBezTo>
                  <a:cubicBezTo>
                    <a:pt x="11303" y="3026"/>
                    <a:pt x="11299" y="3035"/>
                    <a:pt x="11294" y="3040"/>
                  </a:cubicBezTo>
                  <a:cubicBezTo>
                    <a:pt x="11232" y="3098"/>
                    <a:pt x="11169" y="3156"/>
                    <a:pt x="11102" y="3218"/>
                  </a:cubicBezTo>
                  <a:cubicBezTo>
                    <a:pt x="10990" y="3313"/>
                    <a:pt x="10869" y="3416"/>
                    <a:pt x="10739" y="3519"/>
                  </a:cubicBezTo>
                  <a:cubicBezTo>
                    <a:pt x="10632" y="3608"/>
                    <a:pt x="10516" y="3697"/>
                    <a:pt x="10399" y="3782"/>
                  </a:cubicBezTo>
                  <a:cubicBezTo>
                    <a:pt x="10229" y="3903"/>
                    <a:pt x="10063" y="4015"/>
                    <a:pt x="9916" y="4114"/>
                  </a:cubicBezTo>
                  <a:lnTo>
                    <a:pt x="9884" y="4131"/>
                  </a:lnTo>
                  <a:cubicBezTo>
                    <a:pt x="9714" y="4239"/>
                    <a:pt x="9544" y="4342"/>
                    <a:pt x="9365" y="4445"/>
                  </a:cubicBezTo>
                  <a:cubicBezTo>
                    <a:pt x="9173" y="4552"/>
                    <a:pt x="8993" y="4647"/>
                    <a:pt x="8810" y="4736"/>
                  </a:cubicBezTo>
                  <a:cubicBezTo>
                    <a:pt x="8739" y="4771"/>
                    <a:pt x="8671" y="4808"/>
                    <a:pt x="8604" y="4835"/>
                  </a:cubicBezTo>
                  <a:cubicBezTo>
                    <a:pt x="8551" y="4862"/>
                    <a:pt x="8497" y="4889"/>
                    <a:pt x="8448" y="4910"/>
                  </a:cubicBezTo>
                  <a:cubicBezTo>
                    <a:pt x="8385" y="4937"/>
                    <a:pt x="8322" y="4964"/>
                    <a:pt x="8264" y="4986"/>
                  </a:cubicBezTo>
                  <a:cubicBezTo>
                    <a:pt x="7861" y="5157"/>
                    <a:pt x="7503" y="5273"/>
                    <a:pt x="7163" y="5349"/>
                  </a:cubicBezTo>
                  <a:cubicBezTo>
                    <a:pt x="7150" y="5349"/>
                    <a:pt x="7140" y="5354"/>
                    <a:pt x="7127" y="5354"/>
                  </a:cubicBezTo>
                  <a:cubicBezTo>
                    <a:pt x="7118" y="5354"/>
                    <a:pt x="7113" y="5354"/>
                    <a:pt x="7109" y="5349"/>
                  </a:cubicBezTo>
                  <a:cubicBezTo>
                    <a:pt x="7069" y="5420"/>
                    <a:pt x="7033" y="5497"/>
                    <a:pt x="6997" y="5569"/>
                  </a:cubicBezTo>
                  <a:lnTo>
                    <a:pt x="6983" y="5600"/>
                  </a:lnTo>
                  <a:cubicBezTo>
                    <a:pt x="6473" y="6692"/>
                    <a:pt x="6016" y="7860"/>
                    <a:pt x="5632" y="9073"/>
                  </a:cubicBezTo>
                  <a:lnTo>
                    <a:pt x="5654" y="9069"/>
                  </a:lnTo>
                  <a:lnTo>
                    <a:pt x="5686" y="9069"/>
                  </a:lnTo>
                  <a:lnTo>
                    <a:pt x="5739" y="9060"/>
                  </a:lnTo>
                  <a:lnTo>
                    <a:pt x="5789" y="9051"/>
                  </a:lnTo>
                  <a:lnTo>
                    <a:pt x="5847" y="9046"/>
                  </a:lnTo>
                  <a:cubicBezTo>
                    <a:pt x="5981" y="9025"/>
                    <a:pt x="6124" y="9002"/>
                    <a:pt x="6272" y="8971"/>
                  </a:cubicBezTo>
                  <a:cubicBezTo>
                    <a:pt x="6348" y="8957"/>
                    <a:pt x="6438" y="8934"/>
                    <a:pt x="6522" y="8912"/>
                  </a:cubicBezTo>
                  <a:cubicBezTo>
                    <a:pt x="6590" y="8899"/>
                    <a:pt x="6657" y="8881"/>
                    <a:pt x="6724" y="8863"/>
                  </a:cubicBezTo>
                  <a:cubicBezTo>
                    <a:pt x="6867" y="8823"/>
                    <a:pt x="7020" y="8769"/>
                    <a:pt x="7185" y="8711"/>
                  </a:cubicBezTo>
                  <a:cubicBezTo>
                    <a:pt x="7324" y="8657"/>
                    <a:pt x="7485" y="8599"/>
                    <a:pt x="7642" y="8531"/>
                  </a:cubicBezTo>
                  <a:cubicBezTo>
                    <a:pt x="7789" y="8469"/>
                    <a:pt x="7929" y="8401"/>
                    <a:pt x="8072" y="8335"/>
                  </a:cubicBezTo>
                  <a:lnTo>
                    <a:pt x="8090" y="8326"/>
                  </a:lnTo>
                  <a:cubicBezTo>
                    <a:pt x="8214" y="8259"/>
                    <a:pt x="8358" y="8187"/>
                    <a:pt x="8506" y="8106"/>
                  </a:cubicBezTo>
                  <a:cubicBezTo>
                    <a:pt x="8564" y="8075"/>
                    <a:pt x="8627" y="8039"/>
                    <a:pt x="8689" y="8004"/>
                  </a:cubicBezTo>
                  <a:cubicBezTo>
                    <a:pt x="8869" y="7897"/>
                    <a:pt x="9065" y="7775"/>
                    <a:pt x="9271" y="7637"/>
                  </a:cubicBezTo>
                  <a:cubicBezTo>
                    <a:pt x="9602" y="7417"/>
                    <a:pt x="9920" y="7176"/>
                    <a:pt x="10216" y="6920"/>
                  </a:cubicBezTo>
                  <a:cubicBezTo>
                    <a:pt x="10247" y="6893"/>
                    <a:pt x="10274" y="6866"/>
                    <a:pt x="10305" y="6839"/>
                  </a:cubicBezTo>
                  <a:cubicBezTo>
                    <a:pt x="10412" y="6746"/>
                    <a:pt x="10520" y="6643"/>
                    <a:pt x="10636" y="6531"/>
                  </a:cubicBezTo>
                  <a:cubicBezTo>
                    <a:pt x="10641" y="6527"/>
                    <a:pt x="10650" y="6527"/>
                    <a:pt x="10658" y="6527"/>
                  </a:cubicBezTo>
                  <a:cubicBezTo>
                    <a:pt x="10663" y="6527"/>
                    <a:pt x="10672" y="6531"/>
                    <a:pt x="10681" y="6535"/>
                  </a:cubicBezTo>
                  <a:cubicBezTo>
                    <a:pt x="10690" y="6544"/>
                    <a:pt x="10695" y="6558"/>
                    <a:pt x="10695" y="6567"/>
                  </a:cubicBezTo>
                  <a:cubicBezTo>
                    <a:pt x="10695" y="6575"/>
                    <a:pt x="10695" y="6585"/>
                    <a:pt x="10685" y="6593"/>
                  </a:cubicBezTo>
                  <a:cubicBezTo>
                    <a:pt x="10399" y="6876"/>
                    <a:pt x="10090" y="7149"/>
                    <a:pt x="9759" y="7413"/>
                  </a:cubicBezTo>
                  <a:cubicBezTo>
                    <a:pt x="9433" y="7668"/>
                    <a:pt x="9096" y="7909"/>
                    <a:pt x="8765" y="8120"/>
                  </a:cubicBezTo>
                  <a:cubicBezTo>
                    <a:pt x="8631" y="8205"/>
                    <a:pt x="8434" y="8331"/>
                    <a:pt x="8233" y="8442"/>
                  </a:cubicBezTo>
                  <a:cubicBezTo>
                    <a:pt x="8067" y="8536"/>
                    <a:pt x="7888" y="8626"/>
                    <a:pt x="7682" y="8729"/>
                  </a:cubicBezTo>
                  <a:cubicBezTo>
                    <a:pt x="7485" y="8827"/>
                    <a:pt x="7301" y="8907"/>
                    <a:pt x="7123" y="8979"/>
                  </a:cubicBezTo>
                  <a:cubicBezTo>
                    <a:pt x="6935" y="9051"/>
                    <a:pt x="6751" y="9118"/>
                    <a:pt x="6559" y="9180"/>
                  </a:cubicBezTo>
                  <a:cubicBezTo>
                    <a:pt x="6451" y="9217"/>
                    <a:pt x="6334" y="9248"/>
                    <a:pt x="6223" y="9279"/>
                  </a:cubicBezTo>
                  <a:cubicBezTo>
                    <a:pt x="6146" y="9297"/>
                    <a:pt x="6070" y="9315"/>
                    <a:pt x="5999" y="9329"/>
                  </a:cubicBezTo>
                  <a:cubicBezTo>
                    <a:pt x="5914" y="9347"/>
                    <a:pt x="5815" y="9364"/>
                    <a:pt x="5712" y="9378"/>
                  </a:cubicBezTo>
                  <a:lnTo>
                    <a:pt x="5690" y="9382"/>
                  </a:lnTo>
                  <a:cubicBezTo>
                    <a:pt x="5646" y="9387"/>
                    <a:pt x="5601" y="9391"/>
                    <a:pt x="5556" y="9395"/>
                  </a:cubicBezTo>
                  <a:lnTo>
                    <a:pt x="5538" y="9391"/>
                  </a:lnTo>
                  <a:lnTo>
                    <a:pt x="5498" y="9525"/>
                  </a:lnTo>
                  <a:cubicBezTo>
                    <a:pt x="5122" y="10779"/>
                    <a:pt x="4804" y="12117"/>
                    <a:pt x="4558" y="13500"/>
                  </a:cubicBezTo>
                  <a:lnTo>
                    <a:pt x="4607" y="13487"/>
                  </a:lnTo>
                  <a:lnTo>
                    <a:pt x="4733" y="13446"/>
                  </a:lnTo>
                  <a:cubicBezTo>
                    <a:pt x="4979" y="13366"/>
                    <a:pt x="5243" y="13281"/>
                    <a:pt x="5489" y="13187"/>
                  </a:cubicBezTo>
                  <a:cubicBezTo>
                    <a:pt x="5663" y="13120"/>
                    <a:pt x="5838" y="13048"/>
                    <a:pt x="6003" y="12981"/>
                  </a:cubicBezTo>
                  <a:cubicBezTo>
                    <a:pt x="6084" y="12940"/>
                    <a:pt x="6173" y="12905"/>
                    <a:pt x="6263" y="12865"/>
                  </a:cubicBezTo>
                  <a:cubicBezTo>
                    <a:pt x="6339" y="12829"/>
                    <a:pt x="6419" y="12793"/>
                    <a:pt x="6500" y="12752"/>
                  </a:cubicBezTo>
                  <a:cubicBezTo>
                    <a:pt x="6787" y="12609"/>
                    <a:pt x="7020" y="12484"/>
                    <a:pt x="7239" y="12355"/>
                  </a:cubicBezTo>
                  <a:cubicBezTo>
                    <a:pt x="7320" y="12310"/>
                    <a:pt x="7396" y="12265"/>
                    <a:pt x="7472" y="12221"/>
                  </a:cubicBezTo>
                  <a:cubicBezTo>
                    <a:pt x="7592" y="12144"/>
                    <a:pt x="7708" y="12068"/>
                    <a:pt x="7834" y="11987"/>
                  </a:cubicBezTo>
                  <a:lnTo>
                    <a:pt x="7968" y="11903"/>
                  </a:lnTo>
                  <a:cubicBezTo>
                    <a:pt x="8117" y="11804"/>
                    <a:pt x="8268" y="11696"/>
                    <a:pt x="8421" y="11580"/>
                  </a:cubicBezTo>
                  <a:cubicBezTo>
                    <a:pt x="8729" y="11351"/>
                    <a:pt x="9034" y="11110"/>
                    <a:pt x="9329" y="10851"/>
                  </a:cubicBezTo>
                  <a:cubicBezTo>
                    <a:pt x="9334" y="10845"/>
                    <a:pt x="9338" y="10845"/>
                    <a:pt x="9347" y="10845"/>
                  </a:cubicBezTo>
                  <a:cubicBezTo>
                    <a:pt x="9361" y="10845"/>
                    <a:pt x="9374" y="10851"/>
                    <a:pt x="9383" y="10864"/>
                  </a:cubicBezTo>
                  <a:cubicBezTo>
                    <a:pt x="9396" y="10886"/>
                    <a:pt x="9388" y="10905"/>
                    <a:pt x="9374" y="10917"/>
                  </a:cubicBezTo>
                  <a:cubicBezTo>
                    <a:pt x="9218" y="11056"/>
                    <a:pt x="9051" y="11200"/>
                    <a:pt x="8873" y="11343"/>
                  </a:cubicBezTo>
                  <a:cubicBezTo>
                    <a:pt x="8694" y="11490"/>
                    <a:pt x="8514" y="11630"/>
                    <a:pt x="8340" y="11764"/>
                  </a:cubicBezTo>
                  <a:cubicBezTo>
                    <a:pt x="8138" y="11920"/>
                    <a:pt x="7937" y="12064"/>
                    <a:pt x="7745" y="12198"/>
                  </a:cubicBezTo>
                  <a:cubicBezTo>
                    <a:pt x="7436" y="12409"/>
                    <a:pt x="7118" y="12609"/>
                    <a:pt x="6805" y="12789"/>
                  </a:cubicBezTo>
                  <a:cubicBezTo>
                    <a:pt x="6617" y="12901"/>
                    <a:pt x="6415" y="13008"/>
                    <a:pt x="6254" y="13093"/>
                  </a:cubicBezTo>
                  <a:cubicBezTo>
                    <a:pt x="6084" y="13182"/>
                    <a:pt x="5905" y="13268"/>
                    <a:pt x="5686" y="13366"/>
                  </a:cubicBezTo>
                  <a:cubicBezTo>
                    <a:pt x="5345" y="13518"/>
                    <a:pt x="4938" y="13688"/>
                    <a:pt x="4512" y="13791"/>
                  </a:cubicBezTo>
                  <a:cubicBezTo>
                    <a:pt x="4303" y="15031"/>
                    <a:pt x="4155" y="16303"/>
                    <a:pt x="4065" y="17560"/>
                  </a:cubicBezTo>
                  <a:lnTo>
                    <a:pt x="4101" y="17547"/>
                  </a:lnTo>
                  <a:cubicBezTo>
                    <a:pt x="4276" y="17497"/>
                    <a:pt x="4428" y="17444"/>
                    <a:pt x="4566" y="17390"/>
                  </a:cubicBezTo>
                  <a:cubicBezTo>
                    <a:pt x="4754" y="17318"/>
                    <a:pt x="4947" y="17233"/>
                    <a:pt x="5135" y="17144"/>
                  </a:cubicBezTo>
                  <a:cubicBezTo>
                    <a:pt x="5291" y="17063"/>
                    <a:pt x="5439" y="16987"/>
                    <a:pt x="5578" y="16907"/>
                  </a:cubicBezTo>
                  <a:cubicBezTo>
                    <a:pt x="5731" y="16822"/>
                    <a:pt x="5878" y="16733"/>
                    <a:pt x="6012" y="16647"/>
                  </a:cubicBezTo>
                  <a:cubicBezTo>
                    <a:pt x="6084" y="16603"/>
                    <a:pt x="6156" y="16553"/>
                    <a:pt x="6227" y="16508"/>
                  </a:cubicBezTo>
                  <a:cubicBezTo>
                    <a:pt x="6590" y="16262"/>
                    <a:pt x="6903" y="16020"/>
                    <a:pt x="7185" y="15770"/>
                  </a:cubicBezTo>
                  <a:lnTo>
                    <a:pt x="7257" y="15702"/>
                  </a:lnTo>
                  <a:lnTo>
                    <a:pt x="7293" y="15671"/>
                  </a:lnTo>
                  <a:cubicBezTo>
                    <a:pt x="7301" y="15663"/>
                    <a:pt x="7311" y="15658"/>
                    <a:pt x="7324" y="15658"/>
                  </a:cubicBezTo>
                  <a:cubicBezTo>
                    <a:pt x="7338" y="15658"/>
                    <a:pt x="7346" y="15663"/>
                    <a:pt x="7351" y="15667"/>
                  </a:cubicBezTo>
                  <a:cubicBezTo>
                    <a:pt x="7359" y="15675"/>
                    <a:pt x="7369" y="15689"/>
                    <a:pt x="7369" y="15702"/>
                  </a:cubicBezTo>
                  <a:cubicBezTo>
                    <a:pt x="7369" y="15716"/>
                    <a:pt x="7365" y="15725"/>
                    <a:pt x="7355" y="15729"/>
                  </a:cubicBezTo>
                  <a:cubicBezTo>
                    <a:pt x="7096" y="15971"/>
                    <a:pt x="6859" y="16173"/>
                    <a:pt x="6626" y="16357"/>
                  </a:cubicBezTo>
                  <a:cubicBezTo>
                    <a:pt x="6406" y="16531"/>
                    <a:pt x="6165" y="16706"/>
                    <a:pt x="5905" y="16875"/>
                  </a:cubicBezTo>
                  <a:lnTo>
                    <a:pt x="5793" y="16947"/>
                  </a:lnTo>
                  <a:cubicBezTo>
                    <a:pt x="5511" y="17130"/>
                    <a:pt x="5216" y="17301"/>
                    <a:pt x="4911" y="17452"/>
                  </a:cubicBezTo>
                  <a:cubicBezTo>
                    <a:pt x="4679" y="17569"/>
                    <a:pt x="4374" y="17717"/>
                    <a:pt x="4056" y="17811"/>
                  </a:cubicBezTo>
                  <a:cubicBezTo>
                    <a:pt x="4012" y="18536"/>
                    <a:pt x="3989" y="19167"/>
                    <a:pt x="3989" y="19749"/>
                  </a:cubicBezTo>
                  <a:cubicBezTo>
                    <a:pt x="3989" y="20148"/>
                    <a:pt x="3998" y="20582"/>
                    <a:pt x="4016" y="21043"/>
                  </a:cubicBezTo>
                  <a:lnTo>
                    <a:pt x="4061" y="21024"/>
                  </a:lnTo>
                  <a:lnTo>
                    <a:pt x="4146" y="20989"/>
                  </a:lnTo>
                  <a:lnTo>
                    <a:pt x="4370" y="20890"/>
                  </a:lnTo>
                  <a:cubicBezTo>
                    <a:pt x="4499" y="20832"/>
                    <a:pt x="4629" y="20774"/>
                    <a:pt x="4741" y="20716"/>
                  </a:cubicBezTo>
                  <a:cubicBezTo>
                    <a:pt x="4849" y="20667"/>
                    <a:pt x="4952" y="20609"/>
                    <a:pt x="5050" y="20551"/>
                  </a:cubicBezTo>
                  <a:cubicBezTo>
                    <a:pt x="5167" y="20483"/>
                    <a:pt x="5260" y="20425"/>
                    <a:pt x="5345" y="20367"/>
                  </a:cubicBezTo>
                  <a:lnTo>
                    <a:pt x="5390" y="20336"/>
                  </a:lnTo>
                  <a:cubicBezTo>
                    <a:pt x="5471" y="20286"/>
                    <a:pt x="5547" y="20228"/>
                    <a:pt x="5627" y="20170"/>
                  </a:cubicBezTo>
                  <a:cubicBezTo>
                    <a:pt x="5726" y="20094"/>
                    <a:pt x="5811" y="20026"/>
                    <a:pt x="5887" y="19960"/>
                  </a:cubicBezTo>
                  <a:cubicBezTo>
                    <a:pt x="5995" y="19865"/>
                    <a:pt x="6088" y="19772"/>
                    <a:pt x="6178" y="19673"/>
                  </a:cubicBezTo>
                  <a:cubicBezTo>
                    <a:pt x="6223" y="19623"/>
                    <a:pt x="6263" y="19579"/>
                    <a:pt x="6303" y="19530"/>
                  </a:cubicBezTo>
                  <a:cubicBezTo>
                    <a:pt x="6308" y="19520"/>
                    <a:pt x="6321" y="19516"/>
                    <a:pt x="6330" y="19516"/>
                  </a:cubicBezTo>
                  <a:cubicBezTo>
                    <a:pt x="6344" y="19516"/>
                    <a:pt x="6353" y="19520"/>
                    <a:pt x="6357" y="19526"/>
                  </a:cubicBezTo>
                  <a:cubicBezTo>
                    <a:pt x="6375" y="19539"/>
                    <a:pt x="6375" y="19565"/>
                    <a:pt x="6361" y="19584"/>
                  </a:cubicBezTo>
                  <a:lnTo>
                    <a:pt x="6321" y="19633"/>
                  </a:lnTo>
                  <a:cubicBezTo>
                    <a:pt x="6191" y="19789"/>
                    <a:pt x="6039" y="19950"/>
                    <a:pt x="5865" y="20107"/>
                  </a:cubicBezTo>
                  <a:cubicBezTo>
                    <a:pt x="5793" y="20175"/>
                    <a:pt x="5699" y="20259"/>
                    <a:pt x="5596" y="20344"/>
                  </a:cubicBezTo>
                  <a:cubicBezTo>
                    <a:pt x="5498" y="20421"/>
                    <a:pt x="5404" y="20497"/>
                    <a:pt x="5301" y="20573"/>
                  </a:cubicBezTo>
                  <a:cubicBezTo>
                    <a:pt x="5264" y="20595"/>
                    <a:pt x="5233" y="20621"/>
                    <a:pt x="5202" y="20644"/>
                  </a:cubicBezTo>
                  <a:cubicBezTo>
                    <a:pt x="5130" y="20693"/>
                    <a:pt x="5063" y="20739"/>
                    <a:pt x="4992" y="20783"/>
                  </a:cubicBezTo>
                  <a:cubicBezTo>
                    <a:pt x="4880" y="20855"/>
                    <a:pt x="4777" y="20917"/>
                    <a:pt x="4679" y="20976"/>
                  </a:cubicBezTo>
                  <a:cubicBezTo>
                    <a:pt x="4566" y="21038"/>
                    <a:pt x="4464" y="21096"/>
                    <a:pt x="4357" y="21141"/>
                  </a:cubicBezTo>
                  <a:cubicBezTo>
                    <a:pt x="4303" y="21168"/>
                    <a:pt x="4244" y="21191"/>
                    <a:pt x="4186" y="21212"/>
                  </a:cubicBezTo>
                  <a:cubicBezTo>
                    <a:pt x="4146" y="21231"/>
                    <a:pt x="4105" y="21244"/>
                    <a:pt x="4065" y="21257"/>
                  </a:cubicBezTo>
                  <a:lnTo>
                    <a:pt x="4052" y="21262"/>
                  </a:lnTo>
                  <a:lnTo>
                    <a:pt x="4034" y="21266"/>
                  </a:lnTo>
                  <a:lnTo>
                    <a:pt x="4039" y="21284"/>
                  </a:lnTo>
                  <a:cubicBezTo>
                    <a:pt x="4052" y="21567"/>
                    <a:pt x="4070" y="21835"/>
                    <a:pt x="4092" y="22086"/>
                  </a:cubicBezTo>
                  <a:lnTo>
                    <a:pt x="4097" y="22108"/>
                  </a:lnTo>
                  <a:lnTo>
                    <a:pt x="4097" y="22125"/>
                  </a:lnTo>
                  <a:cubicBezTo>
                    <a:pt x="4163" y="22815"/>
                    <a:pt x="4258" y="23491"/>
                    <a:pt x="4370" y="24131"/>
                  </a:cubicBezTo>
                  <a:lnTo>
                    <a:pt x="4388" y="24123"/>
                  </a:lnTo>
                  <a:lnTo>
                    <a:pt x="4415" y="24118"/>
                  </a:lnTo>
                  <a:cubicBezTo>
                    <a:pt x="4459" y="24100"/>
                    <a:pt x="4504" y="24086"/>
                    <a:pt x="4545" y="24069"/>
                  </a:cubicBezTo>
                  <a:cubicBezTo>
                    <a:pt x="4629" y="24038"/>
                    <a:pt x="4714" y="24001"/>
                    <a:pt x="4813" y="23957"/>
                  </a:cubicBezTo>
                  <a:lnTo>
                    <a:pt x="4826" y="23947"/>
                  </a:lnTo>
                  <a:cubicBezTo>
                    <a:pt x="4965" y="23876"/>
                    <a:pt x="5099" y="23800"/>
                    <a:pt x="5216" y="23724"/>
                  </a:cubicBezTo>
                  <a:cubicBezTo>
                    <a:pt x="5345" y="23639"/>
                    <a:pt x="5462" y="23549"/>
                    <a:pt x="5587" y="23447"/>
                  </a:cubicBezTo>
                  <a:cubicBezTo>
                    <a:pt x="5592" y="23437"/>
                    <a:pt x="5601" y="23437"/>
                    <a:pt x="5614" y="23437"/>
                  </a:cubicBezTo>
                  <a:cubicBezTo>
                    <a:pt x="5627" y="23437"/>
                    <a:pt x="5646" y="23447"/>
                    <a:pt x="5654" y="23460"/>
                  </a:cubicBezTo>
                  <a:cubicBezTo>
                    <a:pt x="5673" y="23482"/>
                    <a:pt x="5663" y="23509"/>
                    <a:pt x="5640" y="23527"/>
                  </a:cubicBezTo>
                  <a:cubicBezTo>
                    <a:pt x="5543" y="23612"/>
                    <a:pt x="5439" y="23697"/>
                    <a:pt x="5318" y="23786"/>
                  </a:cubicBezTo>
                  <a:cubicBezTo>
                    <a:pt x="5264" y="23827"/>
                    <a:pt x="5211" y="23867"/>
                    <a:pt x="5162" y="23903"/>
                  </a:cubicBezTo>
                  <a:cubicBezTo>
                    <a:pt x="5109" y="23943"/>
                    <a:pt x="5055" y="23979"/>
                    <a:pt x="5005" y="24011"/>
                  </a:cubicBezTo>
                  <a:cubicBezTo>
                    <a:pt x="4777" y="24154"/>
                    <a:pt x="4589" y="24257"/>
                    <a:pt x="4415" y="24333"/>
                  </a:cubicBezTo>
                  <a:cubicBezTo>
                    <a:pt x="4450" y="24548"/>
                    <a:pt x="4495" y="24767"/>
                    <a:pt x="4549" y="24986"/>
                  </a:cubicBezTo>
                  <a:cubicBezTo>
                    <a:pt x="4750" y="25895"/>
                    <a:pt x="5023" y="26808"/>
                    <a:pt x="5355" y="27703"/>
                  </a:cubicBezTo>
                  <a:cubicBezTo>
                    <a:pt x="5458" y="27972"/>
                    <a:pt x="5551" y="28213"/>
                    <a:pt x="5646" y="28424"/>
                  </a:cubicBezTo>
                  <a:lnTo>
                    <a:pt x="5654" y="28281"/>
                  </a:lnTo>
                  <a:lnTo>
                    <a:pt x="5654" y="28195"/>
                  </a:lnTo>
                  <a:cubicBezTo>
                    <a:pt x="5659" y="27986"/>
                    <a:pt x="5663" y="27771"/>
                    <a:pt x="5681" y="27546"/>
                  </a:cubicBezTo>
                  <a:cubicBezTo>
                    <a:pt x="5704" y="27166"/>
                    <a:pt x="5739" y="26767"/>
                    <a:pt x="5797" y="26338"/>
                  </a:cubicBezTo>
                  <a:cubicBezTo>
                    <a:pt x="5855" y="25926"/>
                    <a:pt x="5927" y="25501"/>
                    <a:pt x="6030" y="24955"/>
                  </a:cubicBezTo>
                  <a:cubicBezTo>
                    <a:pt x="6115" y="24511"/>
                    <a:pt x="6214" y="24046"/>
                    <a:pt x="6326" y="23576"/>
                  </a:cubicBezTo>
                  <a:cubicBezTo>
                    <a:pt x="6522" y="22712"/>
                    <a:pt x="6755" y="21817"/>
                    <a:pt x="7037" y="20846"/>
                  </a:cubicBezTo>
                  <a:cubicBezTo>
                    <a:pt x="7615" y="18859"/>
                    <a:pt x="8299" y="16925"/>
                    <a:pt x="8828" y="15461"/>
                  </a:cubicBezTo>
                  <a:cubicBezTo>
                    <a:pt x="9154" y="14570"/>
                    <a:pt x="9486" y="13675"/>
                    <a:pt x="9826" y="12762"/>
                  </a:cubicBezTo>
                  <a:cubicBezTo>
                    <a:pt x="10121" y="11969"/>
                    <a:pt x="10462" y="11052"/>
                    <a:pt x="10788" y="10153"/>
                  </a:cubicBezTo>
                  <a:cubicBezTo>
                    <a:pt x="11075" y="9374"/>
                    <a:pt x="11339" y="8630"/>
                    <a:pt x="11576" y="7936"/>
                  </a:cubicBezTo>
                  <a:cubicBezTo>
                    <a:pt x="11836" y="7184"/>
                    <a:pt x="12011" y="6607"/>
                    <a:pt x="12145" y="6056"/>
                  </a:cubicBezTo>
                  <a:cubicBezTo>
                    <a:pt x="12324" y="5335"/>
                    <a:pt x="12422" y="4682"/>
                    <a:pt x="12441" y="4065"/>
                  </a:cubicBezTo>
                  <a:cubicBezTo>
                    <a:pt x="12458" y="3366"/>
                    <a:pt x="12360" y="2740"/>
                    <a:pt x="12145" y="2197"/>
                  </a:cubicBezTo>
                  <a:cubicBezTo>
                    <a:pt x="12024" y="1893"/>
                    <a:pt x="11867" y="1616"/>
                    <a:pt x="11675" y="1375"/>
                  </a:cubicBezTo>
                  <a:cubicBezTo>
                    <a:pt x="11576" y="1245"/>
                    <a:pt x="11474" y="1123"/>
                    <a:pt x="11357" y="1011"/>
                  </a:cubicBezTo>
                  <a:cubicBezTo>
                    <a:pt x="11218" y="873"/>
                    <a:pt x="11061" y="753"/>
                    <a:pt x="10945" y="662"/>
                  </a:cubicBezTo>
                  <a:cubicBezTo>
                    <a:pt x="10704" y="484"/>
                    <a:pt x="10435" y="336"/>
                    <a:pt x="10117" y="210"/>
                  </a:cubicBezTo>
                  <a:cubicBezTo>
                    <a:pt x="9867" y="112"/>
                    <a:pt x="9584" y="45"/>
                    <a:pt x="9262" y="13"/>
                  </a:cubicBezTo>
                  <a:cubicBezTo>
                    <a:pt x="9159" y="5"/>
                    <a:pt x="9065" y="1"/>
                    <a:pt x="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4269201" y="3297504"/>
              <a:ext cx="578867" cy="1724227"/>
            </a:xfrm>
            <a:custGeom>
              <a:avLst/>
              <a:gdLst/>
              <a:ahLst/>
              <a:cxnLst/>
              <a:rect l="l" t="t" r="r" b="b"/>
              <a:pathLst>
                <a:path w="9965" h="29682" extrusionOk="0">
                  <a:moveTo>
                    <a:pt x="8336" y="0"/>
                  </a:moveTo>
                  <a:cubicBezTo>
                    <a:pt x="8314" y="0"/>
                    <a:pt x="8291" y="13"/>
                    <a:pt x="8277" y="31"/>
                  </a:cubicBezTo>
                  <a:cubicBezTo>
                    <a:pt x="8095" y="246"/>
                    <a:pt x="7915" y="470"/>
                    <a:pt x="7745" y="699"/>
                  </a:cubicBezTo>
                  <a:cubicBezTo>
                    <a:pt x="7038" y="1630"/>
                    <a:pt x="6389" y="2668"/>
                    <a:pt x="5812" y="3791"/>
                  </a:cubicBezTo>
                  <a:lnTo>
                    <a:pt x="5789" y="3832"/>
                  </a:lnTo>
                  <a:lnTo>
                    <a:pt x="5775" y="3854"/>
                  </a:lnTo>
                  <a:lnTo>
                    <a:pt x="5758" y="3890"/>
                  </a:lnTo>
                  <a:lnTo>
                    <a:pt x="5735" y="3800"/>
                  </a:lnTo>
                  <a:lnTo>
                    <a:pt x="5731" y="3773"/>
                  </a:lnTo>
                  <a:lnTo>
                    <a:pt x="5699" y="3675"/>
                  </a:lnTo>
                  <a:cubicBezTo>
                    <a:pt x="5668" y="3545"/>
                    <a:pt x="5641" y="3438"/>
                    <a:pt x="5618" y="3335"/>
                  </a:cubicBezTo>
                  <a:lnTo>
                    <a:pt x="5610" y="3322"/>
                  </a:lnTo>
                  <a:cubicBezTo>
                    <a:pt x="5511" y="2789"/>
                    <a:pt x="5525" y="2256"/>
                    <a:pt x="5552" y="1755"/>
                  </a:cubicBezTo>
                  <a:lnTo>
                    <a:pt x="5552" y="1728"/>
                  </a:lnTo>
                  <a:lnTo>
                    <a:pt x="5556" y="1657"/>
                  </a:lnTo>
                  <a:cubicBezTo>
                    <a:pt x="5556" y="1634"/>
                    <a:pt x="5543" y="1612"/>
                    <a:pt x="5521" y="1607"/>
                  </a:cubicBezTo>
                  <a:cubicBezTo>
                    <a:pt x="5502" y="1607"/>
                    <a:pt x="5484" y="1616"/>
                    <a:pt x="5476" y="1625"/>
                  </a:cubicBezTo>
                  <a:cubicBezTo>
                    <a:pt x="5471" y="1630"/>
                    <a:pt x="5471" y="1639"/>
                    <a:pt x="5471" y="1643"/>
                  </a:cubicBezTo>
                  <a:cubicBezTo>
                    <a:pt x="5444" y="2064"/>
                    <a:pt x="5426" y="2444"/>
                    <a:pt x="5422" y="2825"/>
                  </a:cubicBezTo>
                  <a:lnTo>
                    <a:pt x="5422" y="2865"/>
                  </a:lnTo>
                  <a:cubicBezTo>
                    <a:pt x="5426" y="3097"/>
                    <a:pt x="5430" y="3299"/>
                    <a:pt x="5444" y="3483"/>
                  </a:cubicBezTo>
                  <a:cubicBezTo>
                    <a:pt x="5449" y="3577"/>
                    <a:pt x="5463" y="3675"/>
                    <a:pt x="5480" y="3773"/>
                  </a:cubicBezTo>
                  <a:cubicBezTo>
                    <a:pt x="5502" y="3907"/>
                    <a:pt x="5525" y="4006"/>
                    <a:pt x="5556" y="4091"/>
                  </a:cubicBezTo>
                  <a:cubicBezTo>
                    <a:pt x="5570" y="4122"/>
                    <a:pt x="5592" y="4149"/>
                    <a:pt x="5628" y="4167"/>
                  </a:cubicBezTo>
                  <a:cubicBezTo>
                    <a:pt x="5292" y="4839"/>
                    <a:pt x="4970" y="5568"/>
                    <a:pt x="4670" y="6334"/>
                  </a:cubicBezTo>
                  <a:lnTo>
                    <a:pt x="4661" y="6357"/>
                  </a:lnTo>
                  <a:lnTo>
                    <a:pt x="4643" y="6405"/>
                  </a:lnTo>
                  <a:lnTo>
                    <a:pt x="4616" y="6481"/>
                  </a:lnTo>
                  <a:lnTo>
                    <a:pt x="4607" y="6504"/>
                  </a:lnTo>
                  <a:cubicBezTo>
                    <a:pt x="4500" y="6787"/>
                    <a:pt x="4397" y="7064"/>
                    <a:pt x="4302" y="7332"/>
                  </a:cubicBezTo>
                  <a:cubicBezTo>
                    <a:pt x="4240" y="7512"/>
                    <a:pt x="4182" y="7694"/>
                    <a:pt x="4120" y="7878"/>
                  </a:cubicBezTo>
                  <a:lnTo>
                    <a:pt x="4025" y="7708"/>
                  </a:lnTo>
                  <a:lnTo>
                    <a:pt x="3976" y="7623"/>
                  </a:lnTo>
                  <a:cubicBezTo>
                    <a:pt x="3918" y="7529"/>
                    <a:pt x="3864" y="7426"/>
                    <a:pt x="3810" y="7324"/>
                  </a:cubicBezTo>
                  <a:lnTo>
                    <a:pt x="3802" y="7310"/>
                  </a:lnTo>
                  <a:lnTo>
                    <a:pt x="3792" y="7287"/>
                  </a:lnTo>
                  <a:lnTo>
                    <a:pt x="3771" y="7247"/>
                  </a:lnTo>
                  <a:cubicBezTo>
                    <a:pt x="3672" y="7050"/>
                    <a:pt x="3583" y="6835"/>
                    <a:pt x="3497" y="6589"/>
                  </a:cubicBezTo>
                  <a:cubicBezTo>
                    <a:pt x="3421" y="6384"/>
                    <a:pt x="3358" y="6155"/>
                    <a:pt x="3300" y="5878"/>
                  </a:cubicBezTo>
                  <a:cubicBezTo>
                    <a:pt x="3224" y="5488"/>
                    <a:pt x="3174" y="5068"/>
                    <a:pt x="3148" y="4601"/>
                  </a:cubicBezTo>
                  <a:cubicBezTo>
                    <a:pt x="3126" y="4208"/>
                    <a:pt x="3126" y="3791"/>
                    <a:pt x="3153" y="3331"/>
                  </a:cubicBezTo>
                  <a:cubicBezTo>
                    <a:pt x="3157" y="3192"/>
                    <a:pt x="3166" y="3053"/>
                    <a:pt x="3180" y="2919"/>
                  </a:cubicBezTo>
                  <a:cubicBezTo>
                    <a:pt x="3184" y="2892"/>
                    <a:pt x="3170" y="2870"/>
                    <a:pt x="3143" y="2865"/>
                  </a:cubicBezTo>
                  <a:cubicBezTo>
                    <a:pt x="3130" y="2865"/>
                    <a:pt x="3121" y="2870"/>
                    <a:pt x="3112" y="2874"/>
                  </a:cubicBezTo>
                  <a:cubicBezTo>
                    <a:pt x="3099" y="2883"/>
                    <a:pt x="3094" y="2892"/>
                    <a:pt x="3094" y="2901"/>
                  </a:cubicBezTo>
                  <a:lnTo>
                    <a:pt x="3085" y="2981"/>
                  </a:lnTo>
                  <a:cubicBezTo>
                    <a:pt x="3019" y="3796"/>
                    <a:pt x="3000" y="4477"/>
                    <a:pt x="3040" y="5116"/>
                  </a:cubicBezTo>
                  <a:cubicBezTo>
                    <a:pt x="3063" y="5506"/>
                    <a:pt x="3112" y="5891"/>
                    <a:pt x="3174" y="6262"/>
                  </a:cubicBezTo>
                  <a:cubicBezTo>
                    <a:pt x="3255" y="6715"/>
                    <a:pt x="3345" y="7055"/>
                    <a:pt x="3461" y="7368"/>
                  </a:cubicBezTo>
                  <a:cubicBezTo>
                    <a:pt x="3511" y="7502"/>
                    <a:pt x="3569" y="7641"/>
                    <a:pt x="3645" y="7793"/>
                  </a:cubicBezTo>
                  <a:cubicBezTo>
                    <a:pt x="3680" y="7861"/>
                    <a:pt x="3717" y="7923"/>
                    <a:pt x="3752" y="7985"/>
                  </a:cubicBezTo>
                  <a:cubicBezTo>
                    <a:pt x="3792" y="8049"/>
                    <a:pt x="3837" y="8111"/>
                    <a:pt x="3891" y="8183"/>
                  </a:cubicBezTo>
                  <a:cubicBezTo>
                    <a:pt x="3913" y="8214"/>
                    <a:pt x="3940" y="8241"/>
                    <a:pt x="3976" y="8254"/>
                  </a:cubicBezTo>
                  <a:lnTo>
                    <a:pt x="4003" y="8272"/>
                  </a:lnTo>
                  <a:cubicBezTo>
                    <a:pt x="3882" y="8644"/>
                    <a:pt x="3765" y="9037"/>
                    <a:pt x="3654" y="9445"/>
                  </a:cubicBezTo>
                  <a:lnTo>
                    <a:pt x="3645" y="9481"/>
                  </a:lnTo>
                  <a:lnTo>
                    <a:pt x="3631" y="9526"/>
                  </a:lnTo>
                  <a:cubicBezTo>
                    <a:pt x="3448" y="10215"/>
                    <a:pt x="3273" y="10940"/>
                    <a:pt x="3116" y="11683"/>
                  </a:cubicBezTo>
                  <a:cubicBezTo>
                    <a:pt x="3081" y="11871"/>
                    <a:pt x="3040" y="12059"/>
                    <a:pt x="3005" y="12251"/>
                  </a:cubicBezTo>
                  <a:cubicBezTo>
                    <a:pt x="2978" y="12216"/>
                    <a:pt x="2938" y="12175"/>
                    <a:pt x="2902" y="12140"/>
                  </a:cubicBezTo>
                  <a:lnTo>
                    <a:pt x="2879" y="12117"/>
                  </a:lnTo>
                  <a:lnTo>
                    <a:pt x="2870" y="12104"/>
                  </a:lnTo>
                  <a:cubicBezTo>
                    <a:pt x="2785" y="12018"/>
                    <a:pt x="2705" y="11933"/>
                    <a:pt x="2624" y="11849"/>
                  </a:cubicBezTo>
                  <a:cubicBezTo>
                    <a:pt x="2490" y="11701"/>
                    <a:pt x="2347" y="11522"/>
                    <a:pt x="2195" y="11303"/>
                  </a:cubicBezTo>
                  <a:lnTo>
                    <a:pt x="2186" y="11293"/>
                  </a:lnTo>
                  <a:cubicBezTo>
                    <a:pt x="2137" y="11218"/>
                    <a:pt x="2092" y="11142"/>
                    <a:pt x="2042" y="11065"/>
                  </a:cubicBezTo>
                  <a:lnTo>
                    <a:pt x="2015" y="11020"/>
                  </a:lnTo>
                  <a:lnTo>
                    <a:pt x="1993" y="10981"/>
                  </a:lnTo>
                  <a:lnTo>
                    <a:pt x="1980" y="10962"/>
                  </a:lnTo>
                  <a:cubicBezTo>
                    <a:pt x="1899" y="10824"/>
                    <a:pt x="1827" y="10689"/>
                    <a:pt x="1761" y="10555"/>
                  </a:cubicBezTo>
                  <a:cubicBezTo>
                    <a:pt x="1635" y="10299"/>
                    <a:pt x="1523" y="10027"/>
                    <a:pt x="1416" y="9723"/>
                  </a:cubicBezTo>
                  <a:cubicBezTo>
                    <a:pt x="1259" y="9284"/>
                    <a:pt x="1125" y="8805"/>
                    <a:pt x="999" y="8264"/>
                  </a:cubicBezTo>
                  <a:cubicBezTo>
                    <a:pt x="999" y="8245"/>
                    <a:pt x="982" y="8231"/>
                    <a:pt x="963" y="8231"/>
                  </a:cubicBezTo>
                  <a:lnTo>
                    <a:pt x="945" y="8237"/>
                  </a:lnTo>
                  <a:cubicBezTo>
                    <a:pt x="941" y="8241"/>
                    <a:pt x="932" y="8245"/>
                    <a:pt x="928" y="8250"/>
                  </a:cubicBezTo>
                  <a:cubicBezTo>
                    <a:pt x="924" y="8258"/>
                    <a:pt x="924" y="8268"/>
                    <a:pt x="924" y="8281"/>
                  </a:cubicBezTo>
                  <a:cubicBezTo>
                    <a:pt x="999" y="8613"/>
                    <a:pt x="1080" y="8966"/>
                    <a:pt x="1187" y="9342"/>
                  </a:cubicBezTo>
                  <a:cubicBezTo>
                    <a:pt x="1300" y="9731"/>
                    <a:pt x="1411" y="10080"/>
                    <a:pt x="1541" y="10412"/>
                  </a:cubicBezTo>
                  <a:cubicBezTo>
                    <a:pt x="1617" y="10605"/>
                    <a:pt x="1684" y="10774"/>
                    <a:pt x="1756" y="10935"/>
                  </a:cubicBezTo>
                  <a:cubicBezTo>
                    <a:pt x="1823" y="11088"/>
                    <a:pt x="1904" y="11245"/>
                    <a:pt x="2011" y="11437"/>
                  </a:cubicBezTo>
                  <a:cubicBezTo>
                    <a:pt x="2096" y="11594"/>
                    <a:pt x="2195" y="11741"/>
                    <a:pt x="2315" y="11916"/>
                  </a:cubicBezTo>
                  <a:cubicBezTo>
                    <a:pt x="2441" y="12086"/>
                    <a:pt x="2557" y="12225"/>
                    <a:pt x="2674" y="12341"/>
                  </a:cubicBezTo>
                  <a:cubicBezTo>
                    <a:pt x="2754" y="12421"/>
                    <a:pt x="2848" y="12493"/>
                    <a:pt x="2938" y="12565"/>
                  </a:cubicBezTo>
                  <a:lnTo>
                    <a:pt x="2951" y="12574"/>
                  </a:lnTo>
                  <a:lnTo>
                    <a:pt x="2942" y="12623"/>
                  </a:lnTo>
                  <a:lnTo>
                    <a:pt x="2920" y="12726"/>
                  </a:lnTo>
                  <a:lnTo>
                    <a:pt x="2911" y="12797"/>
                  </a:lnTo>
                  <a:lnTo>
                    <a:pt x="2906" y="12824"/>
                  </a:lnTo>
                  <a:lnTo>
                    <a:pt x="2889" y="12910"/>
                  </a:lnTo>
                  <a:lnTo>
                    <a:pt x="2889" y="12923"/>
                  </a:lnTo>
                  <a:cubicBezTo>
                    <a:pt x="2817" y="13340"/>
                    <a:pt x="2750" y="13769"/>
                    <a:pt x="2691" y="14199"/>
                  </a:cubicBezTo>
                  <a:lnTo>
                    <a:pt x="2678" y="14297"/>
                  </a:lnTo>
                  <a:lnTo>
                    <a:pt x="2674" y="14311"/>
                  </a:lnTo>
                  <a:lnTo>
                    <a:pt x="2664" y="14400"/>
                  </a:lnTo>
                  <a:lnTo>
                    <a:pt x="2629" y="14650"/>
                  </a:lnTo>
                  <a:lnTo>
                    <a:pt x="2620" y="14714"/>
                  </a:lnTo>
                  <a:lnTo>
                    <a:pt x="2620" y="14745"/>
                  </a:lnTo>
                  <a:lnTo>
                    <a:pt x="2606" y="14830"/>
                  </a:lnTo>
                  <a:lnTo>
                    <a:pt x="2602" y="14861"/>
                  </a:lnTo>
                  <a:lnTo>
                    <a:pt x="2593" y="14955"/>
                  </a:lnTo>
                  <a:lnTo>
                    <a:pt x="2589" y="14973"/>
                  </a:lnTo>
                  <a:cubicBezTo>
                    <a:pt x="2557" y="15268"/>
                    <a:pt x="2521" y="15573"/>
                    <a:pt x="2494" y="15873"/>
                  </a:cubicBezTo>
                  <a:cubicBezTo>
                    <a:pt x="2476" y="16047"/>
                    <a:pt x="2463" y="16218"/>
                    <a:pt x="2449" y="16387"/>
                  </a:cubicBezTo>
                  <a:cubicBezTo>
                    <a:pt x="2414" y="16361"/>
                    <a:pt x="2374" y="16329"/>
                    <a:pt x="2329" y="16298"/>
                  </a:cubicBezTo>
                  <a:lnTo>
                    <a:pt x="2311" y="16289"/>
                  </a:lnTo>
                  <a:lnTo>
                    <a:pt x="2284" y="16267"/>
                  </a:lnTo>
                  <a:cubicBezTo>
                    <a:pt x="2195" y="16204"/>
                    <a:pt x="2100" y="16133"/>
                    <a:pt x="2007" y="16052"/>
                  </a:cubicBezTo>
                  <a:cubicBezTo>
                    <a:pt x="1845" y="15913"/>
                    <a:pt x="1693" y="15765"/>
                    <a:pt x="1554" y="15609"/>
                  </a:cubicBezTo>
                  <a:cubicBezTo>
                    <a:pt x="1411" y="15447"/>
                    <a:pt x="1268" y="15268"/>
                    <a:pt x="1133" y="15076"/>
                  </a:cubicBezTo>
                  <a:cubicBezTo>
                    <a:pt x="794" y="14584"/>
                    <a:pt x="516" y="14038"/>
                    <a:pt x="306" y="13456"/>
                  </a:cubicBezTo>
                  <a:cubicBezTo>
                    <a:pt x="220" y="13210"/>
                    <a:pt x="145" y="12954"/>
                    <a:pt x="86" y="12704"/>
                  </a:cubicBezTo>
                  <a:cubicBezTo>
                    <a:pt x="82" y="12681"/>
                    <a:pt x="64" y="12668"/>
                    <a:pt x="46" y="12668"/>
                  </a:cubicBezTo>
                  <a:cubicBezTo>
                    <a:pt x="28" y="12673"/>
                    <a:pt x="15" y="12677"/>
                    <a:pt x="11" y="12690"/>
                  </a:cubicBezTo>
                  <a:cubicBezTo>
                    <a:pt x="1" y="12708"/>
                    <a:pt x="1" y="12717"/>
                    <a:pt x="5" y="12722"/>
                  </a:cubicBezTo>
                  <a:cubicBezTo>
                    <a:pt x="166" y="13442"/>
                    <a:pt x="440" y="14145"/>
                    <a:pt x="816" y="14803"/>
                  </a:cubicBezTo>
                  <a:cubicBezTo>
                    <a:pt x="1004" y="15134"/>
                    <a:pt x="1219" y="15452"/>
                    <a:pt x="1461" y="15757"/>
                  </a:cubicBezTo>
                  <a:cubicBezTo>
                    <a:pt x="1711" y="16065"/>
                    <a:pt x="1975" y="16338"/>
                    <a:pt x="2248" y="16563"/>
                  </a:cubicBezTo>
                  <a:cubicBezTo>
                    <a:pt x="2302" y="16602"/>
                    <a:pt x="2360" y="16647"/>
                    <a:pt x="2432" y="16691"/>
                  </a:cubicBezTo>
                  <a:cubicBezTo>
                    <a:pt x="2418" y="16826"/>
                    <a:pt x="2409" y="16960"/>
                    <a:pt x="2401" y="17094"/>
                  </a:cubicBezTo>
                  <a:lnTo>
                    <a:pt x="2396" y="17180"/>
                  </a:lnTo>
                  <a:lnTo>
                    <a:pt x="2391" y="17265"/>
                  </a:lnTo>
                  <a:lnTo>
                    <a:pt x="2387" y="17350"/>
                  </a:lnTo>
                  <a:lnTo>
                    <a:pt x="2383" y="17368"/>
                  </a:lnTo>
                  <a:lnTo>
                    <a:pt x="2383" y="17443"/>
                  </a:lnTo>
                  <a:lnTo>
                    <a:pt x="2374" y="17614"/>
                  </a:lnTo>
                  <a:lnTo>
                    <a:pt x="2369" y="17664"/>
                  </a:lnTo>
                  <a:lnTo>
                    <a:pt x="2369" y="17691"/>
                  </a:lnTo>
                  <a:lnTo>
                    <a:pt x="2364" y="17749"/>
                  </a:lnTo>
                  <a:cubicBezTo>
                    <a:pt x="2342" y="18308"/>
                    <a:pt x="2338" y="18872"/>
                    <a:pt x="2347" y="19436"/>
                  </a:cubicBezTo>
                  <a:cubicBezTo>
                    <a:pt x="2347" y="19597"/>
                    <a:pt x="2351" y="19753"/>
                    <a:pt x="2356" y="19906"/>
                  </a:cubicBezTo>
                  <a:cubicBezTo>
                    <a:pt x="2342" y="19893"/>
                    <a:pt x="2325" y="19875"/>
                    <a:pt x="2298" y="19856"/>
                  </a:cubicBezTo>
                  <a:lnTo>
                    <a:pt x="2275" y="19839"/>
                  </a:lnTo>
                  <a:cubicBezTo>
                    <a:pt x="2203" y="19790"/>
                    <a:pt x="2132" y="19732"/>
                    <a:pt x="2060" y="19668"/>
                  </a:cubicBezTo>
                  <a:cubicBezTo>
                    <a:pt x="2007" y="19619"/>
                    <a:pt x="1949" y="19575"/>
                    <a:pt x="1899" y="19521"/>
                  </a:cubicBezTo>
                  <a:cubicBezTo>
                    <a:pt x="1837" y="19458"/>
                    <a:pt x="1778" y="19395"/>
                    <a:pt x="1720" y="19329"/>
                  </a:cubicBezTo>
                  <a:cubicBezTo>
                    <a:pt x="1612" y="19203"/>
                    <a:pt x="1505" y="19065"/>
                    <a:pt x="1402" y="18916"/>
                  </a:cubicBezTo>
                  <a:cubicBezTo>
                    <a:pt x="1160" y="18559"/>
                    <a:pt x="941" y="18151"/>
                    <a:pt x="709" y="17627"/>
                  </a:cubicBezTo>
                  <a:cubicBezTo>
                    <a:pt x="704" y="17619"/>
                    <a:pt x="691" y="17610"/>
                    <a:pt x="672" y="17610"/>
                  </a:cubicBezTo>
                  <a:lnTo>
                    <a:pt x="659" y="17614"/>
                  </a:lnTo>
                  <a:cubicBezTo>
                    <a:pt x="637" y="17623"/>
                    <a:pt x="628" y="17645"/>
                    <a:pt x="641" y="17664"/>
                  </a:cubicBezTo>
                  <a:cubicBezTo>
                    <a:pt x="757" y="17941"/>
                    <a:pt x="860" y="18160"/>
                    <a:pt x="959" y="18348"/>
                  </a:cubicBezTo>
                  <a:cubicBezTo>
                    <a:pt x="1080" y="18585"/>
                    <a:pt x="1210" y="18813"/>
                    <a:pt x="1348" y="19033"/>
                  </a:cubicBezTo>
                  <a:cubicBezTo>
                    <a:pt x="1482" y="19248"/>
                    <a:pt x="1639" y="19458"/>
                    <a:pt x="1810" y="19664"/>
                  </a:cubicBezTo>
                  <a:cubicBezTo>
                    <a:pt x="1966" y="19848"/>
                    <a:pt x="2145" y="20058"/>
                    <a:pt x="2369" y="20215"/>
                  </a:cubicBezTo>
                  <a:cubicBezTo>
                    <a:pt x="2409" y="20945"/>
                    <a:pt x="2476" y="21647"/>
                    <a:pt x="2562" y="22305"/>
                  </a:cubicBezTo>
                  <a:cubicBezTo>
                    <a:pt x="2575" y="22403"/>
                    <a:pt x="2589" y="22507"/>
                    <a:pt x="2606" y="22605"/>
                  </a:cubicBezTo>
                  <a:lnTo>
                    <a:pt x="2620" y="22707"/>
                  </a:lnTo>
                  <a:lnTo>
                    <a:pt x="2629" y="22784"/>
                  </a:lnTo>
                  <a:lnTo>
                    <a:pt x="2633" y="22811"/>
                  </a:lnTo>
                  <a:lnTo>
                    <a:pt x="2637" y="22856"/>
                  </a:lnTo>
                  <a:cubicBezTo>
                    <a:pt x="2624" y="22837"/>
                    <a:pt x="2602" y="22825"/>
                    <a:pt x="2579" y="22811"/>
                  </a:cubicBezTo>
                  <a:lnTo>
                    <a:pt x="2548" y="22793"/>
                  </a:lnTo>
                  <a:cubicBezTo>
                    <a:pt x="2455" y="22726"/>
                    <a:pt x="2364" y="22659"/>
                    <a:pt x="2267" y="22578"/>
                  </a:cubicBezTo>
                  <a:cubicBezTo>
                    <a:pt x="2029" y="22372"/>
                    <a:pt x="1810" y="22122"/>
                    <a:pt x="1599" y="21821"/>
                  </a:cubicBezTo>
                  <a:cubicBezTo>
                    <a:pt x="1420" y="21558"/>
                    <a:pt x="1268" y="21289"/>
                    <a:pt x="1143" y="21021"/>
                  </a:cubicBezTo>
                  <a:cubicBezTo>
                    <a:pt x="1139" y="21007"/>
                    <a:pt x="1125" y="20998"/>
                    <a:pt x="1106" y="20998"/>
                  </a:cubicBezTo>
                  <a:cubicBezTo>
                    <a:pt x="1102" y="20998"/>
                    <a:pt x="1093" y="20998"/>
                    <a:pt x="1089" y="21003"/>
                  </a:cubicBezTo>
                  <a:cubicBezTo>
                    <a:pt x="1080" y="21007"/>
                    <a:pt x="1075" y="21015"/>
                    <a:pt x="1071" y="21025"/>
                  </a:cubicBezTo>
                  <a:cubicBezTo>
                    <a:pt x="1067" y="21034"/>
                    <a:pt x="1067" y="21048"/>
                    <a:pt x="1075" y="21056"/>
                  </a:cubicBezTo>
                  <a:cubicBezTo>
                    <a:pt x="1250" y="21450"/>
                    <a:pt x="1482" y="21839"/>
                    <a:pt x="1765" y="22207"/>
                  </a:cubicBezTo>
                  <a:cubicBezTo>
                    <a:pt x="1823" y="22287"/>
                    <a:pt x="1891" y="22368"/>
                    <a:pt x="1975" y="22466"/>
                  </a:cubicBezTo>
                  <a:cubicBezTo>
                    <a:pt x="2056" y="22560"/>
                    <a:pt x="2137" y="22649"/>
                    <a:pt x="2213" y="22726"/>
                  </a:cubicBezTo>
                  <a:cubicBezTo>
                    <a:pt x="2293" y="22811"/>
                    <a:pt x="2378" y="22887"/>
                    <a:pt x="2463" y="22963"/>
                  </a:cubicBezTo>
                  <a:cubicBezTo>
                    <a:pt x="2548" y="23035"/>
                    <a:pt x="2620" y="23089"/>
                    <a:pt x="2691" y="23137"/>
                  </a:cubicBezTo>
                  <a:cubicBezTo>
                    <a:pt x="2785" y="23701"/>
                    <a:pt x="2911" y="24288"/>
                    <a:pt x="3058" y="24883"/>
                  </a:cubicBezTo>
                  <a:cubicBezTo>
                    <a:pt x="3260" y="25698"/>
                    <a:pt x="3529" y="26539"/>
                    <a:pt x="3864" y="27386"/>
                  </a:cubicBezTo>
                  <a:cubicBezTo>
                    <a:pt x="3909" y="27493"/>
                    <a:pt x="3953" y="27601"/>
                    <a:pt x="3998" y="27708"/>
                  </a:cubicBezTo>
                  <a:lnTo>
                    <a:pt x="4052" y="27847"/>
                  </a:lnTo>
                  <a:cubicBezTo>
                    <a:pt x="4141" y="28052"/>
                    <a:pt x="4231" y="28254"/>
                    <a:pt x="4325" y="28455"/>
                  </a:cubicBezTo>
                  <a:cubicBezTo>
                    <a:pt x="4523" y="28876"/>
                    <a:pt x="4711" y="29239"/>
                    <a:pt x="4899" y="29561"/>
                  </a:cubicBezTo>
                  <a:cubicBezTo>
                    <a:pt x="4938" y="29637"/>
                    <a:pt x="5019" y="29682"/>
                    <a:pt x="5100" y="29682"/>
                  </a:cubicBezTo>
                  <a:cubicBezTo>
                    <a:pt x="5135" y="29682"/>
                    <a:pt x="5171" y="29673"/>
                    <a:pt x="5207" y="29655"/>
                  </a:cubicBezTo>
                  <a:cubicBezTo>
                    <a:pt x="5261" y="29628"/>
                    <a:pt x="5301" y="29574"/>
                    <a:pt x="5319" y="29516"/>
                  </a:cubicBezTo>
                  <a:cubicBezTo>
                    <a:pt x="5337" y="29454"/>
                    <a:pt x="5328" y="29395"/>
                    <a:pt x="5301" y="29346"/>
                  </a:cubicBezTo>
                  <a:cubicBezTo>
                    <a:pt x="5073" y="28952"/>
                    <a:pt x="4853" y="28522"/>
                    <a:pt x="4612" y="28004"/>
                  </a:cubicBezTo>
                  <a:cubicBezTo>
                    <a:pt x="4513" y="27797"/>
                    <a:pt x="4415" y="27564"/>
                    <a:pt x="4308" y="27323"/>
                  </a:cubicBezTo>
                  <a:cubicBezTo>
                    <a:pt x="4218" y="27108"/>
                    <a:pt x="4120" y="26862"/>
                    <a:pt x="4017" y="26593"/>
                  </a:cubicBezTo>
                  <a:cubicBezTo>
                    <a:pt x="3685" y="25698"/>
                    <a:pt x="3412" y="24785"/>
                    <a:pt x="3211" y="23876"/>
                  </a:cubicBezTo>
                  <a:cubicBezTo>
                    <a:pt x="3157" y="23657"/>
                    <a:pt x="3112" y="23438"/>
                    <a:pt x="3077" y="23223"/>
                  </a:cubicBezTo>
                  <a:cubicBezTo>
                    <a:pt x="3251" y="23147"/>
                    <a:pt x="3439" y="23044"/>
                    <a:pt x="3667" y="22901"/>
                  </a:cubicBezTo>
                  <a:cubicBezTo>
                    <a:pt x="3717" y="22869"/>
                    <a:pt x="3771" y="22833"/>
                    <a:pt x="3824" y="22793"/>
                  </a:cubicBezTo>
                  <a:cubicBezTo>
                    <a:pt x="3873" y="22757"/>
                    <a:pt x="3926" y="22717"/>
                    <a:pt x="3980" y="22676"/>
                  </a:cubicBezTo>
                  <a:cubicBezTo>
                    <a:pt x="4101" y="22587"/>
                    <a:pt x="4205" y="22502"/>
                    <a:pt x="4302" y="22417"/>
                  </a:cubicBezTo>
                  <a:cubicBezTo>
                    <a:pt x="4325" y="22399"/>
                    <a:pt x="4335" y="22372"/>
                    <a:pt x="4316" y="22350"/>
                  </a:cubicBezTo>
                  <a:cubicBezTo>
                    <a:pt x="4308" y="22337"/>
                    <a:pt x="4289" y="22327"/>
                    <a:pt x="4276" y="22327"/>
                  </a:cubicBezTo>
                  <a:cubicBezTo>
                    <a:pt x="4263" y="22327"/>
                    <a:pt x="4254" y="22327"/>
                    <a:pt x="4249" y="22337"/>
                  </a:cubicBezTo>
                  <a:cubicBezTo>
                    <a:pt x="4124" y="22439"/>
                    <a:pt x="4007" y="22529"/>
                    <a:pt x="3878" y="22614"/>
                  </a:cubicBezTo>
                  <a:cubicBezTo>
                    <a:pt x="3761" y="22690"/>
                    <a:pt x="3627" y="22766"/>
                    <a:pt x="3488" y="22837"/>
                  </a:cubicBezTo>
                  <a:lnTo>
                    <a:pt x="3475" y="22847"/>
                  </a:lnTo>
                  <a:cubicBezTo>
                    <a:pt x="3376" y="22891"/>
                    <a:pt x="3291" y="22928"/>
                    <a:pt x="3207" y="22959"/>
                  </a:cubicBezTo>
                  <a:cubicBezTo>
                    <a:pt x="3166" y="22976"/>
                    <a:pt x="3121" y="22990"/>
                    <a:pt x="3077" y="23003"/>
                  </a:cubicBezTo>
                  <a:lnTo>
                    <a:pt x="3050" y="23013"/>
                  </a:lnTo>
                  <a:lnTo>
                    <a:pt x="3032" y="23021"/>
                  </a:lnTo>
                  <a:cubicBezTo>
                    <a:pt x="2920" y="22381"/>
                    <a:pt x="2825" y="21705"/>
                    <a:pt x="2759" y="21015"/>
                  </a:cubicBezTo>
                  <a:lnTo>
                    <a:pt x="2759" y="20998"/>
                  </a:lnTo>
                  <a:lnTo>
                    <a:pt x="2754" y="20976"/>
                  </a:lnTo>
                  <a:cubicBezTo>
                    <a:pt x="2732" y="20725"/>
                    <a:pt x="2714" y="20457"/>
                    <a:pt x="2701" y="20174"/>
                  </a:cubicBezTo>
                  <a:lnTo>
                    <a:pt x="2696" y="20156"/>
                  </a:lnTo>
                  <a:lnTo>
                    <a:pt x="2714" y="20152"/>
                  </a:lnTo>
                  <a:lnTo>
                    <a:pt x="2727" y="20147"/>
                  </a:lnTo>
                  <a:cubicBezTo>
                    <a:pt x="2767" y="20134"/>
                    <a:pt x="2808" y="20121"/>
                    <a:pt x="2848" y="20102"/>
                  </a:cubicBezTo>
                  <a:cubicBezTo>
                    <a:pt x="2906" y="20085"/>
                    <a:pt x="2965" y="20058"/>
                    <a:pt x="3019" y="20031"/>
                  </a:cubicBezTo>
                  <a:cubicBezTo>
                    <a:pt x="3126" y="19986"/>
                    <a:pt x="3228" y="19928"/>
                    <a:pt x="3341" y="19866"/>
                  </a:cubicBezTo>
                  <a:cubicBezTo>
                    <a:pt x="3439" y="19807"/>
                    <a:pt x="3542" y="19745"/>
                    <a:pt x="3654" y="19673"/>
                  </a:cubicBezTo>
                  <a:cubicBezTo>
                    <a:pt x="3725" y="19629"/>
                    <a:pt x="3792" y="19583"/>
                    <a:pt x="3864" y="19534"/>
                  </a:cubicBezTo>
                  <a:cubicBezTo>
                    <a:pt x="3895" y="19511"/>
                    <a:pt x="3926" y="19485"/>
                    <a:pt x="3963" y="19463"/>
                  </a:cubicBezTo>
                  <a:cubicBezTo>
                    <a:pt x="4066" y="19387"/>
                    <a:pt x="4160" y="19311"/>
                    <a:pt x="4258" y="19234"/>
                  </a:cubicBezTo>
                  <a:cubicBezTo>
                    <a:pt x="4361" y="19149"/>
                    <a:pt x="4455" y="19065"/>
                    <a:pt x="4527" y="18997"/>
                  </a:cubicBezTo>
                  <a:cubicBezTo>
                    <a:pt x="4697" y="18840"/>
                    <a:pt x="4853" y="18679"/>
                    <a:pt x="4983" y="18523"/>
                  </a:cubicBezTo>
                  <a:lnTo>
                    <a:pt x="5023" y="18474"/>
                  </a:lnTo>
                  <a:cubicBezTo>
                    <a:pt x="5037" y="18455"/>
                    <a:pt x="5037" y="18429"/>
                    <a:pt x="5019" y="18416"/>
                  </a:cubicBezTo>
                  <a:cubicBezTo>
                    <a:pt x="5015" y="18410"/>
                    <a:pt x="5006" y="18406"/>
                    <a:pt x="4992" y="18406"/>
                  </a:cubicBezTo>
                  <a:cubicBezTo>
                    <a:pt x="4983" y="18406"/>
                    <a:pt x="4970" y="18410"/>
                    <a:pt x="4965" y="18420"/>
                  </a:cubicBezTo>
                  <a:cubicBezTo>
                    <a:pt x="4925" y="18469"/>
                    <a:pt x="4885" y="18513"/>
                    <a:pt x="4840" y="18563"/>
                  </a:cubicBezTo>
                  <a:cubicBezTo>
                    <a:pt x="4750" y="18662"/>
                    <a:pt x="4657" y="18755"/>
                    <a:pt x="4549" y="18850"/>
                  </a:cubicBezTo>
                  <a:cubicBezTo>
                    <a:pt x="4473" y="18916"/>
                    <a:pt x="4388" y="18984"/>
                    <a:pt x="4289" y="19060"/>
                  </a:cubicBezTo>
                  <a:cubicBezTo>
                    <a:pt x="4209" y="19118"/>
                    <a:pt x="4133" y="19176"/>
                    <a:pt x="4052" y="19226"/>
                  </a:cubicBezTo>
                  <a:lnTo>
                    <a:pt x="4007" y="19257"/>
                  </a:lnTo>
                  <a:cubicBezTo>
                    <a:pt x="3922" y="19315"/>
                    <a:pt x="3824" y="19373"/>
                    <a:pt x="3712" y="19441"/>
                  </a:cubicBezTo>
                  <a:cubicBezTo>
                    <a:pt x="3614" y="19499"/>
                    <a:pt x="3511" y="19557"/>
                    <a:pt x="3403" y="19606"/>
                  </a:cubicBezTo>
                  <a:cubicBezTo>
                    <a:pt x="3291" y="19664"/>
                    <a:pt x="3161" y="19722"/>
                    <a:pt x="3032" y="19780"/>
                  </a:cubicBezTo>
                  <a:lnTo>
                    <a:pt x="2808" y="19879"/>
                  </a:lnTo>
                  <a:lnTo>
                    <a:pt x="2723" y="19914"/>
                  </a:lnTo>
                  <a:lnTo>
                    <a:pt x="2678" y="19933"/>
                  </a:lnTo>
                  <a:cubicBezTo>
                    <a:pt x="2660" y="19472"/>
                    <a:pt x="2651" y="19038"/>
                    <a:pt x="2651" y="18639"/>
                  </a:cubicBezTo>
                  <a:cubicBezTo>
                    <a:pt x="2651" y="18057"/>
                    <a:pt x="2669" y="17426"/>
                    <a:pt x="2718" y="16701"/>
                  </a:cubicBezTo>
                  <a:cubicBezTo>
                    <a:pt x="3036" y="16602"/>
                    <a:pt x="3341" y="16459"/>
                    <a:pt x="3573" y="16342"/>
                  </a:cubicBezTo>
                  <a:cubicBezTo>
                    <a:pt x="3878" y="16191"/>
                    <a:pt x="4178" y="16020"/>
                    <a:pt x="4455" y="15837"/>
                  </a:cubicBezTo>
                  <a:lnTo>
                    <a:pt x="4567" y="15765"/>
                  </a:lnTo>
                  <a:cubicBezTo>
                    <a:pt x="4822" y="15596"/>
                    <a:pt x="5068" y="15421"/>
                    <a:pt x="5288" y="15247"/>
                  </a:cubicBezTo>
                  <a:cubicBezTo>
                    <a:pt x="5521" y="15063"/>
                    <a:pt x="5758" y="14861"/>
                    <a:pt x="6017" y="14619"/>
                  </a:cubicBezTo>
                  <a:cubicBezTo>
                    <a:pt x="6027" y="14615"/>
                    <a:pt x="6031" y="14606"/>
                    <a:pt x="6031" y="14592"/>
                  </a:cubicBezTo>
                  <a:cubicBezTo>
                    <a:pt x="6031" y="14579"/>
                    <a:pt x="6021" y="14565"/>
                    <a:pt x="6013" y="14557"/>
                  </a:cubicBezTo>
                  <a:cubicBezTo>
                    <a:pt x="6008" y="14553"/>
                    <a:pt x="6000" y="14548"/>
                    <a:pt x="5986" y="14548"/>
                  </a:cubicBezTo>
                  <a:cubicBezTo>
                    <a:pt x="5973" y="14548"/>
                    <a:pt x="5963" y="14553"/>
                    <a:pt x="5955" y="14561"/>
                  </a:cubicBezTo>
                  <a:lnTo>
                    <a:pt x="5919" y="14597"/>
                  </a:lnTo>
                  <a:lnTo>
                    <a:pt x="5847" y="14660"/>
                  </a:lnTo>
                  <a:cubicBezTo>
                    <a:pt x="5565" y="14910"/>
                    <a:pt x="5252" y="15152"/>
                    <a:pt x="4889" y="15398"/>
                  </a:cubicBezTo>
                  <a:cubicBezTo>
                    <a:pt x="4818" y="15443"/>
                    <a:pt x="4746" y="15493"/>
                    <a:pt x="4674" y="15537"/>
                  </a:cubicBezTo>
                  <a:cubicBezTo>
                    <a:pt x="4540" y="15623"/>
                    <a:pt x="4393" y="15712"/>
                    <a:pt x="4240" y="15797"/>
                  </a:cubicBezTo>
                  <a:cubicBezTo>
                    <a:pt x="4101" y="15877"/>
                    <a:pt x="3953" y="15953"/>
                    <a:pt x="3797" y="16034"/>
                  </a:cubicBezTo>
                  <a:cubicBezTo>
                    <a:pt x="3609" y="16123"/>
                    <a:pt x="3416" y="16208"/>
                    <a:pt x="3228" y="16280"/>
                  </a:cubicBezTo>
                  <a:cubicBezTo>
                    <a:pt x="3090" y="16334"/>
                    <a:pt x="2938" y="16387"/>
                    <a:pt x="2763" y="16437"/>
                  </a:cubicBezTo>
                  <a:lnTo>
                    <a:pt x="2727" y="16450"/>
                  </a:lnTo>
                  <a:cubicBezTo>
                    <a:pt x="2817" y="15193"/>
                    <a:pt x="2965" y="13921"/>
                    <a:pt x="3174" y="12681"/>
                  </a:cubicBezTo>
                  <a:cubicBezTo>
                    <a:pt x="3600" y="12578"/>
                    <a:pt x="4007" y="12408"/>
                    <a:pt x="4348" y="12256"/>
                  </a:cubicBezTo>
                  <a:cubicBezTo>
                    <a:pt x="4567" y="12158"/>
                    <a:pt x="4746" y="12072"/>
                    <a:pt x="4916" y="11983"/>
                  </a:cubicBezTo>
                  <a:cubicBezTo>
                    <a:pt x="5077" y="11898"/>
                    <a:pt x="5279" y="11791"/>
                    <a:pt x="5467" y="11683"/>
                  </a:cubicBezTo>
                  <a:cubicBezTo>
                    <a:pt x="5780" y="11499"/>
                    <a:pt x="6098" y="11299"/>
                    <a:pt x="6407" y="11088"/>
                  </a:cubicBezTo>
                  <a:cubicBezTo>
                    <a:pt x="6599" y="10954"/>
                    <a:pt x="6800" y="10810"/>
                    <a:pt x="7002" y="10654"/>
                  </a:cubicBezTo>
                  <a:cubicBezTo>
                    <a:pt x="7176" y="10520"/>
                    <a:pt x="7356" y="10380"/>
                    <a:pt x="7535" y="10233"/>
                  </a:cubicBezTo>
                  <a:cubicBezTo>
                    <a:pt x="7713" y="10090"/>
                    <a:pt x="7880" y="9946"/>
                    <a:pt x="8036" y="9807"/>
                  </a:cubicBezTo>
                  <a:cubicBezTo>
                    <a:pt x="8050" y="9799"/>
                    <a:pt x="8058" y="9776"/>
                    <a:pt x="8045" y="9754"/>
                  </a:cubicBezTo>
                  <a:cubicBezTo>
                    <a:pt x="8036" y="9741"/>
                    <a:pt x="8023" y="9735"/>
                    <a:pt x="8009" y="9735"/>
                  </a:cubicBezTo>
                  <a:cubicBezTo>
                    <a:pt x="8000" y="9735"/>
                    <a:pt x="7996" y="9741"/>
                    <a:pt x="7991" y="9745"/>
                  </a:cubicBezTo>
                  <a:cubicBezTo>
                    <a:pt x="7696" y="10000"/>
                    <a:pt x="7391" y="10241"/>
                    <a:pt x="7083" y="10470"/>
                  </a:cubicBezTo>
                  <a:cubicBezTo>
                    <a:pt x="6930" y="10586"/>
                    <a:pt x="6779" y="10694"/>
                    <a:pt x="6630" y="10793"/>
                  </a:cubicBezTo>
                  <a:lnTo>
                    <a:pt x="6496" y="10877"/>
                  </a:lnTo>
                  <a:cubicBezTo>
                    <a:pt x="6370" y="10958"/>
                    <a:pt x="6254" y="11034"/>
                    <a:pt x="6134" y="11111"/>
                  </a:cubicBezTo>
                  <a:cubicBezTo>
                    <a:pt x="6058" y="11155"/>
                    <a:pt x="5982" y="11200"/>
                    <a:pt x="5901" y="11245"/>
                  </a:cubicBezTo>
                  <a:cubicBezTo>
                    <a:pt x="5682" y="11374"/>
                    <a:pt x="5449" y="11499"/>
                    <a:pt x="5162" y="11642"/>
                  </a:cubicBezTo>
                  <a:cubicBezTo>
                    <a:pt x="5081" y="11683"/>
                    <a:pt x="5001" y="11719"/>
                    <a:pt x="4925" y="11755"/>
                  </a:cubicBezTo>
                  <a:cubicBezTo>
                    <a:pt x="4835" y="11795"/>
                    <a:pt x="4746" y="11830"/>
                    <a:pt x="4665" y="11871"/>
                  </a:cubicBezTo>
                  <a:cubicBezTo>
                    <a:pt x="4500" y="11938"/>
                    <a:pt x="4325" y="12010"/>
                    <a:pt x="4151" y="12077"/>
                  </a:cubicBezTo>
                  <a:cubicBezTo>
                    <a:pt x="3905" y="12171"/>
                    <a:pt x="3641" y="12256"/>
                    <a:pt x="3395" y="12336"/>
                  </a:cubicBezTo>
                  <a:lnTo>
                    <a:pt x="3269" y="12377"/>
                  </a:lnTo>
                  <a:lnTo>
                    <a:pt x="3220" y="12390"/>
                  </a:lnTo>
                  <a:cubicBezTo>
                    <a:pt x="3466" y="11007"/>
                    <a:pt x="3784" y="9669"/>
                    <a:pt x="4160" y="8415"/>
                  </a:cubicBezTo>
                  <a:lnTo>
                    <a:pt x="4200" y="8281"/>
                  </a:lnTo>
                  <a:lnTo>
                    <a:pt x="4218" y="8285"/>
                  </a:lnTo>
                  <a:cubicBezTo>
                    <a:pt x="4263" y="8281"/>
                    <a:pt x="4308" y="8277"/>
                    <a:pt x="4352" y="8272"/>
                  </a:cubicBezTo>
                  <a:lnTo>
                    <a:pt x="4374" y="8268"/>
                  </a:lnTo>
                  <a:cubicBezTo>
                    <a:pt x="4477" y="8254"/>
                    <a:pt x="4576" y="8237"/>
                    <a:pt x="4661" y="8219"/>
                  </a:cubicBezTo>
                  <a:cubicBezTo>
                    <a:pt x="4732" y="8205"/>
                    <a:pt x="4808" y="8187"/>
                    <a:pt x="4885" y="8169"/>
                  </a:cubicBezTo>
                  <a:cubicBezTo>
                    <a:pt x="4996" y="8138"/>
                    <a:pt x="5113" y="8107"/>
                    <a:pt x="5221" y="8070"/>
                  </a:cubicBezTo>
                  <a:cubicBezTo>
                    <a:pt x="5413" y="8008"/>
                    <a:pt x="5597" y="7941"/>
                    <a:pt x="5785" y="7869"/>
                  </a:cubicBezTo>
                  <a:cubicBezTo>
                    <a:pt x="5963" y="7797"/>
                    <a:pt x="6147" y="7717"/>
                    <a:pt x="6344" y="7619"/>
                  </a:cubicBezTo>
                  <a:cubicBezTo>
                    <a:pt x="6550" y="7516"/>
                    <a:pt x="6729" y="7426"/>
                    <a:pt x="6895" y="7332"/>
                  </a:cubicBezTo>
                  <a:cubicBezTo>
                    <a:pt x="7096" y="7221"/>
                    <a:pt x="7293" y="7095"/>
                    <a:pt x="7427" y="7010"/>
                  </a:cubicBezTo>
                  <a:cubicBezTo>
                    <a:pt x="7758" y="6799"/>
                    <a:pt x="8095" y="6558"/>
                    <a:pt x="8421" y="6303"/>
                  </a:cubicBezTo>
                  <a:cubicBezTo>
                    <a:pt x="8752" y="6039"/>
                    <a:pt x="9061" y="5766"/>
                    <a:pt x="9347" y="5483"/>
                  </a:cubicBezTo>
                  <a:cubicBezTo>
                    <a:pt x="9357" y="5475"/>
                    <a:pt x="9357" y="5465"/>
                    <a:pt x="9357" y="5457"/>
                  </a:cubicBezTo>
                  <a:cubicBezTo>
                    <a:pt x="9357" y="5448"/>
                    <a:pt x="9352" y="5434"/>
                    <a:pt x="9343" y="5425"/>
                  </a:cubicBezTo>
                  <a:cubicBezTo>
                    <a:pt x="9334" y="5421"/>
                    <a:pt x="9325" y="5417"/>
                    <a:pt x="9320" y="5417"/>
                  </a:cubicBezTo>
                  <a:cubicBezTo>
                    <a:pt x="9312" y="5417"/>
                    <a:pt x="9303" y="5417"/>
                    <a:pt x="9298" y="5421"/>
                  </a:cubicBezTo>
                  <a:cubicBezTo>
                    <a:pt x="9182" y="5533"/>
                    <a:pt x="9074" y="5636"/>
                    <a:pt x="8967" y="5729"/>
                  </a:cubicBezTo>
                  <a:cubicBezTo>
                    <a:pt x="8936" y="5756"/>
                    <a:pt x="8909" y="5783"/>
                    <a:pt x="8878" y="5810"/>
                  </a:cubicBezTo>
                  <a:cubicBezTo>
                    <a:pt x="8582" y="6066"/>
                    <a:pt x="8264" y="6307"/>
                    <a:pt x="7933" y="6527"/>
                  </a:cubicBezTo>
                  <a:cubicBezTo>
                    <a:pt x="7727" y="6665"/>
                    <a:pt x="7531" y="6787"/>
                    <a:pt x="7351" y="6894"/>
                  </a:cubicBezTo>
                  <a:cubicBezTo>
                    <a:pt x="7289" y="6929"/>
                    <a:pt x="7226" y="6965"/>
                    <a:pt x="7163" y="6996"/>
                  </a:cubicBezTo>
                  <a:cubicBezTo>
                    <a:pt x="7020" y="7077"/>
                    <a:pt x="6876" y="7149"/>
                    <a:pt x="6752" y="7216"/>
                  </a:cubicBezTo>
                  <a:lnTo>
                    <a:pt x="6734" y="7221"/>
                  </a:lnTo>
                  <a:cubicBezTo>
                    <a:pt x="6591" y="7291"/>
                    <a:pt x="6451" y="7359"/>
                    <a:pt x="6304" y="7421"/>
                  </a:cubicBezTo>
                  <a:cubicBezTo>
                    <a:pt x="6147" y="7489"/>
                    <a:pt x="5986" y="7547"/>
                    <a:pt x="5847" y="7601"/>
                  </a:cubicBezTo>
                  <a:cubicBezTo>
                    <a:pt x="5682" y="7659"/>
                    <a:pt x="5529" y="7713"/>
                    <a:pt x="5386" y="7753"/>
                  </a:cubicBezTo>
                  <a:cubicBezTo>
                    <a:pt x="5319" y="7771"/>
                    <a:pt x="5252" y="7789"/>
                    <a:pt x="5184" y="7802"/>
                  </a:cubicBezTo>
                  <a:cubicBezTo>
                    <a:pt x="5100" y="7824"/>
                    <a:pt x="5015" y="7843"/>
                    <a:pt x="4934" y="7861"/>
                  </a:cubicBezTo>
                  <a:cubicBezTo>
                    <a:pt x="4786" y="7892"/>
                    <a:pt x="4643" y="7915"/>
                    <a:pt x="4509" y="7936"/>
                  </a:cubicBezTo>
                  <a:lnTo>
                    <a:pt x="4451" y="7941"/>
                  </a:lnTo>
                  <a:lnTo>
                    <a:pt x="4401" y="7950"/>
                  </a:lnTo>
                  <a:lnTo>
                    <a:pt x="4348" y="7959"/>
                  </a:lnTo>
                  <a:lnTo>
                    <a:pt x="4316" y="7959"/>
                  </a:lnTo>
                  <a:lnTo>
                    <a:pt x="4294" y="7963"/>
                  </a:lnTo>
                  <a:cubicBezTo>
                    <a:pt x="4678" y="6750"/>
                    <a:pt x="5135" y="5582"/>
                    <a:pt x="5645" y="4490"/>
                  </a:cubicBezTo>
                  <a:lnTo>
                    <a:pt x="5659" y="4459"/>
                  </a:lnTo>
                  <a:cubicBezTo>
                    <a:pt x="5695" y="4387"/>
                    <a:pt x="5731" y="4310"/>
                    <a:pt x="5771" y="4239"/>
                  </a:cubicBezTo>
                  <a:cubicBezTo>
                    <a:pt x="5775" y="4244"/>
                    <a:pt x="5780" y="4244"/>
                    <a:pt x="5789" y="4244"/>
                  </a:cubicBezTo>
                  <a:cubicBezTo>
                    <a:pt x="5802" y="4244"/>
                    <a:pt x="5812" y="4239"/>
                    <a:pt x="5825" y="4239"/>
                  </a:cubicBezTo>
                  <a:cubicBezTo>
                    <a:pt x="6165" y="4163"/>
                    <a:pt x="6523" y="4047"/>
                    <a:pt x="6926" y="3881"/>
                  </a:cubicBezTo>
                  <a:cubicBezTo>
                    <a:pt x="6984" y="3854"/>
                    <a:pt x="7047" y="3827"/>
                    <a:pt x="7110" y="3800"/>
                  </a:cubicBezTo>
                  <a:cubicBezTo>
                    <a:pt x="7163" y="3779"/>
                    <a:pt x="7213" y="3752"/>
                    <a:pt x="7266" y="3725"/>
                  </a:cubicBezTo>
                  <a:cubicBezTo>
                    <a:pt x="7333" y="3698"/>
                    <a:pt x="7401" y="3661"/>
                    <a:pt x="7472" y="3626"/>
                  </a:cubicBezTo>
                  <a:cubicBezTo>
                    <a:pt x="7655" y="3541"/>
                    <a:pt x="7835" y="3442"/>
                    <a:pt x="8027" y="3335"/>
                  </a:cubicBezTo>
                  <a:cubicBezTo>
                    <a:pt x="8206" y="3232"/>
                    <a:pt x="8376" y="3129"/>
                    <a:pt x="8546" y="3021"/>
                  </a:cubicBezTo>
                  <a:lnTo>
                    <a:pt x="8578" y="3004"/>
                  </a:lnTo>
                  <a:cubicBezTo>
                    <a:pt x="8725" y="2905"/>
                    <a:pt x="8891" y="2793"/>
                    <a:pt x="9061" y="2672"/>
                  </a:cubicBezTo>
                  <a:cubicBezTo>
                    <a:pt x="9178" y="2587"/>
                    <a:pt x="9294" y="2498"/>
                    <a:pt x="9401" y="2409"/>
                  </a:cubicBezTo>
                  <a:cubicBezTo>
                    <a:pt x="9531" y="2306"/>
                    <a:pt x="9652" y="2203"/>
                    <a:pt x="9764" y="2108"/>
                  </a:cubicBezTo>
                  <a:cubicBezTo>
                    <a:pt x="9831" y="2046"/>
                    <a:pt x="9894" y="1988"/>
                    <a:pt x="9956" y="1930"/>
                  </a:cubicBezTo>
                  <a:cubicBezTo>
                    <a:pt x="9961" y="1925"/>
                    <a:pt x="9965" y="1916"/>
                    <a:pt x="9965" y="1903"/>
                  </a:cubicBezTo>
                  <a:cubicBezTo>
                    <a:pt x="9965" y="1889"/>
                    <a:pt x="9961" y="1880"/>
                    <a:pt x="9956" y="1872"/>
                  </a:cubicBezTo>
                  <a:cubicBezTo>
                    <a:pt x="9942" y="1866"/>
                    <a:pt x="9934" y="1862"/>
                    <a:pt x="9930" y="1862"/>
                  </a:cubicBezTo>
                  <a:cubicBezTo>
                    <a:pt x="9921" y="1862"/>
                    <a:pt x="9911" y="1862"/>
                    <a:pt x="9907" y="1866"/>
                  </a:cubicBezTo>
                  <a:lnTo>
                    <a:pt x="9746" y="2015"/>
                  </a:lnTo>
                  <a:lnTo>
                    <a:pt x="9670" y="2077"/>
                  </a:lnTo>
                  <a:cubicBezTo>
                    <a:pt x="9432" y="2283"/>
                    <a:pt x="9169" y="2484"/>
                    <a:pt x="8886" y="2672"/>
                  </a:cubicBezTo>
                  <a:cubicBezTo>
                    <a:pt x="8609" y="2856"/>
                    <a:pt x="8327" y="3027"/>
                    <a:pt x="8041" y="3174"/>
                  </a:cubicBezTo>
                  <a:lnTo>
                    <a:pt x="8000" y="3196"/>
                  </a:lnTo>
                  <a:lnTo>
                    <a:pt x="7920" y="3236"/>
                  </a:lnTo>
                  <a:cubicBezTo>
                    <a:pt x="7794" y="3295"/>
                    <a:pt x="7674" y="3353"/>
                    <a:pt x="7557" y="3407"/>
                  </a:cubicBezTo>
                  <a:lnTo>
                    <a:pt x="7512" y="3429"/>
                  </a:lnTo>
                  <a:cubicBezTo>
                    <a:pt x="7472" y="3442"/>
                    <a:pt x="7432" y="3461"/>
                    <a:pt x="7396" y="3478"/>
                  </a:cubicBezTo>
                  <a:cubicBezTo>
                    <a:pt x="7226" y="3550"/>
                    <a:pt x="7042" y="3622"/>
                    <a:pt x="6837" y="3698"/>
                  </a:cubicBezTo>
                  <a:cubicBezTo>
                    <a:pt x="6568" y="3791"/>
                    <a:pt x="6295" y="3876"/>
                    <a:pt x="6004" y="3957"/>
                  </a:cubicBezTo>
                  <a:lnTo>
                    <a:pt x="5878" y="3988"/>
                  </a:lnTo>
                  <a:cubicBezTo>
                    <a:pt x="6622" y="2525"/>
                    <a:pt x="7463" y="1217"/>
                    <a:pt x="8394" y="108"/>
                  </a:cubicBezTo>
                  <a:cubicBezTo>
                    <a:pt x="8403" y="99"/>
                    <a:pt x="8407" y="81"/>
                    <a:pt x="8403" y="63"/>
                  </a:cubicBezTo>
                  <a:cubicBezTo>
                    <a:pt x="8403" y="40"/>
                    <a:pt x="8390" y="23"/>
                    <a:pt x="8372" y="9"/>
                  </a:cubicBezTo>
                  <a:cubicBezTo>
                    <a:pt x="8363" y="5"/>
                    <a:pt x="8349" y="0"/>
                    <a:pt x="8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42"/>
          <p:cNvGrpSpPr/>
          <p:nvPr/>
        </p:nvGrpSpPr>
        <p:grpSpPr>
          <a:xfrm rot="372604">
            <a:off x="2801557" y="4436621"/>
            <a:ext cx="800681" cy="986189"/>
            <a:chOff x="4614251" y="4360014"/>
            <a:chExt cx="470467" cy="579502"/>
          </a:xfrm>
        </p:grpSpPr>
        <p:sp>
          <p:nvSpPr>
            <p:cNvPr id="2361" name="Google Shape;2361;p42"/>
            <p:cNvSpPr/>
            <p:nvPr/>
          </p:nvSpPr>
          <p:spPr>
            <a:xfrm>
              <a:off x="4614251" y="4570525"/>
              <a:ext cx="102296" cy="119956"/>
            </a:xfrm>
            <a:custGeom>
              <a:avLst/>
              <a:gdLst/>
              <a:ahLst/>
              <a:cxnLst/>
              <a:rect l="l" t="t" r="r" b="b"/>
              <a:pathLst>
                <a:path w="1761" h="2065" extrusionOk="0">
                  <a:moveTo>
                    <a:pt x="682" y="1"/>
                  </a:moveTo>
                  <a:cubicBezTo>
                    <a:pt x="637" y="5"/>
                    <a:pt x="592" y="9"/>
                    <a:pt x="547" y="19"/>
                  </a:cubicBezTo>
                  <a:cubicBezTo>
                    <a:pt x="511" y="28"/>
                    <a:pt x="476" y="40"/>
                    <a:pt x="440" y="54"/>
                  </a:cubicBezTo>
                  <a:cubicBezTo>
                    <a:pt x="364" y="81"/>
                    <a:pt x="301" y="121"/>
                    <a:pt x="238" y="180"/>
                  </a:cubicBezTo>
                  <a:cubicBezTo>
                    <a:pt x="211" y="197"/>
                    <a:pt x="194" y="224"/>
                    <a:pt x="171" y="247"/>
                  </a:cubicBezTo>
                  <a:lnTo>
                    <a:pt x="162" y="261"/>
                  </a:lnTo>
                  <a:cubicBezTo>
                    <a:pt x="145" y="282"/>
                    <a:pt x="126" y="309"/>
                    <a:pt x="113" y="336"/>
                  </a:cubicBezTo>
                  <a:cubicBezTo>
                    <a:pt x="77" y="395"/>
                    <a:pt x="54" y="462"/>
                    <a:pt x="37" y="538"/>
                  </a:cubicBezTo>
                  <a:cubicBezTo>
                    <a:pt x="1" y="699"/>
                    <a:pt x="6" y="869"/>
                    <a:pt x="54" y="1030"/>
                  </a:cubicBezTo>
                  <a:cubicBezTo>
                    <a:pt x="108" y="1195"/>
                    <a:pt x="211" y="1352"/>
                    <a:pt x="359" y="1486"/>
                  </a:cubicBezTo>
                  <a:cubicBezTo>
                    <a:pt x="502" y="1616"/>
                    <a:pt x="672" y="1732"/>
                    <a:pt x="887" y="1840"/>
                  </a:cubicBezTo>
                  <a:cubicBezTo>
                    <a:pt x="1062" y="1926"/>
                    <a:pt x="1259" y="1997"/>
                    <a:pt x="1483" y="2060"/>
                  </a:cubicBezTo>
                  <a:cubicBezTo>
                    <a:pt x="1492" y="2060"/>
                    <a:pt x="1496" y="2064"/>
                    <a:pt x="1505" y="2064"/>
                  </a:cubicBezTo>
                  <a:cubicBezTo>
                    <a:pt x="1519" y="2064"/>
                    <a:pt x="1537" y="2055"/>
                    <a:pt x="1550" y="2046"/>
                  </a:cubicBezTo>
                  <a:cubicBezTo>
                    <a:pt x="1595" y="2038"/>
                    <a:pt x="1630" y="2006"/>
                    <a:pt x="1644" y="1961"/>
                  </a:cubicBezTo>
                  <a:cubicBezTo>
                    <a:pt x="1666" y="1908"/>
                    <a:pt x="1684" y="1862"/>
                    <a:pt x="1698" y="1818"/>
                  </a:cubicBezTo>
                  <a:cubicBezTo>
                    <a:pt x="1715" y="1755"/>
                    <a:pt x="1729" y="1688"/>
                    <a:pt x="1738" y="1603"/>
                  </a:cubicBezTo>
                  <a:cubicBezTo>
                    <a:pt x="1760" y="1447"/>
                    <a:pt x="1742" y="1286"/>
                    <a:pt x="1729" y="1168"/>
                  </a:cubicBezTo>
                  <a:cubicBezTo>
                    <a:pt x="1711" y="1034"/>
                    <a:pt x="1671" y="896"/>
                    <a:pt x="1608" y="730"/>
                  </a:cubicBezTo>
                  <a:cubicBezTo>
                    <a:pt x="1585" y="672"/>
                    <a:pt x="1564" y="614"/>
                    <a:pt x="1527" y="551"/>
                  </a:cubicBezTo>
                  <a:cubicBezTo>
                    <a:pt x="1492" y="480"/>
                    <a:pt x="1442" y="408"/>
                    <a:pt x="1397" y="350"/>
                  </a:cubicBezTo>
                  <a:cubicBezTo>
                    <a:pt x="1236" y="135"/>
                    <a:pt x="977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4670829" y="4360014"/>
              <a:ext cx="100902" cy="205522"/>
            </a:xfrm>
            <a:custGeom>
              <a:avLst/>
              <a:gdLst/>
              <a:ahLst/>
              <a:cxnLst/>
              <a:rect l="l" t="t" r="r" b="b"/>
              <a:pathLst>
                <a:path w="1737" h="3538" extrusionOk="0">
                  <a:moveTo>
                    <a:pt x="940" y="1"/>
                  </a:moveTo>
                  <a:cubicBezTo>
                    <a:pt x="917" y="1"/>
                    <a:pt x="895" y="1"/>
                    <a:pt x="877" y="5"/>
                  </a:cubicBezTo>
                  <a:cubicBezTo>
                    <a:pt x="819" y="15"/>
                    <a:pt x="769" y="24"/>
                    <a:pt x="725" y="36"/>
                  </a:cubicBezTo>
                  <a:cubicBezTo>
                    <a:pt x="676" y="55"/>
                    <a:pt x="622" y="77"/>
                    <a:pt x="559" y="108"/>
                  </a:cubicBezTo>
                  <a:cubicBezTo>
                    <a:pt x="443" y="171"/>
                    <a:pt x="340" y="247"/>
                    <a:pt x="259" y="342"/>
                  </a:cubicBezTo>
                  <a:cubicBezTo>
                    <a:pt x="178" y="431"/>
                    <a:pt x="116" y="538"/>
                    <a:pt x="71" y="664"/>
                  </a:cubicBezTo>
                  <a:cubicBezTo>
                    <a:pt x="31" y="767"/>
                    <a:pt x="13" y="887"/>
                    <a:pt x="4" y="1030"/>
                  </a:cubicBezTo>
                  <a:cubicBezTo>
                    <a:pt x="0" y="1133"/>
                    <a:pt x="9" y="1241"/>
                    <a:pt x="31" y="1379"/>
                  </a:cubicBezTo>
                  <a:cubicBezTo>
                    <a:pt x="48" y="1492"/>
                    <a:pt x="75" y="1608"/>
                    <a:pt x="116" y="1738"/>
                  </a:cubicBezTo>
                  <a:cubicBezTo>
                    <a:pt x="188" y="1962"/>
                    <a:pt x="286" y="2195"/>
                    <a:pt x="424" y="2454"/>
                  </a:cubicBezTo>
                  <a:cubicBezTo>
                    <a:pt x="541" y="2664"/>
                    <a:pt x="676" y="2875"/>
                    <a:pt x="819" y="3077"/>
                  </a:cubicBezTo>
                  <a:cubicBezTo>
                    <a:pt x="917" y="3211"/>
                    <a:pt x="998" y="3313"/>
                    <a:pt x="1083" y="3403"/>
                  </a:cubicBezTo>
                  <a:cubicBezTo>
                    <a:pt x="1092" y="3443"/>
                    <a:pt x="1118" y="3479"/>
                    <a:pt x="1155" y="3497"/>
                  </a:cubicBezTo>
                  <a:cubicBezTo>
                    <a:pt x="1164" y="3506"/>
                    <a:pt x="1176" y="3511"/>
                    <a:pt x="1190" y="3515"/>
                  </a:cubicBezTo>
                  <a:cubicBezTo>
                    <a:pt x="1209" y="3528"/>
                    <a:pt x="1226" y="3538"/>
                    <a:pt x="1244" y="3538"/>
                  </a:cubicBezTo>
                  <a:cubicBezTo>
                    <a:pt x="1267" y="3538"/>
                    <a:pt x="1284" y="3528"/>
                    <a:pt x="1293" y="3515"/>
                  </a:cubicBezTo>
                  <a:cubicBezTo>
                    <a:pt x="1302" y="3511"/>
                    <a:pt x="1306" y="3506"/>
                    <a:pt x="1311" y="3497"/>
                  </a:cubicBezTo>
                  <a:cubicBezTo>
                    <a:pt x="1333" y="3484"/>
                    <a:pt x="1352" y="3466"/>
                    <a:pt x="1364" y="3443"/>
                  </a:cubicBezTo>
                  <a:cubicBezTo>
                    <a:pt x="1472" y="3242"/>
                    <a:pt x="1535" y="3023"/>
                    <a:pt x="1598" y="2808"/>
                  </a:cubicBezTo>
                  <a:cubicBezTo>
                    <a:pt x="1616" y="2740"/>
                    <a:pt x="1638" y="2664"/>
                    <a:pt x="1656" y="2579"/>
                  </a:cubicBezTo>
                  <a:cubicBezTo>
                    <a:pt x="1687" y="2414"/>
                    <a:pt x="1709" y="2239"/>
                    <a:pt x="1723" y="2020"/>
                  </a:cubicBezTo>
                  <a:cubicBezTo>
                    <a:pt x="1736" y="1796"/>
                    <a:pt x="1736" y="1577"/>
                    <a:pt x="1723" y="1362"/>
                  </a:cubicBezTo>
                  <a:cubicBezTo>
                    <a:pt x="1705" y="1094"/>
                    <a:pt x="1674" y="883"/>
                    <a:pt x="1620" y="691"/>
                  </a:cubicBezTo>
                  <a:cubicBezTo>
                    <a:pt x="1558" y="472"/>
                    <a:pt x="1468" y="305"/>
                    <a:pt x="1352" y="180"/>
                  </a:cubicBezTo>
                  <a:cubicBezTo>
                    <a:pt x="1244" y="69"/>
                    <a:pt x="1092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4823082" y="4472239"/>
              <a:ext cx="141275" cy="165673"/>
            </a:xfrm>
            <a:custGeom>
              <a:avLst/>
              <a:gdLst/>
              <a:ahLst/>
              <a:cxnLst/>
              <a:rect l="l" t="t" r="r" b="b"/>
              <a:pathLst>
                <a:path w="2432" h="2852" extrusionOk="0">
                  <a:moveTo>
                    <a:pt x="1589" y="1"/>
                  </a:moveTo>
                  <a:cubicBezTo>
                    <a:pt x="1568" y="1"/>
                    <a:pt x="1545" y="1"/>
                    <a:pt x="1523" y="5"/>
                  </a:cubicBezTo>
                  <a:cubicBezTo>
                    <a:pt x="1424" y="14"/>
                    <a:pt x="1330" y="46"/>
                    <a:pt x="1240" y="90"/>
                  </a:cubicBezTo>
                  <a:cubicBezTo>
                    <a:pt x="1155" y="135"/>
                    <a:pt x="1075" y="193"/>
                    <a:pt x="990" y="274"/>
                  </a:cubicBezTo>
                  <a:cubicBezTo>
                    <a:pt x="913" y="341"/>
                    <a:pt x="842" y="422"/>
                    <a:pt x="762" y="529"/>
                  </a:cubicBezTo>
                  <a:cubicBezTo>
                    <a:pt x="694" y="618"/>
                    <a:pt x="632" y="712"/>
                    <a:pt x="564" y="838"/>
                  </a:cubicBezTo>
                  <a:cubicBezTo>
                    <a:pt x="390" y="1147"/>
                    <a:pt x="246" y="1500"/>
                    <a:pt x="135" y="1894"/>
                  </a:cubicBezTo>
                  <a:cubicBezTo>
                    <a:pt x="90" y="2060"/>
                    <a:pt x="58" y="2226"/>
                    <a:pt x="31" y="2391"/>
                  </a:cubicBezTo>
                  <a:cubicBezTo>
                    <a:pt x="19" y="2494"/>
                    <a:pt x="0" y="2633"/>
                    <a:pt x="14" y="2763"/>
                  </a:cubicBezTo>
                  <a:cubicBezTo>
                    <a:pt x="14" y="2790"/>
                    <a:pt x="19" y="2807"/>
                    <a:pt x="37" y="2825"/>
                  </a:cubicBezTo>
                  <a:cubicBezTo>
                    <a:pt x="54" y="2843"/>
                    <a:pt x="77" y="2852"/>
                    <a:pt x="99" y="2852"/>
                  </a:cubicBezTo>
                  <a:cubicBezTo>
                    <a:pt x="122" y="2852"/>
                    <a:pt x="139" y="2843"/>
                    <a:pt x="157" y="2829"/>
                  </a:cubicBezTo>
                  <a:cubicBezTo>
                    <a:pt x="171" y="2829"/>
                    <a:pt x="188" y="2825"/>
                    <a:pt x="202" y="2821"/>
                  </a:cubicBezTo>
                  <a:cubicBezTo>
                    <a:pt x="260" y="2790"/>
                    <a:pt x="318" y="2758"/>
                    <a:pt x="376" y="2731"/>
                  </a:cubicBezTo>
                  <a:cubicBezTo>
                    <a:pt x="417" y="2709"/>
                    <a:pt x="457" y="2691"/>
                    <a:pt x="498" y="2668"/>
                  </a:cubicBezTo>
                  <a:lnTo>
                    <a:pt x="547" y="2646"/>
                  </a:lnTo>
                  <a:lnTo>
                    <a:pt x="628" y="2606"/>
                  </a:lnTo>
                  <a:cubicBezTo>
                    <a:pt x="721" y="2561"/>
                    <a:pt x="810" y="2511"/>
                    <a:pt x="901" y="2458"/>
                  </a:cubicBezTo>
                  <a:cubicBezTo>
                    <a:pt x="1128" y="2329"/>
                    <a:pt x="1353" y="2180"/>
                    <a:pt x="1568" y="2015"/>
                  </a:cubicBezTo>
                  <a:cubicBezTo>
                    <a:pt x="1804" y="1831"/>
                    <a:pt x="2002" y="1648"/>
                    <a:pt x="2158" y="1447"/>
                  </a:cubicBezTo>
                  <a:cubicBezTo>
                    <a:pt x="2328" y="1236"/>
                    <a:pt x="2417" y="1021"/>
                    <a:pt x="2427" y="819"/>
                  </a:cubicBezTo>
                  <a:cubicBezTo>
                    <a:pt x="2431" y="712"/>
                    <a:pt x="2405" y="600"/>
                    <a:pt x="2351" y="493"/>
                  </a:cubicBezTo>
                  <a:cubicBezTo>
                    <a:pt x="2301" y="395"/>
                    <a:pt x="2225" y="305"/>
                    <a:pt x="2105" y="207"/>
                  </a:cubicBezTo>
                  <a:cubicBezTo>
                    <a:pt x="1988" y="112"/>
                    <a:pt x="1809" y="1"/>
                    <a:pt x="1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4941642" y="4605088"/>
              <a:ext cx="143076" cy="113217"/>
            </a:xfrm>
            <a:custGeom>
              <a:avLst/>
              <a:gdLst/>
              <a:ahLst/>
              <a:cxnLst/>
              <a:rect l="l" t="t" r="r" b="b"/>
              <a:pathLst>
                <a:path w="2463" h="1949" extrusionOk="0">
                  <a:moveTo>
                    <a:pt x="1711" y="1"/>
                  </a:moveTo>
                  <a:cubicBezTo>
                    <a:pt x="1648" y="1"/>
                    <a:pt x="1585" y="5"/>
                    <a:pt x="1504" y="15"/>
                  </a:cubicBezTo>
                  <a:cubicBezTo>
                    <a:pt x="1374" y="32"/>
                    <a:pt x="1250" y="73"/>
                    <a:pt x="1124" y="131"/>
                  </a:cubicBezTo>
                  <a:cubicBezTo>
                    <a:pt x="851" y="265"/>
                    <a:pt x="614" y="507"/>
                    <a:pt x="413" y="847"/>
                  </a:cubicBezTo>
                  <a:cubicBezTo>
                    <a:pt x="283" y="1075"/>
                    <a:pt x="176" y="1339"/>
                    <a:pt x="68" y="1697"/>
                  </a:cubicBezTo>
                  <a:cubicBezTo>
                    <a:pt x="27" y="1720"/>
                    <a:pt x="5" y="1765"/>
                    <a:pt x="0" y="1805"/>
                  </a:cubicBezTo>
                  <a:cubicBezTo>
                    <a:pt x="0" y="1841"/>
                    <a:pt x="14" y="1872"/>
                    <a:pt x="41" y="1899"/>
                  </a:cubicBezTo>
                  <a:cubicBezTo>
                    <a:pt x="64" y="1926"/>
                    <a:pt x="95" y="1939"/>
                    <a:pt x="130" y="1939"/>
                  </a:cubicBezTo>
                  <a:lnTo>
                    <a:pt x="184" y="1943"/>
                  </a:lnTo>
                  <a:lnTo>
                    <a:pt x="269" y="1943"/>
                  </a:lnTo>
                  <a:lnTo>
                    <a:pt x="318" y="1948"/>
                  </a:lnTo>
                  <a:cubicBezTo>
                    <a:pt x="359" y="1948"/>
                    <a:pt x="399" y="1943"/>
                    <a:pt x="440" y="1943"/>
                  </a:cubicBezTo>
                  <a:cubicBezTo>
                    <a:pt x="560" y="1939"/>
                    <a:pt x="686" y="1926"/>
                    <a:pt x="829" y="1908"/>
                  </a:cubicBezTo>
                  <a:cubicBezTo>
                    <a:pt x="1097" y="1868"/>
                    <a:pt x="1366" y="1796"/>
                    <a:pt x="1616" y="1697"/>
                  </a:cubicBezTo>
                  <a:cubicBezTo>
                    <a:pt x="1742" y="1648"/>
                    <a:pt x="1858" y="1590"/>
                    <a:pt x="1957" y="1523"/>
                  </a:cubicBezTo>
                  <a:cubicBezTo>
                    <a:pt x="2073" y="1447"/>
                    <a:pt x="2167" y="1366"/>
                    <a:pt x="2239" y="1281"/>
                  </a:cubicBezTo>
                  <a:cubicBezTo>
                    <a:pt x="2270" y="1241"/>
                    <a:pt x="2306" y="1191"/>
                    <a:pt x="2341" y="1133"/>
                  </a:cubicBezTo>
                  <a:cubicBezTo>
                    <a:pt x="2373" y="1079"/>
                    <a:pt x="2395" y="1021"/>
                    <a:pt x="2418" y="959"/>
                  </a:cubicBezTo>
                  <a:cubicBezTo>
                    <a:pt x="2454" y="847"/>
                    <a:pt x="2463" y="717"/>
                    <a:pt x="2440" y="579"/>
                  </a:cubicBezTo>
                  <a:cubicBezTo>
                    <a:pt x="2422" y="431"/>
                    <a:pt x="2355" y="292"/>
                    <a:pt x="2256" y="197"/>
                  </a:cubicBezTo>
                  <a:cubicBezTo>
                    <a:pt x="2149" y="90"/>
                    <a:pt x="2010" y="42"/>
                    <a:pt x="1912" y="19"/>
                  </a:cubicBezTo>
                  <a:cubicBezTo>
                    <a:pt x="1849" y="5"/>
                    <a:pt x="1783" y="1"/>
                    <a:pt x="1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4649395" y="4427742"/>
              <a:ext cx="382058" cy="511773"/>
            </a:xfrm>
            <a:custGeom>
              <a:avLst/>
              <a:gdLst/>
              <a:ahLst/>
              <a:cxnLst/>
              <a:rect l="l" t="t" r="r" b="b"/>
              <a:pathLst>
                <a:path w="6577" h="8810" extrusionOk="0">
                  <a:moveTo>
                    <a:pt x="2917" y="3947"/>
                  </a:moveTo>
                  <a:cubicBezTo>
                    <a:pt x="2916" y="3949"/>
                    <a:pt x="2915" y="3952"/>
                    <a:pt x="2914" y="3954"/>
                  </a:cubicBezTo>
                  <a:cubicBezTo>
                    <a:pt x="2915" y="3952"/>
                    <a:pt x="2916" y="3950"/>
                    <a:pt x="2917" y="3947"/>
                  </a:cubicBezTo>
                  <a:close/>
                  <a:moveTo>
                    <a:pt x="1102" y="1"/>
                  </a:moveTo>
                  <a:cubicBezTo>
                    <a:pt x="1083" y="6"/>
                    <a:pt x="1070" y="23"/>
                    <a:pt x="1075" y="46"/>
                  </a:cubicBezTo>
                  <a:cubicBezTo>
                    <a:pt x="1141" y="283"/>
                    <a:pt x="1195" y="525"/>
                    <a:pt x="1236" y="767"/>
                  </a:cubicBezTo>
                  <a:cubicBezTo>
                    <a:pt x="1254" y="892"/>
                    <a:pt x="1271" y="1017"/>
                    <a:pt x="1285" y="1143"/>
                  </a:cubicBezTo>
                  <a:cubicBezTo>
                    <a:pt x="1298" y="1263"/>
                    <a:pt x="1312" y="1389"/>
                    <a:pt x="1321" y="1510"/>
                  </a:cubicBezTo>
                  <a:cubicBezTo>
                    <a:pt x="1335" y="1702"/>
                    <a:pt x="1339" y="1890"/>
                    <a:pt x="1348" y="2083"/>
                  </a:cubicBezTo>
                  <a:cubicBezTo>
                    <a:pt x="1352" y="2279"/>
                    <a:pt x="1362" y="2481"/>
                    <a:pt x="1366" y="2678"/>
                  </a:cubicBezTo>
                  <a:cubicBezTo>
                    <a:pt x="1370" y="2880"/>
                    <a:pt x="1383" y="3076"/>
                    <a:pt x="1393" y="3277"/>
                  </a:cubicBezTo>
                  <a:cubicBezTo>
                    <a:pt x="1401" y="3475"/>
                    <a:pt x="1410" y="3676"/>
                    <a:pt x="1424" y="3873"/>
                  </a:cubicBezTo>
                  <a:cubicBezTo>
                    <a:pt x="1451" y="4276"/>
                    <a:pt x="1486" y="4679"/>
                    <a:pt x="1536" y="5077"/>
                  </a:cubicBezTo>
                  <a:cubicBezTo>
                    <a:pt x="1455" y="4938"/>
                    <a:pt x="1375" y="4804"/>
                    <a:pt x="1285" y="4670"/>
                  </a:cubicBezTo>
                  <a:cubicBezTo>
                    <a:pt x="1110" y="4401"/>
                    <a:pt x="918" y="4146"/>
                    <a:pt x="707" y="3905"/>
                  </a:cubicBezTo>
                  <a:cubicBezTo>
                    <a:pt x="604" y="3783"/>
                    <a:pt x="506" y="3663"/>
                    <a:pt x="403" y="3546"/>
                  </a:cubicBezTo>
                  <a:cubicBezTo>
                    <a:pt x="350" y="3479"/>
                    <a:pt x="292" y="3421"/>
                    <a:pt x="238" y="3358"/>
                  </a:cubicBezTo>
                  <a:cubicBezTo>
                    <a:pt x="180" y="3296"/>
                    <a:pt x="126" y="3229"/>
                    <a:pt x="72" y="3166"/>
                  </a:cubicBezTo>
                  <a:cubicBezTo>
                    <a:pt x="63" y="3157"/>
                    <a:pt x="54" y="3153"/>
                    <a:pt x="46" y="3153"/>
                  </a:cubicBezTo>
                  <a:cubicBezTo>
                    <a:pt x="32" y="3153"/>
                    <a:pt x="23" y="3157"/>
                    <a:pt x="19" y="3166"/>
                  </a:cubicBezTo>
                  <a:cubicBezTo>
                    <a:pt x="1" y="3180"/>
                    <a:pt x="5" y="3202"/>
                    <a:pt x="19" y="3215"/>
                  </a:cubicBezTo>
                  <a:cubicBezTo>
                    <a:pt x="153" y="3376"/>
                    <a:pt x="273" y="3542"/>
                    <a:pt x="399" y="3707"/>
                  </a:cubicBezTo>
                  <a:cubicBezTo>
                    <a:pt x="546" y="3922"/>
                    <a:pt x="676" y="4146"/>
                    <a:pt x="806" y="4370"/>
                  </a:cubicBezTo>
                  <a:cubicBezTo>
                    <a:pt x="936" y="4599"/>
                    <a:pt x="1061" y="4826"/>
                    <a:pt x="1178" y="5059"/>
                  </a:cubicBezTo>
                  <a:cubicBezTo>
                    <a:pt x="1298" y="5292"/>
                    <a:pt x="1406" y="5533"/>
                    <a:pt x="1513" y="5775"/>
                  </a:cubicBezTo>
                  <a:cubicBezTo>
                    <a:pt x="1567" y="5896"/>
                    <a:pt x="1621" y="6017"/>
                    <a:pt x="1670" y="6142"/>
                  </a:cubicBezTo>
                  <a:cubicBezTo>
                    <a:pt x="1715" y="6246"/>
                    <a:pt x="1759" y="6349"/>
                    <a:pt x="1800" y="6456"/>
                  </a:cubicBezTo>
                  <a:cubicBezTo>
                    <a:pt x="1907" y="6841"/>
                    <a:pt x="2042" y="7217"/>
                    <a:pt x="2211" y="7574"/>
                  </a:cubicBezTo>
                  <a:cubicBezTo>
                    <a:pt x="2310" y="7785"/>
                    <a:pt x="2426" y="7991"/>
                    <a:pt x="2552" y="8184"/>
                  </a:cubicBezTo>
                  <a:cubicBezTo>
                    <a:pt x="2695" y="8403"/>
                    <a:pt x="2870" y="8595"/>
                    <a:pt x="3067" y="8766"/>
                  </a:cubicBezTo>
                  <a:cubicBezTo>
                    <a:pt x="3098" y="8788"/>
                    <a:pt x="3125" y="8806"/>
                    <a:pt x="3165" y="8810"/>
                  </a:cubicBezTo>
                  <a:cubicBezTo>
                    <a:pt x="3201" y="8810"/>
                    <a:pt x="3236" y="8797"/>
                    <a:pt x="3263" y="8770"/>
                  </a:cubicBezTo>
                  <a:cubicBezTo>
                    <a:pt x="3317" y="8721"/>
                    <a:pt x="3326" y="8627"/>
                    <a:pt x="3273" y="8573"/>
                  </a:cubicBezTo>
                  <a:cubicBezTo>
                    <a:pt x="3174" y="8479"/>
                    <a:pt x="3089" y="8380"/>
                    <a:pt x="3009" y="8268"/>
                  </a:cubicBezTo>
                  <a:cubicBezTo>
                    <a:pt x="2937" y="8161"/>
                    <a:pt x="2866" y="8049"/>
                    <a:pt x="2798" y="7938"/>
                  </a:cubicBezTo>
                  <a:cubicBezTo>
                    <a:pt x="2825" y="7879"/>
                    <a:pt x="2847" y="7816"/>
                    <a:pt x="2874" y="7758"/>
                  </a:cubicBezTo>
                  <a:cubicBezTo>
                    <a:pt x="2905" y="7678"/>
                    <a:pt x="2941" y="7597"/>
                    <a:pt x="2973" y="7516"/>
                  </a:cubicBezTo>
                  <a:cubicBezTo>
                    <a:pt x="3044" y="7355"/>
                    <a:pt x="3116" y="7198"/>
                    <a:pt x="3201" y="7047"/>
                  </a:cubicBezTo>
                  <a:cubicBezTo>
                    <a:pt x="3313" y="6841"/>
                    <a:pt x="3438" y="6644"/>
                    <a:pt x="3573" y="6452"/>
                  </a:cubicBezTo>
                  <a:cubicBezTo>
                    <a:pt x="3715" y="6246"/>
                    <a:pt x="3877" y="6058"/>
                    <a:pt x="4047" y="5874"/>
                  </a:cubicBezTo>
                  <a:cubicBezTo>
                    <a:pt x="4137" y="5780"/>
                    <a:pt x="4230" y="5690"/>
                    <a:pt x="4325" y="5605"/>
                  </a:cubicBezTo>
                  <a:cubicBezTo>
                    <a:pt x="4428" y="5516"/>
                    <a:pt x="4531" y="5431"/>
                    <a:pt x="4633" y="5351"/>
                  </a:cubicBezTo>
                  <a:cubicBezTo>
                    <a:pt x="4839" y="5184"/>
                    <a:pt x="5054" y="5033"/>
                    <a:pt x="5269" y="4880"/>
                  </a:cubicBezTo>
                  <a:cubicBezTo>
                    <a:pt x="5323" y="4840"/>
                    <a:pt x="5376" y="4800"/>
                    <a:pt x="5430" y="4764"/>
                  </a:cubicBezTo>
                  <a:cubicBezTo>
                    <a:pt x="5484" y="4728"/>
                    <a:pt x="5537" y="4692"/>
                    <a:pt x="5595" y="4652"/>
                  </a:cubicBezTo>
                  <a:cubicBezTo>
                    <a:pt x="5703" y="4580"/>
                    <a:pt x="5810" y="4504"/>
                    <a:pt x="5922" y="4432"/>
                  </a:cubicBezTo>
                  <a:cubicBezTo>
                    <a:pt x="6142" y="4281"/>
                    <a:pt x="6352" y="4120"/>
                    <a:pt x="6554" y="3944"/>
                  </a:cubicBezTo>
                  <a:cubicBezTo>
                    <a:pt x="6572" y="3932"/>
                    <a:pt x="6576" y="3909"/>
                    <a:pt x="6562" y="3891"/>
                  </a:cubicBezTo>
                  <a:cubicBezTo>
                    <a:pt x="6554" y="3882"/>
                    <a:pt x="6540" y="3878"/>
                    <a:pt x="6531" y="3878"/>
                  </a:cubicBezTo>
                  <a:cubicBezTo>
                    <a:pt x="6523" y="3878"/>
                    <a:pt x="6513" y="3882"/>
                    <a:pt x="6504" y="3886"/>
                  </a:cubicBezTo>
                  <a:cubicBezTo>
                    <a:pt x="6294" y="4070"/>
                    <a:pt x="6062" y="4236"/>
                    <a:pt x="5824" y="4384"/>
                  </a:cubicBezTo>
                  <a:cubicBezTo>
                    <a:pt x="5649" y="4491"/>
                    <a:pt x="5479" y="4599"/>
                    <a:pt x="5300" y="4692"/>
                  </a:cubicBezTo>
                  <a:cubicBezTo>
                    <a:pt x="5116" y="4791"/>
                    <a:pt x="4938" y="4889"/>
                    <a:pt x="4759" y="4992"/>
                  </a:cubicBezTo>
                  <a:cubicBezTo>
                    <a:pt x="4579" y="5099"/>
                    <a:pt x="4401" y="5211"/>
                    <a:pt x="4235" y="5337"/>
                  </a:cubicBezTo>
                  <a:cubicBezTo>
                    <a:pt x="4069" y="5458"/>
                    <a:pt x="3913" y="5597"/>
                    <a:pt x="3761" y="5740"/>
                  </a:cubicBezTo>
                  <a:cubicBezTo>
                    <a:pt x="3612" y="5882"/>
                    <a:pt x="3474" y="6039"/>
                    <a:pt x="3339" y="6196"/>
                  </a:cubicBezTo>
                  <a:cubicBezTo>
                    <a:pt x="3209" y="6349"/>
                    <a:pt x="3093" y="6510"/>
                    <a:pt x="2990" y="6680"/>
                  </a:cubicBezTo>
                  <a:cubicBezTo>
                    <a:pt x="2821" y="6952"/>
                    <a:pt x="2682" y="7244"/>
                    <a:pt x="2597" y="7548"/>
                  </a:cubicBezTo>
                  <a:cubicBezTo>
                    <a:pt x="2516" y="7382"/>
                    <a:pt x="2440" y="7208"/>
                    <a:pt x="2377" y="7033"/>
                  </a:cubicBezTo>
                  <a:cubicBezTo>
                    <a:pt x="2310" y="6841"/>
                    <a:pt x="2248" y="6648"/>
                    <a:pt x="2198" y="6452"/>
                  </a:cubicBezTo>
                  <a:cubicBezTo>
                    <a:pt x="2198" y="6411"/>
                    <a:pt x="2203" y="6371"/>
                    <a:pt x="2203" y="6330"/>
                  </a:cubicBezTo>
                  <a:cubicBezTo>
                    <a:pt x="2211" y="6223"/>
                    <a:pt x="2225" y="6116"/>
                    <a:pt x="2234" y="6008"/>
                  </a:cubicBezTo>
                  <a:cubicBezTo>
                    <a:pt x="2257" y="5807"/>
                    <a:pt x="2296" y="5610"/>
                    <a:pt x="2337" y="5413"/>
                  </a:cubicBezTo>
                  <a:cubicBezTo>
                    <a:pt x="2463" y="4889"/>
                    <a:pt x="2678" y="4392"/>
                    <a:pt x="2928" y="3922"/>
                  </a:cubicBezTo>
                  <a:lnTo>
                    <a:pt x="2928" y="3922"/>
                  </a:lnTo>
                  <a:cubicBezTo>
                    <a:pt x="2925" y="3929"/>
                    <a:pt x="2921" y="3939"/>
                    <a:pt x="2917" y="3947"/>
                  </a:cubicBezTo>
                  <a:lnTo>
                    <a:pt x="2917" y="3947"/>
                  </a:lnTo>
                  <a:cubicBezTo>
                    <a:pt x="2939" y="3904"/>
                    <a:pt x="2960" y="3862"/>
                    <a:pt x="2986" y="3820"/>
                  </a:cubicBezTo>
                  <a:cubicBezTo>
                    <a:pt x="3035" y="3725"/>
                    <a:pt x="3089" y="3632"/>
                    <a:pt x="3143" y="3542"/>
                  </a:cubicBezTo>
                  <a:cubicBezTo>
                    <a:pt x="3205" y="3438"/>
                    <a:pt x="3268" y="3341"/>
                    <a:pt x="3331" y="3238"/>
                  </a:cubicBezTo>
                  <a:cubicBezTo>
                    <a:pt x="3451" y="3045"/>
                    <a:pt x="3581" y="2857"/>
                    <a:pt x="3715" y="2674"/>
                  </a:cubicBezTo>
                  <a:cubicBezTo>
                    <a:pt x="3850" y="2490"/>
                    <a:pt x="3988" y="2316"/>
                    <a:pt x="4132" y="2141"/>
                  </a:cubicBezTo>
                  <a:cubicBezTo>
                    <a:pt x="4275" y="1967"/>
                    <a:pt x="4423" y="1796"/>
                    <a:pt x="4571" y="1622"/>
                  </a:cubicBezTo>
                  <a:cubicBezTo>
                    <a:pt x="4584" y="1608"/>
                    <a:pt x="4579" y="1581"/>
                    <a:pt x="4562" y="1572"/>
                  </a:cubicBezTo>
                  <a:cubicBezTo>
                    <a:pt x="4558" y="1568"/>
                    <a:pt x="4548" y="1564"/>
                    <a:pt x="4544" y="1564"/>
                  </a:cubicBezTo>
                  <a:cubicBezTo>
                    <a:pt x="4531" y="1564"/>
                    <a:pt x="4521" y="1572"/>
                    <a:pt x="4513" y="1581"/>
                  </a:cubicBezTo>
                  <a:cubicBezTo>
                    <a:pt x="4387" y="1725"/>
                    <a:pt x="4262" y="1864"/>
                    <a:pt x="4141" y="2006"/>
                  </a:cubicBezTo>
                  <a:cubicBezTo>
                    <a:pt x="4011" y="2149"/>
                    <a:pt x="3886" y="2298"/>
                    <a:pt x="3756" y="2440"/>
                  </a:cubicBezTo>
                  <a:cubicBezTo>
                    <a:pt x="3693" y="2512"/>
                    <a:pt x="3631" y="2584"/>
                    <a:pt x="3568" y="2655"/>
                  </a:cubicBezTo>
                  <a:cubicBezTo>
                    <a:pt x="3501" y="2732"/>
                    <a:pt x="3438" y="2808"/>
                    <a:pt x="3371" y="2888"/>
                  </a:cubicBezTo>
                  <a:cubicBezTo>
                    <a:pt x="3308" y="2960"/>
                    <a:pt x="3246" y="3031"/>
                    <a:pt x="3188" y="3108"/>
                  </a:cubicBezTo>
                  <a:cubicBezTo>
                    <a:pt x="3120" y="3184"/>
                    <a:pt x="3062" y="3269"/>
                    <a:pt x="3000" y="3349"/>
                  </a:cubicBezTo>
                  <a:cubicBezTo>
                    <a:pt x="2879" y="3502"/>
                    <a:pt x="2767" y="3663"/>
                    <a:pt x="2659" y="3828"/>
                  </a:cubicBezTo>
                  <a:cubicBezTo>
                    <a:pt x="2552" y="3998"/>
                    <a:pt x="2453" y="4173"/>
                    <a:pt x="2364" y="4352"/>
                  </a:cubicBezTo>
                  <a:cubicBezTo>
                    <a:pt x="2194" y="4679"/>
                    <a:pt x="2064" y="5028"/>
                    <a:pt x="1979" y="5386"/>
                  </a:cubicBezTo>
                  <a:cubicBezTo>
                    <a:pt x="1947" y="5180"/>
                    <a:pt x="1920" y="4975"/>
                    <a:pt x="1893" y="4768"/>
                  </a:cubicBezTo>
                  <a:cubicBezTo>
                    <a:pt x="1849" y="4374"/>
                    <a:pt x="1813" y="3976"/>
                    <a:pt x="1777" y="3582"/>
                  </a:cubicBezTo>
                  <a:cubicBezTo>
                    <a:pt x="1759" y="3380"/>
                    <a:pt x="1742" y="3184"/>
                    <a:pt x="1724" y="2982"/>
                  </a:cubicBezTo>
                  <a:cubicBezTo>
                    <a:pt x="1701" y="2785"/>
                    <a:pt x="1674" y="2589"/>
                    <a:pt x="1647" y="2391"/>
                  </a:cubicBezTo>
                  <a:lnTo>
                    <a:pt x="1608" y="2110"/>
                  </a:lnTo>
                  <a:cubicBezTo>
                    <a:pt x="1594" y="2006"/>
                    <a:pt x="1571" y="1908"/>
                    <a:pt x="1554" y="1805"/>
                  </a:cubicBezTo>
                  <a:cubicBezTo>
                    <a:pt x="1536" y="1707"/>
                    <a:pt x="1517" y="1604"/>
                    <a:pt x="1496" y="1505"/>
                  </a:cubicBezTo>
                  <a:cubicBezTo>
                    <a:pt x="1478" y="1403"/>
                    <a:pt x="1459" y="1304"/>
                    <a:pt x="1442" y="1201"/>
                  </a:cubicBezTo>
                  <a:cubicBezTo>
                    <a:pt x="1397" y="1004"/>
                    <a:pt x="1352" y="806"/>
                    <a:pt x="1303" y="610"/>
                  </a:cubicBezTo>
                  <a:cubicBezTo>
                    <a:pt x="1254" y="418"/>
                    <a:pt x="1205" y="221"/>
                    <a:pt x="1147" y="28"/>
                  </a:cubicBezTo>
                  <a:cubicBezTo>
                    <a:pt x="1141" y="10"/>
                    <a:pt x="1129" y="1"/>
                    <a:pt x="1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6" name="Google Shape;2366;p42"/>
          <p:cNvSpPr/>
          <p:nvPr/>
        </p:nvSpPr>
        <p:spPr>
          <a:xfrm>
            <a:off x="1372268" y="460203"/>
            <a:ext cx="506022" cy="321935"/>
          </a:xfrm>
          <a:custGeom>
            <a:avLst/>
            <a:gdLst/>
            <a:ahLst/>
            <a:cxnLst/>
            <a:rect l="l" t="t" r="r" b="b"/>
            <a:pathLst>
              <a:path w="8711" h="5542" extrusionOk="0">
                <a:moveTo>
                  <a:pt x="3992" y="1"/>
                </a:moveTo>
                <a:cubicBezTo>
                  <a:pt x="3837" y="1"/>
                  <a:pt x="3662" y="27"/>
                  <a:pt x="3482" y="86"/>
                </a:cubicBezTo>
                <a:cubicBezTo>
                  <a:pt x="3192" y="180"/>
                  <a:pt x="2918" y="345"/>
                  <a:pt x="2699" y="565"/>
                </a:cubicBezTo>
                <a:cubicBezTo>
                  <a:pt x="2507" y="757"/>
                  <a:pt x="2346" y="999"/>
                  <a:pt x="2216" y="1290"/>
                </a:cubicBezTo>
                <a:cubicBezTo>
                  <a:pt x="1938" y="1916"/>
                  <a:pt x="1876" y="2614"/>
                  <a:pt x="1849" y="3085"/>
                </a:cubicBezTo>
                <a:cubicBezTo>
                  <a:pt x="1844" y="3184"/>
                  <a:pt x="1840" y="3286"/>
                  <a:pt x="1840" y="3385"/>
                </a:cubicBezTo>
                <a:cubicBezTo>
                  <a:pt x="1746" y="3237"/>
                  <a:pt x="1629" y="3112"/>
                  <a:pt x="1490" y="3023"/>
                </a:cubicBezTo>
                <a:cubicBezTo>
                  <a:pt x="1360" y="2937"/>
                  <a:pt x="1205" y="2888"/>
                  <a:pt x="1052" y="2888"/>
                </a:cubicBezTo>
                <a:lnTo>
                  <a:pt x="1017" y="2893"/>
                </a:lnTo>
                <a:cubicBezTo>
                  <a:pt x="856" y="2897"/>
                  <a:pt x="685" y="2959"/>
                  <a:pt x="538" y="3062"/>
                </a:cubicBezTo>
                <a:cubicBezTo>
                  <a:pt x="430" y="3139"/>
                  <a:pt x="336" y="3242"/>
                  <a:pt x="251" y="3366"/>
                </a:cubicBezTo>
                <a:cubicBezTo>
                  <a:pt x="184" y="3470"/>
                  <a:pt x="130" y="3595"/>
                  <a:pt x="85" y="3752"/>
                </a:cubicBezTo>
                <a:cubicBezTo>
                  <a:pt x="50" y="3877"/>
                  <a:pt x="27" y="4021"/>
                  <a:pt x="13" y="4195"/>
                </a:cubicBezTo>
                <a:cubicBezTo>
                  <a:pt x="0" y="4333"/>
                  <a:pt x="0" y="4481"/>
                  <a:pt x="13" y="4643"/>
                </a:cubicBezTo>
                <a:cubicBezTo>
                  <a:pt x="36" y="4969"/>
                  <a:pt x="94" y="5269"/>
                  <a:pt x="188" y="5537"/>
                </a:cubicBezTo>
                <a:lnTo>
                  <a:pt x="4288" y="5542"/>
                </a:lnTo>
                <a:lnTo>
                  <a:pt x="8576" y="5542"/>
                </a:lnTo>
                <a:cubicBezTo>
                  <a:pt x="8671" y="5139"/>
                  <a:pt x="8711" y="4709"/>
                  <a:pt x="8711" y="4231"/>
                </a:cubicBezTo>
                <a:cubicBezTo>
                  <a:pt x="8711" y="4021"/>
                  <a:pt x="8698" y="3796"/>
                  <a:pt x="8675" y="3554"/>
                </a:cubicBezTo>
                <a:cubicBezTo>
                  <a:pt x="8653" y="3362"/>
                  <a:pt x="8630" y="3215"/>
                  <a:pt x="8590" y="3081"/>
                </a:cubicBezTo>
                <a:cubicBezTo>
                  <a:pt x="8554" y="2946"/>
                  <a:pt x="8505" y="2821"/>
                  <a:pt x="8442" y="2695"/>
                </a:cubicBezTo>
                <a:cubicBezTo>
                  <a:pt x="8388" y="2588"/>
                  <a:pt x="8322" y="2485"/>
                  <a:pt x="8232" y="2373"/>
                </a:cubicBezTo>
                <a:cubicBezTo>
                  <a:pt x="8089" y="2194"/>
                  <a:pt x="7901" y="2037"/>
                  <a:pt x="7690" y="1926"/>
                </a:cubicBezTo>
                <a:cubicBezTo>
                  <a:pt x="7444" y="1796"/>
                  <a:pt x="7167" y="1728"/>
                  <a:pt x="6884" y="1728"/>
                </a:cubicBezTo>
                <a:cubicBezTo>
                  <a:pt x="6705" y="1728"/>
                  <a:pt x="6531" y="1755"/>
                  <a:pt x="6361" y="1814"/>
                </a:cubicBezTo>
                <a:cubicBezTo>
                  <a:pt x="6137" y="1885"/>
                  <a:pt x="5936" y="2006"/>
                  <a:pt x="5756" y="2172"/>
                </a:cubicBezTo>
                <a:cubicBezTo>
                  <a:pt x="5672" y="2252"/>
                  <a:pt x="5595" y="2346"/>
                  <a:pt x="5515" y="2459"/>
                </a:cubicBezTo>
                <a:cubicBezTo>
                  <a:pt x="5484" y="2507"/>
                  <a:pt x="5452" y="2552"/>
                  <a:pt x="5426" y="2606"/>
                </a:cubicBezTo>
                <a:cubicBezTo>
                  <a:pt x="5434" y="2387"/>
                  <a:pt x="5430" y="2190"/>
                  <a:pt x="5416" y="1979"/>
                </a:cubicBezTo>
                <a:cubicBezTo>
                  <a:pt x="5385" y="1482"/>
                  <a:pt x="5291" y="1079"/>
                  <a:pt x="5139" y="748"/>
                </a:cubicBezTo>
                <a:cubicBezTo>
                  <a:pt x="5067" y="596"/>
                  <a:pt x="4965" y="453"/>
                  <a:pt x="4848" y="337"/>
                </a:cubicBezTo>
                <a:cubicBezTo>
                  <a:pt x="4798" y="287"/>
                  <a:pt x="4740" y="238"/>
                  <a:pt x="4669" y="193"/>
                </a:cubicBezTo>
                <a:cubicBezTo>
                  <a:pt x="4593" y="144"/>
                  <a:pt x="4508" y="104"/>
                  <a:pt x="4454" y="81"/>
                </a:cubicBezTo>
                <a:cubicBezTo>
                  <a:pt x="4320" y="27"/>
                  <a:pt x="4163" y="1"/>
                  <a:pt x="3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7" name="Google Shape;2367;p42"/>
          <p:cNvGrpSpPr/>
          <p:nvPr/>
        </p:nvGrpSpPr>
        <p:grpSpPr>
          <a:xfrm rot="-2172428">
            <a:off x="6430735" y="1800528"/>
            <a:ext cx="991990" cy="2030875"/>
            <a:chOff x="1399650" y="3421466"/>
            <a:chExt cx="800184" cy="1638195"/>
          </a:xfrm>
        </p:grpSpPr>
        <p:sp>
          <p:nvSpPr>
            <p:cNvPr id="2368" name="Google Shape;2368;p42"/>
            <p:cNvSpPr/>
            <p:nvPr/>
          </p:nvSpPr>
          <p:spPr>
            <a:xfrm>
              <a:off x="1789951" y="3913480"/>
              <a:ext cx="248393" cy="645148"/>
            </a:xfrm>
            <a:custGeom>
              <a:avLst/>
              <a:gdLst/>
              <a:ahLst/>
              <a:cxnLst/>
              <a:rect l="l" t="t" r="r" b="b"/>
              <a:pathLst>
                <a:path w="4276" h="11106" extrusionOk="0">
                  <a:moveTo>
                    <a:pt x="1139" y="10186"/>
                  </a:moveTo>
                  <a:cubicBezTo>
                    <a:pt x="1139" y="10188"/>
                    <a:pt x="1138" y="10190"/>
                    <a:pt x="1137" y="10192"/>
                  </a:cubicBezTo>
                  <a:lnTo>
                    <a:pt x="1139" y="10186"/>
                  </a:lnTo>
                  <a:close/>
                  <a:moveTo>
                    <a:pt x="3174" y="1"/>
                  </a:moveTo>
                  <a:cubicBezTo>
                    <a:pt x="3062" y="5"/>
                    <a:pt x="2951" y="32"/>
                    <a:pt x="2861" y="59"/>
                  </a:cubicBezTo>
                  <a:cubicBezTo>
                    <a:pt x="2758" y="90"/>
                    <a:pt x="2655" y="131"/>
                    <a:pt x="2534" y="189"/>
                  </a:cubicBezTo>
                  <a:cubicBezTo>
                    <a:pt x="2405" y="251"/>
                    <a:pt x="2270" y="327"/>
                    <a:pt x="2136" y="416"/>
                  </a:cubicBezTo>
                  <a:cubicBezTo>
                    <a:pt x="1899" y="569"/>
                    <a:pt x="1666" y="765"/>
                    <a:pt x="1442" y="999"/>
                  </a:cubicBezTo>
                  <a:cubicBezTo>
                    <a:pt x="1062" y="1397"/>
                    <a:pt x="753" y="1907"/>
                    <a:pt x="519" y="2511"/>
                  </a:cubicBezTo>
                  <a:cubicBezTo>
                    <a:pt x="310" y="3053"/>
                    <a:pt x="170" y="3662"/>
                    <a:pt x="90" y="4369"/>
                  </a:cubicBezTo>
                  <a:cubicBezTo>
                    <a:pt x="23" y="4973"/>
                    <a:pt x="1" y="5636"/>
                    <a:pt x="27" y="6383"/>
                  </a:cubicBezTo>
                  <a:cubicBezTo>
                    <a:pt x="50" y="6996"/>
                    <a:pt x="99" y="7645"/>
                    <a:pt x="189" y="8366"/>
                  </a:cubicBezTo>
                  <a:cubicBezTo>
                    <a:pt x="273" y="9095"/>
                    <a:pt x="395" y="9835"/>
                    <a:pt x="511" y="10546"/>
                  </a:cubicBezTo>
                  <a:lnTo>
                    <a:pt x="529" y="10663"/>
                  </a:lnTo>
                  <a:cubicBezTo>
                    <a:pt x="529" y="10721"/>
                    <a:pt x="525" y="10779"/>
                    <a:pt x="529" y="10837"/>
                  </a:cubicBezTo>
                  <a:lnTo>
                    <a:pt x="525" y="10851"/>
                  </a:lnTo>
                  <a:cubicBezTo>
                    <a:pt x="519" y="10917"/>
                    <a:pt x="533" y="10971"/>
                    <a:pt x="565" y="11016"/>
                  </a:cubicBezTo>
                  <a:cubicBezTo>
                    <a:pt x="596" y="11061"/>
                    <a:pt x="649" y="11093"/>
                    <a:pt x="703" y="11101"/>
                  </a:cubicBezTo>
                  <a:cubicBezTo>
                    <a:pt x="717" y="11105"/>
                    <a:pt x="730" y="11105"/>
                    <a:pt x="740" y="11105"/>
                  </a:cubicBezTo>
                  <a:cubicBezTo>
                    <a:pt x="784" y="11105"/>
                    <a:pt x="833" y="11088"/>
                    <a:pt x="869" y="11061"/>
                  </a:cubicBezTo>
                  <a:cubicBezTo>
                    <a:pt x="905" y="11034"/>
                    <a:pt x="949" y="10985"/>
                    <a:pt x="959" y="10922"/>
                  </a:cubicBezTo>
                  <a:cubicBezTo>
                    <a:pt x="959" y="10878"/>
                    <a:pt x="972" y="10833"/>
                    <a:pt x="981" y="10787"/>
                  </a:cubicBezTo>
                  <a:lnTo>
                    <a:pt x="990" y="10752"/>
                  </a:lnTo>
                  <a:cubicBezTo>
                    <a:pt x="1003" y="10690"/>
                    <a:pt x="1021" y="10622"/>
                    <a:pt x="1035" y="10560"/>
                  </a:cubicBezTo>
                  <a:cubicBezTo>
                    <a:pt x="1062" y="10444"/>
                    <a:pt x="1093" y="10331"/>
                    <a:pt x="1129" y="10215"/>
                  </a:cubicBezTo>
                  <a:lnTo>
                    <a:pt x="1133" y="10202"/>
                  </a:lnTo>
                  <a:lnTo>
                    <a:pt x="1142" y="10175"/>
                  </a:lnTo>
                  <a:lnTo>
                    <a:pt x="1139" y="10186"/>
                  </a:lnTo>
                  <a:lnTo>
                    <a:pt x="1139" y="10186"/>
                  </a:lnTo>
                  <a:cubicBezTo>
                    <a:pt x="1354" y="9499"/>
                    <a:pt x="1681" y="8780"/>
                    <a:pt x="2167" y="7919"/>
                  </a:cubicBezTo>
                  <a:cubicBezTo>
                    <a:pt x="2288" y="7699"/>
                    <a:pt x="2413" y="7484"/>
                    <a:pt x="2539" y="7269"/>
                  </a:cubicBezTo>
                  <a:cubicBezTo>
                    <a:pt x="2843" y="6750"/>
                    <a:pt x="3157" y="6213"/>
                    <a:pt x="3416" y="5658"/>
                  </a:cubicBezTo>
                  <a:cubicBezTo>
                    <a:pt x="3568" y="5335"/>
                    <a:pt x="3676" y="5072"/>
                    <a:pt x="3756" y="4817"/>
                  </a:cubicBezTo>
                  <a:cubicBezTo>
                    <a:pt x="3814" y="4643"/>
                    <a:pt x="3868" y="4455"/>
                    <a:pt x="3922" y="4261"/>
                  </a:cubicBezTo>
                  <a:cubicBezTo>
                    <a:pt x="4038" y="3814"/>
                    <a:pt x="4128" y="3358"/>
                    <a:pt x="4190" y="2897"/>
                  </a:cubicBezTo>
                  <a:cubicBezTo>
                    <a:pt x="4226" y="2650"/>
                    <a:pt x="4248" y="2399"/>
                    <a:pt x="4262" y="2162"/>
                  </a:cubicBezTo>
                  <a:cubicBezTo>
                    <a:pt x="4275" y="1889"/>
                    <a:pt x="4275" y="1647"/>
                    <a:pt x="4262" y="1428"/>
                  </a:cubicBezTo>
                  <a:cubicBezTo>
                    <a:pt x="4248" y="1195"/>
                    <a:pt x="4213" y="990"/>
                    <a:pt x="4155" y="792"/>
                  </a:cubicBezTo>
                  <a:cubicBezTo>
                    <a:pt x="4101" y="600"/>
                    <a:pt x="4016" y="443"/>
                    <a:pt x="3913" y="319"/>
                  </a:cubicBezTo>
                  <a:cubicBezTo>
                    <a:pt x="3850" y="242"/>
                    <a:pt x="3787" y="184"/>
                    <a:pt x="3725" y="143"/>
                  </a:cubicBezTo>
                  <a:cubicBezTo>
                    <a:pt x="3689" y="121"/>
                    <a:pt x="3645" y="94"/>
                    <a:pt x="3599" y="71"/>
                  </a:cubicBezTo>
                  <a:cubicBezTo>
                    <a:pt x="3560" y="54"/>
                    <a:pt x="3515" y="40"/>
                    <a:pt x="3452" y="23"/>
                  </a:cubicBezTo>
                  <a:cubicBezTo>
                    <a:pt x="3393" y="9"/>
                    <a:pt x="3322" y="1"/>
                    <a:pt x="3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1480277" y="3421466"/>
              <a:ext cx="316474" cy="979339"/>
            </a:xfrm>
            <a:custGeom>
              <a:avLst/>
              <a:gdLst/>
              <a:ahLst/>
              <a:cxnLst/>
              <a:rect l="l" t="t" r="r" b="b"/>
              <a:pathLst>
                <a:path w="5448" h="16859" extrusionOk="0">
                  <a:moveTo>
                    <a:pt x="3815" y="1"/>
                  </a:moveTo>
                  <a:cubicBezTo>
                    <a:pt x="3720" y="1"/>
                    <a:pt x="3627" y="11"/>
                    <a:pt x="3541" y="19"/>
                  </a:cubicBezTo>
                  <a:cubicBezTo>
                    <a:pt x="3402" y="42"/>
                    <a:pt x="3251" y="73"/>
                    <a:pt x="3076" y="122"/>
                  </a:cubicBezTo>
                  <a:cubicBezTo>
                    <a:pt x="2941" y="162"/>
                    <a:pt x="2807" y="216"/>
                    <a:pt x="2673" y="275"/>
                  </a:cubicBezTo>
                  <a:cubicBezTo>
                    <a:pt x="2162" y="507"/>
                    <a:pt x="1702" y="893"/>
                    <a:pt x="1330" y="1385"/>
                  </a:cubicBezTo>
                  <a:cubicBezTo>
                    <a:pt x="989" y="1837"/>
                    <a:pt x="726" y="2374"/>
                    <a:pt x="511" y="3027"/>
                  </a:cubicBezTo>
                  <a:cubicBezTo>
                    <a:pt x="318" y="3622"/>
                    <a:pt x="184" y="4258"/>
                    <a:pt x="103" y="4969"/>
                  </a:cubicBezTo>
                  <a:cubicBezTo>
                    <a:pt x="28" y="5605"/>
                    <a:pt x="1" y="6273"/>
                    <a:pt x="18" y="6948"/>
                  </a:cubicBezTo>
                  <a:cubicBezTo>
                    <a:pt x="36" y="7575"/>
                    <a:pt x="90" y="8139"/>
                    <a:pt x="175" y="8681"/>
                  </a:cubicBezTo>
                  <a:cubicBezTo>
                    <a:pt x="216" y="8940"/>
                    <a:pt x="269" y="9204"/>
                    <a:pt x="340" y="9491"/>
                  </a:cubicBezTo>
                  <a:cubicBezTo>
                    <a:pt x="448" y="9938"/>
                    <a:pt x="582" y="10395"/>
                    <a:pt x="730" y="10847"/>
                  </a:cubicBezTo>
                  <a:cubicBezTo>
                    <a:pt x="1338" y="12673"/>
                    <a:pt x="2292" y="14338"/>
                    <a:pt x="3483" y="15654"/>
                  </a:cubicBezTo>
                  <a:cubicBezTo>
                    <a:pt x="3788" y="15991"/>
                    <a:pt x="4119" y="16317"/>
                    <a:pt x="4463" y="16621"/>
                  </a:cubicBezTo>
                  <a:cubicBezTo>
                    <a:pt x="4472" y="16652"/>
                    <a:pt x="4486" y="16685"/>
                    <a:pt x="4495" y="16716"/>
                  </a:cubicBezTo>
                  <a:cubicBezTo>
                    <a:pt x="4530" y="16801"/>
                    <a:pt x="4615" y="16859"/>
                    <a:pt x="4705" y="16859"/>
                  </a:cubicBezTo>
                  <a:cubicBezTo>
                    <a:pt x="4732" y="16859"/>
                    <a:pt x="4759" y="16854"/>
                    <a:pt x="4786" y="16840"/>
                  </a:cubicBezTo>
                  <a:cubicBezTo>
                    <a:pt x="4898" y="16796"/>
                    <a:pt x="4951" y="16675"/>
                    <a:pt x="4910" y="16555"/>
                  </a:cubicBezTo>
                  <a:cubicBezTo>
                    <a:pt x="4813" y="16259"/>
                    <a:pt x="4728" y="15959"/>
                    <a:pt x="4656" y="15659"/>
                  </a:cubicBezTo>
                  <a:lnTo>
                    <a:pt x="4656" y="15659"/>
                  </a:lnTo>
                  <a:lnTo>
                    <a:pt x="4660" y="15685"/>
                  </a:lnTo>
                  <a:lnTo>
                    <a:pt x="4669" y="15722"/>
                  </a:lnTo>
                  <a:cubicBezTo>
                    <a:pt x="4410" y="14634"/>
                    <a:pt x="4302" y="13425"/>
                    <a:pt x="4342" y="12024"/>
                  </a:cubicBezTo>
                  <a:lnTo>
                    <a:pt x="4342" y="12016"/>
                  </a:lnTo>
                  <a:lnTo>
                    <a:pt x="4342" y="12011"/>
                  </a:lnTo>
                  <a:lnTo>
                    <a:pt x="4346" y="11989"/>
                  </a:lnTo>
                  <a:lnTo>
                    <a:pt x="4346" y="11975"/>
                  </a:lnTo>
                  <a:lnTo>
                    <a:pt x="4342" y="11966"/>
                  </a:lnTo>
                  <a:cubicBezTo>
                    <a:pt x="4387" y="10892"/>
                    <a:pt x="4503" y="9809"/>
                    <a:pt x="4615" y="8896"/>
                  </a:cubicBezTo>
                  <a:cubicBezTo>
                    <a:pt x="4642" y="8645"/>
                    <a:pt x="4678" y="8390"/>
                    <a:pt x="4710" y="8139"/>
                  </a:cubicBezTo>
                  <a:cubicBezTo>
                    <a:pt x="4722" y="8037"/>
                    <a:pt x="4732" y="7938"/>
                    <a:pt x="4749" y="7839"/>
                  </a:cubicBezTo>
                  <a:cubicBezTo>
                    <a:pt x="4776" y="7651"/>
                    <a:pt x="4813" y="7467"/>
                    <a:pt x="4848" y="7285"/>
                  </a:cubicBezTo>
                  <a:lnTo>
                    <a:pt x="4889" y="7056"/>
                  </a:lnTo>
                  <a:cubicBezTo>
                    <a:pt x="5072" y="6071"/>
                    <a:pt x="5260" y="5050"/>
                    <a:pt x="5363" y="4035"/>
                  </a:cubicBezTo>
                  <a:cubicBezTo>
                    <a:pt x="5430" y="3341"/>
                    <a:pt x="5448" y="2785"/>
                    <a:pt x="5421" y="2279"/>
                  </a:cubicBezTo>
                  <a:cubicBezTo>
                    <a:pt x="5408" y="2007"/>
                    <a:pt x="5377" y="1765"/>
                    <a:pt x="5332" y="1537"/>
                  </a:cubicBezTo>
                  <a:cubicBezTo>
                    <a:pt x="5278" y="1273"/>
                    <a:pt x="5211" y="1062"/>
                    <a:pt x="5125" y="874"/>
                  </a:cubicBezTo>
                  <a:cubicBezTo>
                    <a:pt x="5028" y="664"/>
                    <a:pt x="4902" y="490"/>
                    <a:pt x="4749" y="346"/>
                  </a:cubicBezTo>
                  <a:cubicBezTo>
                    <a:pt x="4687" y="283"/>
                    <a:pt x="4606" y="225"/>
                    <a:pt x="4499" y="167"/>
                  </a:cubicBezTo>
                  <a:cubicBezTo>
                    <a:pt x="4405" y="108"/>
                    <a:pt x="4302" y="77"/>
                    <a:pt x="4208" y="50"/>
                  </a:cubicBezTo>
                  <a:cubicBezTo>
                    <a:pt x="4119" y="23"/>
                    <a:pt x="4024" y="11"/>
                    <a:pt x="3917" y="6"/>
                  </a:cubicBezTo>
                  <a:cubicBezTo>
                    <a:pt x="3881" y="1"/>
                    <a:pt x="3846" y="1"/>
                    <a:pt x="3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1399650" y="4336775"/>
              <a:ext cx="485516" cy="390597"/>
            </a:xfrm>
            <a:custGeom>
              <a:avLst/>
              <a:gdLst/>
              <a:ahLst/>
              <a:cxnLst/>
              <a:rect l="l" t="t" r="r" b="b"/>
              <a:pathLst>
                <a:path w="8358" h="6724" extrusionOk="0">
                  <a:moveTo>
                    <a:pt x="1738" y="0"/>
                  </a:moveTo>
                  <a:cubicBezTo>
                    <a:pt x="1689" y="0"/>
                    <a:pt x="1644" y="0"/>
                    <a:pt x="1598" y="5"/>
                  </a:cubicBezTo>
                  <a:cubicBezTo>
                    <a:pt x="1308" y="19"/>
                    <a:pt x="896" y="95"/>
                    <a:pt x="556" y="368"/>
                  </a:cubicBezTo>
                  <a:cubicBezTo>
                    <a:pt x="426" y="471"/>
                    <a:pt x="315" y="600"/>
                    <a:pt x="220" y="752"/>
                  </a:cubicBezTo>
                  <a:cubicBezTo>
                    <a:pt x="144" y="878"/>
                    <a:pt x="90" y="1021"/>
                    <a:pt x="50" y="1196"/>
                  </a:cubicBezTo>
                  <a:cubicBezTo>
                    <a:pt x="14" y="1339"/>
                    <a:pt x="1" y="1504"/>
                    <a:pt x="10" y="1692"/>
                  </a:cubicBezTo>
                  <a:cubicBezTo>
                    <a:pt x="14" y="1854"/>
                    <a:pt x="46" y="2019"/>
                    <a:pt x="104" y="2221"/>
                  </a:cubicBezTo>
                  <a:cubicBezTo>
                    <a:pt x="189" y="2525"/>
                    <a:pt x="350" y="2843"/>
                    <a:pt x="583" y="3161"/>
                  </a:cubicBezTo>
                  <a:cubicBezTo>
                    <a:pt x="762" y="3411"/>
                    <a:pt x="986" y="3653"/>
                    <a:pt x="1245" y="3872"/>
                  </a:cubicBezTo>
                  <a:cubicBezTo>
                    <a:pt x="1478" y="4070"/>
                    <a:pt x="1747" y="4258"/>
                    <a:pt x="2073" y="4446"/>
                  </a:cubicBezTo>
                  <a:cubicBezTo>
                    <a:pt x="2342" y="4602"/>
                    <a:pt x="2646" y="4754"/>
                    <a:pt x="3005" y="4907"/>
                  </a:cubicBezTo>
                  <a:cubicBezTo>
                    <a:pt x="3699" y="5198"/>
                    <a:pt x="4414" y="5417"/>
                    <a:pt x="5090" y="5618"/>
                  </a:cubicBezTo>
                  <a:cubicBezTo>
                    <a:pt x="5283" y="5676"/>
                    <a:pt x="5480" y="5730"/>
                    <a:pt x="5676" y="5789"/>
                  </a:cubicBezTo>
                  <a:cubicBezTo>
                    <a:pt x="5959" y="5869"/>
                    <a:pt x="6240" y="5954"/>
                    <a:pt x="6523" y="6039"/>
                  </a:cubicBezTo>
                  <a:cubicBezTo>
                    <a:pt x="7100" y="6213"/>
                    <a:pt x="7744" y="6424"/>
                    <a:pt x="8358" y="6723"/>
                  </a:cubicBezTo>
                  <a:cubicBezTo>
                    <a:pt x="8354" y="6715"/>
                    <a:pt x="8354" y="6710"/>
                    <a:pt x="8349" y="6702"/>
                  </a:cubicBezTo>
                  <a:cubicBezTo>
                    <a:pt x="8300" y="6514"/>
                    <a:pt x="8250" y="6330"/>
                    <a:pt x="8211" y="6142"/>
                  </a:cubicBezTo>
                  <a:cubicBezTo>
                    <a:pt x="8143" y="5878"/>
                    <a:pt x="8089" y="5614"/>
                    <a:pt x="8044" y="5345"/>
                  </a:cubicBezTo>
                  <a:cubicBezTo>
                    <a:pt x="7990" y="5264"/>
                    <a:pt x="7937" y="5180"/>
                    <a:pt x="7883" y="5099"/>
                  </a:cubicBezTo>
                  <a:cubicBezTo>
                    <a:pt x="7633" y="4709"/>
                    <a:pt x="7337" y="4316"/>
                    <a:pt x="6988" y="3895"/>
                  </a:cubicBezTo>
                  <a:cubicBezTo>
                    <a:pt x="6438" y="3232"/>
                    <a:pt x="5780" y="2548"/>
                    <a:pt x="4978" y="1800"/>
                  </a:cubicBezTo>
                  <a:cubicBezTo>
                    <a:pt x="4602" y="1451"/>
                    <a:pt x="4302" y="1191"/>
                    <a:pt x="4007" y="963"/>
                  </a:cubicBezTo>
                  <a:cubicBezTo>
                    <a:pt x="3600" y="654"/>
                    <a:pt x="3219" y="422"/>
                    <a:pt x="2848" y="256"/>
                  </a:cubicBezTo>
                  <a:cubicBezTo>
                    <a:pt x="2646" y="166"/>
                    <a:pt x="2441" y="99"/>
                    <a:pt x="2226" y="50"/>
                  </a:cubicBezTo>
                  <a:cubicBezTo>
                    <a:pt x="2073" y="19"/>
                    <a:pt x="190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1882023" y="4585048"/>
              <a:ext cx="317810" cy="357892"/>
            </a:xfrm>
            <a:custGeom>
              <a:avLst/>
              <a:gdLst/>
              <a:ahLst/>
              <a:cxnLst/>
              <a:rect l="l" t="t" r="r" b="b"/>
              <a:pathLst>
                <a:path w="5471" h="6161" extrusionOk="0">
                  <a:moveTo>
                    <a:pt x="3930" y="1"/>
                  </a:moveTo>
                  <a:cubicBezTo>
                    <a:pt x="3756" y="1"/>
                    <a:pt x="3581" y="28"/>
                    <a:pt x="3411" y="86"/>
                  </a:cubicBezTo>
                  <a:cubicBezTo>
                    <a:pt x="2981" y="230"/>
                    <a:pt x="2587" y="521"/>
                    <a:pt x="2180" y="1009"/>
                  </a:cubicBezTo>
                  <a:cubicBezTo>
                    <a:pt x="1853" y="1393"/>
                    <a:pt x="1554" y="1868"/>
                    <a:pt x="1231" y="2508"/>
                  </a:cubicBezTo>
                  <a:cubicBezTo>
                    <a:pt x="976" y="3023"/>
                    <a:pt x="744" y="3573"/>
                    <a:pt x="524" y="4191"/>
                  </a:cubicBezTo>
                  <a:cubicBezTo>
                    <a:pt x="358" y="4647"/>
                    <a:pt x="211" y="5113"/>
                    <a:pt x="85" y="5574"/>
                  </a:cubicBezTo>
                  <a:cubicBezTo>
                    <a:pt x="58" y="5672"/>
                    <a:pt x="31" y="5771"/>
                    <a:pt x="9" y="5865"/>
                  </a:cubicBezTo>
                  <a:cubicBezTo>
                    <a:pt x="0" y="5901"/>
                    <a:pt x="0" y="5932"/>
                    <a:pt x="14" y="5963"/>
                  </a:cubicBezTo>
                  <a:cubicBezTo>
                    <a:pt x="18" y="6008"/>
                    <a:pt x="36" y="6058"/>
                    <a:pt x="68" y="6093"/>
                  </a:cubicBezTo>
                  <a:cubicBezTo>
                    <a:pt x="103" y="6134"/>
                    <a:pt x="166" y="6161"/>
                    <a:pt x="224" y="6161"/>
                  </a:cubicBezTo>
                  <a:cubicBezTo>
                    <a:pt x="277" y="6161"/>
                    <a:pt x="322" y="6143"/>
                    <a:pt x="354" y="6111"/>
                  </a:cubicBezTo>
                  <a:cubicBezTo>
                    <a:pt x="739" y="5722"/>
                    <a:pt x="1173" y="5368"/>
                    <a:pt x="1580" y="5042"/>
                  </a:cubicBezTo>
                  <a:cubicBezTo>
                    <a:pt x="1710" y="4943"/>
                    <a:pt x="1845" y="4840"/>
                    <a:pt x="2033" y="4715"/>
                  </a:cubicBezTo>
                  <a:lnTo>
                    <a:pt x="2225" y="4576"/>
                  </a:lnTo>
                  <a:cubicBezTo>
                    <a:pt x="2583" y="4329"/>
                    <a:pt x="2950" y="4075"/>
                    <a:pt x="3304" y="3810"/>
                  </a:cubicBezTo>
                  <a:cubicBezTo>
                    <a:pt x="3725" y="3488"/>
                    <a:pt x="4212" y="3103"/>
                    <a:pt x="4651" y="2647"/>
                  </a:cubicBezTo>
                  <a:cubicBezTo>
                    <a:pt x="4875" y="2414"/>
                    <a:pt x="5041" y="2213"/>
                    <a:pt x="5175" y="2007"/>
                  </a:cubicBezTo>
                  <a:cubicBezTo>
                    <a:pt x="5237" y="1908"/>
                    <a:pt x="5295" y="1800"/>
                    <a:pt x="5353" y="1680"/>
                  </a:cubicBezTo>
                  <a:cubicBezTo>
                    <a:pt x="5394" y="1586"/>
                    <a:pt x="5425" y="1488"/>
                    <a:pt x="5444" y="1398"/>
                  </a:cubicBezTo>
                  <a:cubicBezTo>
                    <a:pt x="5452" y="1348"/>
                    <a:pt x="5461" y="1286"/>
                    <a:pt x="5466" y="1228"/>
                  </a:cubicBezTo>
                  <a:cubicBezTo>
                    <a:pt x="5470" y="1165"/>
                    <a:pt x="5466" y="1102"/>
                    <a:pt x="5461" y="1048"/>
                  </a:cubicBezTo>
                  <a:cubicBezTo>
                    <a:pt x="5452" y="959"/>
                    <a:pt x="5421" y="860"/>
                    <a:pt x="5372" y="763"/>
                  </a:cubicBezTo>
                  <a:cubicBezTo>
                    <a:pt x="5282" y="575"/>
                    <a:pt x="5112" y="413"/>
                    <a:pt x="4875" y="274"/>
                  </a:cubicBezTo>
                  <a:cubicBezTo>
                    <a:pt x="4628" y="131"/>
                    <a:pt x="4369" y="42"/>
                    <a:pt x="4105" y="11"/>
                  </a:cubicBezTo>
                  <a:cubicBezTo>
                    <a:pt x="4051" y="5"/>
                    <a:pt x="3993" y="1"/>
                    <a:pt x="3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1452453" y="3482343"/>
              <a:ext cx="686508" cy="1577318"/>
            </a:xfrm>
            <a:custGeom>
              <a:avLst/>
              <a:gdLst/>
              <a:ahLst/>
              <a:cxnLst/>
              <a:rect l="l" t="t" r="r" b="b"/>
              <a:pathLst>
                <a:path w="11818" h="27153" extrusionOk="0">
                  <a:moveTo>
                    <a:pt x="3711" y="0"/>
                  </a:moveTo>
                  <a:cubicBezTo>
                    <a:pt x="3685" y="0"/>
                    <a:pt x="3662" y="19"/>
                    <a:pt x="3653" y="45"/>
                  </a:cubicBezTo>
                  <a:cubicBezTo>
                    <a:pt x="3425" y="824"/>
                    <a:pt x="3228" y="1612"/>
                    <a:pt x="3089" y="2413"/>
                  </a:cubicBezTo>
                  <a:cubicBezTo>
                    <a:pt x="2945" y="3202"/>
                    <a:pt x="2852" y="3998"/>
                    <a:pt x="2807" y="4799"/>
                  </a:cubicBezTo>
                  <a:cubicBezTo>
                    <a:pt x="2709" y="6406"/>
                    <a:pt x="2803" y="8031"/>
                    <a:pt x="3062" y="9621"/>
                  </a:cubicBezTo>
                  <a:cubicBezTo>
                    <a:pt x="3304" y="11092"/>
                    <a:pt x="3680" y="12543"/>
                    <a:pt x="4235" y="13931"/>
                  </a:cubicBezTo>
                  <a:cubicBezTo>
                    <a:pt x="4781" y="15292"/>
                    <a:pt x="5466" y="16589"/>
                    <a:pt x="6044" y="17941"/>
                  </a:cubicBezTo>
                  <a:cubicBezTo>
                    <a:pt x="6281" y="18505"/>
                    <a:pt x="6496" y="19079"/>
                    <a:pt x="6670" y="19665"/>
                  </a:cubicBezTo>
                  <a:cubicBezTo>
                    <a:pt x="6738" y="19884"/>
                    <a:pt x="6791" y="20108"/>
                    <a:pt x="6845" y="20331"/>
                  </a:cubicBezTo>
                  <a:cubicBezTo>
                    <a:pt x="6738" y="20215"/>
                    <a:pt x="6625" y="20103"/>
                    <a:pt x="6509" y="19996"/>
                  </a:cubicBezTo>
                  <a:cubicBezTo>
                    <a:pt x="6348" y="19843"/>
                    <a:pt x="6178" y="19705"/>
                    <a:pt x="6007" y="19558"/>
                  </a:cubicBezTo>
                  <a:cubicBezTo>
                    <a:pt x="5851" y="19428"/>
                    <a:pt x="5699" y="19298"/>
                    <a:pt x="5546" y="19168"/>
                  </a:cubicBezTo>
                  <a:cubicBezTo>
                    <a:pt x="5251" y="18922"/>
                    <a:pt x="4960" y="18676"/>
                    <a:pt x="4670" y="18434"/>
                  </a:cubicBezTo>
                  <a:cubicBezTo>
                    <a:pt x="4356" y="18178"/>
                    <a:pt x="4034" y="17928"/>
                    <a:pt x="3707" y="17682"/>
                  </a:cubicBezTo>
                  <a:cubicBezTo>
                    <a:pt x="3568" y="17579"/>
                    <a:pt x="3425" y="17480"/>
                    <a:pt x="3282" y="17382"/>
                  </a:cubicBezTo>
                  <a:cubicBezTo>
                    <a:pt x="3133" y="17279"/>
                    <a:pt x="2982" y="17176"/>
                    <a:pt x="2825" y="17077"/>
                  </a:cubicBezTo>
                  <a:cubicBezTo>
                    <a:pt x="2530" y="16889"/>
                    <a:pt x="2230" y="16711"/>
                    <a:pt x="1921" y="16550"/>
                  </a:cubicBezTo>
                  <a:cubicBezTo>
                    <a:pt x="1339" y="16236"/>
                    <a:pt x="722" y="15980"/>
                    <a:pt x="67" y="15851"/>
                  </a:cubicBezTo>
                  <a:cubicBezTo>
                    <a:pt x="67" y="15846"/>
                    <a:pt x="63" y="15846"/>
                    <a:pt x="59" y="15846"/>
                  </a:cubicBezTo>
                  <a:cubicBezTo>
                    <a:pt x="32" y="15846"/>
                    <a:pt x="9" y="15869"/>
                    <a:pt x="5" y="15895"/>
                  </a:cubicBezTo>
                  <a:cubicBezTo>
                    <a:pt x="1" y="15927"/>
                    <a:pt x="23" y="15953"/>
                    <a:pt x="54" y="15959"/>
                  </a:cubicBezTo>
                  <a:cubicBezTo>
                    <a:pt x="152" y="15980"/>
                    <a:pt x="251" y="16003"/>
                    <a:pt x="350" y="16030"/>
                  </a:cubicBezTo>
                  <a:cubicBezTo>
                    <a:pt x="891" y="16182"/>
                    <a:pt x="1406" y="16420"/>
                    <a:pt x="1894" y="16701"/>
                  </a:cubicBezTo>
                  <a:cubicBezTo>
                    <a:pt x="2189" y="16872"/>
                    <a:pt x="2476" y="17060"/>
                    <a:pt x="2753" y="17257"/>
                  </a:cubicBezTo>
                  <a:cubicBezTo>
                    <a:pt x="2892" y="17360"/>
                    <a:pt x="3036" y="17463"/>
                    <a:pt x="3170" y="17570"/>
                  </a:cubicBezTo>
                  <a:cubicBezTo>
                    <a:pt x="3317" y="17678"/>
                    <a:pt x="3456" y="17794"/>
                    <a:pt x="3595" y="17910"/>
                  </a:cubicBezTo>
                  <a:cubicBezTo>
                    <a:pt x="3868" y="18134"/>
                    <a:pt x="4132" y="18362"/>
                    <a:pt x="4396" y="18595"/>
                  </a:cubicBezTo>
                  <a:cubicBezTo>
                    <a:pt x="4637" y="18814"/>
                    <a:pt x="4879" y="19038"/>
                    <a:pt x="5112" y="19271"/>
                  </a:cubicBezTo>
                  <a:cubicBezTo>
                    <a:pt x="5422" y="19579"/>
                    <a:pt x="5730" y="19893"/>
                    <a:pt x="6025" y="20219"/>
                  </a:cubicBezTo>
                  <a:cubicBezTo>
                    <a:pt x="6195" y="20403"/>
                    <a:pt x="6362" y="20587"/>
                    <a:pt x="6536" y="20771"/>
                  </a:cubicBezTo>
                  <a:cubicBezTo>
                    <a:pt x="6621" y="20860"/>
                    <a:pt x="6705" y="20949"/>
                    <a:pt x="6796" y="21043"/>
                  </a:cubicBezTo>
                  <a:cubicBezTo>
                    <a:pt x="6872" y="21120"/>
                    <a:pt x="6947" y="21200"/>
                    <a:pt x="7023" y="21276"/>
                  </a:cubicBezTo>
                  <a:cubicBezTo>
                    <a:pt x="7037" y="21361"/>
                    <a:pt x="7050" y="21442"/>
                    <a:pt x="7060" y="21527"/>
                  </a:cubicBezTo>
                  <a:cubicBezTo>
                    <a:pt x="7302" y="23318"/>
                    <a:pt x="7257" y="25134"/>
                    <a:pt x="7060" y="26929"/>
                  </a:cubicBezTo>
                  <a:cubicBezTo>
                    <a:pt x="7055" y="26983"/>
                    <a:pt x="7087" y="27051"/>
                    <a:pt x="7122" y="27086"/>
                  </a:cubicBezTo>
                  <a:cubicBezTo>
                    <a:pt x="7167" y="27131"/>
                    <a:pt x="7221" y="27153"/>
                    <a:pt x="7279" y="27153"/>
                  </a:cubicBezTo>
                  <a:cubicBezTo>
                    <a:pt x="7341" y="27153"/>
                    <a:pt x="7395" y="27131"/>
                    <a:pt x="7436" y="27086"/>
                  </a:cubicBezTo>
                  <a:cubicBezTo>
                    <a:pt x="7449" y="27072"/>
                    <a:pt x="7463" y="27055"/>
                    <a:pt x="7471" y="27041"/>
                  </a:cubicBezTo>
                  <a:cubicBezTo>
                    <a:pt x="7494" y="27010"/>
                    <a:pt x="7503" y="26970"/>
                    <a:pt x="7503" y="26929"/>
                  </a:cubicBezTo>
                  <a:cubicBezTo>
                    <a:pt x="7552" y="26500"/>
                    <a:pt x="7587" y="26066"/>
                    <a:pt x="7614" y="25632"/>
                  </a:cubicBezTo>
                  <a:cubicBezTo>
                    <a:pt x="7619" y="25622"/>
                    <a:pt x="7624" y="25613"/>
                    <a:pt x="7628" y="25609"/>
                  </a:cubicBezTo>
                  <a:cubicBezTo>
                    <a:pt x="7633" y="25600"/>
                    <a:pt x="7633" y="25595"/>
                    <a:pt x="7637" y="25587"/>
                  </a:cubicBezTo>
                  <a:cubicBezTo>
                    <a:pt x="7775" y="25251"/>
                    <a:pt x="7901" y="24906"/>
                    <a:pt x="8035" y="24570"/>
                  </a:cubicBezTo>
                  <a:lnTo>
                    <a:pt x="8035" y="24580"/>
                  </a:lnTo>
                  <a:cubicBezTo>
                    <a:pt x="8035" y="24575"/>
                    <a:pt x="8035" y="24570"/>
                    <a:pt x="8040" y="24566"/>
                  </a:cubicBezTo>
                  <a:cubicBezTo>
                    <a:pt x="8044" y="24553"/>
                    <a:pt x="8054" y="24535"/>
                    <a:pt x="8058" y="24521"/>
                  </a:cubicBezTo>
                  <a:lnTo>
                    <a:pt x="8058" y="24521"/>
                  </a:lnTo>
                  <a:cubicBezTo>
                    <a:pt x="8054" y="24526"/>
                    <a:pt x="8054" y="24535"/>
                    <a:pt x="8048" y="24539"/>
                  </a:cubicBezTo>
                  <a:cubicBezTo>
                    <a:pt x="8143" y="24324"/>
                    <a:pt x="8236" y="24105"/>
                    <a:pt x="8344" y="23895"/>
                  </a:cubicBezTo>
                  <a:cubicBezTo>
                    <a:pt x="8461" y="23671"/>
                    <a:pt x="8581" y="23447"/>
                    <a:pt x="8707" y="23227"/>
                  </a:cubicBezTo>
                  <a:cubicBezTo>
                    <a:pt x="8837" y="23004"/>
                    <a:pt x="8971" y="22785"/>
                    <a:pt x="9110" y="22574"/>
                  </a:cubicBezTo>
                  <a:cubicBezTo>
                    <a:pt x="9253" y="22355"/>
                    <a:pt x="9405" y="22145"/>
                    <a:pt x="9562" y="21938"/>
                  </a:cubicBezTo>
                  <a:cubicBezTo>
                    <a:pt x="10211" y="21106"/>
                    <a:pt x="10949" y="20336"/>
                    <a:pt x="11791" y="19692"/>
                  </a:cubicBezTo>
                  <a:cubicBezTo>
                    <a:pt x="11818" y="19669"/>
                    <a:pt x="11814" y="19620"/>
                    <a:pt x="11791" y="19597"/>
                  </a:cubicBezTo>
                  <a:cubicBezTo>
                    <a:pt x="11777" y="19584"/>
                    <a:pt x="11760" y="19575"/>
                    <a:pt x="11746" y="19575"/>
                  </a:cubicBezTo>
                  <a:cubicBezTo>
                    <a:pt x="11728" y="19575"/>
                    <a:pt x="11711" y="19584"/>
                    <a:pt x="11697" y="19593"/>
                  </a:cubicBezTo>
                  <a:cubicBezTo>
                    <a:pt x="11374" y="19839"/>
                    <a:pt x="11066" y="20099"/>
                    <a:pt x="10766" y="20368"/>
                  </a:cubicBezTo>
                  <a:cubicBezTo>
                    <a:pt x="10609" y="20506"/>
                    <a:pt x="10457" y="20649"/>
                    <a:pt x="10304" y="20793"/>
                  </a:cubicBezTo>
                  <a:cubicBezTo>
                    <a:pt x="10153" y="20936"/>
                    <a:pt x="10005" y="21088"/>
                    <a:pt x="9857" y="21240"/>
                  </a:cubicBezTo>
                  <a:cubicBezTo>
                    <a:pt x="9562" y="21554"/>
                    <a:pt x="9279" y="21872"/>
                    <a:pt x="9011" y="22203"/>
                  </a:cubicBezTo>
                  <a:cubicBezTo>
                    <a:pt x="8738" y="22539"/>
                    <a:pt x="8478" y="22888"/>
                    <a:pt x="8242" y="23250"/>
                  </a:cubicBezTo>
                  <a:cubicBezTo>
                    <a:pt x="8031" y="23581"/>
                    <a:pt x="7839" y="23921"/>
                    <a:pt x="7664" y="24271"/>
                  </a:cubicBezTo>
                  <a:cubicBezTo>
                    <a:pt x="7672" y="23438"/>
                    <a:pt x="7637" y="22610"/>
                    <a:pt x="7538" y="21781"/>
                  </a:cubicBezTo>
                  <a:cubicBezTo>
                    <a:pt x="7484" y="21352"/>
                    <a:pt x="7422" y="20932"/>
                    <a:pt x="7337" y="20511"/>
                  </a:cubicBezTo>
                  <a:cubicBezTo>
                    <a:pt x="7261" y="20122"/>
                    <a:pt x="7158" y="19740"/>
                    <a:pt x="7042" y="19364"/>
                  </a:cubicBezTo>
                  <a:cubicBezTo>
                    <a:pt x="6934" y="19015"/>
                    <a:pt x="6809" y="18666"/>
                    <a:pt x="6674" y="18327"/>
                  </a:cubicBezTo>
                  <a:cubicBezTo>
                    <a:pt x="6693" y="18300"/>
                    <a:pt x="6711" y="18273"/>
                    <a:pt x="6715" y="18242"/>
                  </a:cubicBezTo>
                  <a:cubicBezTo>
                    <a:pt x="6764" y="17780"/>
                    <a:pt x="6804" y="17323"/>
                    <a:pt x="6840" y="16862"/>
                  </a:cubicBezTo>
                  <a:cubicBezTo>
                    <a:pt x="6876" y="16397"/>
                    <a:pt x="6903" y="15932"/>
                    <a:pt x="6957" y="15466"/>
                  </a:cubicBezTo>
                  <a:cubicBezTo>
                    <a:pt x="7006" y="15001"/>
                    <a:pt x="7073" y="14540"/>
                    <a:pt x="7153" y="14079"/>
                  </a:cubicBezTo>
                  <a:cubicBezTo>
                    <a:pt x="7234" y="13617"/>
                    <a:pt x="7328" y="13160"/>
                    <a:pt x="7436" y="12704"/>
                  </a:cubicBezTo>
                  <a:cubicBezTo>
                    <a:pt x="7511" y="12387"/>
                    <a:pt x="7587" y="12069"/>
                    <a:pt x="7678" y="11755"/>
                  </a:cubicBezTo>
                  <a:cubicBezTo>
                    <a:pt x="7763" y="11437"/>
                    <a:pt x="7866" y="11125"/>
                    <a:pt x="7968" y="10815"/>
                  </a:cubicBezTo>
                  <a:lnTo>
                    <a:pt x="7968" y="10819"/>
                  </a:lnTo>
                  <a:cubicBezTo>
                    <a:pt x="8286" y="9889"/>
                    <a:pt x="8666" y="8980"/>
                    <a:pt x="9118" y="8107"/>
                  </a:cubicBezTo>
                  <a:cubicBezTo>
                    <a:pt x="9145" y="8063"/>
                    <a:pt x="9123" y="8009"/>
                    <a:pt x="9079" y="7987"/>
                  </a:cubicBezTo>
                  <a:cubicBezTo>
                    <a:pt x="9065" y="7982"/>
                    <a:pt x="9052" y="7977"/>
                    <a:pt x="9038" y="7977"/>
                  </a:cubicBezTo>
                  <a:cubicBezTo>
                    <a:pt x="9007" y="7977"/>
                    <a:pt x="8975" y="7995"/>
                    <a:pt x="8957" y="8026"/>
                  </a:cubicBezTo>
                  <a:cubicBezTo>
                    <a:pt x="8742" y="8439"/>
                    <a:pt x="8541" y="8855"/>
                    <a:pt x="8358" y="9276"/>
                  </a:cubicBezTo>
                  <a:cubicBezTo>
                    <a:pt x="8165" y="9701"/>
                    <a:pt x="7995" y="10135"/>
                    <a:pt x="7829" y="10569"/>
                  </a:cubicBezTo>
                  <a:cubicBezTo>
                    <a:pt x="7664" y="11007"/>
                    <a:pt x="7521" y="11451"/>
                    <a:pt x="7377" y="11894"/>
                  </a:cubicBezTo>
                  <a:cubicBezTo>
                    <a:pt x="7230" y="12337"/>
                    <a:pt x="7100" y="12790"/>
                    <a:pt x="6988" y="13246"/>
                  </a:cubicBezTo>
                  <a:cubicBezTo>
                    <a:pt x="6889" y="13644"/>
                    <a:pt x="6796" y="14047"/>
                    <a:pt x="6715" y="14449"/>
                  </a:cubicBezTo>
                  <a:cubicBezTo>
                    <a:pt x="6635" y="14862"/>
                    <a:pt x="6558" y="15273"/>
                    <a:pt x="6486" y="15685"/>
                  </a:cubicBezTo>
                  <a:cubicBezTo>
                    <a:pt x="6415" y="16102"/>
                    <a:pt x="6356" y="16513"/>
                    <a:pt x="6321" y="16930"/>
                  </a:cubicBezTo>
                  <a:cubicBezTo>
                    <a:pt x="6303" y="17087"/>
                    <a:pt x="6294" y="17243"/>
                    <a:pt x="6290" y="17404"/>
                  </a:cubicBezTo>
                  <a:cubicBezTo>
                    <a:pt x="6249" y="17315"/>
                    <a:pt x="6213" y="17230"/>
                    <a:pt x="6174" y="17145"/>
                  </a:cubicBezTo>
                  <a:cubicBezTo>
                    <a:pt x="5721" y="16133"/>
                    <a:pt x="5224" y="15143"/>
                    <a:pt x="4790" y="14123"/>
                  </a:cubicBezTo>
                  <a:cubicBezTo>
                    <a:pt x="4401" y="13197"/>
                    <a:pt x="4065" y="12247"/>
                    <a:pt x="3792" y="11280"/>
                  </a:cubicBezTo>
                  <a:cubicBezTo>
                    <a:pt x="3515" y="10309"/>
                    <a:pt x="3304" y="9320"/>
                    <a:pt x="3170" y="8322"/>
                  </a:cubicBezTo>
                  <a:cubicBezTo>
                    <a:pt x="3049" y="7427"/>
                    <a:pt x="2991" y="6522"/>
                    <a:pt x="2991" y="5623"/>
                  </a:cubicBezTo>
                  <a:cubicBezTo>
                    <a:pt x="2991" y="5171"/>
                    <a:pt x="3009" y="4719"/>
                    <a:pt x="3040" y="4266"/>
                  </a:cubicBezTo>
                  <a:cubicBezTo>
                    <a:pt x="3067" y="3819"/>
                    <a:pt x="3112" y="3376"/>
                    <a:pt x="3170" y="2933"/>
                  </a:cubicBezTo>
                  <a:cubicBezTo>
                    <a:pt x="3300" y="1971"/>
                    <a:pt x="3492" y="1012"/>
                    <a:pt x="3765" y="77"/>
                  </a:cubicBezTo>
                  <a:cubicBezTo>
                    <a:pt x="3774" y="45"/>
                    <a:pt x="3756" y="14"/>
                    <a:pt x="3724" y="6"/>
                  </a:cubicBezTo>
                  <a:cubicBezTo>
                    <a:pt x="3720" y="0"/>
                    <a:pt x="371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3" name="Google Shape;2373;p42"/>
          <p:cNvGrpSpPr/>
          <p:nvPr/>
        </p:nvGrpSpPr>
        <p:grpSpPr>
          <a:xfrm>
            <a:off x="166177" y="1092731"/>
            <a:ext cx="2749634" cy="4435503"/>
            <a:chOff x="483484" y="1800404"/>
            <a:chExt cx="1988166" cy="3207160"/>
          </a:xfrm>
        </p:grpSpPr>
        <p:sp>
          <p:nvSpPr>
            <p:cNvPr id="2374" name="Google Shape;2374;p42"/>
            <p:cNvSpPr/>
            <p:nvPr/>
          </p:nvSpPr>
          <p:spPr>
            <a:xfrm>
              <a:off x="510786" y="3781241"/>
              <a:ext cx="631380" cy="771029"/>
            </a:xfrm>
            <a:custGeom>
              <a:avLst/>
              <a:gdLst/>
              <a:ahLst/>
              <a:cxnLst/>
              <a:rect l="l" t="t" r="r" b="b"/>
              <a:pathLst>
                <a:path w="10869" h="13273" extrusionOk="0">
                  <a:moveTo>
                    <a:pt x="6326" y="1"/>
                  </a:moveTo>
                  <a:cubicBezTo>
                    <a:pt x="6182" y="1"/>
                    <a:pt x="6039" y="5"/>
                    <a:pt x="5896" y="19"/>
                  </a:cubicBezTo>
                  <a:cubicBezTo>
                    <a:pt x="5242" y="73"/>
                    <a:pt x="4576" y="256"/>
                    <a:pt x="3909" y="560"/>
                  </a:cubicBezTo>
                  <a:cubicBezTo>
                    <a:pt x="3371" y="806"/>
                    <a:pt x="2857" y="1133"/>
                    <a:pt x="2378" y="1531"/>
                  </a:cubicBezTo>
                  <a:cubicBezTo>
                    <a:pt x="2149" y="1724"/>
                    <a:pt x="1930" y="1934"/>
                    <a:pt x="1729" y="2153"/>
                  </a:cubicBezTo>
                  <a:cubicBezTo>
                    <a:pt x="1639" y="2252"/>
                    <a:pt x="1558" y="2346"/>
                    <a:pt x="1482" y="2440"/>
                  </a:cubicBezTo>
                  <a:cubicBezTo>
                    <a:pt x="1473" y="2422"/>
                    <a:pt x="1460" y="2409"/>
                    <a:pt x="1442" y="2399"/>
                  </a:cubicBezTo>
                  <a:cubicBezTo>
                    <a:pt x="1428" y="2387"/>
                    <a:pt x="1406" y="2382"/>
                    <a:pt x="1388" y="2382"/>
                  </a:cubicBezTo>
                  <a:cubicBezTo>
                    <a:pt x="1347" y="2382"/>
                    <a:pt x="1312" y="2405"/>
                    <a:pt x="1289" y="2440"/>
                  </a:cubicBezTo>
                  <a:cubicBezTo>
                    <a:pt x="766" y="3273"/>
                    <a:pt x="403" y="4240"/>
                    <a:pt x="207" y="5305"/>
                  </a:cubicBezTo>
                  <a:cubicBezTo>
                    <a:pt x="14" y="6353"/>
                    <a:pt x="0" y="7409"/>
                    <a:pt x="171" y="8438"/>
                  </a:cubicBezTo>
                  <a:cubicBezTo>
                    <a:pt x="252" y="8944"/>
                    <a:pt x="381" y="9432"/>
                    <a:pt x="556" y="9888"/>
                  </a:cubicBezTo>
                  <a:cubicBezTo>
                    <a:pt x="735" y="10363"/>
                    <a:pt x="959" y="10797"/>
                    <a:pt x="1218" y="11182"/>
                  </a:cubicBezTo>
                  <a:cubicBezTo>
                    <a:pt x="1496" y="11585"/>
                    <a:pt x="1814" y="11939"/>
                    <a:pt x="2167" y="12225"/>
                  </a:cubicBezTo>
                  <a:cubicBezTo>
                    <a:pt x="2355" y="12382"/>
                    <a:pt x="2552" y="12516"/>
                    <a:pt x="2754" y="12637"/>
                  </a:cubicBezTo>
                  <a:cubicBezTo>
                    <a:pt x="2955" y="12753"/>
                    <a:pt x="3174" y="12861"/>
                    <a:pt x="3411" y="12950"/>
                  </a:cubicBezTo>
                  <a:cubicBezTo>
                    <a:pt x="3872" y="13129"/>
                    <a:pt x="4388" y="13233"/>
                    <a:pt x="4933" y="13264"/>
                  </a:cubicBezTo>
                  <a:cubicBezTo>
                    <a:pt x="5032" y="13268"/>
                    <a:pt x="5130" y="13272"/>
                    <a:pt x="5229" y="13272"/>
                  </a:cubicBezTo>
                  <a:cubicBezTo>
                    <a:pt x="5413" y="13272"/>
                    <a:pt x="5605" y="13264"/>
                    <a:pt x="5797" y="13245"/>
                  </a:cubicBezTo>
                  <a:cubicBezTo>
                    <a:pt x="5945" y="13233"/>
                    <a:pt x="6097" y="13210"/>
                    <a:pt x="6272" y="13183"/>
                  </a:cubicBezTo>
                  <a:cubicBezTo>
                    <a:pt x="6419" y="13161"/>
                    <a:pt x="6545" y="13138"/>
                    <a:pt x="6657" y="13111"/>
                  </a:cubicBezTo>
                  <a:cubicBezTo>
                    <a:pt x="7105" y="12999"/>
                    <a:pt x="7534" y="12807"/>
                    <a:pt x="7937" y="12534"/>
                  </a:cubicBezTo>
                  <a:cubicBezTo>
                    <a:pt x="8317" y="12279"/>
                    <a:pt x="8675" y="11948"/>
                    <a:pt x="8997" y="11553"/>
                  </a:cubicBezTo>
                  <a:cubicBezTo>
                    <a:pt x="9611" y="10806"/>
                    <a:pt x="10090" y="9866"/>
                    <a:pt x="10421" y="8756"/>
                  </a:cubicBezTo>
                  <a:cubicBezTo>
                    <a:pt x="10569" y="8250"/>
                    <a:pt x="10685" y="7704"/>
                    <a:pt x="10761" y="7132"/>
                  </a:cubicBezTo>
                  <a:cubicBezTo>
                    <a:pt x="10838" y="6589"/>
                    <a:pt x="10869" y="6043"/>
                    <a:pt x="10855" y="5502"/>
                  </a:cubicBezTo>
                  <a:cubicBezTo>
                    <a:pt x="10842" y="4965"/>
                    <a:pt x="10784" y="4436"/>
                    <a:pt x="10681" y="3930"/>
                  </a:cubicBezTo>
                  <a:cubicBezTo>
                    <a:pt x="10582" y="3434"/>
                    <a:pt x="10431" y="2959"/>
                    <a:pt x="10237" y="2529"/>
                  </a:cubicBezTo>
                  <a:cubicBezTo>
                    <a:pt x="10041" y="2100"/>
                    <a:pt x="9799" y="1719"/>
                    <a:pt x="9512" y="1397"/>
                  </a:cubicBezTo>
                  <a:cubicBezTo>
                    <a:pt x="9315" y="1174"/>
                    <a:pt x="9074" y="959"/>
                    <a:pt x="8797" y="761"/>
                  </a:cubicBezTo>
                  <a:cubicBezTo>
                    <a:pt x="8524" y="569"/>
                    <a:pt x="8214" y="403"/>
                    <a:pt x="7879" y="273"/>
                  </a:cubicBezTo>
                  <a:cubicBezTo>
                    <a:pt x="7400" y="90"/>
                    <a:pt x="6876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535706" y="3781008"/>
              <a:ext cx="606460" cy="771261"/>
            </a:xfrm>
            <a:custGeom>
              <a:avLst/>
              <a:gdLst/>
              <a:ahLst/>
              <a:cxnLst/>
              <a:rect l="l" t="t" r="r" b="b"/>
              <a:pathLst>
                <a:path w="10440" h="13277" extrusionOk="0">
                  <a:moveTo>
                    <a:pt x="5897" y="0"/>
                  </a:moveTo>
                  <a:cubicBezTo>
                    <a:pt x="5753" y="0"/>
                    <a:pt x="5606" y="9"/>
                    <a:pt x="5467" y="19"/>
                  </a:cubicBezTo>
                  <a:cubicBezTo>
                    <a:pt x="4813" y="77"/>
                    <a:pt x="4147" y="260"/>
                    <a:pt x="3480" y="564"/>
                  </a:cubicBezTo>
                  <a:cubicBezTo>
                    <a:pt x="2942" y="810"/>
                    <a:pt x="2428" y="1137"/>
                    <a:pt x="1949" y="1531"/>
                  </a:cubicBezTo>
                  <a:cubicBezTo>
                    <a:pt x="1720" y="1723"/>
                    <a:pt x="1501" y="1934"/>
                    <a:pt x="1300" y="2153"/>
                  </a:cubicBezTo>
                  <a:cubicBezTo>
                    <a:pt x="1210" y="2252"/>
                    <a:pt x="1129" y="2341"/>
                    <a:pt x="1048" y="2440"/>
                  </a:cubicBezTo>
                  <a:cubicBezTo>
                    <a:pt x="1048" y="2426"/>
                    <a:pt x="1036" y="2413"/>
                    <a:pt x="1017" y="2399"/>
                  </a:cubicBezTo>
                  <a:cubicBezTo>
                    <a:pt x="999" y="2391"/>
                    <a:pt x="977" y="2382"/>
                    <a:pt x="959" y="2382"/>
                  </a:cubicBezTo>
                  <a:cubicBezTo>
                    <a:pt x="918" y="2382"/>
                    <a:pt x="879" y="2409"/>
                    <a:pt x="860" y="2440"/>
                  </a:cubicBezTo>
                  <a:cubicBezTo>
                    <a:pt x="498" y="3017"/>
                    <a:pt x="212" y="3657"/>
                    <a:pt x="1" y="4351"/>
                  </a:cubicBezTo>
                  <a:cubicBezTo>
                    <a:pt x="59" y="4423"/>
                    <a:pt x="118" y="4485"/>
                    <a:pt x="180" y="4548"/>
                  </a:cubicBezTo>
                  <a:cubicBezTo>
                    <a:pt x="252" y="4620"/>
                    <a:pt x="333" y="4686"/>
                    <a:pt x="408" y="4750"/>
                  </a:cubicBezTo>
                  <a:cubicBezTo>
                    <a:pt x="413" y="4750"/>
                    <a:pt x="413" y="4754"/>
                    <a:pt x="418" y="4754"/>
                  </a:cubicBezTo>
                  <a:cubicBezTo>
                    <a:pt x="511" y="4826"/>
                    <a:pt x="610" y="4897"/>
                    <a:pt x="713" y="4955"/>
                  </a:cubicBezTo>
                  <a:cubicBezTo>
                    <a:pt x="821" y="5014"/>
                    <a:pt x="928" y="5068"/>
                    <a:pt x="1040" y="5116"/>
                  </a:cubicBezTo>
                  <a:lnTo>
                    <a:pt x="1031" y="5112"/>
                  </a:lnTo>
                  <a:lnTo>
                    <a:pt x="1031" y="5112"/>
                  </a:lnTo>
                  <a:cubicBezTo>
                    <a:pt x="1170" y="5170"/>
                    <a:pt x="1308" y="5215"/>
                    <a:pt x="1451" y="5256"/>
                  </a:cubicBezTo>
                  <a:cubicBezTo>
                    <a:pt x="1595" y="5291"/>
                    <a:pt x="1742" y="5322"/>
                    <a:pt x="1891" y="5341"/>
                  </a:cubicBezTo>
                  <a:lnTo>
                    <a:pt x="1881" y="5341"/>
                  </a:lnTo>
                  <a:cubicBezTo>
                    <a:pt x="2062" y="5365"/>
                    <a:pt x="2244" y="5376"/>
                    <a:pt x="2425" y="5376"/>
                  </a:cubicBezTo>
                  <a:cubicBezTo>
                    <a:pt x="2643" y="5376"/>
                    <a:pt x="2860" y="5360"/>
                    <a:pt x="3077" y="5331"/>
                  </a:cubicBezTo>
                  <a:lnTo>
                    <a:pt x="3081" y="5331"/>
                  </a:lnTo>
                  <a:cubicBezTo>
                    <a:pt x="3524" y="5269"/>
                    <a:pt x="3959" y="5153"/>
                    <a:pt x="4370" y="4982"/>
                  </a:cubicBezTo>
                  <a:cubicBezTo>
                    <a:pt x="4372" y="4981"/>
                    <a:pt x="4375" y="4981"/>
                    <a:pt x="4377" y="4981"/>
                  </a:cubicBezTo>
                  <a:cubicBezTo>
                    <a:pt x="4389" y="4981"/>
                    <a:pt x="4403" y="4989"/>
                    <a:pt x="4410" y="4996"/>
                  </a:cubicBezTo>
                  <a:cubicBezTo>
                    <a:pt x="4420" y="5004"/>
                    <a:pt x="4420" y="5018"/>
                    <a:pt x="4420" y="5031"/>
                  </a:cubicBezTo>
                  <a:cubicBezTo>
                    <a:pt x="4352" y="5256"/>
                    <a:pt x="4294" y="5488"/>
                    <a:pt x="4244" y="5717"/>
                  </a:cubicBezTo>
                  <a:cubicBezTo>
                    <a:pt x="4200" y="5931"/>
                    <a:pt x="4164" y="6146"/>
                    <a:pt x="4133" y="6365"/>
                  </a:cubicBezTo>
                  <a:cubicBezTo>
                    <a:pt x="4083" y="6737"/>
                    <a:pt x="4061" y="7109"/>
                    <a:pt x="4066" y="7485"/>
                  </a:cubicBezTo>
                  <a:cubicBezTo>
                    <a:pt x="4066" y="7861"/>
                    <a:pt x="4093" y="8241"/>
                    <a:pt x="4141" y="8613"/>
                  </a:cubicBezTo>
                  <a:cubicBezTo>
                    <a:pt x="4160" y="8725"/>
                    <a:pt x="4174" y="8832"/>
                    <a:pt x="4195" y="8944"/>
                  </a:cubicBezTo>
                  <a:cubicBezTo>
                    <a:pt x="4232" y="9171"/>
                    <a:pt x="4276" y="9400"/>
                    <a:pt x="4329" y="9624"/>
                  </a:cubicBezTo>
                  <a:cubicBezTo>
                    <a:pt x="4379" y="9821"/>
                    <a:pt x="4432" y="10018"/>
                    <a:pt x="4490" y="10210"/>
                  </a:cubicBezTo>
                  <a:cubicBezTo>
                    <a:pt x="4608" y="10613"/>
                    <a:pt x="4728" y="11012"/>
                    <a:pt x="4818" y="11423"/>
                  </a:cubicBezTo>
                  <a:cubicBezTo>
                    <a:pt x="4858" y="11621"/>
                    <a:pt x="4893" y="11817"/>
                    <a:pt x="4916" y="12018"/>
                  </a:cubicBezTo>
                  <a:cubicBezTo>
                    <a:pt x="4938" y="12216"/>
                    <a:pt x="4947" y="12417"/>
                    <a:pt x="4934" y="12619"/>
                  </a:cubicBezTo>
                  <a:cubicBezTo>
                    <a:pt x="4920" y="12815"/>
                    <a:pt x="4889" y="13008"/>
                    <a:pt x="4831" y="13196"/>
                  </a:cubicBezTo>
                  <a:cubicBezTo>
                    <a:pt x="4827" y="13223"/>
                    <a:pt x="4818" y="13249"/>
                    <a:pt x="4804" y="13276"/>
                  </a:cubicBezTo>
                  <a:cubicBezTo>
                    <a:pt x="4988" y="13276"/>
                    <a:pt x="5176" y="13268"/>
                    <a:pt x="5368" y="13249"/>
                  </a:cubicBezTo>
                  <a:cubicBezTo>
                    <a:pt x="5516" y="13237"/>
                    <a:pt x="5672" y="13218"/>
                    <a:pt x="5843" y="13191"/>
                  </a:cubicBezTo>
                  <a:cubicBezTo>
                    <a:pt x="6000" y="13165"/>
                    <a:pt x="6120" y="13142"/>
                    <a:pt x="6228" y="13115"/>
                  </a:cubicBezTo>
                  <a:cubicBezTo>
                    <a:pt x="6676" y="13008"/>
                    <a:pt x="7105" y="12815"/>
                    <a:pt x="7512" y="12538"/>
                  </a:cubicBezTo>
                  <a:cubicBezTo>
                    <a:pt x="7888" y="12283"/>
                    <a:pt x="8246" y="11956"/>
                    <a:pt x="8573" y="11557"/>
                  </a:cubicBezTo>
                  <a:cubicBezTo>
                    <a:pt x="9186" y="10815"/>
                    <a:pt x="9661" y="9870"/>
                    <a:pt x="9992" y="8760"/>
                  </a:cubicBezTo>
                  <a:cubicBezTo>
                    <a:pt x="10144" y="8258"/>
                    <a:pt x="10260" y="7713"/>
                    <a:pt x="10337" y="7136"/>
                  </a:cubicBezTo>
                  <a:cubicBezTo>
                    <a:pt x="10409" y="6593"/>
                    <a:pt x="10440" y="6047"/>
                    <a:pt x="10426" y="5506"/>
                  </a:cubicBezTo>
                  <a:cubicBezTo>
                    <a:pt x="10413" y="4965"/>
                    <a:pt x="10355" y="4436"/>
                    <a:pt x="10256" y="3934"/>
                  </a:cubicBezTo>
                  <a:cubicBezTo>
                    <a:pt x="10153" y="3438"/>
                    <a:pt x="10006" y="2963"/>
                    <a:pt x="9808" y="2533"/>
                  </a:cubicBezTo>
                  <a:cubicBezTo>
                    <a:pt x="9616" y="2104"/>
                    <a:pt x="9374" y="1719"/>
                    <a:pt x="9088" y="1397"/>
                  </a:cubicBezTo>
                  <a:cubicBezTo>
                    <a:pt x="8886" y="1173"/>
                    <a:pt x="8645" y="959"/>
                    <a:pt x="8368" y="765"/>
                  </a:cubicBezTo>
                  <a:cubicBezTo>
                    <a:pt x="8099" y="569"/>
                    <a:pt x="7790" y="403"/>
                    <a:pt x="7450" y="277"/>
                  </a:cubicBezTo>
                  <a:cubicBezTo>
                    <a:pt x="6971" y="94"/>
                    <a:pt x="6447" y="0"/>
                    <a:pt x="589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483484" y="4144239"/>
              <a:ext cx="240609" cy="290740"/>
            </a:xfrm>
            <a:custGeom>
              <a:avLst/>
              <a:gdLst/>
              <a:ahLst/>
              <a:cxnLst/>
              <a:rect l="l" t="t" r="r" b="b"/>
              <a:pathLst>
                <a:path w="4142" h="5005" extrusionOk="0">
                  <a:moveTo>
                    <a:pt x="229" y="1"/>
                  </a:moveTo>
                  <a:cubicBezTo>
                    <a:pt x="224" y="9"/>
                    <a:pt x="220" y="23"/>
                    <a:pt x="216" y="32"/>
                  </a:cubicBezTo>
                  <a:cubicBezTo>
                    <a:pt x="113" y="408"/>
                    <a:pt x="50" y="802"/>
                    <a:pt x="23" y="1205"/>
                  </a:cubicBezTo>
                  <a:cubicBezTo>
                    <a:pt x="1" y="1598"/>
                    <a:pt x="28" y="2001"/>
                    <a:pt x="94" y="2400"/>
                  </a:cubicBezTo>
                  <a:cubicBezTo>
                    <a:pt x="162" y="2784"/>
                    <a:pt x="278" y="3166"/>
                    <a:pt x="443" y="3528"/>
                  </a:cubicBezTo>
                  <a:cubicBezTo>
                    <a:pt x="614" y="3904"/>
                    <a:pt x="824" y="4217"/>
                    <a:pt x="1061" y="4455"/>
                  </a:cubicBezTo>
                  <a:cubicBezTo>
                    <a:pt x="1317" y="4705"/>
                    <a:pt x="1612" y="4879"/>
                    <a:pt x="1921" y="4960"/>
                  </a:cubicBezTo>
                  <a:cubicBezTo>
                    <a:pt x="2038" y="4992"/>
                    <a:pt x="2158" y="5005"/>
                    <a:pt x="2279" y="5005"/>
                  </a:cubicBezTo>
                  <a:cubicBezTo>
                    <a:pt x="2319" y="5005"/>
                    <a:pt x="2360" y="5005"/>
                    <a:pt x="2400" y="5000"/>
                  </a:cubicBezTo>
                  <a:cubicBezTo>
                    <a:pt x="2476" y="4996"/>
                    <a:pt x="2557" y="4978"/>
                    <a:pt x="2637" y="4960"/>
                  </a:cubicBezTo>
                  <a:cubicBezTo>
                    <a:pt x="2726" y="4938"/>
                    <a:pt x="2811" y="4902"/>
                    <a:pt x="2892" y="4866"/>
                  </a:cubicBezTo>
                  <a:cubicBezTo>
                    <a:pt x="3147" y="4745"/>
                    <a:pt x="3380" y="4544"/>
                    <a:pt x="3573" y="4271"/>
                  </a:cubicBezTo>
                  <a:cubicBezTo>
                    <a:pt x="3724" y="4056"/>
                    <a:pt x="3846" y="3805"/>
                    <a:pt x="3939" y="3492"/>
                  </a:cubicBezTo>
                  <a:cubicBezTo>
                    <a:pt x="4015" y="3250"/>
                    <a:pt x="4069" y="2972"/>
                    <a:pt x="4100" y="2650"/>
                  </a:cubicBezTo>
                  <a:cubicBezTo>
                    <a:pt x="4132" y="2373"/>
                    <a:pt x="4141" y="2077"/>
                    <a:pt x="4132" y="1746"/>
                  </a:cubicBezTo>
                  <a:cubicBezTo>
                    <a:pt x="4127" y="1468"/>
                    <a:pt x="4100" y="1178"/>
                    <a:pt x="4065" y="864"/>
                  </a:cubicBezTo>
                  <a:cubicBezTo>
                    <a:pt x="4029" y="604"/>
                    <a:pt x="3989" y="346"/>
                    <a:pt x="3935" y="94"/>
                  </a:cubicBezTo>
                  <a:cubicBezTo>
                    <a:pt x="3931" y="81"/>
                    <a:pt x="3926" y="63"/>
                    <a:pt x="3918" y="54"/>
                  </a:cubicBezTo>
                  <a:cubicBezTo>
                    <a:pt x="3671" y="108"/>
                    <a:pt x="3425" y="152"/>
                    <a:pt x="3179" y="179"/>
                  </a:cubicBezTo>
                  <a:cubicBezTo>
                    <a:pt x="2869" y="215"/>
                    <a:pt x="2560" y="234"/>
                    <a:pt x="2247" y="234"/>
                  </a:cubicBezTo>
                  <a:cubicBezTo>
                    <a:pt x="2207" y="234"/>
                    <a:pt x="2167" y="233"/>
                    <a:pt x="2127" y="233"/>
                  </a:cubicBezTo>
                  <a:cubicBezTo>
                    <a:pt x="1491" y="224"/>
                    <a:pt x="856" y="144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691966" y="4173632"/>
              <a:ext cx="14697" cy="21609"/>
            </a:xfrm>
            <a:custGeom>
              <a:avLst/>
              <a:gdLst/>
              <a:ahLst/>
              <a:cxnLst/>
              <a:rect l="l" t="t" r="r" b="b"/>
              <a:pathLst>
                <a:path w="253" h="372" extrusionOk="0">
                  <a:moveTo>
                    <a:pt x="87" y="1"/>
                  </a:moveTo>
                  <a:cubicBezTo>
                    <a:pt x="60" y="9"/>
                    <a:pt x="33" y="28"/>
                    <a:pt x="19" y="54"/>
                  </a:cubicBezTo>
                  <a:cubicBezTo>
                    <a:pt x="1" y="81"/>
                    <a:pt x="1" y="108"/>
                    <a:pt x="6" y="139"/>
                  </a:cubicBezTo>
                  <a:cubicBezTo>
                    <a:pt x="11" y="156"/>
                    <a:pt x="15" y="175"/>
                    <a:pt x="15" y="193"/>
                  </a:cubicBezTo>
                  <a:cubicBezTo>
                    <a:pt x="19" y="216"/>
                    <a:pt x="19" y="237"/>
                    <a:pt x="24" y="260"/>
                  </a:cubicBezTo>
                  <a:cubicBezTo>
                    <a:pt x="28" y="291"/>
                    <a:pt x="33" y="318"/>
                    <a:pt x="55" y="340"/>
                  </a:cubicBezTo>
                  <a:cubicBezTo>
                    <a:pt x="77" y="363"/>
                    <a:pt x="104" y="371"/>
                    <a:pt x="135" y="371"/>
                  </a:cubicBezTo>
                  <a:cubicBezTo>
                    <a:pt x="189" y="371"/>
                    <a:pt x="252" y="323"/>
                    <a:pt x="243" y="260"/>
                  </a:cubicBezTo>
                  <a:cubicBezTo>
                    <a:pt x="238" y="202"/>
                    <a:pt x="230" y="139"/>
                    <a:pt x="221" y="81"/>
                  </a:cubicBezTo>
                  <a:cubicBezTo>
                    <a:pt x="216" y="54"/>
                    <a:pt x="194" y="28"/>
                    <a:pt x="172" y="14"/>
                  </a:cubicBezTo>
                  <a:cubicBezTo>
                    <a:pt x="154" y="5"/>
                    <a:pt x="135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697252" y="4222253"/>
              <a:ext cx="14058" cy="23468"/>
            </a:xfrm>
            <a:custGeom>
              <a:avLst/>
              <a:gdLst/>
              <a:ahLst/>
              <a:cxnLst/>
              <a:rect l="l" t="t" r="r" b="b"/>
              <a:pathLst>
                <a:path w="242" h="404" extrusionOk="0">
                  <a:moveTo>
                    <a:pt x="112" y="1"/>
                  </a:moveTo>
                  <a:cubicBezTo>
                    <a:pt x="54" y="1"/>
                    <a:pt x="0" y="50"/>
                    <a:pt x="0" y="108"/>
                  </a:cubicBezTo>
                  <a:cubicBezTo>
                    <a:pt x="5" y="170"/>
                    <a:pt x="5" y="233"/>
                    <a:pt x="13" y="292"/>
                  </a:cubicBezTo>
                  <a:cubicBezTo>
                    <a:pt x="13" y="323"/>
                    <a:pt x="23" y="350"/>
                    <a:pt x="44" y="372"/>
                  </a:cubicBezTo>
                  <a:cubicBezTo>
                    <a:pt x="67" y="389"/>
                    <a:pt x="94" y="403"/>
                    <a:pt x="121" y="403"/>
                  </a:cubicBezTo>
                  <a:cubicBezTo>
                    <a:pt x="179" y="403"/>
                    <a:pt x="242" y="354"/>
                    <a:pt x="232" y="292"/>
                  </a:cubicBezTo>
                  <a:cubicBezTo>
                    <a:pt x="228" y="233"/>
                    <a:pt x="224" y="170"/>
                    <a:pt x="224" y="108"/>
                  </a:cubicBezTo>
                  <a:cubicBezTo>
                    <a:pt x="224" y="50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695684" y="4272151"/>
              <a:ext cx="13012" cy="22946"/>
            </a:xfrm>
            <a:custGeom>
              <a:avLst/>
              <a:gdLst/>
              <a:ahLst/>
              <a:cxnLst/>
              <a:rect l="l" t="t" r="r" b="b"/>
              <a:pathLst>
                <a:path w="224" h="395" extrusionOk="0">
                  <a:moveTo>
                    <a:pt x="112" y="1"/>
                  </a:moveTo>
                  <a:cubicBezTo>
                    <a:pt x="50" y="1"/>
                    <a:pt x="0" y="50"/>
                    <a:pt x="0" y="113"/>
                  </a:cubicBezTo>
                  <a:lnTo>
                    <a:pt x="0" y="282"/>
                  </a:lnTo>
                  <a:cubicBezTo>
                    <a:pt x="0" y="340"/>
                    <a:pt x="50" y="394"/>
                    <a:pt x="108" y="394"/>
                  </a:cubicBezTo>
                  <a:cubicBezTo>
                    <a:pt x="170" y="394"/>
                    <a:pt x="220" y="340"/>
                    <a:pt x="220" y="282"/>
                  </a:cubicBezTo>
                  <a:cubicBezTo>
                    <a:pt x="220" y="224"/>
                    <a:pt x="220" y="166"/>
                    <a:pt x="224" y="113"/>
                  </a:cubicBezTo>
                  <a:cubicBezTo>
                    <a:pt x="224" y="50"/>
                    <a:pt x="170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687610" y="4319204"/>
              <a:ext cx="15917" cy="24804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162" y="1"/>
                  </a:moveTo>
                  <a:cubicBezTo>
                    <a:pt x="130" y="1"/>
                    <a:pt x="103" y="14"/>
                    <a:pt x="81" y="32"/>
                  </a:cubicBezTo>
                  <a:cubicBezTo>
                    <a:pt x="59" y="55"/>
                    <a:pt x="54" y="82"/>
                    <a:pt x="49" y="113"/>
                  </a:cubicBezTo>
                  <a:lnTo>
                    <a:pt x="49" y="127"/>
                  </a:lnTo>
                  <a:cubicBezTo>
                    <a:pt x="41" y="180"/>
                    <a:pt x="28" y="234"/>
                    <a:pt x="14" y="288"/>
                  </a:cubicBezTo>
                  <a:cubicBezTo>
                    <a:pt x="1" y="346"/>
                    <a:pt x="32" y="404"/>
                    <a:pt x="94" y="422"/>
                  </a:cubicBezTo>
                  <a:cubicBezTo>
                    <a:pt x="104" y="425"/>
                    <a:pt x="114" y="426"/>
                    <a:pt x="124" y="426"/>
                  </a:cubicBezTo>
                  <a:cubicBezTo>
                    <a:pt x="173" y="426"/>
                    <a:pt x="218" y="394"/>
                    <a:pt x="229" y="346"/>
                  </a:cubicBezTo>
                  <a:cubicBezTo>
                    <a:pt x="251" y="270"/>
                    <a:pt x="264" y="189"/>
                    <a:pt x="269" y="113"/>
                  </a:cubicBezTo>
                  <a:cubicBezTo>
                    <a:pt x="274" y="86"/>
                    <a:pt x="255" y="50"/>
                    <a:pt x="237" y="32"/>
                  </a:cubicBezTo>
                  <a:cubicBezTo>
                    <a:pt x="220" y="14"/>
                    <a:pt x="189" y="1"/>
                    <a:pt x="16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670473" y="4359808"/>
              <a:ext cx="18763" cy="22771"/>
            </a:xfrm>
            <a:custGeom>
              <a:avLst/>
              <a:gdLst/>
              <a:ahLst/>
              <a:cxnLst/>
              <a:rect l="l" t="t" r="r" b="b"/>
              <a:pathLst>
                <a:path w="323" h="392" extrusionOk="0">
                  <a:moveTo>
                    <a:pt x="179" y="0"/>
                  </a:moveTo>
                  <a:cubicBezTo>
                    <a:pt x="152" y="9"/>
                    <a:pt x="125" y="27"/>
                    <a:pt x="112" y="54"/>
                  </a:cubicBezTo>
                  <a:cubicBezTo>
                    <a:pt x="85" y="112"/>
                    <a:pt x="58" y="170"/>
                    <a:pt x="27" y="224"/>
                  </a:cubicBezTo>
                  <a:cubicBezTo>
                    <a:pt x="0" y="277"/>
                    <a:pt x="13" y="345"/>
                    <a:pt x="67" y="376"/>
                  </a:cubicBezTo>
                  <a:cubicBezTo>
                    <a:pt x="85" y="387"/>
                    <a:pt x="104" y="391"/>
                    <a:pt x="124" y="391"/>
                  </a:cubicBezTo>
                  <a:cubicBezTo>
                    <a:pt x="163" y="391"/>
                    <a:pt x="202" y="371"/>
                    <a:pt x="220" y="335"/>
                  </a:cubicBezTo>
                  <a:cubicBezTo>
                    <a:pt x="251" y="282"/>
                    <a:pt x="278" y="224"/>
                    <a:pt x="304" y="166"/>
                  </a:cubicBezTo>
                  <a:cubicBezTo>
                    <a:pt x="317" y="135"/>
                    <a:pt x="323" y="112"/>
                    <a:pt x="313" y="81"/>
                  </a:cubicBezTo>
                  <a:cubicBezTo>
                    <a:pt x="309" y="54"/>
                    <a:pt x="290" y="27"/>
                    <a:pt x="264" y="13"/>
                  </a:cubicBezTo>
                  <a:cubicBezTo>
                    <a:pt x="246" y="5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39424" y="3488995"/>
              <a:ext cx="802455" cy="544826"/>
            </a:xfrm>
            <a:custGeom>
              <a:avLst/>
              <a:gdLst/>
              <a:ahLst/>
              <a:cxnLst/>
              <a:rect l="l" t="t" r="r" b="b"/>
              <a:pathLst>
                <a:path w="13814" h="9379" extrusionOk="0">
                  <a:moveTo>
                    <a:pt x="9351" y="1"/>
                  </a:moveTo>
                  <a:cubicBezTo>
                    <a:pt x="8523" y="77"/>
                    <a:pt x="7663" y="286"/>
                    <a:pt x="6800" y="627"/>
                  </a:cubicBezTo>
                  <a:cubicBezTo>
                    <a:pt x="6432" y="770"/>
                    <a:pt x="6056" y="945"/>
                    <a:pt x="5680" y="1142"/>
                  </a:cubicBezTo>
                  <a:cubicBezTo>
                    <a:pt x="5622" y="1168"/>
                    <a:pt x="5568" y="1195"/>
                    <a:pt x="5510" y="1222"/>
                  </a:cubicBezTo>
                  <a:cubicBezTo>
                    <a:pt x="5304" y="1321"/>
                    <a:pt x="5098" y="1424"/>
                    <a:pt x="4901" y="1532"/>
                  </a:cubicBezTo>
                  <a:cubicBezTo>
                    <a:pt x="4897" y="1536"/>
                    <a:pt x="4897" y="1536"/>
                    <a:pt x="4893" y="1536"/>
                  </a:cubicBezTo>
                  <a:cubicBezTo>
                    <a:pt x="4548" y="1720"/>
                    <a:pt x="4207" y="1916"/>
                    <a:pt x="3876" y="2127"/>
                  </a:cubicBezTo>
                  <a:cubicBezTo>
                    <a:pt x="3205" y="2552"/>
                    <a:pt x="2579" y="3040"/>
                    <a:pt x="2009" y="3586"/>
                  </a:cubicBezTo>
                  <a:cubicBezTo>
                    <a:pt x="1719" y="3858"/>
                    <a:pt x="1445" y="4154"/>
                    <a:pt x="1191" y="4459"/>
                  </a:cubicBezTo>
                  <a:cubicBezTo>
                    <a:pt x="926" y="4772"/>
                    <a:pt x="685" y="5104"/>
                    <a:pt x="488" y="5461"/>
                  </a:cubicBezTo>
                  <a:cubicBezTo>
                    <a:pt x="290" y="5819"/>
                    <a:pt x="148" y="6200"/>
                    <a:pt x="76" y="6603"/>
                  </a:cubicBezTo>
                  <a:cubicBezTo>
                    <a:pt x="0" y="7006"/>
                    <a:pt x="22" y="7426"/>
                    <a:pt x="129" y="7820"/>
                  </a:cubicBezTo>
                  <a:cubicBezTo>
                    <a:pt x="210" y="8102"/>
                    <a:pt x="344" y="8362"/>
                    <a:pt x="537" y="8581"/>
                  </a:cubicBezTo>
                  <a:cubicBezTo>
                    <a:pt x="716" y="8787"/>
                    <a:pt x="945" y="8944"/>
                    <a:pt x="1191" y="9064"/>
                  </a:cubicBezTo>
                  <a:cubicBezTo>
                    <a:pt x="1445" y="9190"/>
                    <a:pt x="1719" y="9262"/>
                    <a:pt x="1996" y="9310"/>
                  </a:cubicBezTo>
                  <a:cubicBezTo>
                    <a:pt x="2283" y="9364"/>
                    <a:pt x="2573" y="9378"/>
                    <a:pt x="2864" y="9378"/>
                  </a:cubicBezTo>
                  <a:cubicBezTo>
                    <a:pt x="3156" y="9374"/>
                    <a:pt x="3442" y="9351"/>
                    <a:pt x="3734" y="9310"/>
                  </a:cubicBezTo>
                  <a:cubicBezTo>
                    <a:pt x="4060" y="9266"/>
                    <a:pt x="4387" y="9190"/>
                    <a:pt x="4709" y="9110"/>
                  </a:cubicBezTo>
                  <a:cubicBezTo>
                    <a:pt x="5089" y="9015"/>
                    <a:pt x="5465" y="8903"/>
                    <a:pt x="5841" y="8773"/>
                  </a:cubicBezTo>
                  <a:cubicBezTo>
                    <a:pt x="6145" y="8702"/>
                    <a:pt x="6463" y="8622"/>
                    <a:pt x="6800" y="8527"/>
                  </a:cubicBezTo>
                  <a:cubicBezTo>
                    <a:pt x="7694" y="8281"/>
                    <a:pt x="8630" y="7963"/>
                    <a:pt x="9588" y="7592"/>
                  </a:cubicBezTo>
                  <a:cubicBezTo>
                    <a:pt x="9991" y="7436"/>
                    <a:pt x="10394" y="7269"/>
                    <a:pt x="10779" y="7095"/>
                  </a:cubicBezTo>
                  <a:cubicBezTo>
                    <a:pt x="11128" y="6943"/>
                    <a:pt x="11442" y="6796"/>
                    <a:pt x="11737" y="6639"/>
                  </a:cubicBezTo>
                  <a:cubicBezTo>
                    <a:pt x="11956" y="6531"/>
                    <a:pt x="12188" y="6406"/>
                    <a:pt x="12413" y="6254"/>
                  </a:cubicBezTo>
                  <a:cubicBezTo>
                    <a:pt x="12551" y="6164"/>
                    <a:pt x="12686" y="6052"/>
                    <a:pt x="12842" y="5905"/>
                  </a:cubicBezTo>
                  <a:cubicBezTo>
                    <a:pt x="12977" y="5779"/>
                    <a:pt x="13097" y="5645"/>
                    <a:pt x="13209" y="5502"/>
                  </a:cubicBezTo>
                  <a:cubicBezTo>
                    <a:pt x="13308" y="5372"/>
                    <a:pt x="13397" y="5234"/>
                    <a:pt x="13487" y="5072"/>
                  </a:cubicBezTo>
                  <a:cubicBezTo>
                    <a:pt x="13630" y="4804"/>
                    <a:pt x="13729" y="4508"/>
                    <a:pt x="13773" y="4195"/>
                  </a:cubicBezTo>
                  <a:cubicBezTo>
                    <a:pt x="13814" y="3908"/>
                    <a:pt x="13805" y="3608"/>
                    <a:pt x="13751" y="3313"/>
                  </a:cubicBezTo>
                  <a:cubicBezTo>
                    <a:pt x="13638" y="2740"/>
                    <a:pt x="13353" y="2176"/>
                    <a:pt x="12919" y="1688"/>
                  </a:cubicBezTo>
                  <a:cubicBezTo>
                    <a:pt x="12489" y="1205"/>
                    <a:pt x="11929" y="811"/>
                    <a:pt x="11302" y="555"/>
                  </a:cubicBezTo>
                  <a:cubicBezTo>
                    <a:pt x="10962" y="412"/>
                    <a:pt x="10577" y="309"/>
                    <a:pt x="10152" y="247"/>
                  </a:cubicBezTo>
                  <a:cubicBezTo>
                    <a:pt x="9928" y="211"/>
                    <a:pt x="9686" y="189"/>
                    <a:pt x="9444" y="184"/>
                  </a:cubicBezTo>
                  <a:cubicBezTo>
                    <a:pt x="9467" y="170"/>
                    <a:pt x="9481" y="139"/>
                    <a:pt x="9476" y="104"/>
                  </a:cubicBezTo>
                  <a:cubicBezTo>
                    <a:pt x="9467" y="45"/>
                    <a:pt x="9418" y="1"/>
                    <a:pt x="9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819646" y="3984030"/>
              <a:ext cx="27418" cy="15626"/>
            </a:xfrm>
            <a:custGeom>
              <a:avLst/>
              <a:gdLst/>
              <a:ahLst/>
              <a:cxnLst/>
              <a:rect l="l" t="t" r="r" b="b"/>
              <a:pathLst>
                <a:path w="472" h="269" extrusionOk="0">
                  <a:moveTo>
                    <a:pt x="346" y="1"/>
                  </a:moveTo>
                  <a:cubicBezTo>
                    <a:pt x="337" y="1"/>
                    <a:pt x="328" y="1"/>
                    <a:pt x="319" y="5"/>
                  </a:cubicBezTo>
                  <a:cubicBezTo>
                    <a:pt x="243" y="24"/>
                    <a:pt x="166" y="36"/>
                    <a:pt x="91" y="55"/>
                  </a:cubicBezTo>
                  <a:cubicBezTo>
                    <a:pt x="32" y="63"/>
                    <a:pt x="1" y="135"/>
                    <a:pt x="15" y="189"/>
                  </a:cubicBezTo>
                  <a:cubicBezTo>
                    <a:pt x="29" y="241"/>
                    <a:pt x="73" y="268"/>
                    <a:pt x="123" y="268"/>
                  </a:cubicBezTo>
                  <a:cubicBezTo>
                    <a:pt x="133" y="268"/>
                    <a:pt x="143" y="267"/>
                    <a:pt x="154" y="265"/>
                  </a:cubicBezTo>
                  <a:cubicBezTo>
                    <a:pt x="226" y="251"/>
                    <a:pt x="301" y="238"/>
                    <a:pt x="377" y="220"/>
                  </a:cubicBezTo>
                  <a:cubicBezTo>
                    <a:pt x="435" y="203"/>
                    <a:pt x="472" y="140"/>
                    <a:pt x="453" y="82"/>
                  </a:cubicBezTo>
                  <a:cubicBezTo>
                    <a:pt x="440" y="32"/>
                    <a:pt x="395" y="1"/>
                    <a:pt x="34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753134" y="3996054"/>
              <a:ext cx="30962" cy="14871"/>
            </a:xfrm>
            <a:custGeom>
              <a:avLst/>
              <a:gdLst/>
              <a:ahLst/>
              <a:cxnLst/>
              <a:rect l="l" t="t" r="r" b="b"/>
              <a:pathLst>
                <a:path w="533" h="256" extrusionOk="0">
                  <a:moveTo>
                    <a:pt x="421" y="0"/>
                  </a:moveTo>
                  <a:cubicBezTo>
                    <a:pt x="318" y="13"/>
                    <a:pt x="216" y="23"/>
                    <a:pt x="113" y="36"/>
                  </a:cubicBezTo>
                  <a:cubicBezTo>
                    <a:pt x="81" y="40"/>
                    <a:pt x="59" y="44"/>
                    <a:pt x="36" y="67"/>
                  </a:cubicBezTo>
                  <a:cubicBezTo>
                    <a:pt x="14" y="89"/>
                    <a:pt x="1" y="116"/>
                    <a:pt x="1" y="147"/>
                  </a:cubicBezTo>
                  <a:cubicBezTo>
                    <a:pt x="1" y="174"/>
                    <a:pt x="14" y="205"/>
                    <a:pt x="36" y="224"/>
                  </a:cubicBezTo>
                  <a:cubicBezTo>
                    <a:pt x="53" y="240"/>
                    <a:pt x="79" y="256"/>
                    <a:pt x="104" y="256"/>
                  </a:cubicBezTo>
                  <a:cubicBezTo>
                    <a:pt x="107" y="256"/>
                    <a:pt x="110" y="255"/>
                    <a:pt x="113" y="255"/>
                  </a:cubicBezTo>
                  <a:cubicBezTo>
                    <a:pt x="216" y="246"/>
                    <a:pt x="318" y="232"/>
                    <a:pt x="421" y="224"/>
                  </a:cubicBezTo>
                  <a:cubicBezTo>
                    <a:pt x="452" y="219"/>
                    <a:pt x="479" y="215"/>
                    <a:pt x="501" y="188"/>
                  </a:cubicBezTo>
                  <a:cubicBezTo>
                    <a:pt x="520" y="170"/>
                    <a:pt x="533" y="139"/>
                    <a:pt x="533" y="112"/>
                  </a:cubicBezTo>
                  <a:cubicBezTo>
                    <a:pt x="533" y="81"/>
                    <a:pt x="520" y="54"/>
                    <a:pt x="501" y="36"/>
                  </a:cubicBezTo>
                  <a:cubicBezTo>
                    <a:pt x="484" y="17"/>
                    <a:pt x="457" y="0"/>
                    <a:pt x="43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692547" y="4000992"/>
              <a:ext cx="26838" cy="13245"/>
            </a:xfrm>
            <a:custGeom>
              <a:avLst/>
              <a:gdLst/>
              <a:ahLst/>
              <a:cxnLst/>
              <a:rect l="l" t="t" r="r" b="b"/>
              <a:pathLst>
                <a:path w="462" h="228" extrusionOk="0">
                  <a:moveTo>
                    <a:pt x="108" y="0"/>
                  </a:moveTo>
                  <a:cubicBezTo>
                    <a:pt x="50" y="0"/>
                    <a:pt x="1" y="50"/>
                    <a:pt x="1" y="108"/>
                  </a:cubicBezTo>
                  <a:cubicBezTo>
                    <a:pt x="1" y="170"/>
                    <a:pt x="50" y="219"/>
                    <a:pt x="112" y="219"/>
                  </a:cubicBezTo>
                  <a:cubicBezTo>
                    <a:pt x="193" y="219"/>
                    <a:pt x="269" y="224"/>
                    <a:pt x="350" y="228"/>
                  </a:cubicBezTo>
                  <a:cubicBezTo>
                    <a:pt x="408" y="228"/>
                    <a:pt x="462" y="174"/>
                    <a:pt x="462" y="116"/>
                  </a:cubicBezTo>
                  <a:cubicBezTo>
                    <a:pt x="462" y="54"/>
                    <a:pt x="408" y="9"/>
                    <a:pt x="350" y="4"/>
                  </a:cubicBezTo>
                  <a:cubicBezTo>
                    <a:pt x="269" y="0"/>
                    <a:pt x="193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2057412" y="3789315"/>
              <a:ext cx="365096" cy="770970"/>
            </a:xfrm>
            <a:custGeom>
              <a:avLst/>
              <a:gdLst/>
              <a:ahLst/>
              <a:cxnLst/>
              <a:rect l="l" t="t" r="r" b="b"/>
              <a:pathLst>
                <a:path w="6285" h="13272" extrusionOk="0">
                  <a:moveTo>
                    <a:pt x="1482" y="0"/>
                  </a:moveTo>
                  <a:cubicBezTo>
                    <a:pt x="1428" y="0"/>
                    <a:pt x="1383" y="37"/>
                    <a:pt x="1370" y="85"/>
                  </a:cubicBezTo>
                  <a:cubicBezTo>
                    <a:pt x="1360" y="126"/>
                    <a:pt x="1379" y="171"/>
                    <a:pt x="1410" y="198"/>
                  </a:cubicBezTo>
                  <a:cubicBezTo>
                    <a:pt x="1352" y="246"/>
                    <a:pt x="1298" y="310"/>
                    <a:pt x="1257" y="380"/>
                  </a:cubicBezTo>
                  <a:cubicBezTo>
                    <a:pt x="1222" y="444"/>
                    <a:pt x="1195" y="515"/>
                    <a:pt x="1177" y="601"/>
                  </a:cubicBezTo>
                  <a:cubicBezTo>
                    <a:pt x="1160" y="676"/>
                    <a:pt x="1150" y="766"/>
                    <a:pt x="1155" y="860"/>
                  </a:cubicBezTo>
                  <a:cubicBezTo>
                    <a:pt x="1160" y="954"/>
                    <a:pt x="1177" y="1048"/>
                    <a:pt x="1209" y="1142"/>
                  </a:cubicBezTo>
                  <a:cubicBezTo>
                    <a:pt x="868" y="990"/>
                    <a:pt x="515" y="864"/>
                    <a:pt x="156" y="762"/>
                  </a:cubicBezTo>
                  <a:cubicBezTo>
                    <a:pt x="143" y="756"/>
                    <a:pt x="135" y="756"/>
                    <a:pt x="125" y="756"/>
                  </a:cubicBezTo>
                  <a:cubicBezTo>
                    <a:pt x="76" y="756"/>
                    <a:pt x="32" y="793"/>
                    <a:pt x="18" y="837"/>
                  </a:cubicBezTo>
                  <a:cubicBezTo>
                    <a:pt x="0" y="896"/>
                    <a:pt x="36" y="963"/>
                    <a:pt x="94" y="977"/>
                  </a:cubicBezTo>
                  <a:cubicBezTo>
                    <a:pt x="398" y="1062"/>
                    <a:pt x="699" y="1169"/>
                    <a:pt x="994" y="1289"/>
                  </a:cubicBezTo>
                  <a:cubicBezTo>
                    <a:pt x="1606" y="1554"/>
                    <a:pt x="2184" y="1884"/>
                    <a:pt x="2708" y="2283"/>
                  </a:cubicBezTo>
                  <a:cubicBezTo>
                    <a:pt x="3164" y="2642"/>
                    <a:pt x="3563" y="3035"/>
                    <a:pt x="3895" y="3460"/>
                  </a:cubicBezTo>
                  <a:cubicBezTo>
                    <a:pt x="4163" y="3818"/>
                    <a:pt x="4387" y="4190"/>
                    <a:pt x="4552" y="4570"/>
                  </a:cubicBezTo>
                  <a:cubicBezTo>
                    <a:pt x="4691" y="4902"/>
                    <a:pt x="4785" y="5237"/>
                    <a:pt x="4835" y="5569"/>
                  </a:cubicBezTo>
                  <a:cubicBezTo>
                    <a:pt x="4874" y="5882"/>
                    <a:pt x="4874" y="6196"/>
                    <a:pt x="4835" y="6509"/>
                  </a:cubicBezTo>
                  <a:lnTo>
                    <a:pt x="4835" y="6514"/>
                  </a:lnTo>
                  <a:lnTo>
                    <a:pt x="4835" y="6526"/>
                  </a:lnTo>
                  <a:cubicBezTo>
                    <a:pt x="4785" y="6876"/>
                    <a:pt x="4682" y="7243"/>
                    <a:pt x="4530" y="7605"/>
                  </a:cubicBezTo>
                  <a:cubicBezTo>
                    <a:pt x="4310" y="8129"/>
                    <a:pt x="4002" y="8644"/>
                    <a:pt x="3558" y="9230"/>
                  </a:cubicBezTo>
                  <a:cubicBezTo>
                    <a:pt x="3558" y="9208"/>
                    <a:pt x="3546" y="9190"/>
                    <a:pt x="3532" y="9177"/>
                  </a:cubicBezTo>
                  <a:cubicBezTo>
                    <a:pt x="3509" y="9158"/>
                    <a:pt x="3482" y="9146"/>
                    <a:pt x="3451" y="9146"/>
                  </a:cubicBezTo>
                  <a:cubicBezTo>
                    <a:pt x="3420" y="9146"/>
                    <a:pt x="3393" y="9158"/>
                    <a:pt x="3370" y="9181"/>
                  </a:cubicBezTo>
                  <a:cubicBezTo>
                    <a:pt x="3201" y="9383"/>
                    <a:pt x="3052" y="9602"/>
                    <a:pt x="2945" y="9840"/>
                  </a:cubicBezTo>
                  <a:cubicBezTo>
                    <a:pt x="2901" y="9933"/>
                    <a:pt x="2860" y="10032"/>
                    <a:pt x="2825" y="10125"/>
                  </a:cubicBezTo>
                  <a:cubicBezTo>
                    <a:pt x="2708" y="10264"/>
                    <a:pt x="2592" y="10398"/>
                    <a:pt x="2471" y="10532"/>
                  </a:cubicBezTo>
                  <a:cubicBezTo>
                    <a:pt x="2426" y="10578"/>
                    <a:pt x="2426" y="10650"/>
                    <a:pt x="2471" y="10689"/>
                  </a:cubicBezTo>
                  <a:cubicBezTo>
                    <a:pt x="2493" y="10712"/>
                    <a:pt x="2520" y="10720"/>
                    <a:pt x="2552" y="10720"/>
                  </a:cubicBezTo>
                  <a:cubicBezTo>
                    <a:pt x="2583" y="10720"/>
                    <a:pt x="2610" y="10712"/>
                    <a:pt x="2632" y="10689"/>
                  </a:cubicBezTo>
                  <a:lnTo>
                    <a:pt x="2708" y="10600"/>
                  </a:lnTo>
                  <a:lnTo>
                    <a:pt x="2708" y="10600"/>
                  </a:lnTo>
                  <a:cubicBezTo>
                    <a:pt x="2618" y="11129"/>
                    <a:pt x="2672" y="11679"/>
                    <a:pt x="2860" y="12189"/>
                  </a:cubicBezTo>
                  <a:cubicBezTo>
                    <a:pt x="2874" y="12234"/>
                    <a:pt x="2914" y="12265"/>
                    <a:pt x="2959" y="12270"/>
                  </a:cubicBezTo>
                  <a:cubicBezTo>
                    <a:pt x="2614" y="12530"/>
                    <a:pt x="2238" y="12794"/>
                    <a:pt x="1804" y="13067"/>
                  </a:cubicBezTo>
                  <a:cubicBezTo>
                    <a:pt x="1750" y="13098"/>
                    <a:pt x="1736" y="13170"/>
                    <a:pt x="1768" y="13223"/>
                  </a:cubicBezTo>
                  <a:cubicBezTo>
                    <a:pt x="1786" y="13255"/>
                    <a:pt x="1827" y="13272"/>
                    <a:pt x="1862" y="13272"/>
                  </a:cubicBezTo>
                  <a:cubicBezTo>
                    <a:pt x="1885" y="13272"/>
                    <a:pt x="1902" y="13268"/>
                    <a:pt x="1920" y="13259"/>
                  </a:cubicBezTo>
                  <a:cubicBezTo>
                    <a:pt x="2618" y="12815"/>
                    <a:pt x="3201" y="12386"/>
                    <a:pt x="3701" y="11939"/>
                  </a:cubicBezTo>
                  <a:cubicBezTo>
                    <a:pt x="4257" y="11446"/>
                    <a:pt x="4727" y="10904"/>
                    <a:pt x="5103" y="10327"/>
                  </a:cubicBezTo>
                  <a:cubicBezTo>
                    <a:pt x="5501" y="9727"/>
                    <a:pt x="5806" y="9055"/>
                    <a:pt x="6007" y="8330"/>
                  </a:cubicBezTo>
                  <a:cubicBezTo>
                    <a:pt x="6182" y="7718"/>
                    <a:pt x="6271" y="7073"/>
                    <a:pt x="6275" y="6419"/>
                  </a:cubicBezTo>
                  <a:cubicBezTo>
                    <a:pt x="6285" y="5134"/>
                    <a:pt x="5957" y="3890"/>
                    <a:pt x="5327" y="2816"/>
                  </a:cubicBezTo>
                  <a:cubicBezTo>
                    <a:pt x="5009" y="2279"/>
                    <a:pt x="4614" y="1795"/>
                    <a:pt x="4158" y="1380"/>
                  </a:cubicBezTo>
                  <a:cubicBezTo>
                    <a:pt x="3688" y="954"/>
                    <a:pt x="3151" y="605"/>
                    <a:pt x="2565" y="349"/>
                  </a:cubicBezTo>
                  <a:cubicBezTo>
                    <a:pt x="2444" y="300"/>
                    <a:pt x="2319" y="252"/>
                    <a:pt x="2197" y="206"/>
                  </a:cubicBezTo>
                  <a:cubicBezTo>
                    <a:pt x="2184" y="188"/>
                    <a:pt x="2170" y="175"/>
                    <a:pt x="2153" y="166"/>
                  </a:cubicBezTo>
                  <a:cubicBezTo>
                    <a:pt x="2050" y="117"/>
                    <a:pt x="1961" y="90"/>
                    <a:pt x="1875" y="76"/>
                  </a:cubicBezTo>
                  <a:cubicBezTo>
                    <a:pt x="1844" y="72"/>
                    <a:pt x="1813" y="72"/>
                    <a:pt x="1777" y="72"/>
                  </a:cubicBezTo>
                  <a:cubicBezTo>
                    <a:pt x="1687" y="45"/>
                    <a:pt x="1598" y="23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2218610" y="3854840"/>
              <a:ext cx="253040" cy="326117"/>
            </a:xfrm>
            <a:custGeom>
              <a:avLst/>
              <a:gdLst/>
              <a:ahLst/>
              <a:cxnLst/>
              <a:rect l="l" t="t" r="r" b="b"/>
              <a:pathLst>
                <a:path w="4356" h="5614" extrusionOk="0">
                  <a:moveTo>
                    <a:pt x="1746" y="0"/>
                  </a:moveTo>
                  <a:cubicBezTo>
                    <a:pt x="1500" y="0"/>
                    <a:pt x="1249" y="50"/>
                    <a:pt x="1017" y="134"/>
                  </a:cubicBezTo>
                  <a:cubicBezTo>
                    <a:pt x="707" y="256"/>
                    <a:pt x="453" y="434"/>
                    <a:pt x="277" y="663"/>
                  </a:cubicBezTo>
                  <a:cubicBezTo>
                    <a:pt x="184" y="783"/>
                    <a:pt x="112" y="913"/>
                    <a:pt x="67" y="1052"/>
                  </a:cubicBezTo>
                  <a:cubicBezTo>
                    <a:pt x="31" y="1159"/>
                    <a:pt x="9" y="1289"/>
                    <a:pt x="5" y="1433"/>
                  </a:cubicBezTo>
                  <a:cubicBezTo>
                    <a:pt x="0" y="1558"/>
                    <a:pt x="19" y="1692"/>
                    <a:pt x="50" y="1822"/>
                  </a:cubicBezTo>
                  <a:cubicBezTo>
                    <a:pt x="81" y="1948"/>
                    <a:pt x="135" y="2068"/>
                    <a:pt x="207" y="2176"/>
                  </a:cubicBezTo>
                  <a:cubicBezTo>
                    <a:pt x="277" y="2283"/>
                    <a:pt x="372" y="2373"/>
                    <a:pt x="479" y="2440"/>
                  </a:cubicBezTo>
                  <a:cubicBezTo>
                    <a:pt x="564" y="2489"/>
                    <a:pt x="658" y="2520"/>
                    <a:pt x="761" y="2539"/>
                  </a:cubicBezTo>
                  <a:cubicBezTo>
                    <a:pt x="725" y="2597"/>
                    <a:pt x="703" y="2650"/>
                    <a:pt x="680" y="2696"/>
                  </a:cubicBezTo>
                  <a:cubicBezTo>
                    <a:pt x="649" y="2780"/>
                    <a:pt x="627" y="2874"/>
                    <a:pt x="614" y="3000"/>
                  </a:cubicBezTo>
                  <a:cubicBezTo>
                    <a:pt x="604" y="3093"/>
                    <a:pt x="604" y="3196"/>
                    <a:pt x="622" y="3308"/>
                  </a:cubicBezTo>
                  <a:cubicBezTo>
                    <a:pt x="641" y="3415"/>
                    <a:pt x="667" y="3514"/>
                    <a:pt x="703" y="3613"/>
                  </a:cubicBezTo>
                  <a:cubicBezTo>
                    <a:pt x="748" y="3711"/>
                    <a:pt x="797" y="3797"/>
                    <a:pt x="855" y="3872"/>
                  </a:cubicBezTo>
                  <a:cubicBezTo>
                    <a:pt x="922" y="3962"/>
                    <a:pt x="998" y="4033"/>
                    <a:pt x="1083" y="4096"/>
                  </a:cubicBezTo>
                  <a:cubicBezTo>
                    <a:pt x="1164" y="4150"/>
                    <a:pt x="1254" y="4186"/>
                    <a:pt x="1352" y="4208"/>
                  </a:cubicBezTo>
                  <a:cubicBezTo>
                    <a:pt x="1397" y="4221"/>
                    <a:pt x="1442" y="4226"/>
                    <a:pt x="1496" y="4226"/>
                  </a:cubicBezTo>
                  <a:cubicBezTo>
                    <a:pt x="1482" y="4253"/>
                    <a:pt x="1477" y="4280"/>
                    <a:pt x="1469" y="4311"/>
                  </a:cubicBezTo>
                  <a:cubicBezTo>
                    <a:pt x="1451" y="4400"/>
                    <a:pt x="1446" y="4495"/>
                    <a:pt x="1459" y="4593"/>
                  </a:cubicBezTo>
                  <a:cubicBezTo>
                    <a:pt x="1473" y="4669"/>
                    <a:pt x="1496" y="4741"/>
                    <a:pt x="1535" y="4830"/>
                  </a:cubicBezTo>
                  <a:cubicBezTo>
                    <a:pt x="1567" y="4902"/>
                    <a:pt x="1616" y="4973"/>
                    <a:pt x="1684" y="5059"/>
                  </a:cubicBezTo>
                  <a:cubicBezTo>
                    <a:pt x="1786" y="5179"/>
                    <a:pt x="1930" y="5291"/>
                    <a:pt x="2118" y="5394"/>
                  </a:cubicBezTo>
                  <a:cubicBezTo>
                    <a:pt x="2269" y="5475"/>
                    <a:pt x="2417" y="5533"/>
                    <a:pt x="2565" y="5574"/>
                  </a:cubicBezTo>
                  <a:cubicBezTo>
                    <a:pt x="2677" y="5600"/>
                    <a:pt x="2789" y="5613"/>
                    <a:pt x="2897" y="5613"/>
                  </a:cubicBezTo>
                  <a:cubicBezTo>
                    <a:pt x="3048" y="5613"/>
                    <a:pt x="3192" y="5586"/>
                    <a:pt x="3326" y="5533"/>
                  </a:cubicBezTo>
                  <a:cubicBezTo>
                    <a:pt x="3380" y="5506"/>
                    <a:pt x="3434" y="5483"/>
                    <a:pt x="3483" y="5452"/>
                  </a:cubicBezTo>
                  <a:cubicBezTo>
                    <a:pt x="3541" y="5417"/>
                    <a:pt x="3595" y="5376"/>
                    <a:pt x="3639" y="5340"/>
                  </a:cubicBezTo>
                  <a:cubicBezTo>
                    <a:pt x="3719" y="5274"/>
                    <a:pt x="3800" y="5188"/>
                    <a:pt x="3890" y="5072"/>
                  </a:cubicBezTo>
                  <a:cubicBezTo>
                    <a:pt x="4029" y="4888"/>
                    <a:pt x="4136" y="4660"/>
                    <a:pt x="4221" y="4374"/>
                  </a:cubicBezTo>
                  <a:cubicBezTo>
                    <a:pt x="4297" y="4128"/>
                    <a:pt x="4343" y="3859"/>
                    <a:pt x="4351" y="3576"/>
                  </a:cubicBezTo>
                  <a:cubicBezTo>
                    <a:pt x="4355" y="3452"/>
                    <a:pt x="4351" y="3322"/>
                    <a:pt x="4337" y="3192"/>
                  </a:cubicBezTo>
                  <a:cubicBezTo>
                    <a:pt x="4320" y="3045"/>
                    <a:pt x="4293" y="2901"/>
                    <a:pt x="4266" y="2780"/>
                  </a:cubicBezTo>
                  <a:cubicBezTo>
                    <a:pt x="4203" y="2471"/>
                    <a:pt x="4109" y="2171"/>
                    <a:pt x="3993" y="1880"/>
                  </a:cubicBezTo>
                  <a:cubicBezTo>
                    <a:pt x="3715" y="1196"/>
                    <a:pt x="3339" y="681"/>
                    <a:pt x="2870" y="359"/>
                  </a:cubicBezTo>
                  <a:cubicBezTo>
                    <a:pt x="2610" y="175"/>
                    <a:pt x="2306" y="58"/>
                    <a:pt x="1988" y="18"/>
                  </a:cubicBezTo>
                  <a:cubicBezTo>
                    <a:pt x="1911" y="4"/>
                    <a:pt x="1827" y="0"/>
                    <a:pt x="1746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2264907" y="3963757"/>
              <a:ext cx="68953" cy="38920"/>
            </a:xfrm>
            <a:custGeom>
              <a:avLst/>
              <a:gdLst/>
              <a:ahLst/>
              <a:cxnLst/>
              <a:rect l="l" t="t" r="r" b="b"/>
              <a:pathLst>
                <a:path w="1187" h="670" extrusionOk="0">
                  <a:moveTo>
                    <a:pt x="1061" y="1"/>
                  </a:moveTo>
                  <a:cubicBezTo>
                    <a:pt x="1048" y="1"/>
                    <a:pt x="1030" y="1"/>
                    <a:pt x="1016" y="9"/>
                  </a:cubicBezTo>
                  <a:cubicBezTo>
                    <a:pt x="854" y="69"/>
                    <a:pt x="689" y="122"/>
                    <a:pt x="528" y="189"/>
                  </a:cubicBezTo>
                  <a:cubicBezTo>
                    <a:pt x="358" y="257"/>
                    <a:pt x="197" y="350"/>
                    <a:pt x="58" y="471"/>
                  </a:cubicBezTo>
                  <a:cubicBezTo>
                    <a:pt x="13" y="511"/>
                    <a:pt x="0" y="573"/>
                    <a:pt x="36" y="623"/>
                  </a:cubicBezTo>
                  <a:cubicBezTo>
                    <a:pt x="57" y="652"/>
                    <a:pt x="91" y="669"/>
                    <a:pt x="126" y="669"/>
                  </a:cubicBezTo>
                  <a:cubicBezTo>
                    <a:pt x="149" y="669"/>
                    <a:pt x="173" y="662"/>
                    <a:pt x="193" y="645"/>
                  </a:cubicBezTo>
                  <a:cubicBezTo>
                    <a:pt x="259" y="587"/>
                    <a:pt x="336" y="534"/>
                    <a:pt x="412" y="489"/>
                  </a:cubicBezTo>
                  <a:cubicBezTo>
                    <a:pt x="631" y="368"/>
                    <a:pt x="868" y="296"/>
                    <a:pt x="1102" y="211"/>
                  </a:cubicBezTo>
                  <a:cubicBezTo>
                    <a:pt x="1160" y="193"/>
                    <a:pt x="1186" y="122"/>
                    <a:pt x="1164" y="69"/>
                  </a:cubicBezTo>
                  <a:cubicBezTo>
                    <a:pt x="1146" y="23"/>
                    <a:pt x="1102" y="1"/>
                    <a:pt x="1061" y="1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2307545" y="4065993"/>
              <a:ext cx="70521" cy="34447"/>
            </a:xfrm>
            <a:custGeom>
              <a:avLst/>
              <a:gdLst/>
              <a:ahLst/>
              <a:cxnLst/>
              <a:rect l="l" t="t" r="r" b="b"/>
              <a:pathLst>
                <a:path w="1214" h="593" extrusionOk="0">
                  <a:moveTo>
                    <a:pt x="1101" y="1"/>
                  </a:moveTo>
                  <a:cubicBezTo>
                    <a:pt x="1093" y="1"/>
                    <a:pt x="1087" y="1"/>
                    <a:pt x="1083" y="5"/>
                  </a:cubicBezTo>
                  <a:cubicBezTo>
                    <a:pt x="721" y="71"/>
                    <a:pt x="362" y="179"/>
                    <a:pt x="58" y="394"/>
                  </a:cubicBezTo>
                  <a:cubicBezTo>
                    <a:pt x="9" y="430"/>
                    <a:pt x="0" y="501"/>
                    <a:pt x="36" y="551"/>
                  </a:cubicBezTo>
                  <a:cubicBezTo>
                    <a:pt x="57" y="579"/>
                    <a:pt x="90" y="593"/>
                    <a:pt x="124" y="593"/>
                  </a:cubicBezTo>
                  <a:cubicBezTo>
                    <a:pt x="148" y="593"/>
                    <a:pt x="172" y="586"/>
                    <a:pt x="192" y="573"/>
                  </a:cubicBezTo>
                  <a:cubicBezTo>
                    <a:pt x="233" y="542"/>
                    <a:pt x="282" y="511"/>
                    <a:pt x="327" y="484"/>
                  </a:cubicBezTo>
                  <a:cubicBezTo>
                    <a:pt x="492" y="394"/>
                    <a:pt x="667" y="331"/>
                    <a:pt x="846" y="282"/>
                  </a:cubicBezTo>
                  <a:cubicBezTo>
                    <a:pt x="936" y="259"/>
                    <a:pt x="1021" y="237"/>
                    <a:pt x="1110" y="224"/>
                  </a:cubicBezTo>
                  <a:cubicBezTo>
                    <a:pt x="1168" y="210"/>
                    <a:pt x="1213" y="162"/>
                    <a:pt x="1209" y="98"/>
                  </a:cubicBezTo>
                  <a:cubicBezTo>
                    <a:pt x="1200" y="45"/>
                    <a:pt x="1151" y="1"/>
                    <a:pt x="1101" y="1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965334" y="4659605"/>
              <a:ext cx="1254395" cy="347959"/>
            </a:xfrm>
            <a:custGeom>
              <a:avLst/>
              <a:gdLst/>
              <a:ahLst/>
              <a:cxnLst/>
              <a:rect l="l" t="t" r="r" b="b"/>
              <a:pathLst>
                <a:path w="21594" h="5990" extrusionOk="0">
                  <a:moveTo>
                    <a:pt x="7488" y="0"/>
                  </a:moveTo>
                  <a:cubicBezTo>
                    <a:pt x="7104" y="0"/>
                    <a:pt x="6715" y="27"/>
                    <a:pt x="6333" y="81"/>
                  </a:cubicBezTo>
                  <a:cubicBezTo>
                    <a:pt x="5828" y="148"/>
                    <a:pt x="5327" y="264"/>
                    <a:pt x="4856" y="430"/>
                  </a:cubicBezTo>
                  <a:cubicBezTo>
                    <a:pt x="4422" y="582"/>
                    <a:pt x="4002" y="779"/>
                    <a:pt x="3599" y="1016"/>
                  </a:cubicBezTo>
                  <a:cubicBezTo>
                    <a:pt x="2936" y="1401"/>
                    <a:pt x="2332" y="1894"/>
                    <a:pt x="1687" y="2560"/>
                  </a:cubicBezTo>
                  <a:cubicBezTo>
                    <a:pt x="1128" y="3142"/>
                    <a:pt x="635" y="3769"/>
                    <a:pt x="162" y="4374"/>
                  </a:cubicBezTo>
                  <a:lnTo>
                    <a:pt x="143" y="4396"/>
                  </a:lnTo>
                  <a:cubicBezTo>
                    <a:pt x="125" y="4419"/>
                    <a:pt x="112" y="4440"/>
                    <a:pt x="112" y="4463"/>
                  </a:cubicBezTo>
                  <a:cubicBezTo>
                    <a:pt x="54" y="4472"/>
                    <a:pt x="9" y="4508"/>
                    <a:pt x="5" y="4553"/>
                  </a:cubicBezTo>
                  <a:cubicBezTo>
                    <a:pt x="0" y="4584"/>
                    <a:pt x="13" y="4615"/>
                    <a:pt x="40" y="4642"/>
                  </a:cubicBezTo>
                  <a:cubicBezTo>
                    <a:pt x="67" y="4665"/>
                    <a:pt x="102" y="4678"/>
                    <a:pt x="139" y="4678"/>
                  </a:cubicBezTo>
                  <a:cubicBezTo>
                    <a:pt x="524" y="4691"/>
                    <a:pt x="900" y="4741"/>
                    <a:pt x="1186" y="4781"/>
                  </a:cubicBezTo>
                  <a:cubicBezTo>
                    <a:pt x="1316" y="4799"/>
                    <a:pt x="1451" y="4821"/>
                    <a:pt x="1580" y="4843"/>
                  </a:cubicBezTo>
                  <a:lnTo>
                    <a:pt x="1683" y="4857"/>
                  </a:lnTo>
                  <a:cubicBezTo>
                    <a:pt x="1862" y="4884"/>
                    <a:pt x="2042" y="4911"/>
                    <a:pt x="2224" y="4938"/>
                  </a:cubicBezTo>
                  <a:cubicBezTo>
                    <a:pt x="2802" y="5014"/>
                    <a:pt x="3375" y="5099"/>
                    <a:pt x="3953" y="5184"/>
                  </a:cubicBezTo>
                  <a:lnTo>
                    <a:pt x="4319" y="5237"/>
                  </a:lnTo>
                  <a:cubicBezTo>
                    <a:pt x="5658" y="5430"/>
                    <a:pt x="7081" y="5631"/>
                    <a:pt x="8504" y="5766"/>
                  </a:cubicBezTo>
                  <a:cubicBezTo>
                    <a:pt x="9225" y="5837"/>
                    <a:pt x="9942" y="5886"/>
                    <a:pt x="10630" y="5917"/>
                  </a:cubicBezTo>
                  <a:cubicBezTo>
                    <a:pt x="10922" y="5931"/>
                    <a:pt x="11213" y="5940"/>
                    <a:pt x="11504" y="5944"/>
                  </a:cubicBezTo>
                  <a:lnTo>
                    <a:pt x="11661" y="5949"/>
                  </a:lnTo>
                  <a:cubicBezTo>
                    <a:pt x="11996" y="5962"/>
                    <a:pt x="12328" y="5971"/>
                    <a:pt x="12663" y="5976"/>
                  </a:cubicBezTo>
                  <a:cubicBezTo>
                    <a:pt x="13030" y="5985"/>
                    <a:pt x="13357" y="5989"/>
                    <a:pt x="13665" y="5989"/>
                  </a:cubicBezTo>
                  <a:cubicBezTo>
                    <a:pt x="14826" y="5989"/>
                    <a:pt x="15774" y="5936"/>
                    <a:pt x="16652" y="5828"/>
                  </a:cubicBezTo>
                  <a:cubicBezTo>
                    <a:pt x="17318" y="5743"/>
                    <a:pt x="17968" y="5618"/>
                    <a:pt x="18576" y="5452"/>
                  </a:cubicBezTo>
                  <a:cubicBezTo>
                    <a:pt x="18795" y="5394"/>
                    <a:pt x="19006" y="5326"/>
                    <a:pt x="19203" y="5264"/>
                  </a:cubicBezTo>
                  <a:cubicBezTo>
                    <a:pt x="19373" y="5210"/>
                    <a:pt x="19543" y="5152"/>
                    <a:pt x="19714" y="5090"/>
                  </a:cubicBezTo>
                  <a:cubicBezTo>
                    <a:pt x="20156" y="4929"/>
                    <a:pt x="20501" y="4776"/>
                    <a:pt x="20796" y="4611"/>
                  </a:cubicBezTo>
                  <a:cubicBezTo>
                    <a:pt x="20962" y="4516"/>
                    <a:pt x="21114" y="4419"/>
                    <a:pt x="21235" y="4311"/>
                  </a:cubicBezTo>
                  <a:cubicBezTo>
                    <a:pt x="21360" y="4208"/>
                    <a:pt x="21454" y="4091"/>
                    <a:pt x="21513" y="3979"/>
                  </a:cubicBezTo>
                  <a:cubicBezTo>
                    <a:pt x="21575" y="3859"/>
                    <a:pt x="21594" y="3729"/>
                    <a:pt x="21567" y="3603"/>
                  </a:cubicBezTo>
                  <a:cubicBezTo>
                    <a:pt x="21540" y="3473"/>
                    <a:pt x="21423" y="2467"/>
                    <a:pt x="21311" y="2109"/>
                  </a:cubicBezTo>
                  <a:cubicBezTo>
                    <a:pt x="21218" y="1791"/>
                    <a:pt x="20842" y="537"/>
                    <a:pt x="20555" y="448"/>
                  </a:cubicBezTo>
                  <a:cubicBezTo>
                    <a:pt x="20543" y="445"/>
                    <a:pt x="20532" y="443"/>
                    <a:pt x="20520" y="443"/>
                  </a:cubicBezTo>
                  <a:cubicBezTo>
                    <a:pt x="20114" y="443"/>
                    <a:pt x="19584" y="2495"/>
                    <a:pt x="19177" y="2495"/>
                  </a:cubicBezTo>
                  <a:cubicBezTo>
                    <a:pt x="19171" y="2495"/>
                    <a:pt x="19164" y="2494"/>
                    <a:pt x="19158" y="2494"/>
                  </a:cubicBezTo>
                  <a:cubicBezTo>
                    <a:pt x="18697" y="2417"/>
                    <a:pt x="18218" y="2359"/>
                    <a:pt x="17807" y="2310"/>
                  </a:cubicBezTo>
                  <a:lnTo>
                    <a:pt x="17574" y="2283"/>
                  </a:lnTo>
                  <a:cubicBezTo>
                    <a:pt x="17210" y="2243"/>
                    <a:pt x="16840" y="2198"/>
                    <a:pt x="16481" y="2130"/>
                  </a:cubicBezTo>
                  <a:cubicBezTo>
                    <a:pt x="15367" y="1921"/>
                    <a:pt x="14288" y="1576"/>
                    <a:pt x="13241" y="1244"/>
                  </a:cubicBezTo>
                  <a:lnTo>
                    <a:pt x="13173" y="1223"/>
                  </a:lnTo>
                  <a:lnTo>
                    <a:pt x="13016" y="1173"/>
                  </a:lnTo>
                  <a:cubicBezTo>
                    <a:pt x="11960" y="833"/>
                    <a:pt x="10868" y="488"/>
                    <a:pt x="9744" y="256"/>
                  </a:cubicBezTo>
                  <a:cubicBezTo>
                    <a:pt x="9126" y="130"/>
                    <a:pt x="8562" y="50"/>
                    <a:pt x="8021" y="18"/>
                  </a:cubicBezTo>
                  <a:cubicBezTo>
                    <a:pt x="7847" y="4"/>
                    <a:pt x="7668" y="0"/>
                    <a:pt x="7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1160134" y="4507546"/>
              <a:ext cx="1041728" cy="407269"/>
            </a:xfrm>
            <a:custGeom>
              <a:avLst/>
              <a:gdLst/>
              <a:ahLst/>
              <a:cxnLst/>
              <a:rect l="l" t="t" r="r" b="b"/>
              <a:pathLst>
                <a:path w="17933" h="7011" extrusionOk="0">
                  <a:moveTo>
                    <a:pt x="2642" y="1"/>
                  </a:moveTo>
                  <a:cubicBezTo>
                    <a:pt x="2315" y="1"/>
                    <a:pt x="2024" y="22"/>
                    <a:pt x="1755" y="72"/>
                  </a:cubicBezTo>
                  <a:cubicBezTo>
                    <a:pt x="1474" y="121"/>
                    <a:pt x="1232" y="198"/>
                    <a:pt x="1017" y="301"/>
                  </a:cubicBezTo>
                  <a:cubicBezTo>
                    <a:pt x="788" y="417"/>
                    <a:pt x="592" y="565"/>
                    <a:pt x="435" y="743"/>
                  </a:cubicBezTo>
                  <a:cubicBezTo>
                    <a:pt x="363" y="828"/>
                    <a:pt x="296" y="927"/>
                    <a:pt x="234" y="1043"/>
                  </a:cubicBezTo>
                  <a:cubicBezTo>
                    <a:pt x="175" y="1156"/>
                    <a:pt x="131" y="1276"/>
                    <a:pt x="90" y="1429"/>
                  </a:cubicBezTo>
                  <a:cubicBezTo>
                    <a:pt x="19" y="1697"/>
                    <a:pt x="1" y="2006"/>
                    <a:pt x="32" y="2377"/>
                  </a:cubicBezTo>
                  <a:cubicBezTo>
                    <a:pt x="36" y="2413"/>
                    <a:pt x="63" y="2449"/>
                    <a:pt x="100" y="2462"/>
                  </a:cubicBezTo>
                  <a:cubicBezTo>
                    <a:pt x="90" y="2493"/>
                    <a:pt x="100" y="2525"/>
                    <a:pt x="117" y="2552"/>
                  </a:cubicBezTo>
                  <a:cubicBezTo>
                    <a:pt x="614" y="3232"/>
                    <a:pt x="1214" y="3854"/>
                    <a:pt x="1894" y="4400"/>
                  </a:cubicBezTo>
                  <a:cubicBezTo>
                    <a:pt x="2544" y="4920"/>
                    <a:pt x="3278" y="5377"/>
                    <a:pt x="4083" y="5757"/>
                  </a:cubicBezTo>
                  <a:cubicBezTo>
                    <a:pt x="4840" y="6119"/>
                    <a:pt x="5664" y="6406"/>
                    <a:pt x="6540" y="6621"/>
                  </a:cubicBezTo>
                  <a:cubicBezTo>
                    <a:pt x="7373" y="6827"/>
                    <a:pt x="8242" y="6952"/>
                    <a:pt x="9124" y="6992"/>
                  </a:cubicBezTo>
                  <a:cubicBezTo>
                    <a:pt x="9352" y="7005"/>
                    <a:pt x="9580" y="7011"/>
                    <a:pt x="9804" y="7011"/>
                  </a:cubicBezTo>
                  <a:cubicBezTo>
                    <a:pt x="10444" y="7011"/>
                    <a:pt x="11084" y="6966"/>
                    <a:pt x="11711" y="6876"/>
                  </a:cubicBezTo>
                  <a:cubicBezTo>
                    <a:pt x="12467" y="6769"/>
                    <a:pt x="13188" y="6598"/>
                    <a:pt x="13855" y="6361"/>
                  </a:cubicBezTo>
                  <a:cubicBezTo>
                    <a:pt x="14576" y="6106"/>
                    <a:pt x="15242" y="5788"/>
                    <a:pt x="15833" y="5412"/>
                  </a:cubicBezTo>
                  <a:cubicBezTo>
                    <a:pt x="16151" y="5215"/>
                    <a:pt x="16446" y="4991"/>
                    <a:pt x="16706" y="4755"/>
                  </a:cubicBezTo>
                  <a:cubicBezTo>
                    <a:pt x="16979" y="4508"/>
                    <a:pt x="17212" y="4244"/>
                    <a:pt x="17396" y="3970"/>
                  </a:cubicBezTo>
                  <a:cubicBezTo>
                    <a:pt x="17543" y="3761"/>
                    <a:pt x="17659" y="3536"/>
                    <a:pt x="17745" y="3313"/>
                  </a:cubicBezTo>
                  <a:cubicBezTo>
                    <a:pt x="17830" y="3080"/>
                    <a:pt x="17888" y="2834"/>
                    <a:pt x="17910" y="2588"/>
                  </a:cubicBezTo>
                  <a:cubicBezTo>
                    <a:pt x="17933" y="2332"/>
                    <a:pt x="17915" y="2064"/>
                    <a:pt x="17865" y="1800"/>
                  </a:cubicBezTo>
                  <a:cubicBezTo>
                    <a:pt x="17834" y="1648"/>
                    <a:pt x="17793" y="1505"/>
                    <a:pt x="17745" y="1365"/>
                  </a:cubicBezTo>
                  <a:cubicBezTo>
                    <a:pt x="17677" y="1187"/>
                    <a:pt x="17588" y="1012"/>
                    <a:pt x="17494" y="846"/>
                  </a:cubicBezTo>
                  <a:lnTo>
                    <a:pt x="17467" y="793"/>
                  </a:lnTo>
                  <a:cubicBezTo>
                    <a:pt x="17458" y="780"/>
                    <a:pt x="17450" y="762"/>
                    <a:pt x="17436" y="748"/>
                  </a:cubicBezTo>
                  <a:cubicBezTo>
                    <a:pt x="17444" y="730"/>
                    <a:pt x="17450" y="708"/>
                    <a:pt x="17450" y="685"/>
                  </a:cubicBezTo>
                  <a:cubicBezTo>
                    <a:pt x="17444" y="658"/>
                    <a:pt x="17427" y="632"/>
                    <a:pt x="17404" y="613"/>
                  </a:cubicBezTo>
                  <a:cubicBezTo>
                    <a:pt x="17390" y="600"/>
                    <a:pt x="17364" y="586"/>
                    <a:pt x="17337" y="586"/>
                  </a:cubicBezTo>
                  <a:lnTo>
                    <a:pt x="17320" y="586"/>
                  </a:lnTo>
                  <a:cubicBezTo>
                    <a:pt x="16863" y="704"/>
                    <a:pt x="16473" y="793"/>
                    <a:pt x="16101" y="860"/>
                  </a:cubicBezTo>
                  <a:cubicBezTo>
                    <a:pt x="15708" y="936"/>
                    <a:pt x="15287" y="995"/>
                    <a:pt x="14853" y="1043"/>
                  </a:cubicBezTo>
                  <a:cubicBezTo>
                    <a:pt x="14159" y="1119"/>
                    <a:pt x="13442" y="1156"/>
                    <a:pt x="12669" y="1156"/>
                  </a:cubicBezTo>
                  <a:lnTo>
                    <a:pt x="12378" y="1156"/>
                  </a:lnTo>
                  <a:cubicBezTo>
                    <a:pt x="10126" y="1124"/>
                    <a:pt x="7870" y="774"/>
                    <a:pt x="5771" y="408"/>
                  </a:cubicBezTo>
                  <a:cubicBezTo>
                    <a:pt x="5614" y="377"/>
                    <a:pt x="5453" y="350"/>
                    <a:pt x="5296" y="318"/>
                  </a:cubicBezTo>
                  <a:cubicBezTo>
                    <a:pt x="5023" y="269"/>
                    <a:pt x="4755" y="220"/>
                    <a:pt x="4482" y="175"/>
                  </a:cubicBezTo>
                  <a:cubicBezTo>
                    <a:pt x="4164" y="121"/>
                    <a:pt x="3868" y="81"/>
                    <a:pt x="3582" y="49"/>
                  </a:cubicBezTo>
                  <a:cubicBezTo>
                    <a:pt x="3251" y="18"/>
                    <a:pt x="2941" y="1"/>
                    <a:pt x="2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1202164" y="4508748"/>
              <a:ext cx="997521" cy="311653"/>
            </a:xfrm>
            <a:custGeom>
              <a:avLst/>
              <a:gdLst/>
              <a:ahLst/>
              <a:cxnLst/>
              <a:rect l="l" t="t" r="r" b="b"/>
              <a:pathLst>
                <a:path w="17172" h="5365" extrusionOk="0">
                  <a:moveTo>
                    <a:pt x="4209" y="3965"/>
                  </a:moveTo>
                  <a:cubicBezTo>
                    <a:pt x="4210" y="3966"/>
                    <a:pt x="4211" y="3966"/>
                    <a:pt x="4213" y="3967"/>
                  </a:cubicBezTo>
                  <a:lnTo>
                    <a:pt x="4213" y="3967"/>
                  </a:lnTo>
                  <a:cubicBezTo>
                    <a:pt x="4212" y="3967"/>
                    <a:pt x="4210" y="3967"/>
                    <a:pt x="4209" y="3965"/>
                  </a:cubicBezTo>
                  <a:close/>
                  <a:moveTo>
                    <a:pt x="1957" y="1"/>
                  </a:moveTo>
                  <a:cubicBezTo>
                    <a:pt x="1630" y="1"/>
                    <a:pt x="1339" y="23"/>
                    <a:pt x="1070" y="73"/>
                  </a:cubicBezTo>
                  <a:cubicBezTo>
                    <a:pt x="789" y="126"/>
                    <a:pt x="547" y="203"/>
                    <a:pt x="332" y="306"/>
                  </a:cubicBezTo>
                  <a:cubicBezTo>
                    <a:pt x="211" y="364"/>
                    <a:pt x="99" y="430"/>
                    <a:pt x="0" y="507"/>
                  </a:cubicBezTo>
                  <a:cubicBezTo>
                    <a:pt x="153" y="713"/>
                    <a:pt x="314" y="914"/>
                    <a:pt x="479" y="1107"/>
                  </a:cubicBezTo>
                  <a:cubicBezTo>
                    <a:pt x="775" y="1442"/>
                    <a:pt x="1089" y="1760"/>
                    <a:pt x="1415" y="2060"/>
                  </a:cubicBezTo>
                  <a:cubicBezTo>
                    <a:pt x="1836" y="2440"/>
                    <a:pt x="2289" y="2794"/>
                    <a:pt x="2758" y="3112"/>
                  </a:cubicBezTo>
                  <a:cubicBezTo>
                    <a:pt x="3223" y="3425"/>
                    <a:pt x="3707" y="3712"/>
                    <a:pt x="4208" y="3963"/>
                  </a:cubicBezTo>
                  <a:lnTo>
                    <a:pt x="4204" y="3963"/>
                  </a:lnTo>
                  <a:cubicBezTo>
                    <a:pt x="4205" y="3963"/>
                    <a:pt x="4207" y="3964"/>
                    <a:pt x="4208" y="3965"/>
                  </a:cubicBezTo>
                  <a:lnTo>
                    <a:pt x="4208" y="3965"/>
                  </a:lnTo>
                  <a:cubicBezTo>
                    <a:pt x="4208" y="3964"/>
                    <a:pt x="4208" y="3963"/>
                    <a:pt x="4208" y="3963"/>
                  </a:cubicBezTo>
                  <a:lnTo>
                    <a:pt x="4208" y="3963"/>
                  </a:lnTo>
                  <a:cubicBezTo>
                    <a:pt x="4208" y="3964"/>
                    <a:pt x="4209" y="3964"/>
                    <a:pt x="4209" y="3965"/>
                  </a:cubicBezTo>
                  <a:lnTo>
                    <a:pt x="4209" y="3965"/>
                  </a:lnTo>
                  <a:cubicBezTo>
                    <a:pt x="4209" y="3965"/>
                    <a:pt x="4209" y="3965"/>
                    <a:pt x="4208" y="3965"/>
                  </a:cubicBezTo>
                  <a:lnTo>
                    <a:pt x="4208" y="3965"/>
                  </a:lnTo>
                  <a:cubicBezTo>
                    <a:pt x="4208" y="3967"/>
                    <a:pt x="4209" y="3967"/>
                    <a:pt x="4213" y="3967"/>
                  </a:cubicBezTo>
                  <a:lnTo>
                    <a:pt x="4213" y="3967"/>
                  </a:lnTo>
                  <a:cubicBezTo>
                    <a:pt x="4213" y="3967"/>
                    <a:pt x="4213" y="3967"/>
                    <a:pt x="4213" y="3967"/>
                  </a:cubicBezTo>
                  <a:lnTo>
                    <a:pt x="4213" y="3967"/>
                  </a:lnTo>
                  <a:cubicBezTo>
                    <a:pt x="4213" y="3967"/>
                    <a:pt x="4213" y="3967"/>
                    <a:pt x="4213" y="3967"/>
                  </a:cubicBezTo>
                  <a:cubicBezTo>
                    <a:pt x="4213" y="3967"/>
                    <a:pt x="4213" y="3967"/>
                    <a:pt x="4213" y="3967"/>
                  </a:cubicBezTo>
                  <a:lnTo>
                    <a:pt x="4213" y="3967"/>
                  </a:lnTo>
                  <a:cubicBezTo>
                    <a:pt x="5266" y="4497"/>
                    <a:pt x="6387" y="4895"/>
                    <a:pt x="7539" y="5130"/>
                  </a:cubicBezTo>
                  <a:lnTo>
                    <a:pt x="7530" y="5130"/>
                  </a:lnTo>
                  <a:cubicBezTo>
                    <a:pt x="7999" y="5225"/>
                    <a:pt x="8470" y="5297"/>
                    <a:pt x="8944" y="5332"/>
                  </a:cubicBezTo>
                  <a:cubicBezTo>
                    <a:pt x="9181" y="5350"/>
                    <a:pt x="9423" y="5363"/>
                    <a:pt x="9660" y="5363"/>
                  </a:cubicBezTo>
                  <a:cubicBezTo>
                    <a:pt x="9704" y="5364"/>
                    <a:pt x="9747" y="5364"/>
                    <a:pt x="9790" y="5364"/>
                  </a:cubicBezTo>
                  <a:cubicBezTo>
                    <a:pt x="9993" y="5364"/>
                    <a:pt x="10195" y="5357"/>
                    <a:pt x="10394" y="5345"/>
                  </a:cubicBezTo>
                  <a:cubicBezTo>
                    <a:pt x="10833" y="5318"/>
                    <a:pt x="11267" y="5260"/>
                    <a:pt x="11693" y="5180"/>
                  </a:cubicBezTo>
                  <a:cubicBezTo>
                    <a:pt x="12123" y="5095"/>
                    <a:pt x="12548" y="4983"/>
                    <a:pt x="12959" y="4849"/>
                  </a:cubicBezTo>
                  <a:lnTo>
                    <a:pt x="12964" y="4844"/>
                  </a:lnTo>
                  <a:lnTo>
                    <a:pt x="12968" y="4844"/>
                  </a:lnTo>
                  <a:cubicBezTo>
                    <a:pt x="13340" y="4719"/>
                    <a:pt x="13703" y="4576"/>
                    <a:pt x="14056" y="4405"/>
                  </a:cubicBezTo>
                  <a:cubicBezTo>
                    <a:pt x="14401" y="4240"/>
                    <a:pt x="14732" y="4052"/>
                    <a:pt x="15054" y="3841"/>
                  </a:cubicBezTo>
                  <a:lnTo>
                    <a:pt x="15054" y="3841"/>
                  </a:lnTo>
                  <a:lnTo>
                    <a:pt x="15050" y="3846"/>
                  </a:lnTo>
                  <a:cubicBezTo>
                    <a:pt x="15323" y="3667"/>
                    <a:pt x="15583" y="3475"/>
                    <a:pt x="15829" y="3264"/>
                  </a:cubicBezTo>
                  <a:cubicBezTo>
                    <a:pt x="16075" y="3054"/>
                    <a:pt x="16312" y="2826"/>
                    <a:pt x="16527" y="2589"/>
                  </a:cubicBezTo>
                  <a:cubicBezTo>
                    <a:pt x="16719" y="2374"/>
                    <a:pt x="16899" y="2145"/>
                    <a:pt x="17064" y="1907"/>
                  </a:cubicBezTo>
                  <a:cubicBezTo>
                    <a:pt x="17100" y="1854"/>
                    <a:pt x="17135" y="1800"/>
                    <a:pt x="17172" y="1746"/>
                  </a:cubicBezTo>
                  <a:cubicBezTo>
                    <a:pt x="17141" y="1617"/>
                    <a:pt x="17104" y="1487"/>
                    <a:pt x="17060" y="1370"/>
                  </a:cubicBezTo>
                  <a:cubicBezTo>
                    <a:pt x="17001" y="1192"/>
                    <a:pt x="16907" y="1026"/>
                    <a:pt x="16823" y="865"/>
                  </a:cubicBezTo>
                  <a:lnTo>
                    <a:pt x="16782" y="798"/>
                  </a:lnTo>
                  <a:cubicBezTo>
                    <a:pt x="16773" y="775"/>
                    <a:pt x="16765" y="762"/>
                    <a:pt x="16751" y="753"/>
                  </a:cubicBezTo>
                  <a:cubicBezTo>
                    <a:pt x="16765" y="740"/>
                    <a:pt x="16769" y="713"/>
                    <a:pt x="16765" y="690"/>
                  </a:cubicBezTo>
                  <a:cubicBezTo>
                    <a:pt x="16765" y="663"/>
                    <a:pt x="16746" y="637"/>
                    <a:pt x="16724" y="614"/>
                  </a:cubicBezTo>
                  <a:cubicBezTo>
                    <a:pt x="16705" y="601"/>
                    <a:pt x="16679" y="587"/>
                    <a:pt x="16652" y="587"/>
                  </a:cubicBezTo>
                  <a:lnTo>
                    <a:pt x="16635" y="591"/>
                  </a:lnTo>
                  <a:cubicBezTo>
                    <a:pt x="16168" y="709"/>
                    <a:pt x="15784" y="793"/>
                    <a:pt x="15416" y="865"/>
                  </a:cubicBezTo>
                  <a:cubicBezTo>
                    <a:pt x="15023" y="936"/>
                    <a:pt x="14602" y="1000"/>
                    <a:pt x="14168" y="1044"/>
                  </a:cubicBezTo>
                  <a:cubicBezTo>
                    <a:pt x="13474" y="1120"/>
                    <a:pt x="12757" y="1155"/>
                    <a:pt x="11984" y="1155"/>
                  </a:cubicBezTo>
                  <a:lnTo>
                    <a:pt x="11693" y="1155"/>
                  </a:lnTo>
                  <a:cubicBezTo>
                    <a:pt x="9441" y="1124"/>
                    <a:pt x="7189" y="779"/>
                    <a:pt x="5086" y="409"/>
                  </a:cubicBezTo>
                  <a:lnTo>
                    <a:pt x="4611" y="323"/>
                  </a:lnTo>
                  <a:cubicBezTo>
                    <a:pt x="4338" y="274"/>
                    <a:pt x="4070" y="225"/>
                    <a:pt x="3797" y="180"/>
                  </a:cubicBezTo>
                  <a:cubicBezTo>
                    <a:pt x="3479" y="126"/>
                    <a:pt x="3188" y="86"/>
                    <a:pt x="2897" y="54"/>
                  </a:cubicBezTo>
                  <a:cubicBezTo>
                    <a:pt x="2570" y="19"/>
                    <a:pt x="2262" y="1"/>
                    <a:pt x="195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1955175" y="479013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1954943" y="4790131"/>
              <a:ext cx="290" cy="290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rgbClr val="FF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2138505" y="4631258"/>
              <a:ext cx="21145" cy="110661"/>
            </a:xfrm>
            <a:custGeom>
              <a:avLst/>
              <a:gdLst/>
              <a:ahLst/>
              <a:cxnLst/>
              <a:rect l="l" t="t" r="r" b="b"/>
              <a:pathLst>
                <a:path w="364" h="1905" extrusionOk="0">
                  <a:moveTo>
                    <a:pt x="144" y="0"/>
                  </a:moveTo>
                  <a:cubicBezTo>
                    <a:pt x="130" y="0"/>
                    <a:pt x="117" y="0"/>
                    <a:pt x="103" y="5"/>
                  </a:cubicBezTo>
                  <a:cubicBezTo>
                    <a:pt x="76" y="19"/>
                    <a:pt x="55" y="40"/>
                    <a:pt x="45" y="67"/>
                  </a:cubicBezTo>
                  <a:cubicBezTo>
                    <a:pt x="32" y="94"/>
                    <a:pt x="32" y="121"/>
                    <a:pt x="45" y="153"/>
                  </a:cubicBezTo>
                  <a:cubicBezTo>
                    <a:pt x="55" y="180"/>
                    <a:pt x="63" y="207"/>
                    <a:pt x="68" y="238"/>
                  </a:cubicBezTo>
                  <a:cubicBezTo>
                    <a:pt x="117" y="416"/>
                    <a:pt x="140" y="604"/>
                    <a:pt x="140" y="792"/>
                  </a:cubicBezTo>
                  <a:cubicBezTo>
                    <a:pt x="140" y="1128"/>
                    <a:pt x="82" y="1455"/>
                    <a:pt x="5" y="1777"/>
                  </a:cubicBezTo>
                  <a:cubicBezTo>
                    <a:pt x="1" y="1804"/>
                    <a:pt x="10" y="1840"/>
                    <a:pt x="28" y="1858"/>
                  </a:cubicBezTo>
                  <a:cubicBezTo>
                    <a:pt x="45" y="1885"/>
                    <a:pt x="72" y="1899"/>
                    <a:pt x="103" y="1903"/>
                  </a:cubicBezTo>
                  <a:cubicBezTo>
                    <a:pt x="108" y="1904"/>
                    <a:pt x="112" y="1904"/>
                    <a:pt x="117" y="1904"/>
                  </a:cubicBezTo>
                  <a:cubicBezTo>
                    <a:pt x="139" y="1904"/>
                    <a:pt x="161" y="1896"/>
                    <a:pt x="179" y="1880"/>
                  </a:cubicBezTo>
                  <a:cubicBezTo>
                    <a:pt x="206" y="1862"/>
                    <a:pt x="220" y="1835"/>
                    <a:pt x="224" y="1804"/>
                  </a:cubicBezTo>
                  <a:cubicBezTo>
                    <a:pt x="291" y="1517"/>
                    <a:pt x="345" y="1232"/>
                    <a:pt x="359" y="936"/>
                  </a:cubicBezTo>
                  <a:cubicBezTo>
                    <a:pt x="363" y="792"/>
                    <a:pt x="359" y="649"/>
                    <a:pt x="345" y="511"/>
                  </a:cubicBezTo>
                  <a:cubicBezTo>
                    <a:pt x="332" y="358"/>
                    <a:pt x="296" y="211"/>
                    <a:pt x="247" y="67"/>
                  </a:cubicBezTo>
                  <a:cubicBezTo>
                    <a:pt x="233" y="23"/>
                    <a:pt x="189" y="0"/>
                    <a:pt x="14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056367" y="4686907"/>
              <a:ext cx="21900" cy="116006"/>
            </a:xfrm>
            <a:custGeom>
              <a:avLst/>
              <a:gdLst/>
              <a:ahLst/>
              <a:cxnLst/>
              <a:rect l="l" t="t" r="r" b="b"/>
              <a:pathLst>
                <a:path w="377" h="1997" extrusionOk="0">
                  <a:moveTo>
                    <a:pt x="166" y="1"/>
                  </a:moveTo>
                  <a:cubicBezTo>
                    <a:pt x="108" y="9"/>
                    <a:pt x="58" y="67"/>
                    <a:pt x="72" y="125"/>
                  </a:cubicBezTo>
                  <a:cubicBezTo>
                    <a:pt x="120" y="350"/>
                    <a:pt x="143" y="578"/>
                    <a:pt x="147" y="806"/>
                  </a:cubicBezTo>
                  <a:cubicBezTo>
                    <a:pt x="143" y="1164"/>
                    <a:pt x="89" y="1522"/>
                    <a:pt x="13" y="1871"/>
                  </a:cubicBezTo>
                  <a:cubicBezTo>
                    <a:pt x="0" y="1929"/>
                    <a:pt x="54" y="1988"/>
                    <a:pt x="112" y="1997"/>
                  </a:cubicBezTo>
                  <a:cubicBezTo>
                    <a:pt x="139" y="1997"/>
                    <a:pt x="170" y="1992"/>
                    <a:pt x="192" y="1974"/>
                  </a:cubicBezTo>
                  <a:cubicBezTo>
                    <a:pt x="219" y="1956"/>
                    <a:pt x="228" y="1929"/>
                    <a:pt x="233" y="1898"/>
                  </a:cubicBezTo>
                  <a:cubicBezTo>
                    <a:pt x="296" y="1607"/>
                    <a:pt x="345" y="1311"/>
                    <a:pt x="362" y="1016"/>
                  </a:cubicBezTo>
                  <a:cubicBezTo>
                    <a:pt x="376" y="708"/>
                    <a:pt x="358" y="398"/>
                    <a:pt x="291" y="94"/>
                  </a:cubicBezTo>
                  <a:cubicBezTo>
                    <a:pt x="282" y="67"/>
                    <a:pt x="273" y="40"/>
                    <a:pt x="246" y="22"/>
                  </a:cubicBezTo>
                  <a:cubicBezTo>
                    <a:pt x="228" y="9"/>
                    <a:pt x="201" y="1"/>
                    <a:pt x="18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1952561" y="4731345"/>
              <a:ext cx="27883" cy="121699"/>
            </a:xfrm>
            <a:custGeom>
              <a:avLst/>
              <a:gdLst/>
              <a:ahLst/>
              <a:cxnLst/>
              <a:rect l="l" t="t" r="r" b="b"/>
              <a:pathLst>
                <a:path w="480" h="2095" extrusionOk="0">
                  <a:moveTo>
                    <a:pt x="301" y="1"/>
                  </a:moveTo>
                  <a:cubicBezTo>
                    <a:pt x="292" y="1"/>
                    <a:pt x="287" y="1"/>
                    <a:pt x="283" y="5"/>
                  </a:cubicBezTo>
                  <a:cubicBezTo>
                    <a:pt x="225" y="9"/>
                    <a:pt x="176" y="68"/>
                    <a:pt x="189" y="126"/>
                  </a:cubicBezTo>
                  <a:cubicBezTo>
                    <a:pt x="225" y="310"/>
                    <a:pt x="242" y="493"/>
                    <a:pt x="242" y="676"/>
                  </a:cubicBezTo>
                  <a:cubicBezTo>
                    <a:pt x="242" y="999"/>
                    <a:pt x="194" y="1321"/>
                    <a:pt x="113" y="1639"/>
                  </a:cubicBezTo>
                  <a:cubicBezTo>
                    <a:pt x="87" y="1742"/>
                    <a:pt x="54" y="1841"/>
                    <a:pt x="23" y="1943"/>
                  </a:cubicBezTo>
                  <a:cubicBezTo>
                    <a:pt x="1" y="2002"/>
                    <a:pt x="23" y="2064"/>
                    <a:pt x="81" y="2087"/>
                  </a:cubicBezTo>
                  <a:cubicBezTo>
                    <a:pt x="94" y="2092"/>
                    <a:pt x="108" y="2095"/>
                    <a:pt x="122" y="2095"/>
                  </a:cubicBezTo>
                  <a:cubicBezTo>
                    <a:pt x="167" y="2095"/>
                    <a:pt x="211" y="2070"/>
                    <a:pt x="225" y="2029"/>
                  </a:cubicBezTo>
                  <a:cubicBezTo>
                    <a:pt x="333" y="1715"/>
                    <a:pt x="409" y="1397"/>
                    <a:pt x="444" y="1071"/>
                  </a:cubicBezTo>
                  <a:cubicBezTo>
                    <a:pt x="480" y="748"/>
                    <a:pt x="475" y="417"/>
                    <a:pt x="409" y="99"/>
                  </a:cubicBezTo>
                  <a:cubicBezTo>
                    <a:pt x="399" y="46"/>
                    <a:pt x="355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850440" y="4745868"/>
              <a:ext cx="31485" cy="128030"/>
            </a:xfrm>
            <a:custGeom>
              <a:avLst/>
              <a:gdLst/>
              <a:ahLst/>
              <a:cxnLst/>
              <a:rect l="l" t="t" r="r" b="b"/>
              <a:pathLst>
                <a:path w="542" h="2204" extrusionOk="0">
                  <a:moveTo>
                    <a:pt x="389" y="1"/>
                  </a:moveTo>
                  <a:cubicBezTo>
                    <a:pt x="358" y="6"/>
                    <a:pt x="331" y="19"/>
                    <a:pt x="318" y="42"/>
                  </a:cubicBezTo>
                  <a:cubicBezTo>
                    <a:pt x="295" y="69"/>
                    <a:pt x="291" y="95"/>
                    <a:pt x="295" y="127"/>
                  </a:cubicBezTo>
                  <a:cubicBezTo>
                    <a:pt x="295" y="198"/>
                    <a:pt x="300" y="265"/>
                    <a:pt x="300" y="337"/>
                  </a:cubicBezTo>
                  <a:cubicBezTo>
                    <a:pt x="300" y="798"/>
                    <a:pt x="246" y="1255"/>
                    <a:pt x="130" y="1698"/>
                  </a:cubicBezTo>
                  <a:cubicBezTo>
                    <a:pt x="134" y="1689"/>
                    <a:pt x="134" y="1680"/>
                    <a:pt x="139" y="1671"/>
                  </a:cubicBezTo>
                  <a:lnTo>
                    <a:pt x="139" y="1671"/>
                  </a:lnTo>
                  <a:cubicBezTo>
                    <a:pt x="103" y="1796"/>
                    <a:pt x="62" y="1926"/>
                    <a:pt x="18" y="2052"/>
                  </a:cubicBezTo>
                  <a:cubicBezTo>
                    <a:pt x="0" y="2110"/>
                    <a:pt x="23" y="2172"/>
                    <a:pt x="81" y="2195"/>
                  </a:cubicBezTo>
                  <a:cubicBezTo>
                    <a:pt x="94" y="2200"/>
                    <a:pt x="109" y="2203"/>
                    <a:pt x="124" y="2203"/>
                  </a:cubicBezTo>
                  <a:cubicBezTo>
                    <a:pt x="168" y="2203"/>
                    <a:pt x="211" y="2180"/>
                    <a:pt x="223" y="2137"/>
                  </a:cubicBezTo>
                  <a:cubicBezTo>
                    <a:pt x="457" y="1483"/>
                    <a:pt x="541" y="785"/>
                    <a:pt x="515" y="95"/>
                  </a:cubicBezTo>
                  <a:cubicBezTo>
                    <a:pt x="510" y="69"/>
                    <a:pt x="492" y="42"/>
                    <a:pt x="469" y="23"/>
                  </a:cubicBezTo>
                  <a:cubicBezTo>
                    <a:pt x="452" y="6"/>
                    <a:pt x="430" y="1"/>
                    <a:pt x="40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1742278" y="4746216"/>
              <a:ext cx="34854" cy="137383"/>
            </a:xfrm>
            <a:custGeom>
              <a:avLst/>
              <a:gdLst/>
              <a:ahLst/>
              <a:cxnLst/>
              <a:rect l="l" t="t" r="r" b="b"/>
              <a:pathLst>
                <a:path w="600" h="2365" extrusionOk="0">
                  <a:moveTo>
                    <a:pt x="488" y="0"/>
                  </a:moveTo>
                  <a:cubicBezTo>
                    <a:pt x="434" y="0"/>
                    <a:pt x="381" y="40"/>
                    <a:pt x="376" y="98"/>
                  </a:cubicBezTo>
                  <a:cubicBezTo>
                    <a:pt x="331" y="823"/>
                    <a:pt x="166" y="1531"/>
                    <a:pt x="13" y="2242"/>
                  </a:cubicBezTo>
                  <a:cubicBezTo>
                    <a:pt x="0" y="2300"/>
                    <a:pt x="54" y="2358"/>
                    <a:pt x="108" y="2364"/>
                  </a:cubicBezTo>
                  <a:cubicBezTo>
                    <a:pt x="113" y="2364"/>
                    <a:pt x="118" y="2365"/>
                    <a:pt x="122" y="2365"/>
                  </a:cubicBezTo>
                  <a:cubicBezTo>
                    <a:pt x="147" y="2365"/>
                    <a:pt x="169" y="2356"/>
                    <a:pt x="188" y="2341"/>
                  </a:cubicBezTo>
                  <a:cubicBezTo>
                    <a:pt x="215" y="2323"/>
                    <a:pt x="228" y="2300"/>
                    <a:pt x="232" y="2269"/>
                  </a:cubicBezTo>
                  <a:cubicBezTo>
                    <a:pt x="385" y="1562"/>
                    <a:pt x="550" y="850"/>
                    <a:pt x="595" y="125"/>
                  </a:cubicBezTo>
                  <a:cubicBezTo>
                    <a:pt x="600" y="67"/>
                    <a:pt x="559" y="9"/>
                    <a:pt x="50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1638240" y="4733959"/>
              <a:ext cx="42696" cy="139765"/>
            </a:xfrm>
            <a:custGeom>
              <a:avLst/>
              <a:gdLst/>
              <a:ahLst/>
              <a:cxnLst/>
              <a:rect l="l" t="t" r="r" b="b"/>
              <a:pathLst>
                <a:path w="735" h="2406" extrusionOk="0">
                  <a:moveTo>
                    <a:pt x="610" y="1"/>
                  </a:moveTo>
                  <a:cubicBezTo>
                    <a:pt x="569" y="1"/>
                    <a:pt x="524" y="28"/>
                    <a:pt x="506" y="72"/>
                  </a:cubicBezTo>
                  <a:cubicBezTo>
                    <a:pt x="238" y="779"/>
                    <a:pt x="99" y="1531"/>
                    <a:pt x="9" y="2283"/>
                  </a:cubicBezTo>
                  <a:cubicBezTo>
                    <a:pt x="0" y="2342"/>
                    <a:pt x="46" y="2400"/>
                    <a:pt x="104" y="2404"/>
                  </a:cubicBezTo>
                  <a:cubicBezTo>
                    <a:pt x="109" y="2405"/>
                    <a:pt x="115" y="2405"/>
                    <a:pt x="120" y="2405"/>
                  </a:cubicBezTo>
                  <a:cubicBezTo>
                    <a:pt x="175" y="2405"/>
                    <a:pt x="220" y="2363"/>
                    <a:pt x="228" y="2310"/>
                  </a:cubicBezTo>
                  <a:cubicBezTo>
                    <a:pt x="287" y="1817"/>
                    <a:pt x="368" y="1325"/>
                    <a:pt x="492" y="846"/>
                  </a:cubicBezTo>
                  <a:cubicBezTo>
                    <a:pt x="492" y="843"/>
                    <a:pt x="492" y="841"/>
                    <a:pt x="493" y="839"/>
                  </a:cubicBezTo>
                  <a:lnTo>
                    <a:pt x="493" y="839"/>
                  </a:lnTo>
                  <a:cubicBezTo>
                    <a:pt x="493" y="838"/>
                    <a:pt x="493" y="837"/>
                    <a:pt x="493" y="835"/>
                  </a:cubicBezTo>
                  <a:lnTo>
                    <a:pt x="493" y="835"/>
                  </a:lnTo>
                  <a:cubicBezTo>
                    <a:pt x="494" y="833"/>
                    <a:pt x="495" y="831"/>
                    <a:pt x="497" y="829"/>
                  </a:cubicBezTo>
                  <a:lnTo>
                    <a:pt x="497" y="829"/>
                  </a:lnTo>
                  <a:cubicBezTo>
                    <a:pt x="495" y="831"/>
                    <a:pt x="494" y="833"/>
                    <a:pt x="493" y="834"/>
                  </a:cubicBezTo>
                  <a:lnTo>
                    <a:pt x="493" y="834"/>
                  </a:lnTo>
                  <a:cubicBezTo>
                    <a:pt x="495" y="828"/>
                    <a:pt x="497" y="822"/>
                    <a:pt x="497" y="819"/>
                  </a:cubicBezTo>
                  <a:lnTo>
                    <a:pt x="497" y="829"/>
                  </a:lnTo>
                  <a:cubicBezTo>
                    <a:pt x="556" y="600"/>
                    <a:pt x="627" y="377"/>
                    <a:pt x="712" y="157"/>
                  </a:cubicBezTo>
                  <a:cubicBezTo>
                    <a:pt x="734" y="98"/>
                    <a:pt x="707" y="32"/>
                    <a:pt x="654" y="9"/>
                  </a:cubicBezTo>
                  <a:cubicBezTo>
                    <a:pt x="641" y="5"/>
                    <a:pt x="622" y="1"/>
                    <a:pt x="61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1523282" y="4691264"/>
              <a:ext cx="54430" cy="158702"/>
            </a:xfrm>
            <a:custGeom>
              <a:avLst/>
              <a:gdLst/>
              <a:ahLst/>
              <a:cxnLst/>
              <a:rect l="l" t="t" r="r" b="b"/>
              <a:pathLst>
                <a:path w="937" h="2732" extrusionOk="0">
                  <a:moveTo>
                    <a:pt x="820" y="1"/>
                  </a:moveTo>
                  <a:cubicBezTo>
                    <a:pt x="802" y="1"/>
                    <a:pt x="789" y="6"/>
                    <a:pt x="775" y="11"/>
                  </a:cubicBezTo>
                  <a:cubicBezTo>
                    <a:pt x="744" y="23"/>
                    <a:pt x="730" y="46"/>
                    <a:pt x="717" y="73"/>
                  </a:cubicBezTo>
                  <a:cubicBezTo>
                    <a:pt x="502" y="457"/>
                    <a:pt x="345" y="870"/>
                    <a:pt x="229" y="1300"/>
                  </a:cubicBezTo>
                  <a:cubicBezTo>
                    <a:pt x="112" y="1725"/>
                    <a:pt x="41" y="2163"/>
                    <a:pt x="5" y="2606"/>
                  </a:cubicBezTo>
                  <a:cubicBezTo>
                    <a:pt x="1" y="2669"/>
                    <a:pt x="41" y="2723"/>
                    <a:pt x="104" y="2732"/>
                  </a:cubicBezTo>
                  <a:cubicBezTo>
                    <a:pt x="107" y="2732"/>
                    <a:pt x="109" y="2732"/>
                    <a:pt x="112" y="2732"/>
                  </a:cubicBezTo>
                  <a:cubicBezTo>
                    <a:pt x="167" y="2732"/>
                    <a:pt x="220" y="2693"/>
                    <a:pt x="225" y="2633"/>
                  </a:cubicBezTo>
                  <a:cubicBezTo>
                    <a:pt x="261" y="2217"/>
                    <a:pt x="323" y="1806"/>
                    <a:pt x="426" y="1403"/>
                  </a:cubicBezTo>
                  <a:cubicBezTo>
                    <a:pt x="542" y="968"/>
                    <a:pt x="703" y="548"/>
                    <a:pt x="918" y="158"/>
                  </a:cubicBezTo>
                  <a:cubicBezTo>
                    <a:pt x="936" y="131"/>
                    <a:pt x="932" y="95"/>
                    <a:pt x="918" y="73"/>
                  </a:cubicBezTo>
                  <a:cubicBezTo>
                    <a:pt x="909" y="42"/>
                    <a:pt x="887" y="23"/>
                    <a:pt x="860" y="11"/>
                  </a:cubicBezTo>
                  <a:cubicBezTo>
                    <a:pt x="847" y="6"/>
                    <a:pt x="833" y="1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1408672" y="4641365"/>
              <a:ext cx="85857" cy="150685"/>
            </a:xfrm>
            <a:custGeom>
              <a:avLst/>
              <a:gdLst/>
              <a:ahLst/>
              <a:cxnLst/>
              <a:rect l="l" t="t" r="r" b="b"/>
              <a:pathLst>
                <a:path w="1478" h="2594" extrusionOk="0">
                  <a:moveTo>
                    <a:pt x="1352" y="0"/>
                  </a:moveTo>
                  <a:cubicBezTo>
                    <a:pt x="1316" y="0"/>
                    <a:pt x="1285" y="14"/>
                    <a:pt x="1262" y="41"/>
                  </a:cubicBezTo>
                  <a:cubicBezTo>
                    <a:pt x="980" y="399"/>
                    <a:pt x="716" y="771"/>
                    <a:pt x="492" y="1169"/>
                  </a:cubicBezTo>
                  <a:cubicBezTo>
                    <a:pt x="264" y="1576"/>
                    <a:pt x="94" y="2010"/>
                    <a:pt x="13" y="2471"/>
                  </a:cubicBezTo>
                  <a:cubicBezTo>
                    <a:pt x="0" y="2530"/>
                    <a:pt x="50" y="2588"/>
                    <a:pt x="108" y="2593"/>
                  </a:cubicBezTo>
                  <a:cubicBezTo>
                    <a:pt x="113" y="2593"/>
                    <a:pt x="118" y="2594"/>
                    <a:pt x="123" y="2594"/>
                  </a:cubicBezTo>
                  <a:cubicBezTo>
                    <a:pt x="178" y="2594"/>
                    <a:pt x="220" y="2552"/>
                    <a:pt x="232" y="2498"/>
                  </a:cubicBezTo>
                  <a:cubicBezTo>
                    <a:pt x="246" y="2409"/>
                    <a:pt x="264" y="2324"/>
                    <a:pt x="286" y="2239"/>
                  </a:cubicBezTo>
                  <a:cubicBezTo>
                    <a:pt x="385" y="1868"/>
                    <a:pt x="546" y="1518"/>
                    <a:pt x="734" y="1187"/>
                  </a:cubicBezTo>
                  <a:cubicBezTo>
                    <a:pt x="944" y="833"/>
                    <a:pt x="1186" y="498"/>
                    <a:pt x="1436" y="180"/>
                  </a:cubicBezTo>
                  <a:cubicBezTo>
                    <a:pt x="1477" y="130"/>
                    <a:pt x="1463" y="59"/>
                    <a:pt x="1419" y="23"/>
                  </a:cubicBezTo>
                  <a:cubicBezTo>
                    <a:pt x="1397" y="6"/>
                    <a:pt x="1374" y="0"/>
                    <a:pt x="1352" y="0"/>
                  </a:cubicBezTo>
                  <a:close/>
                </a:path>
              </a:pathLst>
            </a:custGeom>
            <a:solidFill>
              <a:srgbClr val="EF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1324384" y="4583160"/>
              <a:ext cx="102006" cy="138545"/>
            </a:xfrm>
            <a:custGeom>
              <a:avLst/>
              <a:gdLst/>
              <a:ahLst/>
              <a:cxnLst/>
              <a:rect l="l" t="t" r="r" b="b"/>
              <a:pathLst>
                <a:path w="1756" h="2385" extrusionOk="0">
                  <a:moveTo>
                    <a:pt x="650" y="1437"/>
                  </a:moveTo>
                  <a:cubicBezTo>
                    <a:pt x="646" y="1443"/>
                    <a:pt x="643" y="1449"/>
                    <a:pt x="640" y="1454"/>
                  </a:cubicBezTo>
                  <a:lnTo>
                    <a:pt x="640" y="1454"/>
                  </a:lnTo>
                  <a:cubicBezTo>
                    <a:pt x="644" y="1450"/>
                    <a:pt x="647" y="1444"/>
                    <a:pt x="650" y="1437"/>
                  </a:cubicBezTo>
                  <a:close/>
                  <a:moveTo>
                    <a:pt x="1629" y="0"/>
                  </a:moveTo>
                  <a:cubicBezTo>
                    <a:pt x="1608" y="0"/>
                    <a:pt x="1585" y="9"/>
                    <a:pt x="1563" y="23"/>
                  </a:cubicBezTo>
                  <a:cubicBezTo>
                    <a:pt x="1209" y="309"/>
                    <a:pt x="904" y="649"/>
                    <a:pt x="650" y="1025"/>
                  </a:cubicBezTo>
                  <a:cubicBezTo>
                    <a:pt x="394" y="1401"/>
                    <a:pt x="193" y="1813"/>
                    <a:pt x="23" y="2234"/>
                  </a:cubicBezTo>
                  <a:cubicBezTo>
                    <a:pt x="1" y="2287"/>
                    <a:pt x="28" y="2355"/>
                    <a:pt x="81" y="2377"/>
                  </a:cubicBezTo>
                  <a:cubicBezTo>
                    <a:pt x="94" y="2383"/>
                    <a:pt x="107" y="2385"/>
                    <a:pt x="121" y="2385"/>
                  </a:cubicBezTo>
                  <a:cubicBezTo>
                    <a:pt x="164" y="2385"/>
                    <a:pt x="207" y="2360"/>
                    <a:pt x="224" y="2318"/>
                  </a:cubicBezTo>
                  <a:cubicBezTo>
                    <a:pt x="347" y="2020"/>
                    <a:pt x="483" y="1731"/>
                    <a:pt x="640" y="1454"/>
                  </a:cubicBezTo>
                  <a:lnTo>
                    <a:pt x="640" y="1454"/>
                  </a:lnTo>
                  <a:cubicBezTo>
                    <a:pt x="639" y="1456"/>
                    <a:pt x="637" y="1458"/>
                    <a:pt x="636" y="1459"/>
                  </a:cubicBezTo>
                  <a:cubicBezTo>
                    <a:pt x="842" y="1106"/>
                    <a:pt x="1088" y="779"/>
                    <a:pt x="1375" y="488"/>
                  </a:cubicBezTo>
                  <a:cubicBezTo>
                    <a:pt x="1478" y="385"/>
                    <a:pt x="1585" y="291"/>
                    <a:pt x="1697" y="202"/>
                  </a:cubicBezTo>
                  <a:cubicBezTo>
                    <a:pt x="1747" y="161"/>
                    <a:pt x="1755" y="95"/>
                    <a:pt x="1720" y="45"/>
                  </a:cubicBezTo>
                  <a:cubicBezTo>
                    <a:pt x="1697" y="18"/>
                    <a:pt x="1666" y="0"/>
                    <a:pt x="1629" y="0"/>
                  </a:cubicBezTo>
                  <a:close/>
                </a:path>
              </a:pathLst>
            </a:custGeom>
            <a:solidFill>
              <a:srgbClr val="EF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1237773" y="3835612"/>
              <a:ext cx="1035745" cy="936120"/>
            </a:xfrm>
            <a:custGeom>
              <a:avLst/>
              <a:gdLst/>
              <a:ahLst/>
              <a:cxnLst/>
              <a:rect l="l" t="t" r="r" b="b"/>
              <a:pathLst>
                <a:path w="17830" h="16115" extrusionOk="0">
                  <a:moveTo>
                    <a:pt x="14454" y="0"/>
                  </a:moveTo>
                  <a:cubicBezTo>
                    <a:pt x="14437" y="0"/>
                    <a:pt x="14419" y="5"/>
                    <a:pt x="14400" y="13"/>
                  </a:cubicBezTo>
                  <a:cubicBezTo>
                    <a:pt x="14374" y="27"/>
                    <a:pt x="14356" y="50"/>
                    <a:pt x="14347" y="77"/>
                  </a:cubicBezTo>
                  <a:cubicBezTo>
                    <a:pt x="14338" y="103"/>
                    <a:pt x="14338" y="143"/>
                    <a:pt x="14356" y="166"/>
                  </a:cubicBezTo>
                  <a:lnTo>
                    <a:pt x="14513" y="389"/>
                  </a:lnTo>
                  <a:cubicBezTo>
                    <a:pt x="14123" y="233"/>
                    <a:pt x="13685" y="135"/>
                    <a:pt x="13165" y="77"/>
                  </a:cubicBezTo>
                  <a:cubicBezTo>
                    <a:pt x="12870" y="45"/>
                    <a:pt x="12557" y="31"/>
                    <a:pt x="12216" y="31"/>
                  </a:cubicBezTo>
                  <a:cubicBezTo>
                    <a:pt x="11720" y="31"/>
                    <a:pt x="11231" y="63"/>
                    <a:pt x="10861" y="94"/>
                  </a:cubicBezTo>
                  <a:cubicBezTo>
                    <a:pt x="10574" y="116"/>
                    <a:pt x="10287" y="143"/>
                    <a:pt x="9996" y="170"/>
                  </a:cubicBezTo>
                  <a:cubicBezTo>
                    <a:pt x="9562" y="211"/>
                    <a:pt x="9115" y="255"/>
                    <a:pt x="8671" y="277"/>
                  </a:cubicBezTo>
                  <a:cubicBezTo>
                    <a:pt x="8349" y="296"/>
                    <a:pt x="8027" y="300"/>
                    <a:pt x="7709" y="304"/>
                  </a:cubicBezTo>
                  <a:lnTo>
                    <a:pt x="7436" y="304"/>
                  </a:lnTo>
                  <a:cubicBezTo>
                    <a:pt x="7024" y="309"/>
                    <a:pt x="6541" y="318"/>
                    <a:pt x="6066" y="349"/>
                  </a:cubicBezTo>
                  <a:cubicBezTo>
                    <a:pt x="5570" y="381"/>
                    <a:pt x="5130" y="430"/>
                    <a:pt x="4719" y="506"/>
                  </a:cubicBezTo>
                  <a:cubicBezTo>
                    <a:pt x="4271" y="591"/>
                    <a:pt x="3828" y="721"/>
                    <a:pt x="3412" y="891"/>
                  </a:cubicBezTo>
                  <a:cubicBezTo>
                    <a:pt x="3031" y="1039"/>
                    <a:pt x="2651" y="1240"/>
                    <a:pt x="2279" y="1482"/>
                  </a:cubicBezTo>
                  <a:cubicBezTo>
                    <a:pt x="1961" y="1684"/>
                    <a:pt x="1676" y="1911"/>
                    <a:pt x="1420" y="2157"/>
                  </a:cubicBezTo>
                  <a:cubicBezTo>
                    <a:pt x="1178" y="2391"/>
                    <a:pt x="963" y="2645"/>
                    <a:pt x="775" y="2923"/>
                  </a:cubicBezTo>
                  <a:cubicBezTo>
                    <a:pt x="606" y="3174"/>
                    <a:pt x="457" y="3461"/>
                    <a:pt x="337" y="3765"/>
                  </a:cubicBezTo>
                  <a:cubicBezTo>
                    <a:pt x="118" y="4320"/>
                    <a:pt x="5" y="4946"/>
                    <a:pt x="5" y="5622"/>
                  </a:cubicBezTo>
                  <a:cubicBezTo>
                    <a:pt x="1" y="6258"/>
                    <a:pt x="95" y="6925"/>
                    <a:pt x="292" y="7659"/>
                  </a:cubicBezTo>
                  <a:cubicBezTo>
                    <a:pt x="471" y="8330"/>
                    <a:pt x="726" y="9024"/>
                    <a:pt x="1098" y="9839"/>
                  </a:cubicBezTo>
                  <a:cubicBezTo>
                    <a:pt x="1434" y="10582"/>
                    <a:pt x="1814" y="11280"/>
                    <a:pt x="2226" y="11921"/>
                  </a:cubicBezTo>
                  <a:cubicBezTo>
                    <a:pt x="2691" y="12646"/>
                    <a:pt x="3170" y="13245"/>
                    <a:pt x="3684" y="13760"/>
                  </a:cubicBezTo>
                  <a:cubicBezTo>
                    <a:pt x="3703" y="13778"/>
                    <a:pt x="3725" y="13787"/>
                    <a:pt x="3748" y="13791"/>
                  </a:cubicBezTo>
                  <a:cubicBezTo>
                    <a:pt x="3895" y="13917"/>
                    <a:pt x="4074" y="14065"/>
                    <a:pt x="4262" y="14203"/>
                  </a:cubicBezTo>
                  <a:cubicBezTo>
                    <a:pt x="4436" y="14328"/>
                    <a:pt x="4616" y="14458"/>
                    <a:pt x="4818" y="14588"/>
                  </a:cubicBezTo>
                  <a:cubicBezTo>
                    <a:pt x="5184" y="14825"/>
                    <a:pt x="5578" y="15040"/>
                    <a:pt x="5986" y="15228"/>
                  </a:cubicBezTo>
                  <a:cubicBezTo>
                    <a:pt x="6384" y="15416"/>
                    <a:pt x="6800" y="15573"/>
                    <a:pt x="7221" y="15703"/>
                  </a:cubicBezTo>
                  <a:cubicBezTo>
                    <a:pt x="7624" y="15823"/>
                    <a:pt x="8054" y="15927"/>
                    <a:pt x="8506" y="15998"/>
                  </a:cubicBezTo>
                  <a:cubicBezTo>
                    <a:pt x="8985" y="16074"/>
                    <a:pt x="9481" y="16115"/>
                    <a:pt x="9979" y="16115"/>
                  </a:cubicBezTo>
                  <a:cubicBezTo>
                    <a:pt x="10368" y="16115"/>
                    <a:pt x="10762" y="16092"/>
                    <a:pt x="11156" y="16043"/>
                  </a:cubicBezTo>
                  <a:cubicBezTo>
                    <a:pt x="11594" y="15989"/>
                    <a:pt x="12047" y="15904"/>
                    <a:pt x="12494" y="15784"/>
                  </a:cubicBezTo>
                  <a:cubicBezTo>
                    <a:pt x="12875" y="15680"/>
                    <a:pt x="13251" y="15551"/>
                    <a:pt x="13617" y="15394"/>
                  </a:cubicBezTo>
                  <a:cubicBezTo>
                    <a:pt x="14289" y="15103"/>
                    <a:pt x="14902" y="14714"/>
                    <a:pt x="15448" y="14230"/>
                  </a:cubicBezTo>
                  <a:cubicBezTo>
                    <a:pt x="15958" y="13778"/>
                    <a:pt x="16398" y="13237"/>
                    <a:pt x="16755" y="12627"/>
                  </a:cubicBezTo>
                  <a:cubicBezTo>
                    <a:pt x="17445" y="11460"/>
                    <a:pt x="17811" y="10031"/>
                    <a:pt x="17821" y="8491"/>
                  </a:cubicBezTo>
                  <a:cubicBezTo>
                    <a:pt x="17830" y="7614"/>
                    <a:pt x="17722" y="6727"/>
                    <a:pt x="17503" y="5851"/>
                  </a:cubicBezTo>
                  <a:cubicBezTo>
                    <a:pt x="17306" y="5045"/>
                    <a:pt x="16997" y="4208"/>
                    <a:pt x="16586" y="3362"/>
                  </a:cubicBezTo>
                  <a:cubicBezTo>
                    <a:pt x="16214" y="2605"/>
                    <a:pt x="15743" y="1804"/>
                    <a:pt x="15148" y="913"/>
                  </a:cubicBezTo>
                  <a:cubicBezTo>
                    <a:pt x="15166" y="909"/>
                    <a:pt x="15185" y="895"/>
                    <a:pt x="15193" y="878"/>
                  </a:cubicBezTo>
                  <a:cubicBezTo>
                    <a:pt x="15229" y="824"/>
                    <a:pt x="15212" y="757"/>
                    <a:pt x="15162" y="721"/>
                  </a:cubicBezTo>
                  <a:cubicBezTo>
                    <a:pt x="15082" y="667"/>
                    <a:pt x="15001" y="618"/>
                    <a:pt x="14916" y="573"/>
                  </a:cubicBezTo>
                  <a:cubicBezTo>
                    <a:pt x="14795" y="403"/>
                    <a:pt x="14674" y="228"/>
                    <a:pt x="14553" y="58"/>
                  </a:cubicBezTo>
                  <a:cubicBezTo>
                    <a:pt x="14535" y="36"/>
                    <a:pt x="14518" y="13"/>
                    <a:pt x="14486" y="5"/>
                  </a:cubicBezTo>
                  <a:cubicBezTo>
                    <a:pt x="14477" y="0"/>
                    <a:pt x="14464" y="0"/>
                    <a:pt x="14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1237773" y="3835322"/>
              <a:ext cx="912013" cy="936643"/>
            </a:xfrm>
            <a:custGeom>
              <a:avLst/>
              <a:gdLst/>
              <a:ahLst/>
              <a:cxnLst/>
              <a:rect l="l" t="t" r="r" b="b"/>
              <a:pathLst>
                <a:path w="15700" h="16124" extrusionOk="0">
                  <a:moveTo>
                    <a:pt x="14454" y="1"/>
                  </a:moveTo>
                  <a:cubicBezTo>
                    <a:pt x="14437" y="1"/>
                    <a:pt x="14419" y="5"/>
                    <a:pt x="14400" y="14"/>
                  </a:cubicBezTo>
                  <a:cubicBezTo>
                    <a:pt x="14374" y="28"/>
                    <a:pt x="14352" y="55"/>
                    <a:pt x="14342" y="82"/>
                  </a:cubicBezTo>
                  <a:cubicBezTo>
                    <a:pt x="14338" y="108"/>
                    <a:pt x="14334" y="148"/>
                    <a:pt x="14352" y="171"/>
                  </a:cubicBezTo>
                  <a:lnTo>
                    <a:pt x="14513" y="394"/>
                  </a:lnTo>
                  <a:cubicBezTo>
                    <a:pt x="14132" y="238"/>
                    <a:pt x="13689" y="135"/>
                    <a:pt x="13165" y="82"/>
                  </a:cubicBezTo>
                  <a:cubicBezTo>
                    <a:pt x="12870" y="50"/>
                    <a:pt x="12557" y="32"/>
                    <a:pt x="12216" y="32"/>
                  </a:cubicBezTo>
                  <a:cubicBezTo>
                    <a:pt x="11710" y="32"/>
                    <a:pt x="11200" y="68"/>
                    <a:pt x="10861" y="94"/>
                  </a:cubicBezTo>
                  <a:cubicBezTo>
                    <a:pt x="10574" y="117"/>
                    <a:pt x="10287" y="144"/>
                    <a:pt x="9996" y="171"/>
                  </a:cubicBezTo>
                  <a:lnTo>
                    <a:pt x="9974" y="175"/>
                  </a:lnTo>
                  <a:cubicBezTo>
                    <a:pt x="9572" y="216"/>
                    <a:pt x="9115" y="256"/>
                    <a:pt x="8671" y="282"/>
                  </a:cubicBezTo>
                  <a:cubicBezTo>
                    <a:pt x="8353" y="301"/>
                    <a:pt x="8031" y="301"/>
                    <a:pt x="7723" y="305"/>
                  </a:cubicBezTo>
                  <a:lnTo>
                    <a:pt x="7436" y="309"/>
                  </a:lnTo>
                  <a:cubicBezTo>
                    <a:pt x="7024" y="314"/>
                    <a:pt x="6541" y="319"/>
                    <a:pt x="6066" y="350"/>
                  </a:cubicBezTo>
                  <a:cubicBezTo>
                    <a:pt x="5574" y="381"/>
                    <a:pt x="5135" y="431"/>
                    <a:pt x="4719" y="511"/>
                  </a:cubicBezTo>
                  <a:cubicBezTo>
                    <a:pt x="4267" y="596"/>
                    <a:pt x="3828" y="726"/>
                    <a:pt x="3407" y="892"/>
                  </a:cubicBezTo>
                  <a:cubicBezTo>
                    <a:pt x="3031" y="1044"/>
                    <a:pt x="2651" y="1241"/>
                    <a:pt x="2279" y="1482"/>
                  </a:cubicBezTo>
                  <a:cubicBezTo>
                    <a:pt x="1961" y="1689"/>
                    <a:pt x="1670" y="1916"/>
                    <a:pt x="1420" y="2158"/>
                  </a:cubicBezTo>
                  <a:cubicBezTo>
                    <a:pt x="1174" y="2391"/>
                    <a:pt x="959" y="2650"/>
                    <a:pt x="775" y="2924"/>
                  </a:cubicBezTo>
                  <a:cubicBezTo>
                    <a:pt x="601" y="3179"/>
                    <a:pt x="453" y="3466"/>
                    <a:pt x="333" y="3765"/>
                  </a:cubicBezTo>
                  <a:cubicBezTo>
                    <a:pt x="112" y="4325"/>
                    <a:pt x="1" y="4947"/>
                    <a:pt x="1" y="5627"/>
                  </a:cubicBezTo>
                  <a:cubicBezTo>
                    <a:pt x="1" y="6263"/>
                    <a:pt x="95" y="6930"/>
                    <a:pt x="292" y="7668"/>
                  </a:cubicBezTo>
                  <a:cubicBezTo>
                    <a:pt x="467" y="8335"/>
                    <a:pt x="722" y="9029"/>
                    <a:pt x="1093" y="9844"/>
                  </a:cubicBezTo>
                  <a:cubicBezTo>
                    <a:pt x="1434" y="10587"/>
                    <a:pt x="1810" y="11285"/>
                    <a:pt x="2226" y="11930"/>
                  </a:cubicBezTo>
                  <a:cubicBezTo>
                    <a:pt x="2686" y="12651"/>
                    <a:pt x="3166" y="13250"/>
                    <a:pt x="3680" y="13765"/>
                  </a:cubicBezTo>
                  <a:cubicBezTo>
                    <a:pt x="3703" y="13783"/>
                    <a:pt x="3725" y="13796"/>
                    <a:pt x="3748" y="13801"/>
                  </a:cubicBezTo>
                  <a:cubicBezTo>
                    <a:pt x="3899" y="13926"/>
                    <a:pt x="4074" y="14070"/>
                    <a:pt x="4262" y="14208"/>
                  </a:cubicBezTo>
                  <a:cubicBezTo>
                    <a:pt x="4442" y="14343"/>
                    <a:pt x="4620" y="14467"/>
                    <a:pt x="4818" y="14593"/>
                  </a:cubicBezTo>
                  <a:cubicBezTo>
                    <a:pt x="5184" y="14830"/>
                    <a:pt x="5578" y="15050"/>
                    <a:pt x="5986" y="15238"/>
                  </a:cubicBezTo>
                  <a:cubicBezTo>
                    <a:pt x="6380" y="15421"/>
                    <a:pt x="6796" y="15578"/>
                    <a:pt x="7221" y="15708"/>
                  </a:cubicBezTo>
                  <a:cubicBezTo>
                    <a:pt x="7620" y="15833"/>
                    <a:pt x="8049" y="15932"/>
                    <a:pt x="8506" y="16008"/>
                  </a:cubicBezTo>
                  <a:cubicBezTo>
                    <a:pt x="8985" y="16084"/>
                    <a:pt x="9477" y="16124"/>
                    <a:pt x="9979" y="16124"/>
                  </a:cubicBezTo>
                  <a:cubicBezTo>
                    <a:pt x="10368" y="16124"/>
                    <a:pt x="10762" y="16097"/>
                    <a:pt x="11156" y="16052"/>
                  </a:cubicBezTo>
                  <a:cubicBezTo>
                    <a:pt x="11599" y="15998"/>
                    <a:pt x="12047" y="15909"/>
                    <a:pt x="12494" y="15793"/>
                  </a:cubicBezTo>
                  <a:cubicBezTo>
                    <a:pt x="12875" y="15690"/>
                    <a:pt x="13251" y="15560"/>
                    <a:pt x="13617" y="15399"/>
                  </a:cubicBezTo>
                  <a:cubicBezTo>
                    <a:pt x="14212" y="15144"/>
                    <a:pt x="14764" y="14808"/>
                    <a:pt x="15260" y="14401"/>
                  </a:cubicBezTo>
                  <a:lnTo>
                    <a:pt x="15260" y="14401"/>
                  </a:lnTo>
                  <a:cubicBezTo>
                    <a:pt x="15179" y="14440"/>
                    <a:pt x="15094" y="14481"/>
                    <a:pt x="15010" y="14521"/>
                  </a:cubicBezTo>
                  <a:cubicBezTo>
                    <a:pt x="14809" y="14611"/>
                    <a:pt x="14607" y="14692"/>
                    <a:pt x="14400" y="14763"/>
                  </a:cubicBezTo>
                  <a:cubicBezTo>
                    <a:pt x="13989" y="14907"/>
                    <a:pt x="13568" y="15014"/>
                    <a:pt x="13138" y="15081"/>
                  </a:cubicBezTo>
                  <a:cubicBezTo>
                    <a:pt x="12805" y="15133"/>
                    <a:pt x="12466" y="15161"/>
                    <a:pt x="12128" y="15161"/>
                  </a:cubicBezTo>
                  <a:cubicBezTo>
                    <a:pt x="12057" y="15161"/>
                    <a:pt x="11987" y="15159"/>
                    <a:pt x="11917" y="15157"/>
                  </a:cubicBezTo>
                  <a:cubicBezTo>
                    <a:pt x="11514" y="15144"/>
                    <a:pt x="11111" y="15095"/>
                    <a:pt x="10712" y="15014"/>
                  </a:cubicBezTo>
                  <a:cubicBezTo>
                    <a:pt x="10305" y="14929"/>
                    <a:pt x="9907" y="14812"/>
                    <a:pt x="9518" y="14665"/>
                  </a:cubicBezTo>
                  <a:cubicBezTo>
                    <a:pt x="9124" y="14512"/>
                    <a:pt x="8734" y="14338"/>
                    <a:pt x="8363" y="14136"/>
                  </a:cubicBezTo>
                  <a:cubicBezTo>
                    <a:pt x="8165" y="14033"/>
                    <a:pt x="7973" y="13922"/>
                    <a:pt x="7785" y="13806"/>
                  </a:cubicBezTo>
                  <a:cubicBezTo>
                    <a:pt x="7620" y="13702"/>
                    <a:pt x="7454" y="13595"/>
                    <a:pt x="7293" y="13483"/>
                  </a:cubicBezTo>
                  <a:cubicBezTo>
                    <a:pt x="6711" y="13066"/>
                    <a:pt x="6188" y="12566"/>
                    <a:pt x="5748" y="11996"/>
                  </a:cubicBezTo>
                  <a:cubicBezTo>
                    <a:pt x="5529" y="11711"/>
                    <a:pt x="5332" y="11406"/>
                    <a:pt x="5162" y="11083"/>
                  </a:cubicBezTo>
                  <a:cubicBezTo>
                    <a:pt x="4996" y="10775"/>
                    <a:pt x="4858" y="10448"/>
                    <a:pt x="4754" y="10112"/>
                  </a:cubicBezTo>
                  <a:cubicBezTo>
                    <a:pt x="4651" y="9777"/>
                    <a:pt x="4585" y="9436"/>
                    <a:pt x="4562" y="9092"/>
                  </a:cubicBezTo>
                  <a:cubicBezTo>
                    <a:pt x="4535" y="8742"/>
                    <a:pt x="4549" y="8393"/>
                    <a:pt x="4616" y="8048"/>
                  </a:cubicBezTo>
                  <a:cubicBezTo>
                    <a:pt x="4678" y="7691"/>
                    <a:pt x="4795" y="7346"/>
                    <a:pt x="4956" y="7019"/>
                  </a:cubicBezTo>
                  <a:cubicBezTo>
                    <a:pt x="5108" y="6697"/>
                    <a:pt x="5301" y="6397"/>
                    <a:pt x="5538" y="6129"/>
                  </a:cubicBezTo>
                  <a:cubicBezTo>
                    <a:pt x="5752" y="5887"/>
                    <a:pt x="6000" y="5676"/>
                    <a:pt x="6268" y="5493"/>
                  </a:cubicBezTo>
                  <a:cubicBezTo>
                    <a:pt x="6537" y="5309"/>
                    <a:pt x="6827" y="5158"/>
                    <a:pt x="7128" y="5032"/>
                  </a:cubicBezTo>
                  <a:cubicBezTo>
                    <a:pt x="7427" y="4906"/>
                    <a:pt x="7740" y="4799"/>
                    <a:pt x="8054" y="4710"/>
                  </a:cubicBezTo>
                  <a:cubicBezTo>
                    <a:pt x="8380" y="4616"/>
                    <a:pt x="8707" y="4540"/>
                    <a:pt x="9039" y="4464"/>
                  </a:cubicBezTo>
                  <a:cubicBezTo>
                    <a:pt x="9365" y="4392"/>
                    <a:pt x="9692" y="4329"/>
                    <a:pt x="10018" y="4257"/>
                  </a:cubicBezTo>
                  <a:cubicBezTo>
                    <a:pt x="10180" y="4222"/>
                    <a:pt x="10341" y="4186"/>
                    <a:pt x="10502" y="4150"/>
                  </a:cubicBezTo>
                  <a:cubicBezTo>
                    <a:pt x="10663" y="4110"/>
                    <a:pt x="10828" y="4069"/>
                    <a:pt x="10990" y="4025"/>
                  </a:cubicBezTo>
                  <a:cubicBezTo>
                    <a:pt x="11733" y="3828"/>
                    <a:pt x="12467" y="3586"/>
                    <a:pt x="13175" y="3290"/>
                  </a:cubicBezTo>
                  <a:lnTo>
                    <a:pt x="13175" y="3290"/>
                  </a:lnTo>
                  <a:lnTo>
                    <a:pt x="13165" y="3295"/>
                  </a:lnTo>
                  <a:cubicBezTo>
                    <a:pt x="13944" y="2964"/>
                    <a:pt x="14701" y="2561"/>
                    <a:pt x="15373" y="2038"/>
                  </a:cubicBezTo>
                  <a:lnTo>
                    <a:pt x="15373" y="2038"/>
                  </a:lnTo>
                  <a:lnTo>
                    <a:pt x="15363" y="2046"/>
                  </a:lnTo>
                  <a:cubicBezTo>
                    <a:pt x="15480" y="1952"/>
                    <a:pt x="15588" y="1863"/>
                    <a:pt x="15699" y="1764"/>
                  </a:cubicBezTo>
                  <a:cubicBezTo>
                    <a:pt x="15528" y="1491"/>
                    <a:pt x="15346" y="1210"/>
                    <a:pt x="15148" y="918"/>
                  </a:cubicBezTo>
                  <a:cubicBezTo>
                    <a:pt x="15166" y="914"/>
                    <a:pt x="15185" y="900"/>
                    <a:pt x="15198" y="883"/>
                  </a:cubicBezTo>
                  <a:cubicBezTo>
                    <a:pt x="15229" y="829"/>
                    <a:pt x="15216" y="757"/>
                    <a:pt x="15162" y="722"/>
                  </a:cubicBezTo>
                  <a:cubicBezTo>
                    <a:pt x="15077" y="668"/>
                    <a:pt x="14997" y="619"/>
                    <a:pt x="14916" y="574"/>
                  </a:cubicBezTo>
                  <a:cubicBezTo>
                    <a:pt x="14799" y="404"/>
                    <a:pt x="14679" y="233"/>
                    <a:pt x="14557" y="63"/>
                  </a:cubicBezTo>
                  <a:cubicBezTo>
                    <a:pt x="14540" y="41"/>
                    <a:pt x="14522" y="18"/>
                    <a:pt x="14491" y="10"/>
                  </a:cubicBezTo>
                  <a:cubicBezTo>
                    <a:pt x="14477" y="5"/>
                    <a:pt x="14464" y="1"/>
                    <a:pt x="1445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1249823" y="3608153"/>
              <a:ext cx="947390" cy="415518"/>
            </a:xfrm>
            <a:custGeom>
              <a:avLst/>
              <a:gdLst/>
              <a:ahLst/>
              <a:cxnLst/>
              <a:rect l="l" t="t" r="r" b="b"/>
              <a:pathLst>
                <a:path w="16309" h="7153" extrusionOk="0">
                  <a:moveTo>
                    <a:pt x="14616" y="0"/>
                  </a:moveTo>
                  <a:cubicBezTo>
                    <a:pt x="14526" y="0"/>
                    <a:pt x="14437" y="5"/>
                    <a:pt x="14352" y="14"/>
                  </a:cubicBezTo>
                  <a:cubicBezTo>
                    <a:pt x="14030" y="31"/>
                    <a:pt x="13716" y="81"/>
                    <a:pt x="13416" y="130"/>
                  </a:cubicBezTo>
                  <a:lnTo>
                    <a:pt x="13188" y="170"/>
                  </a:lnTo>
                  <a:cubicBezTo>
                    <a:pt x="13036" y="197"/>
                    <a:pt x="12888" y="219"/>
                    <a:pt x="12736" y="246"/>
                  </a:cubicBezTo>
                  <a:cubicBezTo>
                    <a:pt x="12481" y="287"/>
                    <a:pt x="12221" y="327"/>
                    <a:pt x="11966" y="363"/>
                  </a:cubicBezTo>
                  <a:cubicBezTo>
                    <a:pt x="11071" y="498"/>
                    <a:pt x="10113" y="614"/>
                    <a:pt x="8864" y="748"/>
                  </a:cubicBezTo>
                  <a:cubicBezTo>
                    <a:pt x="8287" y="806"/>
                    <a:pt x="7709" y="868"/>
                    <a:pt x="7128" y="927"/>
                  </a:cubicBezTo>
                  <a:cubicBezTo>
                    <a:pt x="6671" y="971"/>
                    <a:pt x="6214" y="1017"/>
                    <a:pt x="5754" y="1066"/>
                  </a:cubicBezTo>
                  <a:cubicBezTo>
                    <a:pt x="5202" y="1124"/>
                    <a:pt x="4692" y="1178"/>
                    <a:pt x="4200" y="1236"/>
                  </a:cubicBezTo>
                  <a:cubicBezTo>
                    <a:pt x="3944" y="1267"/>
                    <a:pt x="3686" y="1298"/>
                    <a:pt x="3426" y="1335"/>
                  </a:cubicBezTo>
                  <a:cubicBezTo>
                    <a:pt x="3219" y="1361"/>
                    <a:pt x="3018" y="1384"/>
                    <a:pt x="2812" y="1405"/>
                  </a:cubicBezTo>
                  <a:lnTo>
                    <a:pt x="2767" y="1411"/>
                  </a:lnTo>
                  <a:cubicBezTo>
                    <a:pt x="2293" y="1455"/>
                    <a:pt x="1796" y="1504"/>
                    <a:pt x="1335" y="1657"/>
                  </a:cubicBezTo>
                  <a:cubicBezTo>
                    <a:pt x="1093" y="1737"/>
                    <a:pt x="874" y="1849"/>
                    <a:pt x="695" y="1983"/>
                  </a:cubicBezTo>
                  <a:cubicBezTo>
                    <a:pt x="583" y="2064"/>
                    <a:pt x="494" y="2145"/>
                    <a:pt x="413" y="2225"/>
                  </a:cubicBezTo>
                  <a:cubicBezTo>
                    <a:pt x="372" y="2270"/>
                    <a:pt x="333" y="2324"/>
                    <a:pt x="296" y="2378"/>
                  </a:cubicBezTo>
                  <a:cubicBezTo>
                    <a:pt x="256" y="2382"/>
                    <a:pt x="225" y="2405"/>
                    <a:pt x="207" y="2436"/>
                  </a:cubicBezTo>
                  <a:cubicBezTo>
                    <a:pt x="122" y="2641"/>
                    <a:pt x="64" y="2847"/>
                    <a:pt x="33" y="3044"/>
                  </a:cubicBezTo>
                  <a:cubicBezTo>
                    <a:pt x="6" y="3232"/>
                    <a:pt x="1" y="3429"/>
                    <a:pt x="28" y="3622"/>
                  </a:cubicBezTo>
                  <a:cubicBezTo>
                    <a:pt x="73" y="3967"/>
                    <a:pt x="216" y="4316"/>
                    <a:pt x="444" y="4655"/>
                  </a:cubicBezTo>
                  <a:cubicBezTo>
                    <a:pt x="548" y="4799"/>
                    <a:pt x="668" y="4946"/>
                    <a:pt x="820" y="5107"/>
                  </a:cubicBezTo>
                  <a:cubicBezTo>
                    <a:pt x="950" y="5242"/>
                    <a:pt x="1093" y="5372"/>
                    <a:pt x="1263" y="5506"/>
                  </a:cubicBezTo>
                  <a:cubicBezTo>
                    <a:pt x="1558" y="5743"/>
                    <a:pt x="1895" y="5958"/>
                    <a:pt x="2284" y="6169"/>
                  </a:cubicBezTo>
                  <a:cubicBezTo>
                    <a:pt x="3062" y="6576"/>
                    <a:pt x="3958" y="6863"/>
                    <a:pt x="4948" y="7014"/>
                  </a:cubicBezTo>
                  <a:cubicBezTo>
                    <a:pt x="5440" y="7091"/>
                    <a:pt x="5954" y="7136"/>
                    <a:pt x="6523" y="7149"/>
                  </a:cubicBezTo>
                  <a:cubicBezTo>
                    <a:pt x="6630" y="7149"/>
                    <a:pt x="6738" y="7153"/>
                    <a:pt x="6845" y="7153"/>
                  </a:cubicBezTo>
                  <a:cubicBezTo>
                    <a:pt x="7248" y="7153"/>
                    <a:pt x="7665" y="7136"/>
                    <a:pt x="8117" y="7099"/>
                  </a:cubicBezTo>
                  <a:cubicBezTo>
                    <a:pt x="8618" y="7059"/>
                    <a:pt x="9128" y="6997"/>
                    <a:pt x="9675" y="6907"/>
                  </a:cubicBezTo>
                  <a:cubicBezTo>
                    <a:pt x="9983" y="6863"/>
                    <a:pt x="10314" y="6804"/>
                    <a:pt x="10632" y="6733"/>
                  </a:cubicBezTo>
                  <a:cubicBezTo>
                    <a:pt x="11026" y="6643"/>
                    <a:pt x="11442" y="6527"/>
                    <a:pt x="11935" y="6370"/>
                  </a:cubicBezTo>
                  <a:cubicBezTo>
                    <a:pt x="12543" y="6173"/>
                    <a:pt x="13090" y="5967"/>
                    <a:pt x="13613" y="5735"/>
                  </a:cubicBezTo>
                  <a:cubicBezTo>
                    <a:pt x="14262" y="5444"/>
                    <a:pt x="14764" y="5165"/>
                    <a:pt x="15189" y="4857"/>
                  </a:cubicBezTo>
                  <a:cubicBezTo>
                    <a:pt x="15426" y="4687"/>
                    <a:pt x="15619" y="4517"/>
                    <a:pt x="15788" y="4338"/>
                  </a:cubicBezTo>
                  <a:cubicBezTo>
                    <a:pt x="15959" y="4155"/>
                    <a:pt x="16088" y="3962"/>
                    <a:pt x="16178" y="3765"/>
                  </a:cubicBezTo>
                  <a:cubicBezTo>
                    <a:pt x="16268" y="3564"/>
                    <a:pt x="16308" y="3345"/>
                    <a:pt x="16299" y="3134"/>
                  </a:cubicBezTo>
                  <a:cubicBezTo>
                    <a:pt x="16286" y="2923"/>
                    <a:pt x="16214" y="2700"/>
                    <a:pt x="16084" y="2471"/>
                  </a:cubicBezTo>
                  <a:cubicBezTo>
                    <a:pt x="16030" y="2386"/>
                    <a:pt x="15968" y="2292"/>
                    <a:pt x="15887" y="2194"/>
                  </a:cubicBezTo>
                  <a:cubicBezTo>
                    <a:pt x="15807" y="2099"/>
                    <a:pt x="15718" y="2015"/>
                    <a:pt x="15605" y="1934"/>
                  </a:cubicBezTo>
                  <a:cubicBezTo>
                    <a:pt x="15695" y="1661"/>
                    <a:pt x="15798" y="1308"/>
                    <a:pt x="15798" y="954"/>
                  </a:cubicBezTo>
                  <a:cubicBezTo>
                    <a:pt x="15798" y="779"/>
                    <a:pt x="15766" y="537"/>
                    <a:pt x="15614" y="345"/>
                  </a:cubicBezTo>
                  <a:cubicBezTo>
                    <a:pt x="15551" y="269"/>
                    <a:pt x="15476" y="207"/>
                    <a:pt x="15386" y="157"/>
                  </a:cubicBezTo>
                  <a:cubicBezTo>
                    <a:pt x="15305" y="112"/>
                    <a:pt x="15212" y="77"/>
                    <a:pt x="15094" y="50"/>
                  </a:cubicBezTo>
                  <a:cubicBezTo>
                    <a:pt x="14978" y="23"/>
                    <a:pt x="14858" y="14"/>
                    <a:pt x="14741" y="5"/>
                  </a:cubicBezTo>
                  <a:cubicBezTo>
                    <a:pt x="14701" y="5"/>
                    <a:pt x="14656" y="0"/>
                    <a:pt x="14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1252063" y="3736803"/>
              <a:ext cx="947622" cy="288359"/>
            </a:xfrm>
            <a:custGeom>
              <a:avLst/>
              <a:gdLst/>
              <a:ahLst/>
              <a:cxnLst/>
              <a:rect l="l" t="t" r="r" b="b"/>
              <a:pathLst>
                <a:path w="16313" h="4964" extrusionOk="0">
                  <a:moveTo>
                    <a:pt x="449" y="1"/>
                  </a:moveTo>
                  <a:cubicBezTo>
                    <a:pt x="436" y="9"/>
                    <a:pt x="422" y="22"/>
                    <a:pt x="413" y="32"/>
                  </a:cubicBezTo>
                  <a:cubicBezTo>
                    <a:pt x="368" y="81"/>
                    <a:pt x="328" y="130"/>
                    <a:pt x="292" y="189"/>
                  </a:cubicBezTo>
                  <a:cubicBezTo>
                    <a:pt x="256" y="189"/>
                    <a:pt x="221" y="216"/>
                    <a:pt x="207" y="247"/>
                  </a:cubicBezTo>
                  <a:cubicBezTo>
                    <a:pt x="118" y="452"/>
                    <a:pt x="60" y="658"/>
                    <a:pt x="28" y="855"/>
                  </a:cubicBezTo>
                  <a:cubicBezTo>
                    <a:pt x="1" y="1043"/>
                    <a:pt x="1" y="1240"/>
                    <a:pt x="23" y="1433"/>
                  </a:cubicBezTo>
                  <a:cubicBezTo>
                    <a:pt x="73" y="1778"/>
                    <a:pt x="211" y="2127"/>
                    <a:pt x="444" y="2466"/>
                  </a:cubicBezTo>
                  <a:cubicBezTo>
                    <a:pt x="543" y="2614"/>
                    <a:pt x="664" y="2762"/>
                    <a:pt x="816" y="2918"/>
                  </a:cubicBezTo>
                  <a:cubicBezTo>
                    <a:pt x="941" y="3053"/>
                    <a:pt x="1089" y="3183"/>
                    <a:pt x="1263" y="3321"/>
                  </a:cubicBezTo>
                  <a:cubicBezTo>
                    <a:pt x="1558" y="3559"/>
                    <a:pt x="1895" y="3774"/>
                    <a:pt x="2284" y="3980"/>
                  </a:cubicBezTo>
                  <a:cubicBezTo>
                    <a:pt x="3058" y="4391"/>
                    <a:pt x="3958" y="4678"/>
                    <a:pt x="4948" y="4830"/>
                  </a:cubicBezTo>
                  <a:cubicBezTo>
                    <a:pt x="5440" y="4906"/>
                    <a:pt x="5954" y="4947"/>
                    <a:pt x="6523" y="4960"/>
                  </a:cubicBezTo>
                  <a:cubicBezTo>
                    <a:pt x="6630" y="4964"/>
                    <a:pt x="6738" y="4964"/>
                    <a:pt x="6845" y="4964"/>
                  </a:cubicBezTo>
                  <a:cubicBezTo>
                    <a:pt x="7244" y="4964"/>
                    <a:pt x="7660" y="4947"/>
                    <a:pt x="8117" y="4916"/>
                  </a:cubicBezTo>
                  <a:cubicBezTo>
                    <a:pt x="8622" y="4870"/>
                    <a:pt x="9132" y="4812"/>
                    <a:pt x="9679" y="4722"/>
                  </a:cubicBezTo>
                  <a:cubicBezTo>
                    <a:pt x="9970" y="4678"/>
                    <a:pt x="10305" y="4620"/>
                    <a:pt x="10636" y="4544"/>
                  </a:cubicBezTo>
                  <a:cubicBezTo>
                    <a:pt x="11030" y="4454"/>
                    <a:pt x="11442" y="4342"/>
                    <a:pt x="11935" y="4181"/>
                  </a:cubicBezTo>
                  <a:cubicBezTo>
                    <a:pt x="12539" y="3988"/>
                    <a:pt x="13090" y="3782"/>
                    <a:pt x="13613" y="3550"/>
                  </a:cubicBezTo>
                  <a:cubicBezTo>
                    <a:pt x="14267" y="3259"/>
                    <a:pt x="14768" y="2982"/>
                    <a:pt x="15193" y="2672"/>
                  </a:cubicBezTo>
                  <a:cubicBezTo>
                    <a:pt x="15426" y="2503"/>
                    <a:pt x="15623" y="2332"/>
                    <a:pt x="15788" y="2149"/>
                  </a:cubicBezTo>
                  <a:cubicBezTo>
                    <a:pt x="15964" y="1966"/>
                    <a:pt x="16094" y="1773"/>
                    <a:pt x="16178" y="1580"/>
                  </a:cubicBezTo>
                  <a:cubicBezTo>
                    <a:pt x="16272" y="1379"/>
                    <a:pt x="16313" y="1160"/>
                    <a:pt x="16303" y="945"/>
                  </a:cubicBezTo>
                  <a:cubicBezTo>
                    <a:pt x="16290" y="747"/>
                    <a:pt x="16228" y="538"/>
                    <a:pt x="16106" y="323"/>
                  </a:cubicBezTo>
                  <a:cubicBezTo>
                    <a:pt x="16088" y="371"/>
                    <a:pt x="16067" y="421"/>
                    <a:pt x="16048" y="474"/>
                  </a:cubicBezTo>
                  <a:cubicBezTo>
                    <a:pt x="15954" y="681"/>
                    <a:pt x="15842" y="882"/>
                    <a:pt x="15712" y="1070"/>
                  </a:cubicBezTo>
                  <a:cubicBezTo>
                    <a:pt x="15435" y="1464"/>
                    <a:pt x="15086" y="1804"/>
                    <a:pt x="14701" y="2100"/>
                  </a:cubicBezTo>
                  <a:cubicBezTo>
                    <a:pt x="14441" y="2296"/>
                    <a:pt x="14168" y="2480"/>
                    <a:pt x="13882" y="2641"/>
                  </a:cubicBezTo>
                  <a:cubicBezTo>
                    <a:pt x="13590" y="2807"/>
                    <a:pt x="13286" y="2959"/>
                    <a:pt x="12978" y="3098"/>
                  </a:cubicBezTo>
                  <a:cubicBezTo>
                    <a:pt x="12387" y="3358"/>
                    <a:pt x="11774" y="3573"/>
                    <a:pt x="11152" y="3747"/>
                  </a:cubicBezTo>
                  <a:cubicBezTo>
                    <a:pt x="10874" y="3823"/>
                    <a:pt x="10592" y="3895"/>
                    <a:pt x="10314" y="3957"/>
                  </a:cubicBezTo>
                  <a:cubicBezTo>
                    <a:pt x="10185" y="3988"/>
                    <a:pt x="10055" y="4015"/>
                    <a:pt x="9925" y="4038"/>
                  </a:cubicBezTo>
                  <a:cubicBezTo>
                    <a:pt x="9795" y="4060"/>
                    <a:pt x="9661" y="4083"/>
                    <a:pt x="9526" y="4100"/>
                  </a:cubicBezTo>
                  <a:cubicBezTo>
                    <a:pt x="9023" y="4172"/>
                    <a:pt x="8515" y="4205"/>
                    <a:pt x="8008" y="4205"/>
                  </a:cubicBezTo>
                  <a:cubicBezTo>
                    <a:pt x="7947" y="4205"/>
                    <a:pt x="7886" y="4204"/>
                    <a:pt x="7826" y="4203"/>
                  </a:cubicBezTo>
                  <a:cubicBezTo>
                    <a:pt x="7221" y="4195"/>
                    <a:pt x="6622" y="4141"/>
                    <a:pt x="6026" y="4038"/>
                  </a:cubicBezTo>
                  <a:cubicBezTo>
                    <a:pt x="5436" y="3939"/>
                    <a:pt x="4845" y="3792"/>
                    <a:pt x="4276" y="3594"/>
                  </a:cubicBezTo>
                  <a:cubicBezTo>
                    <a:pt x="3730" y="3398"/>
                    <a:pt x="3192" y="3156"/>
                    <a:pt x="2700" y="2848"/>
                  </a:cubicBezTo>
                  <a:cubicBezTo>
                    <a:pt x="2226" y="2552"/>
                    <a:pt x="1787" y="2198"/>
                    <a:pt x="1420" y="1778"/>
                  </a:cubicBezTo>
                  <a:cubicBezTo>
                    <a:pt x="1242" y="1571"/>
                    <a:pt x="1075" y="1352"/>
                    <a:pt x="932" y="1115"/>
                  </a:cubicBezTo>
                  <a:cubicBezTo>
                    <a:pt x="789" y="877"/>
                    <a:pt x="664" y="631"/>
                    <a:pt x="570" y="371"/>
                  </a:cubicBezTo>
                  <a:cubicBezTo>
                    <a:pt x="525" y="251"/>
                    <a:pt x="484" y="125"/>
                    <a:pt x="44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2072225" y="3663494"/>
              <a:ext cx="53094" cy="201805"/>
            </a:xfrm>
            <a:custGeom>
              <a:avLst/>
              <a:gdLst/>
              <a:ahLst/>
              <a:cxnLst/>
              <a:rect l="l" t="t" r="r" b="b"/>
              <a:pathLst>
                <a:path w="914" h="3474" extrusionOk="0">
                  <a:moveTo>
                    <a:pt x="121" y="0"/>
                  </a:moveTo>
                  <a:cubicBezTo>
                    <a:pt x="95" y="0"/>
                    <a:pt x="68" y="9"/>
                    <a:pt x="45" y="27"/>
                  </a:cubicBezTo>
                  <a:cubicBezTo>
                    <a:pt x="0" y="71"/>
                    <a:pt x="0" y="139"/>
                    <a:pt x="41" y="183"/>
                  </a:cubicBezTo>
                  <a:cubicBezTo>
                    <a:pt x="72" y="224"/>
                    <a:pt x="103" y="264"/>
                    <a:pt x="130" y="304"/>
                  </a:cubicBezTo>
                  <a:cubicBezTo>
                    <a:pt x="246" y="474"/>
                    <a:pt x="341" y="658"/>
                    <a:pt x="417" y="850"/>
                  </a:cubicBezTo>
                  <a:cubicBezTo>
                    <a:pt x="537" y="1172"/>
                    <a:pt x="609" y="1509"/>
                    <a:pt x="640" y="1848"/>
                  </a:cubicBezTo>
                  <a:cubicBezTo>
                    <a:pt x="676" y="2242"/>
                    <a:pt x="667" y="2641"/>
                    <a:pt x="599" y="3026"/>
                  </a:cubicBezTo>
                  <a:cubicBezTo>
                    <a:pt x="582" y="3129"/>
                    <a:pt x="560" y="3232"/>
                    <a:pt x="533" y="3331"/>
                  </a:cubicBezTo>
                  <a:cubicBezTo>
                    <a:pt x="515" y="3389"/>
                    <a:pt x="541" y="3451"/>
                    <a:pt x="605" y="3469"/>
                  </a:cubicBezTo>
                  <a:cubicBezTo>
                    <a:pt x="615" y="3472"/>
                    <a:pt x="625" y="3474"/>
                    <a:pt x="636" y="3474"/>
                  </a:cubicBezTo>
                  <a:cubicBezTo>
                    <a:pt x="682" y="3474"/>
                    <a:pt x="729" y="3445"/>
                    <a:pt x="743" y="3397"/>
                  </a:cubicBezTo>
                  <a:cubicBezTo>
                    <a:pt x="895" y="2829"/>
                    <a:pt x="913" y="2230"/>
                    <a:pt x="837" y="1647"/>
                  </a:cubicBezTo>
                  <a:cubicBezTo>
                    <a:pt x="801" y="1348"/>
                    <a:pt x="729" y="1052"/>
                    <a:pt x="622" y="770"/>
                  </a:cubicBezTo>
                  <a:cubicBezTo>
                    <a:pt x="519" y="505"/>
                    <a:pt x="380" y="255"/>
                    <a:pt x="202" y="32"/>
                  </a:cubicBezTo>
                  <a:cubicBezTo>
                    <a:pt x="184" y="9"/>
                    <a:pt x="153" y="0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1962727" y="3717285"/>
              <a:ext cx="46646" cy="193033"/>
            </a:xfrm>
            <a:custGeom>
              <a:avLst/>
              <a:gdLst/>
              <a:ahLst/>
              <a:cxnLst/>
              <a:rect l="l" t="t" r="r" b="b"/>
              <a:pathLst>
                <a:path w="803" h="3323" extrusionOk="0">
                  <a:moveTo>
                    <a:pt x="131" y="0"/>
                  </a:moveTo>
                  <a:cubicBezTo>
                    <a:pt x="112" y="0"/>
                    <a:pt x="94" y="5"/>
                    <a:pt x="77" y="14"/>
                  </a:cubicBezTo>
                  <a:cubicBezTo>
                    <a:pt x="28" y="41"/>
                    <a:pt x="1" y="112"/>
                    <a:pt x="32" y="162"/>
                  </a:cubicBezTo>
                  <a:cubicBezTo>
                    <a:pt x="117" y="304"/>
                    <a:pt x="189" y="452"/>
                    <a:pt x="251" y="609"/>
                  </a:cubicBezTo>
                  <a:lnTo>
                    <a:pt x="251" y="609"/>
                  </a:lnTo>
                  <a:cubicBezTo>
                    <a:pt x="248" y="603"/>
                    <a:pt x="245" y="599"/>
                    <a:pt x="243" y="596"/>
                  </a:cubicBezTo>
                  <a:lnTo>
                    <a:pt x="243" y="596"/>
                  </a:lnTo>
                  <a:cubicBezTo>
                    <a:pt x="247" y="600"/>
                    <a:pt x="247" y="605"/>
                    <a:pt x="251" y="610"/>
                  </a:cubicBezTo>
                  <a:cubicBezTo>
                    <a:pt x="251" y="609"/>
                    <a:pt x="251" y="609"/>
                    <a:pt x="251" y="609"/>
                  </a:cubicBezTo>
                  <a:lnTo>
                    <a:pt x="251" y="609"/>
                  </a:lnTo>
                  <a:cubicBezTo>
                    <a:pt x="252" y="612"/>
                    <a:pt x="254" y="615"/>
                    <a:pt x="255" y="618"/>
                  </a:cubicBezTo>
                  <a:cubicBezTo>
                    <a:pt x="408" y="1039"/>
                    <a:pt x="488" y="1486"/>
                    <a:pt x="529" y="1930"/>
                  </a:cubicBezTo>
                  <a:cubicBezTo>
                    <a:pt x="569" y="2355"/>
                    <a:pt x="573" y="2781"/>
                    <a:pt x="556" y="3210"/>
                  </a:cubicBezTo>
                  <a:cubicBezTo>
                    <a:pt x="551" y="3268"/>
                    <a:pt x="600" y="3322"/>
                    <a:pt x="658" y="3322"/>
                  </a:cubicBezTo>
                  <a:cubicBezTo>
                    <a:pt x="661" y="3322"/>
                    <a:pt x="663" y="3322"/>
                    <a:pt x="666" y="3322"/>
                  </a:cubicBezTo>
                  <a:cubicBezTo>
                    <a:pt x="726" y="3322"/>
                    <a:pt x="771" y="3275"/>
                    <a:pt x="775" y="3219"/>
                  </a:cubicBezTo>
                  <a:cubicBezTo>
                    <a:pt x="802" y="2678"/>
                    <a:pt x="788" y="2136"/>
                    <a:pt x="712" y="1603"/>
                  </a:cubicBezTo>
                  <a:cubicBezTo>
                    <a:pt x="676" y="1325"/>
                    <a:pt x="623" y="1052"/>
                    <a:pt x="542" y="788"/>
                  </a:cubicBezTo>
                  <a:cubicBezTo>
                    <a:pt x="466" y="533"/>
                    <a:pt x="368" y="283"/>
                    <a:pt x="228" y="58"/>
                  </a:cubicBezTo>
                  <a:cubicBezTo>
                    <a:pt x="207" y="23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1839752" y="3759922"/>
              <a:ext cx="43742" cy="192278"/>
            </a:xfrm>
            <a:custGeom>
              <a:avLst/>
              <a:gdLst/>
              <a:ahLst/>
              <a:cxnLst/>
              <a:rect l="l" t="t" r="r" b="b"/>
              <a:pathLst>
                <a:path w="753" h="3310" extrusionOk="0">
                  <a:moveTo>
                    <a:pt x="95" y="0"/>
                  </a:moveTo>
                  <a:cubicBezTo>
                    <a:pt x="63" y="10"/>
                    <a:pt x="41" y="27"/>
                    <a:pt x="23" y="50"/>
                  </a:cubicBezTo>
                  <a:cubicBezTo>
                    <a:pt x="9" y="72"/>
                    <a:pt x="0" y="108"/>
                    <a:pt x="9" y="134"/>
                  </a:cubicBezTo>
                  <a:cubicBezTo>
                    <a:pt x="139" y="479"/>
                    <a:pt x="233" y="838"/>
                    <a:pt x="310" y="1200"/>
                  </a:cubicBezTo>
                  <a:cubicBezTo>
                    <a:pt x="390" y="1576"/>
                    <a:pt x="444" y="1961"/>
                    <a:pt x="479" y="2346"/>
                  </a:cubicBezTo>
                  <a:lnTo>
                    <a:pt x="479" y="2337"/>
                  </a:lnTo>
                  <a:cubicBezTo>
                    <a:pt x="506" y="2624"/>
                    <a:pt x="519" y="2910"/>
                    <a:pt x="529" y="3192"/>
                  </a:cubicBezTo>
                  <a:cubicBezTo>
                    <a:pt x="529" y="3255"/>
                    <a:pt x="573" y="3309"/>
                    <a:pt x="636" y="3309"/>
                  </a:cubicBezTo>
                  <a:cubicBezTo>
                    <a:pt x="639" y="3309"/>
                    <a:pt x="641" y="3309"/>
                    <a:pt x="643" y="3309"/>
                  </a:cubicBezTo>
                  <a:cubicBezTo>
                    <a:pt x="699" y="3309"/>
                    <a:pt x="752" y="3261"/>
                    <a:pt x="748" y="3202"/>
                  </a:cubicBezTo>
                  <a:cubicBezTo>
                    <a:pt x="739" y="2677"/>
                    <a:pt x="690" y="2149"/>
                    <a:pt x="614" y="1630"/>
                  </a:cubicBezTo>
                  <a:cubicBezTo>
                    <a:pt x="533" y="1107"/>
                    <a:pt x="412" y="582"/>
                    <a:pt x="224" y="86"/>
                  </a:cubicBezTo>
                  <a:cubicBezTo>
                    <a:pt x="215" y="59"/>
                    <a:pt x="207" y="37"/>
                    <a:pt x="180" y="18"/>
                  </a:cubicBezTo>
                  <a:cubicBezTo>
                    <a:pt x="161" y="6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1715209" y="3785191"/>
              <a:ext cx="33866" cy="195066"/>
            </a:xfrm>
            <a:custGeom>
              <a:avLst/>
              <a:gdLst/>
              <a:ahLst/>
              <a:cxnLst/>
              <a:rect l="l" t="t" r="r" b="b"/>
              <a:pathLst>
                <a:path w="583" h="3358" extrusionOk="0">
                  <a:moveTo>
                    <a:pt x="90" y="0"/>
                  </a:moveTo>
                  <a:cubicBezTo>
                    <a:pt x="63" y="9"/>
                    <a:pt x="37" y="27"/>
                    <a:pt x="23" y="49"/>
                  </a:cubicBezTo>
                  <a:cubicBezTo>
                    <a:pt x="4" y="75"/>
                    <a:pt x="0" y="102"/>
                    <a:pt x="10" y="135"/>
                  </a:cubicBezTo>
                  <a:cubicBezTo>
                    <a:pt x="121" y="860"/>
                    <a:pt x="225" y="1589"/>
                    <a:pt x="291" y="2323"/>
                  </a:cubicBezTo>
                  <a:lnTo>
                    <a:pt x="291" y="2319"/>
                  </a:lnTo>
                  <a:cubicBezTo>
                    <a:pt x="322" y="2627"/>
                    <a:pt x="345" y="2932"/>
                    <a:pt x="359" y="3240"/>
                  </a:cubicBezTo>
                  <a:cubicBezTo>
                    <a:pt x="363" y="3271"/>
                    <a:pt x="367" y="3298"/>
                    <a:pt x="390" y="3321"/>
                  </a:cubicBezTo>
                  <a:cubicBezTo>
                    <a:pt x="407" y="3343"/>
                    <a:pt x="439" y="3357"/>
                    <a:pt x="466" y="3357"/>
                  </a:cubicBezTo>
                  <a:cubicBezTo>
                    <a:pt x="524" y="3357"/>
                    <a:pt x="582" y="3312"/>
                    <a:pt x="582" y="3250"/>
                  </a:cubicBezTo>
                  <a:cubicBezTo>
                    <a:pt x="529" y="2189"/>
                    <a:pt x="386" y="1133"/>
                    <a:pt x="225" y="85"/>
                  </a:cubicBezTo>
                  <a:cubicBezTo>
                    <a:pt x="215" y="31"/>
                    <a:pt x="161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1581022" y="3785946"/>
              <a:ext cx="31485" cy="189896"/>
            </a:xfrm>
            <a:custGeom>
              <a:avLst/>
              <a:gdLst/>
              <a:ahLst/>
              <a:cxnLst/>
              <a:rect l="l" t="t" r="r" b="b"/>
              <a:pathLst>
                <a:path w="542" h="3269" extrusionOk="0">
                  <a:moveTo>
                    <a:pt x="207" y="0"/>
                  </a:moveTo>
                  <a:cubicBezTo>
                    <a:pt x="180" y="0"/>
                    <a:pt x="153" y="14"/>
                    <a:pt x="130" y="31"/>
                  </a:cubicBezTo>
                  <a:cubicBezTo>
                    <a:pt x="108" y="54"/>
                    <a:pt x="99" y="76"/>
                    <a:pt x="95" y="108"/>
                  </a:cubicBezTo>
                  <a:cubicBezTo>
                    <a:pt x="37" y="618"/>
                    <a:pt x="0" y="1132"/>
                    <a:pt x="23" y="1647"/>
                  </a:cubicBezTo>
                  <a:cubicBezTo>
                    <a:pt x="45" y="2171"/>
                    <a:pt x="139" y="2690"/>
                    <a:pt x="318" y="3183"/>
                  </a:cubicBezTo>
                  <a:cubicBezTo>
                    <a:pt x="327" y="3210"/>
                    <a:pt x="341" y="3232"/>
                    <a:pt x="368" y="3250"/>
                  </a:cubicBezTo>
                  <a:cubicBezTo>
                    <a:pt x="383" y="3262"/>
                    <a:pt x="402" y="3268"/>
                    <a:pt x="422" y="3268"/>
                  </a:cubicBezTo>
                  <a:cubicBezTo>
                    <a:pt x="432" y="3268"/>
                    <a:pt x="442" y="3267"/>
                    <a:pt x="453" y="3264"/>
                  </a:cubicBezTo>
                  <a:cubicBezTo>
                    <a:pt x="479" y="3258"/>
                    <a:pt x="506" y="3241"/>
                    <a:pt x="520" y="3214"/>
                  </a:cubicBezTo>
                  <a:cubicBezTo>
                    <a:pt x="533" y="3192"/>
                    <a:pt x="542" y="3156"/>
                    <a:pt x="533" y="3130"/>
                  </a:cubicBezTo>
                  <a:cubicBezTo>
                    <a:pt x="390" y="2740"/>
                    <a:pt x="305" y="2337"/>
                    <a:pt x="265" y="1925"/>
                  </a:cubicBezTo>
                  <a:cubicBezTo>
                    <a:pt x="211" y="1320"/>
                    <a:pt x="246" y="717"/>
                    <a:pt x="318" y="116"/>
                  </a:cubicBezTo>
                  <a:cubicBezTo>
                    <a:pt x="323" y="58"/>
                    <a:pt x="269" y="4"/>
                    <a:pt x="21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1446313" y="3787747"/>
              <a:ext cx="31775" cy="175606"/>
            </a:xfrm>
            <a:custGeom>
              <a:avLst/>
              <a:gdLst/>
              <a:ahLst/>
              <a:cxnLst/>
              <a:rect l="l" t="t" r="r" b="b"/>
              <a:pathLst>
                <a:path w="547" h="3023" extrusionOk="0">
                  <a:moveTo>
                    <a:pt x="507" y="2807"/>
                  </a:moveTo>
                  <a:cubicBezTo>
                    <a:pt x="507" y="2812"/>
                    <a:pt x="511" y="2812"/>
                    <a:pt x="511" y="2816"/>
                  </a:cubicBezTo>
                  <a:cubicBezTo>
                    <a:pt x="511" y="2812"/>
                    <a:pt x="507" y="2807"/>
                    <a:pt x="507" y="2807"/>
                  </a:cubicBezTo>
                  <a:close/>
                  <a:moveTo>
                    <a:pt x="229" y="0"/>
                  </a:moveTo>
                  <a:cubicBezTo>
                    <a:pt x="202" y="0"/>
                    <a:pt x="175" y="14"/>
                    <a:pt x="154" y="31"/>
                  </a:cubicBezTo>
                  <a:cubicBezTo>
                    <a:pt x="131" y="54"/>
                    <a:pt x="127" y="77"/>
                    <a:pt x="121" y="108"/>
                  </a:cubicBezTo>
                  <a:cubicBezTo>
                    <a:pt x="41" y="583"/>
                    <a:pt x="1" y="1062"/>
                    <a:pt x="28" y="1541"/>
                  </a:cubicBezTo>
                  <a:cubicBezTo>
                    <a:pt x="41" y="1783"/>
                    <a:pt x="73" y="2019"/>
                    <a:pt x="117" y="2256"/>
                  </a:cubicBezTo>
                  <a:cubicBezTo>
                    <a:pt x="166" y="2498"/>
                    <a:pt x="243" y="2731"/>
                    <a:pt x="332" y="2964"/>
                  </a:cubicBezTo>
                  <a:cubicBezTo>
                    <a:pt x="342" y="2986"/>
                    <a:pt x="373" y="3008"/>
                    <a:pt x="395" y="3018"/>
                  </a:cubicBezTo>
                  <a:cubicBezTo>
                    <a:pt x="406" y="3021"/>
                    <a:pt x="417" y="3022"/>
                    <a:pt x="427" y="3022"/>
                  </a:cubicBezTo>
                  <a:cubicBezTo>
                    <a:pt x="447" y="3022"/>
                    <a:pt x="465" y="3017"/>
                    <a:pt x="480" y="3008"/>
                  </a:cubicBezTo>
                  <a:cubicBezTo>
                    <a:pt x="507" y="2995"/>
                    <a:pt x="524" y="2973"/>
                    <a:pt x="534" y="2946"/>
                  </a:cubicBezTo>
                  <a:cubicBezTo>
                    <a:pt x="547" y="2915"/>
                    <a:pt x="538" y="2888"/>
                    <a:pt x="530" y="2857"/>
                  </a:cubicBezTo>
                  <a:cubicBezTo>
                    <a:pt x="524" y="2847"/>
                    <a:pt x="520" y="2839"/>
                    <a:pt x="516" y="2825"/>
                  </a:cubicBezTo>
                  <a:lnTo>
                    <a:pt x="516" y="2834"/>
                  </a:lnTo>
                  <a:cubicBezTo>
                    <a:pt x="386" y="2475"/>
                    <a:pt x="301" y="2105"/>
                    <a:pt x="261" y="1729"/>
                  </a:cubicBezTo>
                  <a:cubicBezTo>
                    <a:pt x="212" y="1192"/>
                    <a:pt x="256" y="649"/>
                    <a:pt x="342" y="117"/>
                  </a:cubicBezTo>
                  <a:cubicBezTo>
                    <a:pt x="346" y="91"/>
                    <a:pt x="328" y="58"/>
                    <a:pt x="309" y="37"/>
                  </a:cubicBezTo>
                  <a:cubicBezTo>
                    <a:pt x="292" y="19"/>
                    <a:pt x="265" y="5"/>
                    <a:pt x="23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1317936" y="3759399"/>
              <a:ext cx="32472" cy="143482"/>
            </a:xfrm>
            <a:custGeom>
              <a:avLst/>
              <a:gdLst/>
              <a:ahLst/>
              <a:cxnLst/>
              <a:rect l="l" t="t" r="r" b="b"/>
              <a:pathLst>
                <a:path w="559" h="2470" extrusionOk="0">
                  <a:moveTo>
                    <a:pt x="438" y="1"/>
                  </a:moveTo>
                  <a:cubicBezTo>
                    <a:pt x="389" y="1"/>
                    <a:pt x="344" y="32"/>
                    <a:pt x="331" y="77"/>
                  </a:cubicBezTo>
                  <a:cubicBezTo>
                    <a:pt x="116" y="825"/>
                    <a:pt x="0" y="1616"/>
                    <a:pt x="156" y="2387"/>
                  </a:cubicBezTo>
                  <a:cubicBezTo>
                    <a:pt x="168" y="2437"/>
                    <a:pt x="216" y="2470"/>
                    <a:pt x="266" y="2470"/>
                  </a:cubicBezTo>
                  <a:cubicBezTo>
                    <a:pt x="274" y="2470"/>
                    <a:pt x="282" y="2469"/>
                    <a:pt x="290" y="2467"/>
                  </a:cubicBezTo>
                  <a:cubicBezTo>
                    <a:pt x="354" y="2453"/>
                    <a:pt x="385" y="2391"/>
                    <a:pt x="376" y="2333"/>
                  </a:cubicBezTo>
                  <a:cubicBezTo>
                    <a:pt x="349" y="2217"/>
                    <a:pt x="331" y="2104"/>
                    <a:pt x="322" y="1988"/>
                  </a:cubicBezTo>
                  <a:cubicBezTo>
                    <a:pt x="286" y="1599"/>
                    <a:pt x="313" y="1213"/>
                    <a:pt x="380" y="829"/>
                  </a:cubicBezTo>
                  <a:cubicBezTo>
                    <a:pt x="420" y="600"/>
                    <a:pt x="474" y="372"/>
                    <a:pt x="542" y="143"/>
                  </a:cubicBezTo>
                  <a:cubicBezTo>
                    <a:pt x="559" y="85"/>
                    <a:pt x="528" y="23"/>
                    <a:pt x="470" y="5"/>
                  </a:cubicBezTo>
                  <a:cubicBezTo>
                    <a:pt x="461" y="1"/>
                    <a:pt x="447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1514743" y="1800753"/>
              <a:ext cx="393966" cy="736639"/>
            </a:xfrm>
            <a:custGeom>
              <a:avLst/>
              <a:gdLst/>
              <a:ahLst/>
              <a:cxnLst/>
              <a:rect l="l" t="t" r="r" b="b"/>
              <a:pathLst>
                <a:path w="6782" h="12681" extrusionOk="0">
                  <a:moveTo>
                    <a:pt x="4310" y="0"/>
                  </a:moveTo>
                  <a:cubicBezTo>
                    <a:pt x="4172" y="0"/>
                    <a:pt x="4029" y="9"/>
                    <a:pt x="3881" y="27"/>
                  </a:cubicBezTo>
                  <a:cubicBezTo>
                    <a:pt x="3662" y="54"/>
                    <a:pt x="3451" y="98"/>
                    <a:pt x="3254" y="166"/>
                  </a:cubicBezTo>
                  <a:cubicBezTo>
                    <a:pt x="3062" y="228"/>
                    <a:pt x="2870" y="308"/>
                    <a:pt x="2686" y="412"/>
                  </a:cubicBezTo>
                  <a:cubicBezTo>
                    <a:pt x="2515" y="505"/>
                    <a:pt x="2350" y="622"/>
                    <a:pt x="2180" y="761"/>
                  </a:cubicBezTo>
                  <a:cubicBezTo>
                    <a:pt x="1880" y="1007"/>
                    <a:pt x="1602" y="1325"/>
                    <a:pt x="1348" y="1705"/>
                  </a:cubicBezTo>
                  <a:cubicBezTo>
                    <a:pt x="1114" y="2050"/>
                    <a:pt x="914" y="2448"/>
                    <a:pt x="730" y="2918"/>
                  </a:cubicBezTo>
                  <a:cubicBezTo>
                    <a:pt x="560" y="3339"/>
                    <a:pt x="426" y="3796"/>
                    <a:pt x="309" y="4310"/>
                  </a:cubicBezTo>
                  <a:cubicBezTo>
                    <a:pt x="201" y="4785"/>
                    <a:pt x="125" y="5281"/>
                    <a:pt x="71" y="5823"/>
                  </a:cubicBezTo>
                  <a:cubicBezTo>
                    <a:pt x="23" y="6316"/>
                    <a:pt x="0" y="6830"/>
                    <a:pt x="0" y="7354"/>
                  </a:cubicBezTo>
                  <a:cubicBezTo>
                    <a:pt x="5" y="7847"/>
                    <a:pt x="32" y="8343"/>
                    <a:pt x="85" y="8831"/>
                  </a:cubicBezTo>
                  <a:cubicBezTo>
                    <a:pt x="135" y="9319"/>
                    <a:pt x="211" y="9766"/>
                    <a:pt x="304" y="10196"/>
                  </a:cubicBezTo>
                  <a:cubicBezTo>
                    <a:pt x="385" y="10550"/>
                    <a:pt x="474" y="10868"/>
                    <a:pt x="587" y="11167"/>
                  </a:cubicBezTo>
                  <a:cubicBezTo>
                    <a:pt x="596" y="11194"/>
                    <a:pt x="608" y="11226"/>
                    <a:pt x="618" y="11257"/>
                  </a:cubicBezTo>
                  <a:cubicBezTo>
                    <a:pt x="604" y="11293"/>
                    <a:pt x="608" y="11338"/>
                    <a:pt x="635" y="11369"/>
                  </a:cubicBezTo>
                  <a:cubicBezTo>
                    <a:pt x="654" y="11392"/>
                    <a:pt x="672" y="11409"/>
                    <a:pt x="685" y="11427"/>
                  </a:cubicBezTo>
                  <a:cubicBezTo>
                    <a:pt x="770" y="11624"/>
                    <a:pt x="856" y="11803"/>
                    <a:pt x="953" y="11964"/>
                  </a:cubicBezTo>
                  <a:cubicBezTo>
                    <a:pt x="972" y="11996"/>
                    <a:pt x="1011" y="12018"/>
                    <a:pt x="1052" y="12018"/>
                  </a:cubicBezTo>
                  <a:cubicBezTo>
                    <a:pt x="1070" y="12018"/>
                    <a:pt x="1088" y="12014"/>
                    <a:pt x="1106" y="12005"/>
                  </a:cubicBezTo>
                  <a:cubicBezTo>
                    <a:pt x="1133" y="11987"/>
                    <a:pt x="1151" y="11964"/>
                    <a:pt x="1160" y="11933"/>
                  </a:cubicBezTo>
                  <a:cubicBezTo>
                    <a:pt x="1164" y="11906"/>
                    <a:pt x="1164" y="11875"/>
                    <a:pt x="1146" y="11848"/>
                  </a:cubicBezTo>
                  <a:lnTo>
                    <a:pt x="1137" y="11834"/>
                  </a:lnTo>
                  <a:lnTo>
                    <a:pt x="1137" y="11834"/>
                  </a:lnTo>
                  <a:cubicBezTo>
                    <a:pt x="1213" y="11888"/>
                    <a:pt x="1298" y="11942"/>
                    <a:pt x="1383" y="11991"/>
                  </a:cubicBezTo>
                  <a:cubicBezTo>
                    <a:pt x="1661" y="12148"/>
                    <a:pt x="1961" y="12255"/>
                    <a:pt x="2288" y="12309"/>
                  </a:cubicBezTo>
                  <a:cubicBezTo>
                    <a:pt x="2426" y="12332"/>
                    <a:pt x="2569" y="12345"/>
                    <a:pt x="2717" y="12345"/>
                  </a:cubicBezTo>
                  <a:cubicBezTo>
                    <a:pt x="2887" y="12345"/>
                    <a:pt x="3058" y="12327"/>
                    <a:pt x="3228" y="12295"/>
                  </a:cubicBezTo>
                  <a:cubicBezTo>
                    <a:pt x="3546" y="12237"/>
                    <a:pt x="3845" y="12117"/>
                    <a:pt x="4122" y="11937"/>
                  </a:cubicBezTo>
                  <a:cubicBezTo>
                    <a:pt x="4288" y="11834"/>
                    <a:pt x="4445" y="11704"/>
                    <a:pt x="4589" y="11557"/>
                  </a:cubicBezTo>
                  <a:lnTo>
                    <a:pt x="4589" y="11557"/>
                  </a:lnTo>
                  <a:cubicBezTo>
                    <a:pt x="4472" y="11956"/>
                    <a:pt x="4378" y="12255"/>
                    <a:pt x="4288" y="12537"/>
                  </a:cubicBezTo>
                  <a:cubicBezTo>
                    <a:pt x="4279" y="12564"/>
                    <a:pt x="4284" y="12596"/>
                    <a:pt x="4298" y="12623"/>
                  </a:cubicBezTo>
                  <a:cubicBezTo>
                    <a:pt x="4310" y="12650"/>
                    <a:pt x="4337" y="12671"/>
                    <a:pt x="4364" y="12677"/>
                  </a:cubicBezTo>
                  <a:cubicBezTo>
                    <a:pt x="4374" y="12681"/>
                    <a:pt x="4387" y="12681"/>
                    <a:pt x="4395" y="12681"/>
                  </a:cubicBezTo>
                  <a:cubicBezTo>
                    <a:pt x="4445" y="12681"/>
                    <a:pt x="4490" y="12650"/>
                    <a:pt x="4503" y="12600"/>
                  </a:cubicBezTo>
                  <a:cubicBezTo>
                    <a:pt x="4700" y="11987"/>
                    <a:pt x="4874" y="11361"/>
                    <a:pt x="5045" y="10756"/>
                  </a:cubicBezTo>
                  <a:cubicBezTo>
                    <a:pt x="5130" y="10452"/>
                    <a:pt x="5215" y="10147"/>
                    <a:pt x="5300" y="9843"/>
                  </a:cubicBezTo>
                  <a:cubicBezTo>
                    <a:pt x="5443" y="9341"/>
                    <a:pt x="5582" y="8907"/>
                    <a:pt x="5717" y="8508"/>
                  </a:cubicBezTo>
                  <a:cubicBezTo>
                    <a:pt x="5765" y="8366"/>
                    <a:pt x="5814" y="8218"/>
                    <a:pt x="5860" y="8074"/>
                  </a:cubicBezTo>
                  <a:cubicBezTo>
                    <a:pt x="6137" y="7198"/>
                    <a:pt x="6361" y="6343"/>
                    <a:pt x="6517" y="5533"/>
                  </a:cubicBezTo>
                  <a:cubicBezTo>
                    <a:pt x="6620" y="4995"/>
                    <a:pt x="6692" y="4507"/>
                    <a:pt x="6732" y="4029"/>
                  </a:cubicBezTo>
                  <a:cubicBezTo>
                    <a:pt x="6777" y="3500"/>
                    <a:pt x="6781" y="3035"/>
                    <a:pt x="6742" y="2596"/>
                  </a:cubicBezTo>
                  <a:cubicBezTo>
                    <a:pt x="6719" y="2363"/>
                    <a:pt x="6684" y="2139"/>
                    <a:pt x="6638" y="1928"/>
                  </a:cubicBezTo>
                  <a:cubicBezTo>
                    <a:pt x="6593" y="1728"/>
                    <a:pt x="6527" y="1526"/>
                    <a:pt x="6446" y="1333"/>
                  </a:cubicBezTo>
                  <a:cubicBezTo>
                    <a:pt x="6366" y="1150"/>
                    <a:pt x="6271" y="984"/>
                    <a:pt x="6164" y="837"/>
                  </a:cubicBezTo>
                  <a:cubicBezTo>
                    <a:pt x="6097" y="752"/>
                    <a:pt x="6034" y="676"/>
                    <a:pt x="5971" y="612"/>
                  </a:cubicBezTo>
                  <a:cubicBezTo>
                    <a:pt x="5909" y="550"/>
                    <a:pt x="5833" y="488"/>
                    <a:pt x="5748" y="420"/>
                  </a:cubicBezTo>
                  <a:cubicBezTo>
                    <a:pt x="5434" y="188"/>
                    <a:pt x="5040" y="48"/>
                    <a:pt x="4566" y="9"/>
                  </a:cubicBezTo>
                  <a:cubicBezTo>
                    <a:pt x="4486" y="4"/>
                    <a:pt x="4401" y="0"/>
                    <a:pt x="4310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839687" y="1837349"/>
              <a:ext cx="520428" cy="896910"/>
            </a:xfrm>
            <a:custGeom>
              <a:avLst/>
              <a:gdLst/>
              <a:ahLst/>
              <a:cxnLst/>
              <a:rect l="l" t="t" r="r" b="b"/>
              <a:pathLst>
                <a:path w="8959" h="15440" extrusionOk="0">
                  <a:moveTo>
                    <a:pt x="4101" y="1"/>
                  </a:moveTo>
                  <a:cubicBezTo>
                    <a:pt x="3949" y="1"/>
                    <a:pt x="3788" y="15"/>
                    <a:pt x="3608" y="50"/>
                  </a:cubicBezTo>
                  <a:cubicBezTo>
                    <a:pt x="3277" y="112"/>
                    <a:pt x="2933" y="251"/>
                    <a:pt x="2593" y="462"/>
                  </a:cubicBezTo>
                  <a:cubicBezTo>
                    <a:pt x="2292" y="645"/>
                    <a:pt x="1993" y="891"/>
                    <a:pt x="1711" y="1182"/>
                  </a:cubicBezTo>
                  <a:cubicBezTo>
                    <a:pt x="1460" y="1451"/>
                    <a:pt x="1223" y="1755"/>
                    <a:pt x="1013" y="2087"/>
                  </a:cubicBezTo>
                  <a:cubicBezTo>
                    <a:pt x="672" y="2633"/>
                    <a:pt x="408" y="3286"/>
                    <a:pt x="230" y="4029"/>
                  </a:cubicBezTo>
                  <a:cubicBezTo>
                    <a:pt x="77" y="4682"/>
                    <a:pt x="1" y="5386"/>
                    <a:pt x="5" y="6115"/>
                  </a:cubicBezTo>
                  <a:cubicBezTo>
                    <a:pt x="15" y="6809"/>
                    <a:pt x="95" y="7529"/>
                    <a:pt x="257" y="8264"/>
                  </a:cubicBezTo>
                  <a:cubicBezTo>
                    <a:pt x="404" y="8962"/>
                    <a:pt x="627" y="9665"/>
                    <a:pt x="914" y="10359"/>
                  </a:cubicBezTo>
                  <a:cubicBezTo>
                    <a:pt x="1496" y="11755"/>
                    <a:pt x="2288" y="12981"/>
                    <a:pt x="3269" y="14007"/>
                  </a:cubicBezTo>
                  <a:cubicBezTo>
                    <a:pt x="3802" y="14561"/>
                    <a:pt x="4379" y="15036"/>
                    <a:pt x="4988" y="15425"/>
                  </a:cubicBezTo>
                  <a:cubicBezTo>
                    <a:pt x="5005" y="15435"/>
                    <a:pt x="5023" y="15439"/>
                    <a:pt x="5046" y="15439"/>
                  </a:cubicBezTo>
                  <a:cubicBezTo>
                    <a:pt x="5085" y="15439"/>
                    <a:pt x="5122" y="15417"/>
                    <a:pt x="5145" y="15385"/>
                  </a:cubicBezTo>
                  <a:cubicBezTo>
                    <a:pt x="5176" y="15332"/>
                    <a:pt x="5157" y="15264"/>
                    <a:pt x="5104" y="15229"/>
                  </a:cubicBezTo>
                  <a:cubicBezTo>
                    <a:pt x="4943" y="15130"/>
                    <a:pt x="4786" y="15022"/>
                    <a:pt x="4634" y="14911"/>
                  </a:cubicBezTo>
                  <a:lnTo>
                    <a:pt x="4634" y="14911"/>
                  </a:lnTo>
                  <a:cubicBezTo>
                    <a:pt x="4920" y="15018"/>
                    <a:pt x="5238" y="15072"/>
                    <a:pt x="5579" y="15072"/>
                  </a:cubicBezTo>
                  <a:cubicBezTo>
                    <a:pt x="6106" y="15072"/>
                    <a:pt x="6675" y="14933"/>
                    <a:pt x="7172" y="14683"/>
                  </a:cubicBezTo>
                  <a:cubicBezTo>
                    <a:pt x="7673" y="14427"/>
                    <a:pt x="8076" y="14074"/>
                    <a:pt x="8341" y="13662"/>
                  </a:cubicBezTo>
                  <a:cubicBezTo>
                    <a:pt x="8407" y="13559"/>
                    <a:pt x="8465" y="13447"/>
                    <a:pt x="8515" y="13326"/>
                  </a:cubicBezTo>
                  <a:cubicBezTo>
                    <a:pt x="8564" y="13219"/>
                    <a:pt x="8599" y="13103"/>
                    <a:pt x="8626" y="12968"/>
                  </a:cubicBezTo>
                  <a:cubicBezTo>
                    <a:pt x="8636" y="12946"/>
                    <a:pt x="8640" y="12923"/>
                    <a:pt x="8640" y="12896"/>
                  </a:cubicBezTo>
                  <a:cubicBezTo>
                    <a:pt x="8671" y="12977"/>
                    <a:pt x="8698" y="13057"/>
                    <a:pt x="8729" y="13134"/>
                  </a:cubicBezTo>
                  <a:cubicBezTo>
                    <a:pt x="8743" y="13165"/>
                    <a:pt x="8756" y="13183"/>
                    <a:pt x="8783" y="13201"/>
                  </a:cubicBezTo>
                  <a:cubicBezTo>
                    <a:pt x="8801" y="13210"/>
                    <a:pt x="8819" y="13214"/>
                    <a:pt x="8837" y="13214"/>
                  </a:cubicBezTo>
                  <a:cubicBezTo>
                    <a:pt x="8851" y="13214"/>
                    <a:pt x="8859" y="13214"/>
                    <a:pt x="8868" y="13210"/>
                  </a:cubicBezTo>
                  <a:cubicBezTo>
                    <a:pt x="8895" y="13206"/>
                    <a:pt x="8922" y="13187"/>
                    <a:pt x="8936" y="13161"/>
                  </a:cubicBezTo>
                  <a:cubicBezTo>
                    <a:pt x="8949" y="13138"/>
                    <a:pt x="8958" y="13103"/>
                    <a:pt x="8949" y="13076"/>
                  </a:cubicBezTo>
                  <a:cubicBezTo>
                    <a:pt x="8837" y="12803"/>
                    <a:pt x="8734" y="12520"/>
                    <a:pt x="8640" y="12243"/>
                  </a:cubicBezTo>
                  <a:lnTo>
                    <a:pt x="8640" y="12225"/>
                  </a:lnTo>
                  <a:lnTo>
                    <a:pt x="8636" y="12208"/>
                  </a:lnTo>
                  <a:cubicBezTo>
                    <a:pt x="8604" y="12033"/>
                    <a:pt x="8541" y="11853"/>
                    <a:pt x="8461" y="11675"/>
                  </a:cubicBezTo>
                  <a:cubicBezTo>
                    <a:pt x="8327" y="11231"/>
                    <a:pt x="8206" y="10770"/>
                    <a:pt x="8103" y="10296"/>
                  </a:cubicBezTo>
                  <a:cubicBezTo>
                    <a:pt x="8004" y="9871"/>
                    <a:pt x="7919" y="9415"/>
                    <a:pt x="7835" y="8909"/>
                  </a:cubicBezTo>
                  <a:cubicBezTo>
                    <a:pt x="7794" y="8675"/>
                    <a:pt x="7758" y="8442"/>
                    <a:pt x="7727" y="8210"/>
                  </a:cubicBezTo>
                  <a:cubicBezTo>
                    <a:pt x="7709" y="8099"/>
                    <a:pt x="7691" y="7986"/>
                    <a:pt x="7678" y="7874"/>
                  </a:cubicBezTo>
                  <a:lnTo>
                    <a:pt x="7664" y="7789"/>
                  </a:lnTo>
                  <a:lnTo>
                    <a:pt x="7655" y="7704"/>
                  </a:lnTo>
                  <a:lnTo>
                    <a:pt x="7651" y="7682"/>
                  </a:lnTo>
                  <a:lnTo>
                    <a:pt x="7624" y="7481"/>
                  </a:lnTo>
                  <a:cubicBezTo>
                    <a:pt x="7593" y="7243"/>
                    <a:pt x="7566" y="7010"/>
                    <a:pt x="7535" y="6773"/>
                  </a:cubicBezTo>
                  <a:cubicBezTo>
                    <a:pt x="7508" y="6531"/>
                    <a:pt x="7476" y="6290"/>
                    <a:pt x="7449" y="6052"/>
                  </a:cubicBezTo>
                  <a:cubicBezTo>
                    <a:pt x="7418" y="5810"/>
                    <a:pt x="7391" y="5569"/>
                    <a:pt x="7360" y="5327"/>
                  </a:cubicBezTo>
                  <a:lnTo>
                    <a:pt x="7347" y="5193"/>
                  </a:lnTo>
                  <a:cubicBezTo>
                    <a:pt x="7266" y="4527"/>
                    <a:pt x="7180" y="3841"/>
                    <a:pt x="7037" y="3178"/>
                  </a:cubicBezTo>
                  <a:cubicBezTo>
                    <a:pt x="6957" y="2816"/>
                    <a:pt x="6863" y="2494"/>
                    <a:pt x="6756" y="2190"/>
                  </a:cubicBezTo>
                  <a:cubicBezTo>
                    <a:pt x="6626" y="1841"/>
                    <a:pt x="6482" y="1540"/>
                    <a:pt x="6317" y="1277"/>
                  </a:cubicBezTo>
                  <a:cubicBezTo>
                    <a:pt x="6133" y="986"/>
                    <a:pt x="5918" y="740"/>
                    <a:pt x="5682" y="546"/>
                  </a:cubicBezTo>
                  <a:cubicBezTo>
                    <a:pt x="5552" y="444"/>
                    <a:pt x="5413" y="354"/>
                    <a:pt x="5269" y="283"/>
                  </a:cubicBezTo>
                  <a:cubicBezTo>
                    <a:pt x="5104" y="197"/>
                    <a:pt x="4920" y="126"/>
                    <a:pt x="4728" y="77"/>
                  </a:cubicBezTo>
                  <a:cubicBezTo>
                    <a:pt x="4548" y="32"/>
                    <a:pt x="4356" y="5"/>
                    <a:pt x="4159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839455" y="1837117"/>
              <a:ext cx="334656" cy="897374"/>
            </a:xfrm>
            <a:custGeom>
              <a:avLst/>
              <a:gdLst/>
              <a:ahLst/>
              <a:cxnLst/>
              <a:rect l="l" t="t" r="r" b="b"/>
              <a:pathLst>
                <a:path w="5761" h="15448" extrusionOk="0">
                  <a:moveTo>
                    <a:pt x="4105" y="0"/>
                  </a:moveTo>
                  <a:cubicBezTo>
                    <a:pt x="3953" y="0"/>
                    <a:pt x="3792" y="19"/>
                    <a:pt x="3612" y="50"/>
                  </a:cubicBezTo>
                  <a:cubicBezTo>
                    <a:pt x="3281" y="116"/>
                    <a:pt x="2937" y="255"/>
                    <a:pt x="2597" y="461"/>
                  </a:cubicBezTo>
                  <a:cubicBezTo>
                    <a:pt x="2292" y="645"/>
                    <a:pt x="1997" y="891"/>
                    <a:pt x="1715" y="1186"/>
                  </a:cubicBezTo>
                  <a:cubicBezTo>
                    <a:pt x="1459" y="1451"/>
                    <a:pt x="1227" y="1755"/>
                    <a:pt x="1017" y="2091"/>
                  </a:cubicBezTo>
                  <a:cubicBezTo>
                    <a:pt x="672" y="2637"/>
                    <a:pt x="408" y="3290"/>
                    <a:pt x="234" y="4033"/>
                  </a:cubicBezTo>
                  <a:cubicBezTo>
                    <a:pt x="77" y="4686"/>
                    <a:pt x="1" y="5390"/>
                    <a:pt x="9" y="6119"/>
                  </a:cubicBezTo>
                  <a:cubicBezTo>
                    <a:pt x="13" y="6808"/>
                    <a:pt x="99" y="7533"/>
                    <a:pt x="255" y="8268"/>
                  </a:cubicBezTo>
                  <a:cubicBezTo>
                    <a:pt x="408" y="8966"/>
                    <a:pt x="627" y="9673"/>
                    <a:pt x="918" y="10363"/>
                  </a:cubicBezTo>
                  <a:cubicBezTo>
                    <a:pt x="1500" y="11759"/>
                    <a:pt x="2288" y="12985"/>
                    <a:pt x="3273" y="14011"/>
                  </a:cubicBezTo>
                  <a:cubicBezTo>
                    <a:pt x="3800" y="14570"/>
                    <a:pt x="4383" y="15045"/>
                    <a:pt x="4992" y="15429"/>
                  </a:cubicBezTo>
                  <a:cubicBezTo>
                    <a:pt x="5009" y="15439"/>
                    <a:pt x="5027" y="15447"/>
                    <a:pt x="5050" y="15447"/>
                  </a:cubicBezTo>
                  <a:cubicBezTo>
                    <a:pt x="5089" y="15447"/>
                    <a:pt x="5130" y="15425"/>
                    <a:pt x="5149" y="15389"/>
                  </a:cubicBezTo>
                  <a:cubicBezTo>
                    <a:pt x="5180" y="15336"/>
                    <a:pt x="5161" y="15264"/>
                    <a:pt x="5108" y="15233"/>
                  </a:cubicBezTo>
                  <a:cubicBezTo>
                    <a:pt x="4947" y="15129"/>
                    <a:pt x="4785" y="15022"/>
                    <a:pt x="4638" y="14910"/>
                  </a:cubicBezTo>
                  <a:lnTo>
                    <a:pt x="4638" y="14910"/>
                  </a:lnTo>
                  <a:cubicBezTo>
                    <a:pt x="4920" y="15026"/>
                    <a:pt x="5238" y="15080"/>
                    <a:pt x="5583" y="15080"/>
                  </a:cubicBezTo>
                  <a:cubicBezTo>
                    <a:pt x="5641" y="15080"/>
                    <a:pt x="5703" y="15080"/>
                    <a:pt x="5761" y="15076"/>
                  </a:cubicBezTo>
                  <a:cubicBezTo>
                    <a:pt x="5627" y="14978"/>
                    <a:pt x="5492" y="14875"/>
                    <a:pt x="5358" y="14767"/>
                  </a:cubicBezTo>
                  <a:cubicBezTo>
                    <a:pt x="4678" y="14226"/>
                    <a:pt x="4042" y="13621"/>
                    <a:pt x="3478" y="12958"/>
                  </a:cubicBezTo>
                  <a:cubicBezTo>
                    <a:pt x="2919" y="12301"/>
                    <a:pt x="2418" y="11589"/>
                    <a:pt x="2006" y="10828"/>
                  </a:cubicBezTo>
                  <a:cubicBezTo>
                    <a:pt x="1558" y="10000"/>
                    <a:pt x="1205" y="9118"/>
                    <a:pt x="976" y="8205"/>
                  </a:cubicBezTo>
                  <a:cubicBezTo>
                    <a:pt x="860" y="7740"/>
                    <a:pt x="775" y="7265"/>
                    <a:pt x="726" y="6787"/>
                  </a:cubicBezTo>
                  <a:cubicBezTo>
                    <a:pt x="681" y="6303"/>
                    <a:pt x="672" y="5814"/>
                    <a:pt x="703" y="5331"/>
                  </a:cubicBezTo>
                  <a:cubicBezTo>
                    <a:pt x="739" y="4857"/>
                    <a:pt x="815" y="4382"/>
                    <a:pt x="936" y="3922"/>
                  </a:cubicBezTo>
                  <a:cubicBezTo>
                    <a:pt x="999" y="3684"/>
                    <a:pt x="1075" y="3451"/>
                    <a:pt x="1160" y="3223"/>
                  </a:cubicBezTo>
                  <a:cubicBezTo>
                    <a:pt x="1245" y="3004"/>
                    <a:pt x="1339" y="2789"/>
                    <a:pt x="1442" y="2579"/>
                  </a:cubicBezTo>
                  <a:cubicBezTo>
                    <a:pt x="1630" y="2211"/>
                    <a:pt x="1858" y="1862"/>
                    <a:pt x="2127" y="1544"/>
                  </a:cubicBezTo>
                  <a:cubicBezTo>
                    <a:pt x="2391" y="1236"/>
                    <a:pt x="2691" y="949"/>
                    <a:pt x="3031" y="717"/>
                  </a:cubicBezTo>
                  <a:cubicBezTo>
                    <a:pt x="3197" y="600"/>
                    <a:pt x="3376" y="492"/>
                    <a:pt x="3559" y="403"/>
                  </a:cubicBezTo>
                  <a:cubicBezTo>
                    <a:pt x="3738" y="318"/>
                    <a:pt x="3926" y="242"/>
                    <a:pt x="4118" y="184"/>
                  </a:cubicBezTo>
                  <a:cubicBezTo>
                    <a:pt x="4302" y="130"/>
                    <a:pt x="4490" y="90"/>
                    <a:pt x="4682" y="67"/>
                  </a:cubicBezTo>
                  <a:cubicBezTo>
                    <a:pt x="4517" y="27"/>
                    <a:pt x="4343" y="5"/>
                    <a:pt x="416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1514510" y="1800404"/>
              <a:ext cx="288882" cy="707130"/>
            </a:xfrm>
            <a:custGeom>
              <a:avLst/>
              <a:gdLst/>
              <a:ahLst/>
              <a:cxnLst/>
              <a:rect l="l" t="t" r="r" b="b"/>
              <a:pathLst>
                <a:path w="4973" h="12173" extrusionOk="0">
                  <a:moveTo>
                    <a:pt x="4314" y="1"/>
                  </a:moveTo>
                  <a:cubicBezTo>
                    <a:pt x="4180" y="1"/>
                    <a:pt x="4037" y="10"/>
                    <a:pt x="3885" y="28"/>
                  </a:cubicBezTo>
                  <a:cubicBezTo>
                    <a:pt x="3666" y="60"/>
                    <a:pt x="3455" y="104"/>
                    <a:pt x="3258" y="167"/>
                  </a:cubicBezTo>
                  <a:cubicBezTo>
                    <a:pt x="3062" y="230"/>
                    <a:pt x="2868" y="314"/>
                    <a:pt x="2690" y="418"/>
                  </a:cubicBezTo>
                  <a:cubicBezTo>
                    <a:pt x="2519" y="511"/>
                    <a:pt x="2354" y="624"/>
                    <a:pt x="2180" y="767"/>
                  </a:cubicBezTo>
                  <a:cubicBezTo>
                    <a:pt x="1880" y="1013"/>
                    <a:pt x="1602" y="1326"/>
                    <a:pt x="1347" y="1707"/>
                  </a:cubicBezTo>
                  <a:cubicBezTo>
                    <a:pt x="1114" y="2056"/>
                    <a:pt x="913" y="2454"/>
                    <a:pt x="730" y="2924"/>
                  </a:cubicBezTo>
                  <a:cubicBezTo>
                    <a:pt x="564" y="3345"/>
                    <a:pt x="424" y="3797"/>
                    <a:pt x="313" y="4312"/>
                  </a:cubicBezTo>
                  <a:cubicBezTo>
                    <a:pt x="205" y="4791"/>
                    <a:pt x="125" y="5287"/>
                    <a:pt x="71" y="5829"/>
                  </a:cubicBezTo>
                  <a:cubicBezTo>
                    <a:pt x="22" y="6326"/>
                    <a:pt x="0" y="6841"/>
                    <a:pt x="4" y="7360"/>
                  </a:cubicBezTo>
                  <a:cubicBezTo>
                    <a:pt x="4" y="7848"/>
                    <a:pt x="31" y="8345"/>
                    <a:pt x="85" y="8837"/>
                  </a:cubicBezTo>
                  <a:cubicBezTo>
                    <a:pt x="139" y="9334"/>
                    <a:pt x="210" y="9777"/>
                    <a:pt x="308" y="10202"/>
                  </a:cubicBezTo>
                  <a:cubicBezTo>
                    <a:pt x="389" y="10561"/>
                    <a:pt x="478" y="10878"/>
                    <a:pt x="586" y="11173"/>
                  </a:cubicBezTo>
                  <a:cubicBezTo>
                    <a:pt x="595" y="11205"/>
                    <a:pt x="608" y="11232"/>
                    <a:pt x="618" y="11263"/>
                  </a:cubicBezTo>
                  <a:cubicBezTo>
                    <a:pt x="604" y="11299"/>
                    <a:pt x="612" y="11344"/>
                    <a:pt x="639" y="11379"/>
                  </a:cubicBezTo>
                  <a:cubicBezTo>
                    <a:pt x="653" y="11398"/>
                    <a:pt x="672" y="11415"/>
                    <a:pt x="689" y="11438"/>
                  </a:cubicBezTo>
                  <a:cubicBezTo>
                    <a:pt x="769" y="11635"/>
                    <a:pt x="860" y="11809"/>
                    <a:pt x="953" y="11970"/>
                  </a:cubicBezTo>
                  <a:cubicBezTo>
                    <a:pt x="976" y="12006"/>
                    <a:pt x="1015" y="12028"/>
                    <a:pt x="1056" y="12028"/>
                  </a:cubicBezTo>
                  <a:cubicBezTo>
                    <a:pt x="1074" y="12028"/>
                    <a:pt x="1096" y="12020"/>
                    <a:pt x="1110" y="12011"/>
                  </a:cubicBezTo>
                  <a:cubicBezTo>
                    <a:pt x="1137" y="11997"/>
                    <a:pt x="1159" y="11970"/>
                    <a:pt x="1164" y="11939"/>
                  </a:cubicBezTo>
                  <a:cubicBezTo>
                    <a:pt x="1172" y="11912"/>
                    <a:pt x="1168" y="11881"/>
                    <a:pt x="1155" y="11854"/>
                  </a:cubicBezTo>
                  <a:lnTo>
                    <a:pt x="1145" y="11840"/>
                  </a:lnTo>
                  <a:lnTo>
                    <a:pt x="1145" y="11840"/>
                  </a:lnTo>
                  <a:cubicBezTo>
                    <a:pt x="1209" y="11894"/>
                    <a:pt x="1294" y="11948"/>
                    <a:pt x="1387" y="12002"/>
                  </a:cubicBezTo>
                  <a:cubicBezTo>
                    <a:pt x="1504" y="12069"/>
                    <a:pt x="1624" y="12127"/>
                    <a:pt x="1754" y="12172"/>
                  </a:cubicBezTo>
                  <a:cubicBezTo>
                    <a:pt x="1620" y="11751"/>
                    <a:pt x="1504" y="11326"/>
                    <a:pt x="1410" y="10896"/>
                  </a:cubicBezTo>
                  <a:cubicBezTo>
                    <a:pt x="1240" y="10095"/>
                    <a:pt x="1128" y="9285"/>
                    <a:pt x="1074" y="8470"/>
                  </a:cubicBezTo>
                  <a:cubicBezTo>
                    <a:pt x="1025" y="7660"/>
                    <a:pt x="1029" y="6845"/>
                    <a:pt x="1087" y="6039"/>
                  </a:cubicBezTo>
                  <a:cubicBezTo>
                    <a:pt x="1118" y="5650"/>
                    <a:pt x="1159" y="5265"/>
                    <a:pt x="1217" y="4876"/>
                  </a:cubicBezTo>
                  <a:cubicBezTo>
                    <a:pt x="1240" y="4696"/>
                    <a:pt x="1271" y="4518"/>
                    <a:pt x="1306" y="4339"/>
                  </a:cubicBezTo>
                  <a:cubicBezTo>
                    <a:pt x="1338" y="4169"/>
                    <a:pt x="1378" y="4002"/>
                    <a:pt x="1424" y="3833"/>
                  </a:cubicBezTo>
                  <a:cubicBezTo>
                    <a:pt x="1513" y="3502"/>
                    <a:pt x="1624" y="3170"/>
                    <a:pt x="1763" y="2853"/>
                  </a:cubicBezTo>
                  <a:cubicBezTo>
                    <a:pt x="1902" y="2535"/>
                    <a:pt x="2068" y="2226"/>
                    <a:pt x="2256" y="1934"/>
                  </a:cubicBezTo>
                  <a:cubicBezTo>
                    <a:pt x="2444" y="1653"/>
                    <a:pt x="2649" y="1384"/>
                    <a:pt x="2891" y="1147"/>
                  </a:cubicBezTo>
                  <a:cubicBezTo>
                    <a:pt x="3124" y="910"/>
                    <a:pt x="3379" y="699"/>
                    <a:pt x="3666" y="534"/>
                  </a:cubicBezTo>
                  <a:cubicBezTo>
                    <a:pt x="3952" y="364"/>
                    <a:pt x="4261" y="230"/>
                    <a:pt x="4583" y="149"/>
                  </a:cubicBezTo>
                  <a:cubicBezTo>
                    <a:pt x="4713" y="118"/>
                    <a:pt x="4843" y="91"/>
                    <a:pt x="4973" y="73"/>
                  </a:cubicBezTo>
                  <a:cubicBezTo>
                    <a:pt x="4843" y="46"/>
                    <a:pt x="4709" y="23"/>
                    <a:pt x="4570" y="15"/>
                  </a:cubicBezTo>
                  <a:cubicBezTo>
                    <a:pt x="4485" y="6"/>
                    <a:pt x="4405" y="1"/>
                    <a:pt x="431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917701" y="2068776"/>
              <a:ext cx="327918" cy="615812"/>
            </a:xfrm>
            <a:custGeom>
              <a:avLst/>
              <a:gdLst/>
              <a:ahLst/>
              <a:cxnLst/>
              <a:rect l="l" t="t" r="r" b="b"/>
              <a:pathLst>
                <a:path w="5645" h="10601" extrusionOk="0">
                  <a:moveTo>
                    <a:pt x="1478" y="0"/>
                  </a:moveTo>
                  <a:cubicBezTo>
                    <a:pt x="1384" y="0"/>
                    <a:pt x="1290" y="18"/>
                    <a:pt x="1191" y="45"/>
                  </a:cubicBezTo>
                  <a:cubicBezTo>
                    <a:pt x="1110" y="68"/>
                    <a:pt x="1035" y="103"/>
                    <a:pt x="936" y="157"/>
                  </a:cubicBezTo>
                  <a:cubicBezTo>
                    <a:pt x="874" y="188"/>
                    <a:pt x="806" y="233"/>
                    <a:pt x="730" y="291"/>
                  </a:cubicBezTo>
                  <a:cubicBezTo>
                    <a:pt x="319" y="614"/>
                    <a:pt x="81" y="1165"/>
                    <a:pt x="23" y="1921"/>
                  </a:cubicBezTo>
                  <a:cubicBezTo>
                    <a:pt x="1" y="2194"/>
                    <a:pt x="5" y="2494"/>
                    <a:pt x="36" y="2838"/>
                  </a:cubicBezTo>
                  <a:cubicBezTo>
                    <a:pt x="68" y="3156"/>
                    <a:pt x="122" y="3479"/>
                    <a:pt x="197" y="3828"/>
                  </a:cubicBezTo>
                  <a:cubicBezTo>
                    <a:pt x="364" y="4566"/>
                    <a:pt x="641" y="5332"/>
                    <a:pt x="1021" y="6102"/>
                  </a:cubicBezTo>
                  <a:cubicBezTo>
                    <a:pt x="1366" y="6791"/>
                    <a:pt x="1804" y="7489"/>
                    <a:pt x="2324" y="8174"/>
                  </a:cubicBezTo>
                  <a:cubicBezTo>
                    <a:pt x="2802" y="8801"/>
                    <a:pt x="3339" y="9410"/>
                    <a:pt x="3922" y="9982"/>
                  </a:cubicBezTo>
                  <a:lnTo>
                    <a:pt x="3922" y="9982"/>
                  </a:lnTo>
                  <a:cubicBezTo>
                    <a:pt x="3917" y="9978"/>
                    <a:pt x="3913" y="9978"/>
                    <a:pt x="3909" y="9978"/>
                  </a:cubicBezTo>
                  <a:lnTo>
                    <a:pt x="3886" y="9978"/>
                  </a:lnTo>
                  <a:cubicBezTo>
                    <a:pt x="3846" y="9982"/>
                    <a:pt x="3823" y="10001"/>
                    <a:pt x="3806" y="10023"/>
                  </a:cubicBezTo>
                  <a:cubicBezTo>
                    <a:pt x="3783" y="10050"/>
                    <a:pt x="3775" y="10081"/>
                    <a:pt x="3783" y="10112"/>
                  </a:cubicBezTo>
                  <a:cubicBezTo>
                    <a:pt x="3792" y="10170"/>
                    <a:pt x="3841" y="10211"/>
                    <a:pt x="3899" y="10211"/>
                  </a:cubicBezTo>
                  <a:cubicBezTo>
                    <a:pt x="3980" y="10201"/>
                    <a:pt x="4052" y="10189"/>
                    <a:pt x="4118" y="10166"/>
                  </a:cubicBezTo>
                  <a:cubicBezTo>
                    <a:pt x="4240" y="10286"/>
                    <a:pt x="4374" y="10412"/>
                    <a:pt x="4548" y="10569"/>
                  </a:cubicBezTo>
                  <a:cubicBezTo>
                    <a:pt x="4571" y="10587"/>
                    <a:pt x="4602" y="10600"/>
                    <a:pt x="4629" y="10600"/>
                  </a:cubicBezTo>
                  <a:cubicBezTo>
                    <a:pt x="4661" y="10600"/>
                    <a:pt x="4688" y="10587"/>
                    <a:pt x="4709" y="10569"/>
                  </a:cubicBezTo>
                  <a:cubicBezTo>
                    <a:pt x="4732" y="10546"/>
                    <a:pt x="4746" y="10511"/>
                    <a:pt x="4742" y="10480"/>
                  </a:cubicBezTo>
                  <a:cubicBezTo>
                    <a:pt x="4742" y="10448"/>
                    <a:pt x="4728" y="10421"/>
                    <a:pt x="4709" y="10403"/>
                  </a:cubicBezTo>
                  <a:cubicBezTo>
                    <a:pt x="4589" y="10296"/>
                    <a:pt x="4463" y="10184"/>
                    <a:pt x="4347" y="10067"/>
                  </a:cubicBezTo>
                  <a:lnTo>
                    <a:pt x="4347" y="10067"/>
                  </a:lnTo>
                  <a:lnTo>
                    <a:pt x="4352" y="10072"/>
                  </a:lnTo>
                  <a:cubicBezTo>
                    <a:pt x="4356" y="10072"/>
                    <a:pt x="4360" y="10067"/>
                    <a:pt x="4370" y="10063"/>
                  </a:cubicBezTo>
                  <a:cubicBezTo>
                    <a:pt x="4527" y="9974"/>
                    <a:pt x="4651" y="9866"/>
                    <a:pt x="4759" y="9728"/>
                  </a:cubicBezTo>
                  <a:cubicBezTo>
                    <a:pt x="4858" y="9602"/>
                    <a:pt x="4930" y="9449"/>
                    <a:pt x="4965" y="9293"/>
                  </a:cubicBezTo>
                  <a:cubicBezTo>
                    <a:pt x="4969" y="9271"/>
                    <a:pt x="4974" y="9244"/>
                    <a:pt x="4978" y="9222"/>
                  </a:cubicBezTo>
                  <a:cubicBezTo>
                    <a:pt x="5108" y="9418"/>
                    <a:pt x="5265" y="9637"/>
                    <a:pt x="5448" y="9862"/>
                  </a:cubicBezTo>
                  <a:cubicBezTo>
                    <a:pt x="5467" y="9884"/>
                    <a:pt x="5502" y="9897"/>
                    <a:pt x="5529" y="9897"/>
                  </a:cubicBezTo>
                  <a:cubicBezTo>
                    <a:pt x="5560" y="9897"/>
                    <a:pt x="5591" y="9884"/>
                    <a:pt x="5614" y="9862"/>
                  </a:cubicBezTo>
                  <a:cubicBezTo>
                    <a:pt x="5636" y="9839"/>
                    <a:pt x="5645" y="9813"/>
                    <a:pt x="5645" y="9781"/>
                  </a:cubicBezTo>
                  <a:cubicBezTo>
                    <a:pt x="5645" y="9749"/>
                    <a:pt x="5632" y="9728"/>
                    <a:pt x="5614" y="9701"/>
                  </a:cubicBezTo>
                  <a:cubicBezTo>
                    <a:pt x="5564" y="9642"/>
                    <a:pt x="5520" y="9584"/>
                    <a:pt x="5475" y="9526"/>
                  </a:cubicBezTo>
                  <a:cubicBezTo>
                    <a:pt x="5292" y="9288"/>
                    <a:pt x="5118" y="9038"/>
                    <a:pt x="4956" y="8774"/>
                  </a:cubicBezTo>
                  <a:cubicBezTo>
                    <a:pt x="4947" y="8747"/>
                    <a:pt x="4938" y="8720"/>
                    <a:pt x="4911" y="8702"/>
                  </a:cubicBezTo>
                  <a:cubicBezTo>
                    <a:pt x="4870" y="8635"/>
                    <a:pt x="4831" y="8568"/>
                    <a:pt x="4795" y="8501"/>
                  </a:cubicBezTo>
                  <a:cubicBezTo>
                    <a:pt x="4607" y="8174"/>
                    <a:pt x="4428" y="7811"/>
                    <a:pt x="4262" y="7427"/>
                  </a:cubicBezTo>
                  <a:lnTo>
                    <a:pt x="4253" y="7408"/>
                  </a:lnTo>
                  <a:cubicBezTo>
                    <a:pt x="3734" y="6164"/>
                    <a:pt x="3438" y="4830"/>
                    <a:pt x="3152" y="3541"/>
                  </a:cubicBezTo>
                  <a:lnTo>
                    <a:pt x="3116" y="3384"/>
                  </a:lnTo>
                  <a:cubicBezTo>
                    <a:pt x="3067" y="3161"/>
                    <a:pt x="3017" y="2946"/>
                    <a:pt x="2969" y="2731"/>
                  </a:cubicBezTo>
                  <a:cubicBezTo>
                    <a:pt x="2866" y="2270"/>
                    <a:pt x="2767" y="1885"/>
                    <a:pt x="2668" y="1518"/>
                  </a:cubicBezTo>
                  <a:cubicBezTo>
                    <a:pt x="2624" y="1343"/>
                    <a:pt x="2579" y="1178"/>
                    <a:pt x="2517" y="1008"/>
                  </a:cubicBezTo>
                  <a:cubicBezTo>
                    <a:pt x="2453" y="842"/>
                    <a:pt x="2387" y="698"/>
                    <a:pt x="2310" y="569"/>
                  </a:cubicBezTo>
                  <a:cubicBezTo>
                    <a:pt x="2190" y="363"/>
                    <a:pt x="1975" y="99"/>
                    <a:pt x="1657" y="23"/>
                  </a:cubicBezTo>
                  <a:cubicBezTo>
                    <a:pt x="1599" y="10"/>
                    <a:pt x="1536" y="0"/>
                    <a:pt x="1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672571" y="1998836"/>
              <a:ext cx="165905" cy="542212"/>
            </a:xfrm>
            <a:custGeom>
              <a:avLst/>
              <a:gdLst/>
              <a:ahLst/>
              <a:cxnLst/>
              <a:rect l="l" t="t" r="r" b="b"/>
              <a:pathLst>
                <a:path w="2856" h="9334" extrusionOk="0">
                  <a:moveTo>
                    <a:pt x="2140" y="1"/>
                  </a:moveTo>
                  <a:cubicBezTo>
                    <a:pt x="2091" y="1"/>
                    <a:pt x="2033" y="5"/>
                    <a:pt x="1974" y="14"/>
                  </a:cubicBezTo>
                  <a:cubicBezTo>
                    <a:pt x="1876" y="32"/>
                    <a:pt x="1773" y="68"/>
                    <a:pt x="1684" y="126"/>
                  </a:cubicBezTo>
                  <a:cubicBezTo>
                    <a:pt x="1504" y="233"/>
                    <a:pt x="1343" y="404"/>
                    <a:pt x="1195" y="636"/>
                  </a:cubicBezTo>
                  <a:cubicBezTo>
                    <a:pt x="1066" y="842"/>
                    <a:pt x="953" y="1075"/>
                    <a:pt x="837" y="1379"/>
                  </a:cubicBezTo>
                  <a:cubicBezTo>
                    <a:pt x="641" y="1902"/>
                    <a:pt x="519" y="2445"/>
                    <a:pt x="421" y="2906"/>
                  </a:cubicBezTo>
                  <a:cubicBezTo>
                    <a:pt x="349" y="3251"/>
                    <a:pt x="291" y="3555"/>
                    <a:pt x="246" y="3832"/>
                  </a:cubicBezTo>
                  <a:cubicBezTo>
                    <a:pt x="174" y="4284"/>
                    <a:pt x="121" y="4755"/>
                    <a:pt x="81" y="5228"/>
                  </a:cubicBezTo>
                  <a:cubicBezTo>
                    <a:pt x="5" y="6146"/>
                    <a:pt x="0" y="7091"/>
                    <a:pt x="63" y="8044"/>
                  </a:cubicBezTo>
                  <a:cubicBezTo>
                    <a:pt x="89" y="8434"/>
                    <a:pt x="130" y="8837"/>
                    <a:pt x="184" y="9240"/>
                  </a:cubicBezTo>
                  <a:cubicBezTo>
                    <a:pt x="188" y="9293"/>
                    <a:pt x="242" y="9333"/>
                    <a:pt x="300" y="9333"/>
                  </a:cubicBezTo>
                  <a:lnTo>
                    <a:pt x="314" y="9333"/>
                  </a:lnTo>
                  <a:cubicBezTo>
                    <a:pt x="376" y="9320"/>
                    <a:pt x="421" y="9261"/>
                    <a:pt x="412" y="9199"/>
                  </a:cubicBezTo>
                  <a:cubicBezTo>
                    <a:pt x="385" y="9011"/>
                    <a:pt x="362" y="8819"/>
                    <a:pt x="345" y="8626"/>
                  </a:cubicBezTo>
                  <a:lnTo>
                    <a:pt x="345" y="8626"/>
                  </a:lnTo>
                  <a:cubicBezTo>
                    <a:pt x="399" y="8684"/>
                    <a:pt x="470" y="8711"/>
                    <a:pt x="550" y="8720"/>
                  </a:cubicBezTo>
                  <a:lnTo>
                    <a:pt x="577" y="8720"/>
                  </a:lnTo>
                  <a:cubicBezTo>
                    <a:pt x="653" y="8720"/>
                    <a:pt x="725" y="8693"/>
                    <a:pt x="797" y="8644"/>
                  </a:cubicBezTo>
                  <a:lnTo>
                    <a:pt x="797" y="8644"/>
                  </a:lnTo>
                  <a:cubicBezTo>
                    <a:pt x="783" y="8689"/>
                    <a:pt x="779" y="8738"/>
                    <a:pt x="775" y="8787"/>
                  </a:cubicBezTo>
                  <a:lnTo>
                    <a:pt x="771" y="8800"/>
                  </a:lnTo>
                  <a:cubicBezTo>
                    <a:pt x="765" y="8832"/>
                    <a:pt x="775" y="8858"/>
                    <a:pt x="797" y="8885"/>
                  </a:cubicBezTo>
                  <a:cubicBezTo>
                    <a:pt x="815" y="8908"/>
                    <a:pt x="841" y="8926"/>
                    <a:pt x="873" y="8926"/>
                  </a:cubicBezTo>
                  <a:cubicBezTo>
                    <a:pt x="940" y="8926"/>
                    <a:pt x="994" y="8885"/>
                    <a:pt x="998" y="8823"/>
                  </a:cubicBezTo>
                  <a:cubicBezTo>
                    <a:pt x="1048" y="8438"/>
                    <a:pt x="1120" y="8044"/>
                    <a:pt x="1217" y="7614"/>
                  </a:cubicBezTo>
                  <a:cubicBezTo>
                    <a:pt x="1405" y="6804"/>
                    <a:pt x="1657" y="6007"/>
                    <a:pt x="1899" y="5233"/>
                  </a:cubicBezTo>
                  <a:lnTo>
                    <a:pt x="1903" y="5211"/>
                  </a:lnTo>
                  <a:cubicBezTo>
                    <a:pt x="2184" y="4325"/>
                    <a:pt x="2471" y="3406"/>
                    <a:pt x="2659" y="2485"/>
                  </a:cubicBezTo>
                  <a:cubicBezTo>
                    <a:pt x="2740" y="2096"/>
                    <a:pt x="2798" y="1720"/>
                    <a:pt x="2833" y="1361"/>
                  </a:cubicBezTo>
                  <a:cubicBezTo>
                    <a:pt x="2847" y="1218"/>
                    <a:pt x="2856" y="1092"/>
                    <a:pt x="2856" y="976"/>
                  </a:cubicBezTo>
                  <a:cubicBezTo>
                    <a:pt x="2856" y="828"/>
                    <a:pt x="2843" y="699"/>
                    <a:pt x="2820" y="586"/>
                  </a:cubicBezTo>
                  <a:cubicBezTo>
                    <a:pt x="2789" y="457"/>
                    <a:pt x="2740" y="345"/>
                    <a:pt x="2677" y="251"/>
                  </a:cubicBezTo>
                  <a:cubicBezTo>
                    <a:pt x="2610" y="157"/>
                    <a:pt x="2507" y="81"/>
                    <a:pt x="2391" y="41"/>
                  </a:cubicBezTo>
                  <a:cubicBezTo>
                    <a:pt x="2314" y="14"/>
                    <a:pt x="2229" y="1"/>
                    <a:pt x="2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881337" y="2432587"/>
              <a:ext cx="1513651" cy="1386724"/>
            </a:xfrm>
            <a:custGeom>
              <a:avLst/>
              <a:gdLst/>
              <a:ahLst/>
              <a:cxnLst/>
              <a:rect l="l" t="t" r="r" b="b"/>
              <a:pathLst>
                <a:path w="26057" h="23872" extrusionOk="0">
                  <a:moveTo>
                    <a:pt x="7694" y="23222"/>
                  </a:moveTo>
                  <a:cubicBezTo>
                    <a:pt x="7701" y="23223"/>
                    <a:pt x="7708" y="23224"/>
                    <a:pt x="7715" y="23226"/>
                  </a:cubicBezTo>
                  <a:lnTo>
                    <a:pt x="7704" y="23226"/>
                  </a:lnTo>
                  <a:lnTo>
                    <a:pt x="7694" y="23222"/>
                  </a:lnTo>
                  <a:close/>
                  <a:moveTo>
                    <a:pt x="7717" y="23227"/>
                  </a:moveTo>
                  <a:cubicBezTo>
                    <a:pt x="7736" y="23232"/>
                    <a:pt x="7755" y="23238"/>
                    <a:pt x="7771" y="23244"/>
                  </a:cubicBezTo>
                  <a:cubicBezTo>
                    <a:pt x="7758" y="23240"/>
                    <a:pt x="7740" y="23236"/>
                    <a:pt x="7721" y="23232"/>
                  </a:cubicBezTo>
                  <a:lnTo>
                    <a:pt x="7717" y="23227"/>
                  </a:lnTo>
                  <a:close/>
                  <a:moveTo>
                    <a:pt x="13330" y="0"/>
                  </a:moveTo>
                  <a:cubicBezTo>
                    <a:pt x="13160" y="0"/>
                    <a:pt x="12995" y="4"/>
                    <a:pt x="12828" y="9"/>
                  </a:cubicBezTo>
                  <a:cubicBezTo>
                    <a:pt x="12144" y="36"/>
                    <a:pt x="11428" y="116"/>
                    <a:pt x="10698" y="250"/>
                  </a:cubicBezTo>
                  <a:cubicBezTo>
                    <a:pt x="9293" y="510"/>
                    <a:pt x="7940" y="953"/>
                    <a:pt x="6678" y="1566"/>
                  </a:cubicBezTo>
                  <a:cubicBezTo>
                    <a:pt x="6052" y="1870"/>
                    <a:pt x="5470" y="2215"/>
                    <a:pt x="4955" y="2578"/>
                  </a:cubicBezTo>
                  <a:cubicBezTo>
                    <a:pt x="4436" y="2945"/>
                    <a:pt x="3934" y="3370"/>
                    <a:pt x="3465" y="3849"/>
                  </a:cubicBezTo>
                  <a:cubicBezTo>
                    <a:pt x="2574" y="4758"/>
                    <a:pt x="1831" y="5832"/>
                    <a:pt x="1263" y="7045"/>
                  </a:cubicBezTo>
                  <a:cubicBezTo>
                    <a:pt x="994" y="7609"/>
                    <a:pt x="761" y="8227"/>
                    <a:pt x="573" y="8872"/>
                  </a:cubicBezTo>
                  <a:cubicBezTo>
                    <a:pt x="389" y="9494"/>
                    <a:pt x="255" y="10147"/>
                    <a:pt x="166" y="10814"/>
                  </a:cubicBezTo>
                  <a:cubicBezTo>
                    <a:pt x="0" y="12134"/>
                    <a:pt x="44" y="13487"/>
                    <a:pt x="309" y="14834"/>
                  </a:cubicBezTo>
                  <a:cubicBezTo>
                    <a:pt x="434" y="15491"/>
                    <a:pt x="618" y="16146"/>
                    <a:pt x="850" y="16776"/>
                  </a:cubicBezTo>
                  <a:cubicBezTo>
                    <a:pt x="1075" y="17394"/>
                    <a:pt x="1360" y="18007"/>
                    <a:pt x="1697" y="18598"/>
                  </a:cubicBezTo>
                  <a:cubicBezTo>
                    <a:pt x="1988" y="19108"/>
                    <a:pt x="2319" y="19596"/>
                    <a:pt x="2682" y="20048"/>
                  </a:cubicBezTo>
                  <a:cubicBezTo>
                    <a:pt x="2748" y="20120"/>
                    <a:pt x="2811" y="20191"/>
                    <a:pt x="2878" y="20268"/>
                  </a:cubicBezTo>
                  <a:cubicBezTo>
                    <a:pt x="2955" y="20344"/>
                    <a:pt x="3026" y="20424"/>
                    <a:pt x="3102" y="20505"/>
                  </a:cubicBezTo>
                  <a:cubicBezTo>
                    <a:pt x="3133" y="20536"/>
                    <a:pt x="3170" y="20573"/>
                    <a:pt x="3205" y="20608"/>
                  </a:cubicBezTo>
                  <a:cubicBezTo>
                    <a:pt x="3290" y="20684"/>
                    <a:pt x="3375" y="20761"/>
                    <a:pt x="3461" y="20836"/>
                  </a:cubicBezTo>
                  <a:cubicBezTo>
                    <a:pt x="3903" y="21226"/>
                    <a:pt x="4364" y="21584"/>
                    <a:pt x="4852" y="21910"/>
                  </a:cubicBezTo>
                  <a:cubicBezTo>
                    <a:pt x="4848" y="21910"/>
                    <a:pt x="4848" y="21906"/>
                    <a:pt x="4843" y="21906"/>
                  </a:cubicBezTo>
                  <a:cubicBezTo>
                    <a:pt x="5269" y="22184"/>
                    <a:pt x="5707" y="22443"/>
                    <a:pt x="6159" y="22668"/>
                  </a:cubicBezTo>
                  <a:cubicBezTo>
                    <a:pt x="6616" y="22891"/>
                    <a:pt x="7086" y="23083"/>
                    <a:pt x="7564" y="23244"/>
                  </a:cubicBezTo>
                  <a:cubicBezTo>
                    <a:pt x="8080" y="23414"/>
                    <a:pt x="8603" y="23554"/>
                    <a:pt x="9136" y="23652"/>
                  </a:cubicBezTo>
                  <a:cubicBezTo>
                    <a:pt x="9405" y="23701"/>
                    <a:pt x="9682" y="23742"/>
                    <a:pt x="9955" y="23773"/>
                  </a:cubicBezTo>
                  <a:cubicBezTo>
                    <a:pt x="10246" y="23808"/>
                    <a:pt x="10537" y="23835"/>
                    <a:pt x="10828" y="23849"/>
                  </a:cubicBezTo>
                  <a:lnTo>
                    <a:pt x="10820" y="23849"/>
                  </a:lnTo>
                  <a:cubicBezTo>
                    <a:pt x="11102" y="23865"/>
                    <a:pt x="11385" y="23872"/>
                    <a:pt x="11668" y="23872"/>
                  </a:cubicBezTo>
                  <a:cubicBezTo>
                    <a:pt x="12953" y="23872"/>
                    <a:pt x="14239" y="23718"/>
                    <a:pt x="15497" y="23451"/>
                  </a:cubicBezTo>
                  <a:cubicBezTo>
                    <a:pt x="15869" y="23370"/>
                    <a:pt x="16239" y="23280"/>
                    <a:pt x="16607" y="23182"/>
                  </a:cubicBezTo>
                  <a:cubicBezTo>
                    <a:pt x="16920" y="23092"/>
                    <a:pt x="17229" y="23003"/>
                    <a:pt x="17538" y="22900"/>
                  </a:cubicBezTo>
                  <a:cubicBezTo>
                    <a:pt x="17690" y="22846"/>
                    <a:pt x="17842" y="22788"/>
                    <a:pt x="17990" y="22730"/>
                  </a:cubicBezTo>
                  <a:cubicBezTo>
                    <a:pt x="19046" y="22331"/>
                    <a:pt x="20044" y="21856"/>
                    <a:pt x="20962" y="21325"/>
                  </a:cubicBezTo>
                  <a:cubicBezTo>
                    <a:pt x="21933" y="20761"/>
                    <a:pt x="22802" y="20125"/>
                    <a:pt x="23532" y="19439"/>
                  </a:cubicBezTo>
                  <a:cubicBezTo>
                    <a:pt x="24306" y="18710"/>
                    <a:pt x="24920" y="17914"/>
                    <a:pt x="25349" y="17076"/>
                  </a:cubicBezTo>
                  <a:cubicBezTo>
                    <a:pt x="25564" y="16646"/>
                    <a:pt x="25738" y="16190"/>
                    <a:pt x="25860" y="15720"/>
                  </a:cubicBezTo>
                  <a:cubicBezTo>
                    <a:pt x="25980" y="15250"/>
                    <a:pt x="26048" y="14749"/>
                    <a:pt x="26052" y="14239"/>
                  </a:cubicBezTo>
                  <a:cubicBezTo>
                    <a:pt x="26056" y="13670"/>
                    <a:pt x="25949" y="13074"/>
                    <a:pt x="25734" y="12470"/>
                  </a:cubicBezTo>
                  <a:cubicBezTo>
                    <a:pt x="25559" y="11991"/>
                    <a:pt x="25317" y="11504"/>
                    <a:pt x="24946" y="10886"/>
                  </a:cubicBezTo>
                  <a:cubicBezTo>
                    <a:pt x="24848" y="10729"/>
                    <a:pt x="24753" y="10572"/>
                    <a:pt x="24651" y="10421"/>
                  </a:cubicBezTo>
                  <a:cubicBezTo>
                    <a:pt x="24610" y="10340"/>
                    <a:pt x="24565" y="10264"/>
                    <a:pt x="24517" y="10183"/>
                  </a:cubicBezTo>
                  <a:cubicBezTo>
                    <a:pt x="24373" y="9942"/>
                    <a:pt x="24221" y="9704"/>
                    <a:pt x="24038" y="9422"/>
                  </a:cubicBezTo>
                  <a:lnTo>
                    <a:pt x="23934" y="9266"/>
                  </a:lnTo>
                  <a:cubicBezTo>
                    <a:pt x="23711" y="8925"/>
                    <a:pt x="23482" y="8576"/>
                    <a:pt x="23276" y="8218"/>
                  </a:cubicBezTo>
                  <a:lnTo>
                    <a:pt x="23267" y="8200"/>
                  </a:lnTo>
                  <a:lnTo>
                    <a:pt x="23245" y="8155"/>
                  </a:lnTo>
                  <a:cubicBezTo>
                    <a:pt x="23052" y="7783"/>
                    <a:pt x="22905" y="7430"/>
                    <a:pt x="22792" y="7085"/>
                  </a:cubicBezTo>
                  <a:cubicBezTo>
                    <a:pt x="22748" y="6978"/>
                    <a:pt x="22712" y="6870"/>
                    <a:pt x="22672" y="6758"/>
                  </a:cubicBezTo>
                  <a:cubicBezTo>
                    <a:pt x="22650" y="6688"/>
                    <a:pt x="22627" y="6616"/>
                    <a:pt x="22610" y="6539"/>
                  </a:cubicBezTo>
                  <a:cubicBezTo>
                    <a:pt x="22604" y="6539"/>
                    <a:pt x="22600" y="6535"/>
                    <a:pt x="22596" y="6535"/>
                  </a:cubicBezTo>
                  <a:cubicBezTo>
                    <a:pt x="22546" y="6387"/>
                    <a:pt x="22511" y="6235"/>
                    <a:pt x="22470" y="6087"/>
                  </a:cubicBezTo>
                  <a:cubicBezTo>
                    <a:pt x="22443" y="5984"/>
                    <a:pt x="22412" y="5882"/>
                    <a:pt x="22385" y="5779"/>
                  </a:cubicBezTo>
                  <a:cubicBezTo>
                    <a:pt x="22300" y="5474"/>
                    <a:pt x="22189" y="5076"/>
                    <a:pt x="22032" y="4690"/>
                  </a:cubicBezTo>
                  <a:cubicBezTo>
                    <a:pt x="21902" y="4373"/>
                    <a:pt x="21736" y="4060"/>
                    <a:pt x="21536" y="3760"/>
                  </a:cubicBezTo>
                  <a:cubicBezTo>
                    <a:pt x="21213" y="3281"/>
                    <a:pt x="20778" y="2810"/>
                    <a:pt x="20246" y="2372"/>
                  </a:cubicBezTo>
                  <a:cubicBezTo>
                    <a:pt x="19776" y="1982"/>
                    <a:pt x="19220" y="1620"/>
                    <a:pt x="18598" y="1289"/>
                  </a:cubicBezTo>
                  <a:cubicBezTo>
                    <a:pt x="18044" y="1002"/>
                    <a:pt x="17439" y="747"/>
                    <a:pt x="16795" y="537"/>
                  </a:cubicBezTo>
                  <a:cubicBezTo>
                    <a:pt x="16177" y="331"/>
                    <a:pt x="15537" y="188"/>
                    <a:pt x="14902" y="102"/>
                  </a:cubicBezTo>
                  <a:cubicBezTo>
                    <a:pt x="14400" y="36"/>
                    <a:pt x="13872" y="0"/>
                    <a:pt x="13330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881105" y="2462736"/>
              <a:ext cx="1034118" cy="1356866"/>
            </a:xfrm>
            <a:custGeom>
              <a:avLst/>
              <a:gdLst/>
              <a:ahLst/>
              <a:cxnLst/>
              <a:rect l="l" t="t" r="r" b="b"/>
              <a:pathLst>
                <a:path w="17802" h="23358" extrusionOk="0">
                  <a:moveTo>
                    <a:pt x="9489" y="0"/>
                  </a:moveTo>
                  <a:cubicBezTo>
                    <a:pt x="8514" y="260"/>
                    <a:pt x="7574" y="609"/>
                    <a:pt x="6682" y="1047"/>
                  </a:cubicBezTo>
                  <a:cubicBezTo>
                    <a:pt x="6052" y="1351"/>
                    <a:pt x="5469" y="1692"/>
                    <a:pt x="4955" y="2059"/>
                  </a:cubicBezTo>
                  <a:cubicBezTo>
                    <a:pt x="4440" y="2426"/>
                    <a:pt x="3938" y="2851"/>
                    <a:pt x="3469" y="3330"/>
                  </a:cubicBezTo>
                  <a:cubicBezTo>
                    <a:pt x="2573" y="4239"/>
                    <a:pt x="1835" y="5313"/>
                    <a:pt x="1262" y="6522"/>
                  </a:cubicBezTo>
                  <a:cubicBezTo>
                    <a:pt x="994" y="7090"/>
                    <a:pt x="761" y="7708"/>
                    <a:pt x="573" y="8353"/>
                  </a:cubicBezTo>
                  <a:cubicBezTo>
                    <a:pt x="389" y="8975"/>
                    <a:pt x="255" y="9628"/>
                    <a:pt x="170" y="10295"/>
                  </a:cubicBezTo>
                  <a:cubicBezTo>
                    <a:pt x="0" y="11615"/>
                    <a:pt x="48" y="12968"/>
                    <a:pt x="308" y="14315"/>
                  </a:cubicBezTo>
                  <a:cubicBezTo>
                    <a:pt x="438" y="14972"/>
                    <a:pt x="618" y="15627"/>
                    <a:pt x="850" y="16257"/>
                  </a:cubicBezTo>
                  <a:cubicBezTo>
                    <a:pt x="1074" y="16875"/>
                    <a:pt x="1360" y="17488"/>
                    <a:pt x="1701" y="18083"/>
                  </a:cubicBezTo>
                  <a:cubicBezTo>
                    <a:pt x="1988" y="18589"/>
                    <a:pt x="2318" y="19077"/>
                    <a:pt x="2686" y="19529"/>
                  </a:cubicBezTo>
                  <a:cubicBezTo>
                    <a:pt x="2748" y="19606"/>
                    <a:pt x="2815" y="19678"/>
                    <a:pt x="2878" y="19749"/>
                  </a:cubicBezTo>
                  <a:cubicBezTo>
                    <a:pt x="2954" y="19829"/>
                    <a:pt x="3030" y="19905"/>
                    <a:pt x="3102" y="19986"/>
                  </a:cubicBezTo>
                  <a:lnTo>
                    <a:pt x="3205" y="20089"/>
                  </a:lnTo>
                  <a:cubicBezTo>
                    <a:pt x="3290" y="20170"/>
                    <a:pt x="3374" y="20246"/>
                    <a:pt x="3459" y="20322"/>
                  </a:cubicBezTo>
                  <a:cubicBezTo>
                    <a:pt x="3912" y="20715"/>
                    <a:pt x="4382" y="21079"/>
                    <a:pt x="4856" y="21391"/>
                  </a:cubicBezTo>
                  <a:cubicBezTo>
                    <a:pt x="5286" y="21678"/>
                    <a:pt x="5725" y="21934"/>
                    <a:pt x="6163" y="22149"/>
                  </a:cubicBezTo>
                  <a:cubicBezTo>
                    <a:pt x="6616" y="22372"/>
                    <a:pt x="7090" y="22569"/>
                    <a:pt x="7568" y="22730"/>
                  </a:cubicBezTo>
                  <a:cubicBezTo>
                    <a:pt x="8084" y="22901"/>
                    <a:pt x="8612" y="23039"/>
                    <a:pt x="9140" y="23133"/>
                  </a:cubicBezTo>
                  <a:cubicBezTo>
                    <a:pt x="9422" y="23186"/>
                    <a:pt x="9696" y="23227"/>
                    <a:pt x="9959" y="23258"/>
                  </a:cubicBezTo>
                  <a:cubicBezTo>
                    <a:pt x="10237" y="23289"/>
                    <a:pt x="10532" y="23316"/>
                    <a:pt x="10832" y="23335"/>
                  </a:cubicBezTo>
                  <a:cubicBezTo>
                    <a:pt x="11109" y="23347"/>
                    <a:pt x="11392" y="23357"/>
                    <a:pt x="11669" y="23357"/>
                  </a:cubicBezTo>
                  <a:cubicBezTo>
                    <a:pt x="12900" y="23357"/>
                    <a:pt x="14189" y="23213"/>
                    <a:pt x="15501" y="22936"/>
                  </a:cubicBezTo>
                  <a:cubicBezTo>
                    <a:pt x="15881" y="22855"/>
                    <a:pt x="16257" y="22761"/>
                    <a:pt x="16611" y="22663"/>
                  </a:cubicBezTo>
                  <a:cubicBezTo>
                    <a:pt x="16951" y="22569"/>
                    <a:pt x="17255" y="22479"/>
                    <a:pt x="17542" y="22381"/>
                  </a:cubicBezTo>
                  <a:cubicBezTo>
                    <a:pt x="17627" y="22349"/>
                    <a:pt x="17716" y="22318"/>
                    <a:pt x="17801" y="22287"/>
                  </a:cubicBezTo>
                  <a:lnTo>
                    <a:pt x="17801" y="22287"/>
                  </a:lnTo>
                  <a:cubicBezTo>
                    <a:pt x="17681" y="22318"/>
                    <a:pt x="17555" y="22349"/>
                    <a:pt x="17430" y="22381"/>
                  </a:cubicBezTo>
                  <a:cubicBezTo>
                    <a:pt x="16427" y="22618"/>
                    <a:pt x="15402" y="22761"/>
                    <a:pt x="14373" y="22797"/>
                  </a:cubicBezTo>
                  <a:cubicBezTo>
                    <a:pt x="14184" y="22804"/>
                    <a:pt x="13996" y="22807"/>
                    <a:pt x="13807" y="22807"/>
                  </a:cubicBezTo>
                  <a:cubicBezTo>
                    <a:pt x="12981" y="22807"/>
                    <a:pt x="12154" y="22743"/>
                    <a:pt x="11338" y="22605"/>
                  </a:cubicBezTo>
                  <a:cubicBezTo>
                    <a:pt x="10845" y="22519"/>
                    <a:pt x="10353" y="22412"/>
                    <a:pt x="9874" y="22273"/>
                  </a:cubicBezTo>
                  <a:cubicBezTo>
                    <a:pt x="9395" y="22135"/>
                    <a:pt x="8930" y="21973"/>
                    <a:pt x="8473" y="21781"/>
                  </a:cubicBezTo>
                  <a:cubicBezTo>
                    <a:pt x="7582" y="21409"/>
                    <a:pt x="6741" y="20926"/>
                    <a:pt x="5980" y="20335"/>
                  </a:cubicBezTo>
                  <a:cubicBezTo>
                    <a:pt x="5599" y="20035"/>
                    <a:pt x="5232" y="19713"/>
                    <a:pt x="4897" y="19360"/>
                  </a:cubicBezTo>
                  <a:cubicBezTo>
                    <a:pt x="4566" y="19006"/>
                    <a:pt x="4252" y="18630"/>
                    <a:pt x="3975" y="18232"/>
                  </a:cubicBezTo>
                  <a:cubicBezTo>
                    <a:pt x="3688" y="17815"/>
                    <a:pt x="3428" y="17377"/>
                    <a:pt x="3205" y="16920"/>
                  </a:cubicBezTo>
                  <a:cubicBezTo>
                    <a:pt x="2976" y="16449"/>
                    <a:pt x="2784" y="15962"/>
                    <a:pt x="2632" y="15461"/>
                  </a:cubicBezTo>
                  <a:cubicBezTo>
                    <a:pt x="2552" y="15197"/>
                    <a:pt x="2475" y="14928"/>
                    <a:pt x="2417" y="14655"/>
                  </a:cubicBezTo>
                  <a:cubicBezTo>
                    <a:pt x="2350" y="14364"/>
                    <a:pt x="2292" y="14069"/>
                    <a:pt x="2246" y="13773"/>
                  </a:cubicBezTo>
                  <a:cubicBezTo>
                    <a:pt x="2153" y="13191"/>
                    <a:pt x="2095" y="12605"/>
                    <a:pt x="2077" y="12014"/>
                  </a:cubicBezTo>
                  <a:cubicBezTo>
                    <a:pt x="2058" y="11445"/>
                    <a:pt x="2077" y="10873"/>
                    <a:pt x="2130" y="10305"/>
                  </a:cubicBezTo>
                  <a:cubicBezTo>
                    <a:pt x="2188" y="9758"/>
                    <a:pt x="2278" y="9221"/>
                    <a:pt x="2403" y="8688"/>
                  </a:cubicBezTo>
                  <a:cubicBezTo>
                    <a:pt x="2529" y="8160"/>
                    <a:pt x="2686" y="7640"/>
                    <a:pt x="2882" y="7135"/>
                  </a:cubicBezTo>
                  <a:cubicBezTo>
                    <a:pt x="3075" y="6642"/>
                    <a:pt x="3294" y="6163"/>
                    <a:pt x="3550" y="5698"/>
                  </a:cubicBezTo>
                  <a:cubicBezTo>
                    <a:pt x="3804" y="5223"/>
                    <a:pt x="4091" y="4772"/>
                    <a:pt x="4405" y="4337"/>
                  </a:cubicBezTo>
                  <a:cubicBezTo>
                    <a:pt x="4722" y="3903"/>
                    <a:pt x="5058" y="3487"/>
                    <a:pt x="5420" y="3097"/>
                  </a:cubicBezTo>
                  <a:cubicBezTo>
                    <a:pt x="6172" y="2283"/>
                    <a:pt x="7018" y="1562"/>
                    <a:pt x="7936" y="940"/>
                  </a:cubicBezTo>
                  <a:cubicBezTo>
                    <a:pt x="8411" y="613"/>
                    <a:pt x="8903" y="314"/>
                    <a:pt x="9413" y="40"/>
                  </a:cubicBezTo>
                  <a:cubicBezTo>
                    <a:pt x="9436" y="27"/>
                    <a:pt x="9462" y="13"/>
                    <a:pt x="948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1715964" y="3358933"/>
              <a:ext cx="207556" cy="91898"/>
            </a:xfrm>
            <a:custGeom>
              <a:avLst/>
              <a:gdLst/>
              <a:ahLst/>
              <a:cxnLst/>
              <a:rect l="l" t="t" r="r" b="b"/>
              <a:pathLst>
                <a:path w="3573" h="1582" extrusionOk="0">
                  <a:moveTo>
                    <a:pt x="1330" y="1"/>
                  </a:moveTo>
                  <a:cubicBezTo>
                    <a:pt x="1227" y="6"/>
                    <a:pt x="1129" y="15"/>
                    <a:pt x="1039" y="28"/>
                  </a:cubicBezTo>
                  <a:cubicBezTo>
                    <a:pt x="860" y="60"/>
                    <a:pt x="690" y="118"/>
                    <a:pt x="528" y="203"/>
                  </a:cubicBezTo>
                  <a:cubicBezTo>
                    <a:pt x="453" y="238"/>
                    <a:pt x="381" y="288"/>
                    <a:pt x="305" y="341"/>
                  </a:cubicBezTo>
                  <a:cubicBezTo>
                    <a:pt x="238" y="395"/>
                    <a:pt x="166" y="457"/>
                    <a:pt x="90" y="543"/>
                  </a:cubicBezTo>
                  <a:lnTo>
                    <a:pt x="86" y="543"/>
                  </a:lnTo>
                  <a:cubicBezTo>
                    <a:pt x="59" y="543"/>
                    <a:pt x="41" y="548"/>
                    <a:pt x="32" y="556"/>
                  </a:cubicBezTo>
                  <a:cubicBezTo>
                    <a:pt x="14" y="570"/>
                    <a:pt x="5" y="587"/>
                    <a:pt x="1" y="610"/>
                  </a:cubicBezTo>
                  <a:cubicBezTo>
                    <a:pt x="1" y="633"/>
                    <a:pt x="10" y="651"/>
                    <a:pt x="18" y="664"/>
                  </a:cubicBezTo>
                  <a:cubicBezTo>
                    <a:pt x="99" y="794"/>
                    <a:pt x="212" y="919"/>
                    <a:pt x="346" y="1031"/>
                  </a:cubicBezTo>
                  <a:cubicBezTo>
                    <a:pt x="462" y="1125"/>
                    <a:pt x="600" y="1215"/>
                    <a:pt x="776" y="1300"/>
                  </a:cubicBezTo>
                  <a:cubicBezTo>
                    <a:pt x="923" y="1371"/>
                    <a:pt x="1080" y="1424"/>
                    <a:pt x="1263" y="1474"/>
                  </a:cubicBezTo>
                  <a:cubicBezTo>
                    <a:pt x="1424" y="1519"/>
                    <a:pt x="1594" y="1546"/>
                    <a:pt x="1769" y="1564"/>
                  </a:cubicBezTo>
                  <a:cubicBezTo>
                    <a:pt x="1867" y="1577"/>
                    <a:pt x="1952" y="1581"/>
                    <a:pt x="2038" y="1581"/>
                  </a:cubicBezTo>
                  <a:cubicBezTo>
                    <a:pt x="2078" y="1581"/>
                    <a:pt x="2118" y="1577"/>
                    <a:pt x="2154" y="1577"/>
                  </a:cubicBezTo>
                  <a:cubicBezTo>
                    <a:pt x="2243" y="1573"/>
                    <a:pt x="2333" y="1559"/>
                    <a:pt x="2449" y="1541"/>
                  </a:cubicBezTo>
                  <a:cubicBezTo>
                    <a:pt x="2575" y="1523"/>
                    <a:pt x="2704" y="1496"/>
                    <a:pt x="2834" y="1461"/>
                  </a:cubicBezTo>
                  <a:cubicBezTo>
                    <a:pt x="2982" y="1424"/>
                    <a:pt x="3102" y="1385"/>
                    <a:pt x="3206" y="1339"/>
                  </a:cubicBezTo>
                  <a:cubicBezTo>
                    <a:pt x="3327" y="1286"/>
                    <a:pt x="3416" y="1228"/>
                    <a:pt x="3483" y="1161"/>
                  </a:cubicBezTo>
                  <a:cubicBezTo>
                    <a:pt x="3510" y="1129"/>
                    <a:pt x="3532" y="1093"/>
                    <a:pt x="3550" y="1058"/>
                  </a:cubicBezTo>
                  <a:cubicBezTo>
                    <a:pt x="3569" y="1017"/>
                    <a:pt x="3573" y="973"/>
                    <a:pt x="3569" y="919"/>
                  </a:cubicBezTo>
                  <a:cubicBezTo>
                    <a:pt x="3563" y="883"/>
                    <a:pt x="3550" y="847"/>
                    <a:pt x="3532" y="807"/>
                  </a:cubicBezTo>
                  <a:cubicBezTo>
                    <a:pt x="3515" y="771"/>
                    <a:pt x="3488" y="736"/>
                    <a:pt x="3452" y="695"/>
                  </a:cubicBezTo>
                  <a:cubicBezTo>
                    <a:pt x="3394" y="628"/>
                    <a:pt x="3317" y="570"/>
                    <a:pt x="3206" y="503"/>
                  </a:cubicBezTo>
                  <a:cubicBezTo>
                    <a:pt x="2964" y="364"/>
                    <a:pt x="2704" y="275"/>
                    <a:pt x="2476" y="207"/>
                  </a:cubicBezTo>
                  <a:cubicBezTo>
                    <a:pt x="2243" y="135"/>
                    <a:pt x="2001" y="77"/>
                    <a:pt x="1769" y="37"/>
                  </a:cubicBezTo>
                  <a:cubicBezTo>
                    <a:pt x="1697" y="23"/>
                    <a:pt x="1625" y="11"/>
                    <a:pt x="1554" y="6"/>
                  </a:cubicBezTo>
                  <a:cubicBezTo>
                    <a:pt x="1505" y="1"/>
                    <a:pt x="1460" y="1"/>
                    <a:pt x="1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1773704" y="3240722"/>
              <a:ext cx="140752" cy="101135"/>
            </a:xfrm>
            <a:custGeom>
              <a:avLst/>
              <a:gdLst/>
              <a:ahLst/>
              <a:cxnLst/>
              <a:rect l="l" t="t" r="r" b="b"/>
              <a:pathLst>
                <a:path w="2423" h="1741" extrusionOk="0">
                  <a:moveTo>
                    <a:pt x="2333" y="0"/>
                  </a:moveTo>
                  <a:cubicBezTo>
                    <a:pt x="2265" y="9"/>
                    <a:pt x="2199" y="27"/>
                    <a:pt x="2127" y="58"/>
                  </a:cubicBezTo>
                  <a:cubicBezTo>
                    <a:pt x="2055" y="89"/>
                    <a:pt x="1988" y="134"/>
                    <a:pt x="1930" y="174"/>
                  </a:cubicBezTo>
                  <a:cubicBezTo>
                    <a:pt x="1876" y="210"/>
                    <a:pt x="1823" y="250"/>
                    <a:pt x="1773" y="290"/>
                  </a:cubicBezTo>
                  <a:cubicBezTo>
                    <a:pt x="1706" y="344"/>
                    <a:pt x="1635" y="398"/>
                    <a:pt x="1558" y="447"/>
                  </a:cubicBezTo>
                  <a:cubicBezTo>
                    <a:pt x="1478" y="492"/>
                    <a:pt x="1393" y="532"/>
                    <a:pt x="1294" y="564"/>
                  </a:cubicBezTo>
                  <a:cubicBezTo>
                    <a:pt x="1178" y="595"/>
                    <a:pt x="1052" y="612"/>
                    <a:pt x="910" y="618"/>
                  </a:cubicBezTo>
                  <a:lnTo>
                    <a:pt x="900" y="622"/>
                  </a:lnTo>
                  <a:lnTo>
                    <a:pt x="896" y="622"/>
                  </a:lnTo>
                  <a:lnTo>
                    <a:pt x="869" y="618"/>
                  </a:lnTo>
                  <a:cubicBezTo>
                    <a:pt x="668" y="618"/>
                    <a:pt x="466" y="591"/>
                    <a:pt x="269" y="568"/>
                  </a:cubicBezTo>
                  <a:cubicBezTo>
                    <a:pt x="206" y="559"/>
                    <a:pt x="148" y="554"/>
                    <a:pt x="86" y="546"/>
                  </a:cubicBezTo>
                  <a:cubicBezTo>
                    <a:pt x="40" y="546"/>
                    <a:pt x="9" y="573"/>
                    <a:pt x="5" y="612"/>
                  </a:cubicBezTo>
                  <a:cubicBezTo>
                    <a:pt x="1" y="631"/>
                    <a:pt x="9" y="649"/>
                    <a:pt x="14" y="658"/>
                  </a:cubicBezTo>
                  <a:cubicBezTo>
                    <a:pt x="9" y="680"/>
                    <a:pt x="18" y="698"/>
                    <a:pt x="28" y="716"/>
                  </a:cubicBezTo>
                  <a:cubicBezTo>
                    <a:pt x="220" y="998"/>
                    <a:pt x="421" y="1222"/>
                    <a:pt x="641" y="1405"/>
                  </a:cubicBezTo>
                  <a:cubicBezTo>
                    <a:pt x="766" y="1513"/>
                    <a:pt x="900" y="1598"/>
                    <a:pt x="1034" y="1660"/>
                  </a:cubicBezTo>
                  <a:cubicBezTo>
                    <a:pt x="1092" y="1687"/>
                    <a:pt x="1160" y="1705"/>
                    <a:pt x="1236" y="1723"/>
                  </a:cubicBezTo>
                  <a:cubicBezTo>
                    <a:pt x="1286" y="1732"/>
                    <a:pt x="1334" y="1740"/>
                    <a:pt x="1388" y="1740"/>
                  </a:cubicBezTo>
                  <a:cubicBezTo>
                    <a:pt x="1410" y="1740"/>
                    <a:pt x="1437" y="1736"/>
                    <a:pt x="1460" y="1736"/>
                  </a:cubicBezTo>
                  <a:cubicBezTo>
                    <a:pt x="1518" y="1732"/>
                    <a:pt x="1585" y="1719"/>
                    <a:pt x="1662" y="1687"/>
                  </a:cubicBezTo>
                  <a:cubicBezTo>
                    <a:pt x="1728" y="1660"/>
                    <a:pt x="1800" y="1620"/>
                    <a:pt x="1871" y="1562"/>
                  </a:cubicBezTo>
                  <a:cubicBezTo>
                    <a:pt x="1997" y="1459"/>
                    <a:pt x="2096" y="1320"/>
                    <a:pt x="2172" y="1141"/>
                  </a:cubicBezTo>
                  <a:cubicBezTo>
                    <a:pt x="2243" y="976"/>
                    <a:pt x="2284" y="796"/>
                    <a:pt x="2315" y="622"/>
                  </a:cubicBezTo>
                  <a:cubicBezTo>
                    <a:pt x="2323" y="573"/>
                    <a:pt x="2333" y="523"/>
                    <a:pt x="2342" y="474"/>
                  </a:cubicBezTo>
                  <a:cubicBezTo>
                    <a:pt x="2360" y="358"/>
                    <a:pt x="2381" y="232"/>
                    <a:pt x="2408" y="116"/>
                  </a:cubicBezTo>
                  <a:cubicBezTo>
                    <a:pt x="2418" y="89"/>
                    <a:pt x="2422" y="75"/>
                    <a:pt x="2418" y="62"/>
                  </a:cubicBezTo>
                  <a:cubicBezTo>
                    <a:pt x="2418" y="48"/>
                    <a:pt x="2414" y="36"/>
                    <a:pt x="2404" y="27"/>
                  </a:cubicBezTo>
                  <a:cubicBezTo>
                    <a:pt x="2387" y="9"/>
                    <a:pt x="2368" y="0"/>
                    <a:pt x="2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1888082" y="343537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9F2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1686571" y="3226374"/>
              <a:ext cx="300383" cy="230675"/>
            </a:xfrm>
            <a:custGeom>
              <a:avLst/>
              <a:gdLst/>
              <a:ahLst/>
              <a:cxnLst/>
              <a:rect l="l" t="t" r="r" b="b"/>
              <a:pathLst>
                <a:path w="5171" h="3971" extrusionOk="0">
                  <a:moveTo>
                    <a:pt x="3738" y="328"/>
                  </a:moveTo>
                  <a:lnTo>
                    <a:pt x="3738" y="403"/>
                  </a:lnTo>
                  <a:lnTo>
                    <a:pt x="3734" y="475"/>
                  </a:lnTo>
                  <a:cubicBezTo>
                    <a:pt x="3734" y="547"/>
                    <a:pt x="3730" y="618"/>
                    <a:pt x="3720" y="690"/>
                  </a:cubicBezTo>
                  <a:cubicBezTo>
                    <a:pt x="3707" y="847"/>
                    <a:pt x="3685" y="994"/>
                    <a:pt x="3654" y="1138"/>
                  </a:cubicBezTo>
                  <a:cubicBezTo>
                    <a:pt x="3618" y="1289"/>
                    <a:pt x="3569" y="1419"/>
                    <a:pt x="3511" y="1531"/>
                  </a:cubicBezTo>
                  <a:cubicBezTo>
                    <a:pt x="3470" y="1599"/>
                    <a:pt x="3430" y="1652"/>
                    <a:pt x="3385" y="1706"/>
                  </a:cubicBezTo>
                  <a:cubicBezTo>
                    <a:pt x="3344" y="1746"/>
                    <a:pt x="3300" y="1782"/>
                    <a:pt x="3255" y="1809"/>
                  </a:cubicBezTo>
                  <a:cubicBezTo>
                    <a:pt x="3206" y="1840"/>
                    <a:pt x="3166" y="1859"/>
                    <a:pt x="3121" y="1871"/>
                  </a:cubicBezTo>
                  <a:cubicBezTo>
                    <a:pt x="3071" y="1885"/>
                    <a:pt x="3022" y="1894"/>
                    <a:pt x="2968" y="1898"/>
                  </a:cubicBezTo>
                  <a:cubicBezTo>
                    <a:pt x="2902" y="1898"/>
                    <a:pt x="2848" y="1894"/>
                    <a:pt x="2790" y="1880"/>
                  </a:cubicBezTo>
                  <a:cubicBezTo>
                    <a:pt x="2709" y="1859"/>
                    <a:pt x="2629" y="1826"/>
                    <a:pt x="2534" y="1782"/>
                  </a:cubicBezTo>
                  <a:cubicBezTo>
                    <a:pt x="2414" y="1710"/>
                    <a:pt x="2288" y="1617"/>
                    <a:pt x="2154" y="1495"/>
                  </a:cubicBezTo>
                  <a:lnTo>
                    <a:pt x="2141" y="1487"/>
                  </a:lnTo>
                  <a:cubicBezTo>
                    <a:pt x="1953" y="1299"/>
                    <a:pt x="1778" y="1088"/>
                    <a:pt x="1635" y="855"/>
                  </a:cubicBezTo>
                  <a:lnTo>
                    <a:pt x="1635" y="855"/>
                  </a:lnTo>
                  <a:cubicBezTo>
                    <a:pt x="1693" y="859"/>
                    <a:pt x="1760" y="869"/>
                    <a:pt x="1827" y="878"/>
                  </a:cubicBezTo>
                  <a:cubicBezTo>
                    <a:pt x="1948" y="892"/>
                    <a:pt x="2073" y="900"/>
                    <a:pt x="2195" y="909"/>
                  </a:cubicBezTo>
                  <a:cubicBezTo>
                    <a:pt x="2280" y="913"/>
                    <a:pt x="2360" y="919"/>
                    <a:pt x="2445" y="919"/>
                  </a:cubicBezTo>
                  <a:cubicBezTo>
                    <a:pt x="2552" y="905"/>
                    <a:pt x="2642" y="886"/>
                    <a:pt x="2718" y="865"/>
                  </a:cubicBezTo>
                  <a:cubicBezTo>
                    <a:pt x="2749" y="859"/>
                    <a:pt x="2780" y="851"/>
                    <a:pt x="2807" y="842"/>
                  </a:cubicBezTo>
                  <a:lnTo>
                    <a:pt x="2825" y="838"/>
                  </a:lnTo>
                  <a:cubicBezTo>
                    <a:pt x="2870" y="820"/>
                    <a:pt x="2914" y="797"/>
                    <a:pt x="2960" y="779"/>
                  </a:cubicBezTo>
                  <a:cubicBezTo>
                    <a:pt x="3044" y="735"/>
                    <a:pt x="3125" y="690"/>
                    <a:pt x="3210" y="650"/>
                  </a:cubicBezTo>
                  <a:lnTo>
                    <a:pt x="3304" y="596"/>
                  </a:lnTo>
                  <a:lnTo>
                    <a:pt x="3331" y="578"/>
                  </a:lnTo>
                  <a:lnTo>
                    <a:pt x="3354" y="564"/>
                  </a:lnTo>
                  <a:cubicBezTo>
                    <a:pt x="3408" y="529"/>
                    <a:pt x="3461" y="497"/>
                    <a:pt x="3511" y="462"/>
                  </a:cubicBezTo>
                  <a:cubicBezTo>
                    <a:pt x="3546" y="439"/>
                    <a:pt x="3577" y="421"/>
                    <a:pt x="3608" y="399"/>
                  </a:cubicBezTo>
                  <a:lnTo>
                    <a:pt x="3649" y="372"/>
                  </a:lnTo>
                  <a:cubicBezTo>
                    <a:pt x="3685" y="355"/>
                    <a:pt x="3712" y="341"/>
                    <a:pt x="3738" y="328"/>
                  </a:cubicBezTo>
                  <a:close/>
                  <a:moveTo>
                    <a:pt x="1877" y="2359"/>
                  </a:moveTo>
                  <a:cubicBezTo>
                    <a:pt x="2001" y="2359"/>
                    <a:pt x="2131" y="2369"/>
                    <a:pt x="2266" y="2386"/>
                  </a:cubicBezTo>
                  <a:cubicBezTo>
                    <a:pt x="2534" y="2427"/>
                    <a:pt x="2798" y="2498"/>
                    <a:pt x="3049" y="2601"/>
                  </a:cubicBezTo>
                  <a:cubicBezTo>
                    <a:pt x="3255" y="2691"/>
                    <a:pt x="3443" y="2793"/>
                    <a:pt x="3600" y="2915"/>
                  </a:cubicBezTo>
                  <a:cubicBezTo>
                    <a:pt x="3707" y="2999"/>
                    <a:pt x="3796" y="3089"/>
                    <a:pt x="3877" y="3183"/>
                  </a:cubicBezTo>
                  <a:cubicBezTo>
                    <a:pt x="3908" y="3233"/>
                    <a:pt x="3940" y="3272"/>
                    <a:pt x="3967" y="3317"/>
                  </a:cubicBezTo>
                  <a:cubicBezTo>
                    <a:pt x="3823" y="3416"/>
                    <a:pt x="3662" y="3510"/>
                    <a:pt x="3474" y="3590"/>
                  </a:cubicBezTo>
                  <a:lnTo>
                    <a:pt x="3466" y="3604"/>
                  </a:lnTo>
                  <a:cubicBezTo>
                    <a:pt x="3232" y="3693"/>
                    <a:pt x="3000" y="3756"/>
                    <a:pt x="2763" y="3787"/>
                  </a:cubicBezTo>
                  <a:cubicBezTo>
                    <a:pt x="2642" y="3805"/>
                    <a:pt x="2521" y="3809"/>
                    <a:pt x="2400" y="3809"/>
                  </a:cubicBezTo>
                  <a:cubicBezTo>
                    <a:pt x="2288" y="3809"/>
                    <a:pt x="2176" y="3805"/>
                    <a:pt x="2069" y="3792"/>
                  </a:cubicBezTo>
                  <a:cubicBezTo>
                    <a:pt x="1858" y="3760"/>
                    <a:pt x="1658" y="3706"/>
                    <a:pt x="1464" y="3631"/>
                  </a:cubicBezTo>
                  <a:cubicBezTo>
                    <a:pt x="1276" y="3551"/>
                    <a:pt x="1098" y="3447"/>
                    <a:pt x="937" y="3326"/>
                  </a:cubicBezTo>
                  <a:cubicBezTo>
                    <a:pt x="825" y="3237"/>
                    <a:pt x="722" y="3134"/>
                    <a:pt x="627" y="3008"/>
                  </a:cubicBezTo>
                  <a:lnTo>
                    <a:pt x="614" y="2995"/>
                  </a:lnTo>
                  <a:lnTo>
                    <a:pt x="588" y="2960"/>
                  </a:lnTo>
                  <a:cubicBezTo>
                    <a:pt x="614" y="2919"/>
                    <a:pt x="641" y="2874"/>
                    <a:pt x="672" y="2838"/>
                  </a:cubicBezTo>
                  <a:cubicBezTo>
                    <a:pt x="726" y="2772"/>
                    <a:pt x="788" y="2708"/>
                    <a:pt x="856" y="2650"/>
                  </a:cubicBezTo>
                  <a:cubicBezTo>
                    <a:pt x="937" y="2592"/>
                    <a:pt x="1026" y="2539"/>
                    <a:pt x="1133" y="2493"/>
                  </a:cubicBezTo>
                  <a:cubicBezTo>
                    <a:pt x="1272" y="2435"/>
                    <a:pt x="1416" y="2400"/>
                    <a:pt x="1572" y="2377"/>
                  </a:cubicBezTo>
                  <a:cubicBezTo>
                    <a:pt x="1670" y="2369"/>
                    <a:pt x="1769" y="2359"/>
                    <a:pt x="1877" y="2359"/>
                  </a:cubicBezTo>
                  <a:close/>
                  <a:moveTo>
                    <a:pt x="4276" y="0"/>
                  </a:moveTo>
                  <a:cubicBezTo>
                    <a:pt x="4213" y="0"/>
                    <a:pt x="4155" y="10"/>
                    <a:pt x="4096" y="18"/>
                  </a:cubicBezTo>
                  <a:cubicBezTo>
                    <a:pt x="3940" y="49"/>
                    <a:pt x="3792" y="121"/>
                    <a:pt x="3689" y="175"/>
                  </a:cubicBezTo>
                  <a:cubicBezTo>
                    <a:pt x="3586" y="229"/>
                    <a:pt x="3488" y="291"/>
                    <a:pt x="3385" y="359"/>
                  </a:cubicBezTo>
                  <a:lnTo>
                    <a:pt x="3336" y="390"/>
                  </a:lnTo>
                  <a:cubicBezTo>
                    <a:pt x="3197" y="479"/>
                    <a:pt x="3058" y="555"/>
                    <a:pt x="2928" y="613"/>
                  </a:cubicBezTo>
                  <a:lnTo>
                    <a:pt x="2902" y="627"/>
                  </a:lnTo>
                  <a:cubicBezTo>
                    <a:pt x="2817" y="671"/>
                    <a:pt x="2745" y="704"/>
                    <a:pt x="2673" y="725"/>
                  </a:cubicBezTo>
                  <a:cubicBezTo>
                    <a:pt x="2598" y="752"/>
                    <a:pt x="2538" y="762"/>
                    <a:pt x="2485" y="766"/>
                  </a:cubicBezTo>
                  <a:cubicBezTo>
                    <a:pt x="2463" y="770"/>
                    <a:pt x="2441" y="770"/>
                    <a:pt x="2422" y="770"/>
                  </a:cubicBezTo>
                  <a:lnTo>
                    <a:pt x="2383" y="775"/>
                  </a:lnTo>
                  <a:cubicBezTo>
                    <a:pt x="2199" y="770"/>
                    <a:pt x="2015" y="748"/>
                    <a:pt x="1840" y="725"/>
                  </a:cubicBezTo>
                  <a:cubicBezTo>
                    <a:pt x="1733" y="712"/>
                    <a:pt x="1625" y="698"/>
                    <a:pt x="1523" y="685"/>
                  </a:cubicBezTo>
                  <a:cubicBezTo>
                    <a:pt x="1429" y="677"/>
                    <a:pt x="1340" y="677"/>
                    <a:pt x="1259" y="677"/>
                  </a:cubicBezTo>
                  <a:lnTo>
                    <a:pt x="1241" y="677"/>
                  </a:lnTo>
                  <a:cubicBezTo>
                    <a:pt x="1142" y="677"/>
                    <a:pt x="1044" y="685"/>
                    <a:pt x="941" y="698"/>
                  </a:cubicBezTo>
                  <a:cubicBezTo>
                    <a:pt x="788" y="725"/>
                    <a:pt x="637" y="779"/>
                    <a:pt x="507" y="851"/>
                  </a:cubicBezTo>
                  <a:cubicBezTo>
                    <a:pt x="404" y="909"/>
                    <a:pt x="305" y="989"/>
                    <a:pt x="229" y="1088"/>
                  </a:cubicBezTo>
                  <a:cubicBezTo>
                    <a:pt x="158" y="1177"/>
                    <a:pt x="100" y="1281"/>
                    <a:pt x="63" y="1397"/>
                  </a:cubicBezTo>
                  <a:cubicBezTo>
                    <a:pt x="28" y="1500"/>
                    <a:pt x="10" y="1611"/>
                    <a:pt x="5" y="1746"/>
                  </a:cubicBezTo>
                  <a:cubicBezTo>
                    <a:pt x="1" y="1859"/>
                    <a:pt x="14" y="1979"/>
                    <a:pt x="41" y="2117"/>
                  </a:cubicBezTo>
                  <a:cubicBezTo>
                    <a:pt x="63" y="2239"/>
                    <a:pt x="100" y="2359"/>
                    <a:pt x="154" y="2489"/>
                  </a:cubicBezTo>
                  <a:cubicBezTo>
                    <a:pt x="198" y="2605"/>
                    <a:pt x="256" y="2727"/>
                    <a:pt x="328" y="2847"/>
                  </a:cubicBezTo>
                  <a:cubicBezTo>
                    <a:pt x="390" y="2950"/>
                    <a:pt x="462" y="3057"/>
                    <a:pt x="551" y="3165"/>
                  </a:cubicBezTo>
                  <a:cubicBezTo>
                    <a:pt x="627" y="3259"/>
                    <a:pt x="712" y="3344"/>
                    <a:pt x="807" y="3421"/>
                  </a:cubicBezTo>
                  <a:cubicBezTo>
                    <a:pt x="1017" y="3590"/>
                    <a:pt x="1263" y="3729"/>
                    <a:pt x="1545" y="3828"/>
                  </a:cubicBezTo>
                  <a:cubicBezTo>
                    <a:pt x="1796" y="3913"/>
                    <a:pt x="2069" y="3962"/>
                    <a:pt x="2360" y="3966"/>
                  </a:cubicBezTo>
                  <a:lnTo>
                    <a:pt x="2414" y="3971"/>
                  </a:lnTo>
                  <a:cubicBezTo>
                    <a:pt x="2660" y="3971"/>
                    <a:pt x="2914" y="3935"/>
                    <a:pt x="3170" y="3863"/>
                  </a:cubicBezTo>
                  <a:cubicBezTo>
                    <a:pt x="3425" y="3792"/>
                    <a:pt x="3676" y="3685"/>
                    <a:pt x="3914" y="3541"/>
                  </a:cubicBezTo>
                  <a:cubicBezTo>
                    <a:pt x="4383" y="3259"/>
                    <a:pt x="4759" y="2847"/>
                    <a:pt x="4965" y="2377"/>
                  </a:cubicBezTo>
                  <a:cubicBezTo>
                    <a:pt x="5077" y="2127"/>
                    <a:pt x="5139" y="1863"/>
                    <a:pt x="5153" y="1590"/>
                  </a:cubicBezTo>
                  <a:cubicBezTo>
                    <a:pt x="5170" y="1307"/>
                    <a:pt x="5131" y="1012"/>
                    <a:pt x="5036" y="717"/>
                  </a:cubicBezTo>
                  <a:cubicBezTo>
                    <a:pt x="5009" y="632"/>
                    <a:pt x="4978" y="551"/>
                    <a:pt x="4943" y="475"/>
                  </a:cubicBezTo>
                  <a:cubicBezTo>
                    <a:pt x="4907" y="399"/>
                    <a:pt x="4862" y="328"/>
                    <a:pt x="4808" y="256"/>
                  </a:cubicBezTo>
                  <a:cubicBezTo>
                    <a:pt x="4724" y="148"/>
                    <a:pt x="4612" y="72"/>
                    <a:pt x="4478" y="27"/>
                  </a:cubicBezTo>
                  <a:cubicBezTo>
                    <a:pt x="4428" y="14"/>
                    <a:pt x="4365" y="5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1835860" y="3225619"/>
              <a:ext cx="18763" cy="45136"/>
            </a:xfrm>
            <a:custGeom>
              <a:avLst/>
              <a:gdLst/>
              <a:ahLst/>
              <a:cxnLst/>
              <a:rect l="l" t="t" r="r" b="b"/>
              <a:pathLst>
                <a:path w="323" h="777" extrusionOk="0">
                  <a:moveTo>
                    <a:pt x="67" y="0"/>
                  </a:moveTo>
                  <a:cubicBezTo>
                    <a:pt x="32" y="9"/>
                    <a:pt x="1" y="54"/>
                    <a:pt x="14" y="89"/>
                  </a:cubicBezTo>
                  <a:cubicBezTo>
                    <a:pt x="90" y="296"/>
                    <a:pt x="139" y="510"/>
                    <a:pt x="175" y="721"/>
                  </a:cubicBezTo>
                  <a:cubicBezTo>
                    <a:pt x="182" y="755"/>
                    <a:pt x="219" y="777"/>
                    <a:pt x="253" y="777"/>
                  </a:cubicBezTo>
                  <a:cubicBezTo>
                    <a:pt x="259" y="777"/>
                    <a:pt x="264" y="776"/>
                    <a:pt x="269" y="775"/>
                  </a:cubicBezTo>
                  <a:cubicBezTo>
                    <a:pt x="286" y="770"/>
                    <a:pt x="305" y="756"/>
                    <a:pt x="313" y="738"/>
                  </a:cubicBezTo>
                  <a:cubicBezTo>
                    <a:pt x="323" y="721"/>
                    <a:pt x="323" y="703"/>
                    <a:pt x="318" y="684"/>
                  </a:cubicBezTo>
                  <a:cubicBezTo>
                    <a:pt x="282" y="470"/>
                    <a:pt x="233" y="255"/>
                    <a:pt x="156" y="54"/>
                  </a:cubicBezTo>
                  <a:cubicBezTo>
                    <a:pt x="148" y="36"/>
                    <a:pt x="139" y="18"/>
                    <a:pt x="121" y="9"/>
                  </a:cubicBezTo>
                  <a:cubicBezTo>
                    <a:pt x="112" y="0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7F2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206347" y="3047983"/>
              <a:ext cx="356556" cy="356615"/>
            </a:xfrm>
            <a:custGeom>
              <a:avLst/>
              <a:gdLst/>
              <a:ahLst/>
              <a:cxnLst/>
              <a:rect l="l" t="t" r="r" b="b"/>
              <a:pathLst>
                <a:path w="6138" h="6139" extrusionOk="0">
                  <a:moveTo>
                    <a:pt x="3071" y="1"/>
                  </a:moveTo>
                  <a:cubicBezTo>
                    <a:pt x="1374" y="1"/>
                    <a:pt x="0" y="1375"/>
                    <a:pt x="0" y="3071"/>
                  </a:cubicBezTo>
                  <a:cubicBezTo>
                    <a:pt x="0" y="4763"/>
                    <a:pt x="1374" y="6138"/>
                    <a:pt x="3071" y="6138"/>
                  </a:cubicBezTo>
                  <a:cubicBezTo>
                    <a:pt x="4763" y="6138"/>
                    <a:pt x="6138" y="4763"/>
                    <a:pt x="6138" y="3071"/>
                  </a:cubicBezTo>
                  <a:cubicBezTo>
                    <a:pt x="6138" y="1375"/>
                    <a:pt x="4763" y="1"/>
                    <a:pt x="30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934379" y="2901192"/>
              <a:ext cx="319669" cy="329312"/>
            </a:xfrm>
            <a:custGeom>
              <a:avLst/>
              <a:gdLst/>
              <a:ahLst/>
              <a:cxnLst/>
              <a:rect l="l" t="t" r="r" b="b"/>
              <a:pathLst>
                <a:path w="5503" h="5669" extrusionOk="0">
                  <a:moveTo>
                    <a:pt x="2554" y="1"/>
                  </a:moveTo>
                  <a:cubicBezTo>
                    <a:pt x="2376" y="1"/>
                    <a:pt x="2197" y="24"/>
                    <a:pt x="2020" y="71"/>
                  </a:cubicBezTo>
                  <a:cubicBezTo>
                    <a:pt x="726" y="410"/>
                    <a:pt x="1" y="1928"/>
                    <a:pt x="408" y="3455"/>
                  </a:cubicBezTo>
                  <a:cubicBezTo>
                    <a:pt x="756" y="4771"/>
                    <a:pt x="1829" y="5668"/>
                    <a:pt x="2948" y="5668"/>
                  </a:cubicBezTo>
                  <a:cubicBezTo>
                    <a:pt x="3126" y="5668"/>
                    <a:pt x="3305" y="5645"/>
                    <a:pt x="3483" y="5598"/>
                  </a:cubicBezTo>
                  <a:cubicBezTo>
                    <a:pt x="4777" y="5259"/>
                    <a:pt x="5502" y="3741"/>
                    <a:pt x="5094" y="2214"/>
                  </a:cubicBezTo>
                  <a:cubicBezTo>
                    <a:pt x="4747" y="898"/>
                    <a:pt x="3673" y="1"/>
                    <a:pt x="25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207160" y="3077376"/>
              <a:ext cx="290218" cy="280633"/>
            </a:xfrm>
            <a:custGeom>
              <a:avLst/>
              <a:gdLst/>
              <a:ahLst/>
              <a:cxnLst/>
              <a:rect l="l" t="t" r="r" b="b"/>
              <a:pathLst>
                <a:path w="4996" h="4831" extrusionOk="0">
                  <a:moveTo>
                    <a:pt x="2498" y="1"/>
                  </a:moveTo>
                  <a:cubicBezTo>
                    <a:pt x="2292" y="1"/>
                    <a:pt x="2081" y="28"/>
                    <a:pt x="1880" y="81"/>
                  </a:cubicBezTo>
                  <a:cubicBezTo>
                    <a:pt x="1257" y="247"/>
                    <a:pt x="734" y="645"/>
                    <a:pt x="412" y="1205"/>
                  </a:cubicBezTo>
                  <a:cubicBezTo>
                    <a:pt x="89" y="1765"/>
                    <a:pt x="0" y="2414"/>
                    <a:pt x="166" y="3036"/>
                  </a:cubicBezTo>
                  <a:cubicBezTo>
                    <a:pt x="447" y="4092"/>
                    <a:pt x="1405" y="4831"/>
                    <a:pt x="2498" y="4831"/>
                  </a:cubicBezTo>
                  <a:cubicBezTo>
                    <a:pt x="2707" y="4831"/>
                    <a:pt x="2914" y="4804"/>
                    <a:pt x="3116" y="4750"/>
                  </a:cubicBezTo>
                  <a:cubicBezTo>
                    <a:pt x="3742" y="4585"/>
                    <a:pt x="4261" y="4186"/>
                    <a:pt x="4583" y="3626"/>
                  </a:cubicBezTo>
                  <a:cubicBezTo>
                    <a:pt x="4910" y="3071"/>
                    <a:pt x="4996" y="2422"/>
                    <a:pt x="4829" y="1796"/>
                  </a:cubicBezTo>
                  <a:cubicBezTo>
                    <a:pt x="4552" y="739"/>
                    <a:pt x="3594" y="1"/>
                    <a:pt x="2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952852" y="2936975"/>
              <a:ext cx="218476" cy="243688"/>
            </a:xfrm>
            <a:custGeom>
              <a:avLst/>
              <a:gdLst/>
              <a:ahLst/>
              <a:cxnLst/>
              <a:rect l="l" t="t" r="r" b="b"/>
              <a:pathLst>
                <a:path w="3761" h="4195" extrusionOk="0">
                  <a:moveTo>
                    <a:pt x="1733" y="1"/>
                  </a:moveTo>
                  <a:cubicBezTo>
                    <a:pt x="1598" y="1"/>
                    <a:pt x="1464" y="13"/>
                    <a:pt x="1338" y="50"/>
                  </a:cubicBezTo>
                  <a:cubicBezTo>
                    <a:pt x="873" y="170"/>
                    <a:pt x="497" y="502"/>
                    <a:pt x="270" y="976"/>
                  </a:cubicBezTo>
                  <a:cubicBezTo>
                    <a:pt x="45" y="1447"/>
                    <a:pt x="1" y="2011"/>
                    <a:pt x="144" y="2556"/>
                  </a:cubicBezTo>
                  <a:cubicBezTo>
                    <a:pt x="394" y="3505"/>
                    <a:pt x="1187" y="4195"/>
                    <a:pt x="2028" y="4195"/>
                  </a:cubicBezTo>
                  <a:cubicBezTo>
                    <a:pt x="2162" y="4195"/>
                    <a:pt x="2297" y="4176"/>
                    <a:pt x="2422" y="4141"/>
                  </a:cubicBezTo>
                  <a:cubicBezTo>
                    <a:pt x="2888" y="4021"/>
                    <a:pt x="3264" y="3689"/>
                    <a:pt x="3492" y="3215"/>
                  </a:cubicBezTo>
                  <a:cubicBezTo>
                    <a:pt x="3716" y="2744"/>
                    <a:pt x="3761" y="2180"/>
                    <a:pt x="3617" y="1635"/>
                  </a:cubicBezTo>
                  <a:cubicBezTo>
                    <a:pt x="3367" y="685"/>
                    <a:pt x="257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434928" y="3180949"/>
              <a:ext cx="102180" cy="42173"/>
            </a:xfrm>
            <a:custGeom>
              <a:avLst/>
              <a:gdLst/>
              <a:ahLst/>
              <a:cxnLst/>
              <a:rect l="l" t="t" r="r" b="b"/>
              <a:pathLst>
                <a:path w="1759" h="726" extrusionOk="0">
                  <a:moveTo>
                    <a:pt x="1328" y="0"/>
                  </a:moveTo>
                  <a:cubicBezTo>
                    <a:pt x="1177" y="0"/>
                    <a:pt x="993" y="25"/>
                    <a:pt x="801" y="75"/>
                  </a:cubicBezTo>
                  <a:cubicBezTo>
                    <a:pt x="340" y="201"/>
                    <a:pt x="0" y="429"/>
                    <a:pt x="40" y="585"/>
                  </a:cubicBezTo>
                  <a:cubicBezTo>
                    <a:pt x="66" y="677"/>
                    <a:pt x="215" y="725"/>
                    <a:pt x="426" y="725"/>
                  </a:cubicBezTo>
                  <a:cubicBezTo>
                    <a:pt x="577" y="725"/>
                    <a:pt x="761" y="700"/>
                    <a:pt x="953" y="648"/>
                  </a:cubicBezTo>
                  <a:cubicBezTo>
                    <a:pt x="1414" y="527"/>
                    <a:pt x="1759" y="299"/>
                    <a:pt x="1714" y="143"/>
                  </a:cubicBezTo>
                  <a:cubicBezTo>
                    <a:pt x="1691" y="49"/>
                    <a:pt x="1541" y="0"/>
                    <a:pt x="132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2122356" y="3016615"/>
              <a:ext cx="96313" cy="43045"/>
            </a:xfrm>
            <a:custGeom>
              <a:avLst/>
              <a:gdLst/>
              <a:ahLst/>
              <a:cxnLst/>
              <a:rect l="l" t="t" r="r" b="b"/>
              <a:pathLst>
                <a:path w="1658" h="741" extrusionOk="0">
                  <a:moveTo>
                    <a:pt x="1192" y="0"/>
                  </a:moveTo>
                  <a:cubicBezTo>
                    <a:pt x="1060" y="0"/>
                    <a:pt x="908" y="20"/>
                    <a:pt x="748" y="62"/>
                  </a:cubicBezTo>
                  <a:cubicBezTo>
                    <a:pt x="314" y="179"/>
                    <a:pt x="1" y="406"/>
                    <a:pt x="46" y="576"/>
                  </a:cubicBezTo>
                  <a:cubicBezTo>
                    <a:pt x="74" y="684"/>
                    <a:pt x="238" y="741"/>
                    <a:pt x="463" y="741"/>
                  </a:cubicBezTo>
                  <a:cubicBezTo>
                    <a:pt x="596" y="741"/>
                    <a:pt x="750" y="721"/>
                    <a:pt x="910" y="679"/>
                  </a:cubicBezTo>
                  <a:cubicBezTo>
                    <a:pt x="1339" y="563"/>
                    <a:pt x="1657" y="334"/>
                    <a:pt x="1608" y="165"/>
                  </a:cubicBezTo>
                  <a:cubicBezTo>
                    <a:pt x="1579" y="58"/>
                    <a:pt x="1416" y="0"/>
                    <a:pt x="1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756801" y="3134594"/>
              <a:ext cx="130296" cy="103284"/>
            </a:xfrm>
            <a:custGeom>
              <a:avLst/>
              <a:gdLst/>
              <a:ahLst/>
              <a:cxnLst/>
              <a:rect l="l" t="t" r="r" b="b"/>
              <a:pathLst>
                <a:path w="2243" h="1778" extrusionOk="0">
                  <a:moveTo>
                    <a:pt x="1406" y="1"/>
                  </a:moveTo>
                  <a:cubicBezTo>
                    <a:pt x="1276" y="5"/>
                    <a:pt x="1141" y="28"/>
                    <a:pt x="999" y="67"/>
                  </a:cubicBezTo>
                  <a:cubicBezTo>
                    <a:pt x="873" y="99"/>
                    <a:pt x="748" y="144"/>
                    <a:pt x="623" y="202"/>
                  </a:cubicBezTo>
                  <a:cubicBezTo>
                    <a:pt x="519" y="251"/>
                    <a:pt x="422" y="309"/>
                    <a:pt x="331" y="381"/>
                  </a:cubicBezTo>
                  <a:cubicBezTo>
                    <a:pt x="273" y="425"/>
                    <a:pt x="215" y="489"/>
                    <a:pt x="157" y="565"/>
                  </a:cubicBezTo>
                  <a:cubicBezTo>
                    <a:pt x="90" y="650"/>
                    <a:pt x="50" y="735"/>
                    <a:pt x="23" y="824"/>
                  </a:cubicBezTo>
                  <a:cubicBezTo>
                    <a:pt x="5" y="896"/>
                    <a:pt x="1" y="981"/>
                    <a:pt x="19" y="1061"/>
                  </a:cubicBezTo>
                  <a:cubicBezTo>
                    <a:pt x="36" y="1146"/>
                    <a:pt x="85" y="1218"/>
                    <a:pt x="121" y="1263"/>
                  </a:cubicBezTo>
                  <a:cubicBezTo>
                    <a:pt x="166" y="1317"/>
                    <a:pt x="224" y="1365"/>
                    <a:pt x="305" y="1419"/>
                  </a:cubicBezTo>
                  <a:cubicBezTo>
                    <a:pt x="372" y="1460"/>
                    <a:pt x="453" y="1495"/>
                    <a:pt x="551" y="1522"/>
                  </a:cubicBezTo>
                  <a:cubicBezTo>
                    <a:pt x="627" y="1549"/>
                    <a:pt x="717" y="1567"/>
                    <a:pt x="829" y="1576"/>
                  </a:cubicBezTo>
                  <a:cubicBezTo>
                    <a:pt x="856" y="1576"/>
                    <a:pt x="883" y="1580"/>
                    <a:pt x="914" y="1580"/>
                  </a:cubicBezTo>
                  <a:cubicBezTo>
                    <a:pt x="959" y="1580"/>
                    <a:pt x="1007" y="1576"/>
                    <a:pt x="1057" y="1571"/>
                  </a:cubicBezTo>
                  <a:cubicBezTo>
                    <a:pt x="1102" y="1648"/>
                    <a:pt x="1168" y="1706"/>
                    <a:pt x="1245" y="1741"/>
                  </a:cubicBezTo>
                  <a:cubicBezTo>
                    <a:pt x="1285" y="1759"/>
                    <a:pt x="1325" y="1773"/>
                    <a:pt x="1370" y="1778"/>
                  </a:cubicBezTo>
                  <a:lnTo>
                    <a:pt x="1406" y="1778"/>
                  </a:lnTo>
                  <a:cubicBezTo>
                    <a:pt x="1433" y="1778"/>
                    <a:pt x="1459" y="1773"/>
                    <a:pt x="1491" y="1768"/>
                  </a:cubicBezTo>
                  <a:cubicBezTo>
                    <a:pt x="1527" y="1759"/>
                    <a:pt x="1563" y="1747"/>
                    <a:pt x="1598" y="1720"/>
                  </a:cubicBezTo>
                  <a:cubicBezTo>
                    <a:pt x="1630" y="1697"/>
                    <a:pt x="1661" y="1670"/>
                    <a:pt x="1684" y="1629"/>
                  </a:cubicBezTo>
                  <a:cubicBezTo>
                    <a:pt x="1705" y="1598"/>
                    <a:pt x="1724" y="1559"/>
                    <a:pt x="1728" y="1509"/>
                  </a:cubicBezTo>
                  <a:cubicBezTo>
                    <a:pt x="1738" y="1460"/>
                    <a:pt x="1738" y="1406"/>
                    <a:pt x="1724" y="1348"/>
                  </a:cubicBezTo>
                  <a:cubicBezTo>
                    <a:pt x="1862" y="1253"/>
                    <a:pt x="1974" y="1150"/>
                    <a:pt x="2064" y="1039"/>
                  </a:cubicBezTo>
                  <a:cubicBezTo>
                    <a:pt x="2118" y="972"/>
                    <a:pt x="2162" y="904"/>
                    <a:pt x="2189" y="828"/>
                  </a:cubicBezTo>
                  <a:cubicBezTo>
                    <a:pt x="2225" y="747"/>
                    <a:pt x="2243" y="663"/>
                    <a:pt x="2238" y="578"/>
                  </a:cubicBezTo>
                  <a:cubicBezTo>
                    <a:pt x="2234" y="443"/>
                    <a:pt x="2176" y="309"/>
                    <a:pt x="2077" y="206"/>
                  </a:cubicBezTo>
                  <a:cubicBezTo>
                    <a:pt x="2006" y="130"/>
                    <a:pt x="1907" y="72"/>
                    <a:pt x="1782" y="36"/>
                  </a:cubicBezTo>
                  <a:cubicBezTo>
                    <a:pt x="1719" y="18"/>
                    <a:pt x="1652" y="9"/>
                    <a:pt x="1603" y="5"/>
                  </a:cubicBezTo>
                  <a:cubicBezTo>
                    <a:pt x="1567" y="1"/>
                    <a:pt x="1527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175385" y="2809818"/>
              <a:ext cx="182345" cy="111126"/>
            </a:xfrm>
            <a:custGeom>
              <a:avLst/>
              <a:gdLst/>
              <a:ahLst/>
              <a:cxnLst/>
              <a:rect l="l" t="t" r="r" b="b"/>
              <a:pathLst>
                <a:path w="3139" h="1913" extrusionOk="0">
                  <a:moveTo>
                    <a:pt x="2351" y="0"/>
                  </a:moveTo>
                  <a:cubicBezTo>
                    <a:pt x="2024" y="0"/>
                    <a:pt x="1634" y="90"/>
                    <a:pt x="1263" y="252"/>
                  </a:cubicBezTo>
                  <a:cubicBezTo>
                    <a:pt x="864" y="421"/>
                    <a:pt x="525" y="659"/>
                    <a:pt x="300" y="913"/>
                  </a:cubicBezTo>
                  <a:cubicBezTo>
                    <a:pt x="77" y="1169"/>
                    <a:pt x="0" y="1415"/>
                    <a:pt x="81" y="1603"/>
                  </a:cubicBezTo>
                  <a:cubicBezTo>
                    <a:pt x="166" y="1800"/>
                    <a:pt x="426" y="1912"/>
                    <a:pt x="789" y="1912"/>
                  </a:cubicBezTo>
                  <a:cubicBezTo>
                    <a:pt x="1116" y="1912"/>
                    <a:pt x="1504" y="1822"/>
                    <a:pt x="1876" y="1661"/>
                  </a:cubicBezTo>
                  <a:cubicBezTo>
                    <a:pt x="2275" y="1487"/>
                    <a:pt x="2615" y="1254"/>
                    <a:pt x="2839" y="999"/>
                  </a:cubicBezTo>
                  <a:cubicBezTo>
                    <a:pt x="3062" y="744"/>
                    <a:pt x="3138" y="498"/>
                    <a:pt x="3058" y="310"/>
                  </a:cubicBezTo>
                  <a:cubicBezTo>
                    <a:pt x="2973" y="113"/>
                    <a:pt x="2713" y="0"/>
                    <a:pt x="2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1917243" y="2699623"/>
              <a:ext cx="175780" cy="83475"/>
            </a:xfrm>
            <a:custGeom>
              <a:avLst/>
              <a:gdLst/>
              <a:ahLst/>
              <a:cxnLst/>
              <a:rect l="l" t="t" r="r" b="b"/>
              <a:pathLst>
                <a:path w="3026" h="1437" extrusionOk="0">
                  <a:moveTo>
                    <a:pt x="1513" y="0"/>
                  </a:moveTo>
                  <a:cubicBezTo>
                    <a:pt x="681" y="0"/>
                    <a:pt x="1" y="322"/>
                    <a:pt x="1" y="721"/>
                  </a:cubicBezTo>
                  <a:cubicBezTo>
                    <a:pt x="1" y="1114"/>
                    <a:pt x="681" y="1436"/>
                    <a:pt x="1513" y="1436"/>
                  </a:cubicBezTo>
                  <a:cubicBezTo>
                    <a:pt x="2350" y="1436"/>
                    <a:pt x="3026" y="1114"/>
                    <a:pt x="3026" y="721"/>
                  </a:cubicBezTo>
                  <a:cubicBezTo>
                    <a:pt x="3026" y="322"/>
                    <a:pt x="235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203210" y="3420856"/>
              <a:ext cx="187050" cy="187282"/>
            </a:xfrm>
            <a:custGeom>
              <a:avLst/>
              <a:gdLst/>
              <a:ahLst/>
              <a:cxnLst/>
              <a:rect l="l" t="t" r="r" b="b"/>
              <a:pathLst>
                <a:path w="3220" h="3224" extrusionOk="0">
                  <a:moveTo>
                    <a:pt x="1608" y="1"/>
                  </a:moveTo>
                  <a:cubicBezTo>
                    <a:pt x="721" y="1"/>
                    <a:pt x="1" y="726"/>
                    <a:pt x="1" y="1612"/>
                  </a:cubicBezTo>
                  <a:cubicBezTo>
                    <a:pt x="1" y="2498"/>
                    <a:pt x="721" y="3223"/>
                    <a:pt x="1608" y="3223"/>
                  </a:cubicBezTo>
                  <a:cubicBezTo>
                    <a:pt x="2498" y="3223"/>
                    <a:pt x="3219" y="2498"/>
                    <a:pt x="3219" y="1612"/>
                  </a:cubicBezTo>
                  <a:cubicBezTo>
                    <a:pt x="3219" y="726"/>
                    <a:pt x="2498" y="1"/>
                    <a:pt x="160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2228718" y="3146037"/>
              <a:ext cx="150627" cy="170843"/>
            </a:xfrm>
            <a:custGeom>
              <a:avLst/>
              <a:gdLst/>
              <a:ahLst/>
              <a:cxnLst/>
              <a:rect l="l" t="t" r="r" b="b"/>
              <a:pathLst>
                <a:path w="2593" h="2941" extrusionOk="0">
                  <a:moveTo>
                    <a:pt x="1138" y="0"/>
                  </a:moveTo>
                  <a:cubicBezTo>
                    <a:pt x="1066" y="0"/>
                    <a:pt x="990" y="9"/>
                    <a:pt x="923" y="27"/>
                  </a:cubicBezTo>
                  <a:cubicBezTo>
                    <a:pt x="609" y="94"/>
                    <a:pt x="355" y="314"/>
                    <a:pt x="198" y="636"/>
                  </a:cubicBezTo>
                  <a:cubicBezTo>
                    <a:pt x="37" y="959"/>
                    <a:pt x="0" y="1348"/>
                    <a:pt x="86" y="1732"/>
                  </a:cubicBezTo>
                  <a:cubicBezTo>
                    <a:pt x="247" y="2436"/>
                    <a:pt x="785" y="2941"/>
                    <a:pt x="1361" y="2941"/>
                  </a:cubicBezTo>
                  <a:cubicBezTo>
                    <a:pt x="1433" y="2941"/>
                    <a:pt x="1504" y="2932"/>
                    <a:pt x="1576" y="2919"/>
                  </a:cubicBezTo>
                  <a:cubicBezTo>
                    <a:pt x="2217" y="2771"/>
                    <a:pt x="2593" y="2006"/>
                    <a:pt x="2409" y="1209"/>
                  </a:cubicBezTo>
                  <a:cubicBezTo>
                    <a:pt x="2252" y="506"/>
                    <a:pt x="1715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395602" y="3995241"/>
              <a:ext cx="702947" cy="385950"/>
            </a:xfrm>
            <a:custGeom>
              <a:avLst/>
              <a:gdLst/>
              <a:ahLst/>
              <a:cxnLst/>
              <a:rect l="l" t="t" r="r" b="b"/>
              <a:pathLst>
                <a:path w="12101" h="6644" extrusionOk="0">
                  <a:moveTo>
                    <a:pt x="10394" y="1952"/>
                  </a:moveTo>
                  <a:cubicBezTo>
                    <a:pt x="10632" y="1952"/>
                    <a:pt x="10838" y="2136"/>
                    <a:pt x="10865" y="2382"/>
                  </a:cubicBezTo>
                  <a:cubicBezTo>
                    <a:pt x="10887" y="2642"/>
                    <a:pt x="10699" y="2870"/>
                    <a:pt x="10439" y="2897"/>
                  </a:cubicBezTo>
                  <a:lnTo>
                    <a:pt x="10390" y="2897"/>
                  </a:lnTo>
                  <a:cubicBezTo>
                    <a:pt x="10153" y="2897"/>
                    <a:pt x="9947" y="2713"/>
                    <a:pt x="9921" y="2471"/>
                  </a:cubicBezTo>
                  <a:cubicBezTo>
                    <a:pt x="9898" y="2212"/>
                    <a:pt x="10086" y="1979"/>
                    <a:pt x="10346" y="1957"/>
                  </a:cubicBezTo>
                  <a:cubicBezTo>
                    <a:pt x="10363" y="1952"/>
                    <a:pt x="10377" y="1952"/>
                    <a:pt x="10394" y="1952"/>
                  </a:cubicBezTo>
                  <a:close/>
                  <a:moveTo>
                    <a:pt x="10677" y="0"/>
                  </a:moveTo>
                  <a:cubicBezTo>
                    <a:pt x="8985" y="488"/>
                    <a:pt x="7293" y="977"/>
                    <a:pt x="5605" y="1469"/>
                  </a:cubicBezTo>
                  <a:lnTo>
                    <a:pt x="1688" y="2601"/>
                  </a:lnTo>
                  <a:lnTo>
                    <a:pt x="825" y="2851"/>
                  </a:lnTo>
                  <a:cubicBezTo>
                    <a:pt x="583" y="2919"/>
                    <a:pt x="345" y="2991"/>
                    <a:pt x="104" y="3058"/>
                  </a:cubicBezTo>
                  <a:cubicBezTo>
                    <a:pt x="95" y="3062"/>
                    <a:pt x="87" y="3062"/>
                    <a:pt x="81" y="3066"/>
                  </a:cubicBezTo>
                  <a:cubicBezTo>
                    <a:pt x="54" y="3076"/>
                    <a:pt x="33" y="3093"/>
                    <a:pt x="19" y="3120"/>
                  </a:cubicBezTo>
                  <a:cubicBezTo>
                    <a:pt x="6" y="3147"/>
                    <a:pt x="1" y="3183"/>
                    <a:pt x="15" y="3210"/>
                  </a:cubicBezTo>
                  <a:cubicBezTo>
                    <a:pt x="19" y="3233"/>
                    <a:pt x="37" y="3250"/>
                    <a:pt x="60" y="3264"/>
                  </a:cubicBezTo>
                  <a:cubicBezTo>
                    <a:pt x="157" y="3671"/>
                    <a:pt x="283" y="4016"/>
                    <a:pt x="436" y="4329"/>
                  </a:cubicBezTo>
                  <a:cubicBezTo>
                    <a:pt x="591" y="4642"/>
                    <a:pt x="779" y="4946"/>
                    <a:pt x="1000" y="5229"/>
                  </a:cubicBezTo>
                  <a:cubicBezTo>
                    <a:pt x="1362" y="5694"/>
                    <a:pt x="1823" y="6124"/>
                    <a:pt x="2504" y="6617"/>
                  </a:cubicBezTo>
                  <a:cubicBezTo>
                    <a:pt x="2517" y="6625"/>
                    <a:pt x="2531" y="6634"/>
                    <a:pt x="2548" y="6638"/>
                  </a:cubicBezTo>
                  <a:cubicBezTo>
                    <a:pt x="2557" y="6638"/>
                    <a:pt x="2570" y="6644"/>
                    <a:pt x="2579" y="6644"/>
                  </a:cubicBezTo>
                  <a:cubicBezTo>
                    <a:pt x="2593" y="6644"/>
                    <a:pt x="2606" y="6638"/>
                    <a:pt x="2624" y="6638"/>
                  </a:cubicBezTo>
                  <a:lnTo>
                    <a:pt x="6093" y="5779"/>
                  </a:lnTo>
                  <a:lnTo>
                    <a:pt x="7638" y="5399"/>
                  </a:lnTo>
                  <a:cubicBezTo>
                    <a:pt x="9123" y="5032"/>
                    <a:pt x="10615" y="4665"/>
                    <a:pt x="12100" y="4297"/>
                  </a:cubicBezTo>
                  <a:cubicBezTo>
                    <a:pt x="12024" y="4070"/>
                    <a:pt x="11952" y="3845"/>
                    <a:pt x="11877" y="3617"/>
                  </a:cubicBezTo>
                  <a:cubicBezTo>
                    <a:pt x="11474" y="2413"/>
                    <a:pt x="11075" y="1205"/>
                    <a:pt x="10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890696" y="4017082"/>
              <a:ext cx="38514" cy="108164"/>
            </a:xfrm>
            <a:custGeom>
              <a:avLst/>
              <a:gdLst/>
              <a:ahLst/>
              <a:cxnLst/>
              <a:rect l="l" t="t" r="r" b="b"/>
              <a:pathLst>
                <a:path w="663" h="1862" extrusionOk="0">
                  <a:moveTo>
                    <a:pt x="113" y="0"/>
                  </a:moveTo>
                  <a:cubicBezTo>
                    <a:pt x="99" y="0"/>
                    <a:pt x="86" y="5"/>
                    <a:pt x="72" y="10"/>
                  </a:cubicBezTo>
                  <a:cubicBezTo>
                    <a:pt x="45" y="19"/>
                    <a:pt x="24" y="41"/>
                    <a:pt x="14" y="64"/>
                  </a:cubicBezTo>
                  <a:cubicBezTo>
                    <a:pt x="1" y="95"/>
                    <a:pt x="1" y="122"/>
                    <a:pt x="10" y="153"/>
                  </a:cubicBezTo>
                  <a:cubicBezTo>
                    <a:pt x="144" y="699"/>
                    <a:pt x="287" y="1250"/>
                    <a:pt x="448" y="1791"/>
                  </a:cubicBezTo>
                  <a:cubicBezTo>
                    <a:pt x="462" y="1835"/>
                    <a:pt x="507" y="1861"/>
                    <a:pt x="551" y="1861"/>
                  </a:cubicBezTo>
                  <a:cubicBezTo>
                    <a:pt x="565" y="1861"/>
                    <a:pt x="579" y="1859"/>
                    <a:pt x="592" y="1853"/>
                  </a:cubicBezTo>
                  <a:cubicBezTo>
                    <a:pt x="619" y="1845"/>
                    <a:pt x="641" y="1827"/>
                    <a:pt x="650" y="1800"/>
                  </a:cubicBezTo>
                  <a:cubicBezTo>
                    <a:pt x="663" y="1769"/>
                    <a:pt x="663" y="1742"/>
                    <a:pt x="654" y="1711"/>
                  </a:cubicBezTo>
                  <a:cubicBezTo>
                    <a:pt x="497" y="1169"/>
                    <a:pt x="350" y="622"/>
                    <a:pt x="216" y="72"/>
                  </a:cubicBezTo>
                  <a:cubicBezTo>
                    <a:pt x="212" y="45"/>
                    <a:pt x="185" y="23"/>
                    <a:pt x="162" y="10"/>
                  </a:cubicBezTo>
                  <a:cubicBezTo>
                    <a:pt x="144" y="5"/>
                    <a:pt x="13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848582" y="4029804"/>
              <a:ext cx="22655" cy="55708"/>
            </a:xfrm>
            <a:custGeom>
              <a:avLst/>
              <a:gdLst/>
              <a:ahLst/>
              <a:cxnLst/>
              <a:rect l="l" t="t" r="r" b="b"/>
              <a:pathLst>
                <a:path w="390" h="959" extrusionOk="0">
                  <a:moveTo>
                    <a:pt x="113" y="0"/>
                  </a:moveTo>
                  <a:cubicBezTo>
                    <a:pt x="55" y="6"/>
                    <a:pt x="1" y="64"/>
                    <a:pt x="9" y="122"/>
                  </a:cubicBezTo>
                  <a:cubicBezTo>
                    <a:pt x="59" y="368"/>
                    <a:pt x="117" y="610"/>
                    <a:pt x="166" y="856"/>
                  </a:cubicBezTo>
                  <a:cubicBezTo>
                    <a:pt x="171" y="887"/>
                    <a:pt x="179" y="914"/>
                    <a:pt x="206" y="932"/>
                  </a:cubicBezTo>
                  <a:cubicBezTo>
                    <a:pt x="229" y="950"/>
                    <a:pt x="255" y="959"/>
                    <a:pt x="287" y="959"/>
                  </a:cubicBezTo>
                  <a:cubicBezTo>
                    <a:pt x="313" y="954"/>
                    <a:pt x="340" y="940"/>
                    <a:pt x="359" y="919"/>
                  </a:cubicBezTo>
                  <a:cubicBezTo>
                    <a:pt x="377" y="896"/>
                    <a:pt x="390" y="865"/>
                    <a:pt x="385" y="838"/>
                  </a:cubicBezTo>
                  <a:cubicBezTo>
                    <a:pt x="336" y="591"/>
                    <a:pt x="278" y="345"/>
                    <a:pt x="233" y="99"/>
                  </a:cubicBezTo>
                  <a:cubicBezTo>
                    <a:pt x="224" y="72"/>
                    <a:pt x="216" y="46"/>
                    <a:pt x="193" y="23"/>
                  </a:cubicBezTo>
                  <a:cubicBezTo>
                    <a:pt x="171" y="10"/>
                    <a:pt x="148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815296" y="4041538"/>
              <a:ext cx="20854" cy="52281"/>
            </a:xfrm>
            <a:custGeom>
              <a:avLst/>
              <a:gdLst/>
              <a:ahLst/>
              <a:cxnLst/>
              <a:rect l="l" t="t" r="r" b="b"/>
              <a:pathLst>
                <a:path w="359" h="900" extrusionOk="0">
                  <a:moveTo>
                    <a:pt x="113" y="0"/>
                  </a:moveTo>
                  <a:cubicBezTo>
                    <a:pt x="99" y="0"/>
                    <a:pt x="86" y="5"/>
                    <a:pt x="72" y="9"/>
                  </a:cubicBezTo>
                  <a:cubicBezTo>
                    <a:pt x="45" y="19"/>
                    <a:pt x="23" y="40"/>
                    <a:pt x="14" y="67"/>
                  </a:cubicBezTo>
                  <a:cubicBezTo>
                    <a:pt x="0" y="94"/>
                    <a:pt x="0" y="121"/>
                    <a:pt x="10" y="153"/>
                  </a:cubicBezTo>
                  <a:cubicBezTo>
                    <a:pt x="18" y="197"/>
                    <a:pt x="32" y="246"/>
                    <a:pt x="41" y="292"/>
                  </a:cubicBezTo>
                  <a:cubicBezTo>
                    <a:pt x="41" y="282"/>
                    <a:pt x="37" y="273"/>
                    <a:pt x="37" y="265"/>
                  </a:cubicBezTo>
                  <a:lnTo>
                    <a:pt x="37" y="265"/>
                  </a:lnTo>
                  <a:cubicBezTo>
                    <a:pt x="76" y="439"/>
                    <a:pt x="113" y="618"/>
                    <a:pt x="130" y="798"/>
                  </a:cubicBezTo>
                  <a:cubicBezTo>
                    <a:pt x="139" y="856"/>
                    <a:pt x="188" y="900"/>
                    <a:pt x="242" y="900"/>
                  </a:cubicBezTo>
                  <a:cubicBezTo>
                    <a:pt x="245" y="900"/>
                    <a:pt x="248" y="900"/>
                    <a:pt x="252" y="900"/>
                  </a:cubicBezTo>
                  <a:cubicBezTo>
                    <a:pt x="314" y="891"/>
                    <a:pt x="359" y="837"/>
                    <a:pt x="355" y="779"/>
                  </a:cubicBezTo>
                  <a:cubicBezTo>
                    <a:pt x="328" y="538"/>
                    <a:pt x="269" y="304"/>
                    <a:pt x="215" y="72"/>
                  </a:cubicBezTo>
                  <a:cubicBezTo>
                    <a:pt x="211" y="46"/>
                    <a:pt x="184" y="23"/>
                    <a:pt x="157" y="13"/>
                  </a:cubicBezTo>
                  <a:cubicBezTo>
                    <a:pt x="144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777074" y="4049845"/>
              <a:ext cx="24804" cy="50829"/>
            </a:xfrm>
            <a:custGeom>
              <a:avLst/>
              <a:gdLst/>
              <a:ahLst/>
              <a:cxnLst/>
              <a:rect l="l" t="t" r="r" b="b"/>
              <a:pathLst>
                <a:path w="427" h="875" extrusionOk="0">
                  <a:moveTo>
                    <a:pt x="117" y="0"/>
                  </a:moveTo>
                  <a:cubicBezTo>
                    <a:pt x="104" y="0"/>
                    <a:pt x="90" y="0"/>
                    <a:pt x="77" y="5"/>
                  </a:cubicBezTo>
                  <a:cubicBezTo>
                    <a:pt x="50" y="19"/>
                    <a:pt x="28" y="37"/>
                    <a:pt x="14" y="64"/>
                  </a:cubicBezTo>
                  <a:cubicBezTo>
                    <a:pt x="1" y="95"/>
                    <a:pt x="5" y="122"/>
                    <a:pt x="9" y="149"/>
                  </a:cubicBezTo>
                  <a:cubicBezTo>
                    <a:pt x="67" y="368"/>
                    <a:pt x="126" y="587"/>
                    <a:pt x="197" y="802"/>
                  </a:cubicBezTo>
                  <a:cubicBezTo>
                    <a:pt x="215" y="848"/>
                    <a:pt x="262" y="875"/>
                    <a:pt x="308" y="875"/>
                  </a:cubicBezTo>
                  <a:cubicBezTo>
                    <a:pt x="319" y="875"/>
                    <a:pt x="330" y="873"/>
                    <a:pt x="341" y="869"/>
                  </a:cubicBezTo>
                  <a:cubicBezTo>
                    <a:pt x="399" y="847"/>
                    <a:pt x="426" y="783"/>
                    <a:pt x="404" y="725"/>
                  </a:cubicBezTo>
                  <a:cubicBezTo>
                    <a:pt x="332" y="511"/>
                    <a:pt x="274" y="291"/>
                    <a:pt x="220" y="72"/>
                  </a:cubicBezTo>
                  <a:cubicBezTo>
                    <a:pt x="211" y="45"/>
                    <a:pt x="184" y="23"/>
                    <a:pt x="162" y="10"/>
                  </a:cubicBezTo>
                  <a:cubicBezTo>
                    <a:pt x="148" y="5"/>
                    <a:pt x="131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741175" y="4057629"/>
              <a:ext cx="23991" cy="51003"/>
            </a:xfrm>
            <a:custGeom>
              <a:avLst/>
              <a:gdLst/>
              <a:ahLst/>
              <a:cxnLst/>
              <a:rect l="l" t="t" r="r" b="b"/>
              <a:pathLst>
                <a:path w="413" h="878" extrusionOk="0">
                  <a:moveTo>
                    <a:pt x="121" y="1"/>
                  </a:moveTo>
                  <a:cubicBezTo>
                    <a:pt x="108" y="1"/>
                    <a:pt x="94" y="5"/>
                    <a:pt x="82" y="10"/>
                  </a:cubicBezTo>
                  <a:cubicBezTo>
                    <a:pt x="24" y="32"/>
                    <a:pt x="1" y="95"/>
                    <a:pt x="19" y="153"/>
                  </a:cubicBezTo>
                  <a:cubicBezTo>
                    <a:pt x="86" y="368"/>
                    <a:pt x="140" y="587"/>
                    <a:pt x="198" y="806"/>
                  </a:cubicBezTo>
                  <a:cubicBezTo>
                    <a:pt x="202" y="833"/>
                    <a:pt x="229" y="856"/>
                    <a:pt x="251" y="870"/>
                  </a:cubicBezTo>
                  <a:cubicBezTo>
                    <a:pt x="266" y="874"/>
                    <a:pt x="282" y="878"/>
                    <a:pt x="299" y="878"/>
                  </a:cubicBezTo>
                  <a:cubicBezTo>
                    <a:pt x="313" y="878"/>
                    <a:pt x="327" y="875"/>
                    <a:pt x="342" y="870"/>
                  </a:cubicBezTo>
                  <a:cubicBezTo>
                    <a:pt x="368" y="860"/>
                    <a:pt x="386" y="837"/>
                    <a:pt x="400" y="816"/>
                  </a:cubicBezTo>
                  <a:cubicBezTo>
                    <a:pt x="412" y="784"/>
                    <a:pt x="412" y="757"/>
                    <a:pt x="404" y="726"/>
                  </a:cubicBezTo>
                  <a:cubicBezTo>
                    <a:pt x="350" y="507"/>
                    <a:pt x="296" y="287"/>
                    <a:pt x="224" y="73"/>
                  </a:cubicBezTo>
                  <a:cubicBezTo>
                    <a:pt x="212" y="27"/>
                    <a:pt x="166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705333" y="4066749"/>
              <a:ext cx="37758" cy="105085"/>
            </a:xfrm>
            <a:custGeom>
              <a:avLst/>
              <a:gdLst/>
              <a:ahLst/>
              <a:cxnLst/>
              <a:rect l="l" t="t" r="r" b="b"/>
              <a:pathLst>
                <a:path w="650" h="1809" extrusionOk="0">
                  <a:moveTo>
                    <a:pt x="112" y="0"/>
                  </a:moveTo>
                  <a:cubicBezTo>
                    <a:pt x="99" y="0"/>
                    <a:pt x="85" y="0"/>
                    <a:pt x="77" y="9"/>
                  </a:cubicBezTo>
                  <a:cubicBezTo>
                    <a:pt x="45" y="19"/>
                    <a:pt x="27" y="36"/>
                    <a:pt x="13" y="63"/>
                  </a:cubicBezTo>
                  <a:cubicBezTo>
                    <a:pt x="0" y="95"/>
                    <a:pt x="5" y="122"/>
                    <a:pt x="9" y="153"/>
                  </a:cubicBezTo>
                  <a:cubicBezTo>
                    <a:pt x="143" y="680"/>
                    <a:pt x="296" y="1209"/>
                    <a:pt x="434" y="1738"/>
                  </a:cubicBezTo>
                  <a:cubicBezTo>
                    <a:pt x="439" y="1764"/>
                    <a:pt x="465" y="1787"/>
                    <a:pt x="492" y="1800"/>
                  </a:cubicBezTo>
                  <a:cubicBezTo>
                    <a:pt x="507" y="1805"/>
                    <a:pt x="524" y="1808"/>
                    <a:pt x="540" y="1808"/>
                  </a:cubicBezTo>
                  <a:cubicBezTo>
                    <a:pt x="553" y="1808"/>
                    <a:pt x="565" y="1806"/>
                    <a:pt x="577" y="1800"/>
                  </a:cubicBezTo>
                  <a:cubicBezTo>
                    <a:pt x="604" y="1791"/>
                    <a:pt x="627" y="1769"/>
                    <a:pt x="636" y="1742"/>
                  </a:cubicBezTo>
                  <a:cubicBezTo>
                    <a:pt x="649" y="1715"/>
                    <a:pt x="649" y="1688"/>
                    <a:pt x="641" y="1657"/>
                  </a:cubicBezTo>
                  <a:cubicBezTo>
                    <a:pt x="502" y="1128"/>
                    <a:pt x="349" y="600"/>
                    <a:pt x="215" y="72"/>
                  </a:cubicBezTo>
                  <a:cubicBezTo>
                    <a:pt x="211" y="46"/>
                    <a:pt x="184" y="23"/>
                    <a:pt x="161" y="9"/>
                  </a:cubicBezTo>
                  <a:cubicBezTo>
                    <a:pt x="143" y="5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1666297" y="4077902"/>
              <a:ext cx="25269" cy="53966"/>
            </a:xfrm>
            <a:custGeom>
              <a:avLst/>
              <a:gdLst/>
              <a:ahLst/>
              <a:cxnLst/>
              <a:rect l="l" t="t" r="r" b="b"/>
              <a:pathLst>
                <a:path w="435" h="929" extrusionOk="0">
                  <a:moveTo>
                    <a:pt x="113" y="1"/>
                  </a:moveTo>
                  <a:cubicBezTo>
                    <a:pt x="100" y="1"/>
                    <a:pt x="86" y="5"/>
                    <a:pt x="73" y="10"/>
                  </a:cubicBezTo>
                  <a:cubicBezTo>
                    <a:pt x="46" y="19"/>
                    <a:pt x="23" y="42"/>
                    <a:pt x="14" y="64"/>
                  </a:cubicBezTo>
                  <a:cubicBezTo>
                    <a:pt x="1" y="95"/>
                    <a:pt x="1" y="122"/>
                    <a:pt x="9" y="153"/>
                  </a:cubicBezTo>
                  <a:cubicBezTo>
                    <a:pt x="81" y="386"/>
                    <a:pt x="153" y="623"/>
                    <a:pt x="220" y="856"/>
                  </a:cubicBezTo>
                  <a:cubicBezTo>
                    <a:pt x="235" y="902"/>
                    <a:pt x="283" y="929"/>
                    <a:pt x="329" y="929"/>
                  </a:cubicBezTo>
                  <a:cubicBezTo>
                    <a:pt x="341" y="929"/>
                    <a:pt x="352" y="927"/>
                    <a:pt x="363" y="924"/>
                  </a:cubicBezTo>
                  <a:cubicBezTo>
                    <a:pt x="390" y="910"/>
                    <a:pt x="412" y="891"/>
                    <a:pt x="422" y="864"/>
                  </a:cubicBezTo>
                  <a:cubicBezTo>
                    <a:pt x="435" y="833"/>
                    <a:pt x="435" y="806"/>
                    <a:pt x="426" y="780"/>
                  </a:cubicBezTo>
                  <a:cubicBezTo>
                    <a:pt x="359" y="542"/>
                    <a:pt x="288" y="306"/>
                    <a:pt x="216" y="73"/>
                  </a:cubicBezTo>
                  <a:cubicBezTo>
                    <a:pt x="202" y="2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628075" y="4090972"/>
              <a:ext cx="23991" cy="53443"/>
            </a:xfrm>
            <a:custGeom>
              <a:avLst/>
              <a:gdLst/>
              <a:ahLst/>
              <a:cxnLst/>
              <a:rect l="l" t="t" r="r" b="b"/>
              <a:pathLst>
                <a:path w="413" h="920" extrusionOk="0">
                  <a:moveTo>
                    <a:pt x="117" y="0"/>
                  </a:moveTo>
                  <a:cubicBezTo>
                    <a:pt x="103" y="0"/>
                    <a:pt x="91" y="0"/>
                    <a:pt x="77" y="5"/>
                  </a:cubicBezTo>
                  <a:cubicBezTo>
                    <a:pt x="50" y="13"/>
                    <a:pt x="27" y="36"/>
                    <a:pt x="14" y="63"/>
                  </a:cubicBezTo>
                  <a:cubicBezTo>
                    <a:pt x="0" y="89"/>
                    <a:pt x="6" y="116"/>
                    <a:pt x="14" y="147"/>
                  </a:cubicBezTo>
                  <a:cubicBezTo>
                    <a:pt x="81" y="381"/>
                    <a:pt x="144" y="613"/>
                    <a:pt x="198" y="850"/>
                  </a:cubicBezTo>
                  <a:cubicBezTo>
                    <a:pt x="202" y="877"/>
                    <a:pt x="233" y="899"/>
                    <a:pt x="256" y="908"/>
                  </a:cubicBezTo>
                  <a:cubicBezTo>
                    <a:pt x="271" y="916"/>
                    <a:pt x="287" y="919"/>
                    <a:pt x="304" y="919"/>
                  </a:cubicBezTo>
                  <a:cubicBezTo>
                    <a:pt x="316" y="919"/>
                    <a:pt x="329" y="917"/>
                    <a:pt x="341" y="913"/>
                  </a:cubicBezTo>
                  <a:cubicBezTo>
                    <a:pt x="368" y="904"/>
                    <a:pt x="390" y="881"/>
                    <a:pt x="403" y="854"/>
                  </a:cubicBezTo>
                  <a:cubicBezTo>
                    <a:pt x="413" y="827"/>
                    <a:pt x="413" y="801"/>
                    <a:pt x="403" y="769"/>
                  </a:cubicBezTo>
                  <a:cubicBezTo>
                    <a:pt x="349" y="532"/>
                    <a:pt x="287" y="300"/>
                    <a:pt x="221" y="67"/>
                  </a:cubicBezTo>
                  <a:cubicBezTo>
                    <a:pt x="207" y="22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588806" y="4103693"/>
              <a:ext cx="23701" cy="49493"/>
            </a:xfrm>
            <a:custGeom>
              <a:avLst/>
              <a:gdLst/>
              <a:ahLst/>
              <a:cxnLst/>
              <a:rect l="l" t="t" r="r" b="b"/>
              <a:pathLst>
                <a:path w="408" h="852" extrusionOk="0">
                  <a:moveTo>
                    <a:pt x="118" y="0"/>
                  </a:moveTo>
                  <a:cubicBezTo>
                    <a:pt x="104" y="0"/>
                    <a:pt x="91" y="5"/>
                    <a:pt x="77" y="9"/>
                  </a:cubicBezTo>
                  <a:cubicBezTo>
                    <a:pt x="50" y="18"/>
                    <a:pt x="27" y="40"/>
                    <a:pt x="15" y="67"/>
                  </a:cubicBezTo>
                  <a:cubicBezTo>
                    <a:pt x="1" y="94"/>
                    <a:pt x="5" y="121"/>
                    <a:pt x="15" y="152"/>
                  </a:cubicBezTo>
                  <a:cubicBezTo>
                    <a:pt x="68" y="350"/>
                    <a:pt x="135" y="542"/>
                    <a:pt x="180" y="743"/>
                  </a:cubicBezTo>
                  <a:cubicBezTo>
                    <a:pt x="180" y="748"/>
                    <a:pt x="184" y="752"/>
                    <a:pt x="184" y="752"/>
                  </a:cubicBezTo>
                  <a:cubicBezTo>
                    <a:pt x="189" y="784"/>
                    <a:pt x="198" y="806"/>
                    <a:pt x="225" y="829"/>
                  </a:cubicBezTo>
                  <a:cubicBezTo>
                    <a:pt x="243" y="843"/>
                    <a:pt x="264" y="852"/>
                    <a:pt x="288" y="852"/>
                  </a:cubicBezTo>
                  <a:cubicBezTo>
                    <a:pt x="294" y="852"/>
                    <a:pt x="300" y="851"/>
                    <a:pt x="306" y="850"/>
                  </a:cubicBezTo>
                  <a:cubicBezTo>
                    <a:pt x="333" y="850"/>
                    <a:pt x="359" y="837"/>
                    <a:pt x="381" y="815"/>
                  </a:cubicBezTo>
                  <a:cubicBezTo>
                    <a:pt x="395" y="792"/>
                    <a:pt x="408" y="757"/>
                    <a:pt x="403" y="730"/>
                  </a:cubicBezTo>
                  <a:cubicBezTo>
                    <a:pt x="354" y="511"/>
                    <a:pt x="283" y="292"/>
                    <a:pt x="220" y="71"/>
                  </a:cubicBezTo>
                  <a:cubicBezTo>
                    <a:pt x="207" y="27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547737" y="4113801"/>
              <a:ext cx="26082" cy="47982"/>
            </a:xfrm>
            <a:custGeom>
              <a:avLst/>
              <a:gdLst/>
              <a:ahLst/>
              <a:cxnLst/>
              <a:rect l="l" t="t" r="r" b="b"/>
              <a:pathLst>
                <a:path w="449" h="826" extrusionOk="0">
                  <a:moveTo>
                    <a:pt x="126" y="0"/>
                  </a:moveTo>
                  <a:cubicBezTo>
                    <a:pt x="112" y="0"/>
                    <a:pt x="100" y="5"/>
                    <a:pt x="86" y="10"/>
                  </a:cubicBezTo>
                  <a:cubicBezTo>
                    <a:pt x="32" y="27"/>
                    <a:pt x="1" y="95"/>
                    <a:pt x="23" y="153"/>
                  </a:cubicBezTo>
                  <a:cubicBezTo>
                    <a:pt x="104" y="345"/>
                    <a:pt x="162" y="552"/>
                    <a:pt x="224" y="757"/>
                  </a:cubicBezTo>
                  <a:cubicBezTo>
                    <a:pt x="238" y="803"/>
                    <a:pt x="285" y="826"/>
                    <a:pt x="330" y="826"/>
                  </a:cubicBezTo>
                  <a:cubicBezTo>
                    <a:pt x="343" y="826"/>
                    <a:pt x="356" y="824"/>
                    <a:pt x="368" y="820"/>
                  </a:cubicBezTo>
                  <a:cubicBezTo>
                    <a:pt x="426" y="798"/>
                    <a:pt x="449" y="735"/>
                    <a:pt x="430" y="676"/>
                  </a:cubicBezTo>
                  <a:cubicBezTo>
                    <a:pt x="372" y="475"/>
                    <a:pt x="314" y="269"/>
                    <a:pt x="228" y="72"/>
                  </a:cubicBezTo>
                  <a:cubicBezTo>
                    <a:pt x="211" y="27"/>
                    <a:pt x="170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1463275" y="4235730"/>
              <a:ext cx="192162" cy="530826"/>
            </a:xfrm>
            <a:custGeom>
              <a:avLst/>
              <a:gdLst/>
              <a:ahLst/>
              <a:cxnLst/>
              <a:rect l="l" t="t" r="r" b="b"/>
              <a:pathLst>
                <a:path w="3308" h="9138" extrusionOk="0">
                  <a:moveTo>
                    <a:pt x="2618" y="1"/>
                  </a:moveTo>
                  <a:cubicBezTo>
                    <a:pt x="2547" y="1"/>
                    <a:pt x="2475" y="15"/>
                    <a:pt x="2403" y="41"/>
                  </a:cubicBezTo>
                  <a:cubicBezTo>
                    <a:pt x="2310" y="77"/>
                    <a:pt x="2220" y="135"/>
                    <a:pt x="2122" y="225"/>
                  </a:cubicBezTo>
                  <a:cubicBezTo>
                    <a:pt x="1969" y="364"/>
                    <a:pt x="1853" y="538"/>
                    <a:pt x="1773" y="677"/>
                  </a:cubicBezTo>
                  <a:cubicBezTo>
                    <a:pt x="1674" y="829"/>
                    <a:pt x="1589" y="1008"/>
                    <a:pt x="1490" y="1227"/>
                  </a:cubicBezTo>
                  <a:cubicBezTo>
                    <a:pt x="1424" y="1397"/>
                    <a:pt x="1356" y="1577"/>
                    <a:pt x="1289" y="1783"/>
                  </a:cubicBezTo>
                  <a:cubicBezTo>
                    <a:pt x="1248" y="1907"/>
                    <a:pt x="1209" y="2037"/>
                    <a:pt x="1182" y="2176"/>
                  </a:cubicBezTo>
                  <a:lnTo>
                    <a:pt x="1178" y="2199"/>
                  </a:lnTo>
                  <a:lnTo>
                    <a:pt x="1168" y="2217"/>
                  </a:lnTo>
                  <a:cubicBezTo>
                    <a:pt x="1074" y="2539"/>
                    <a:pt x="1002" y="2861"/>
                    <a:pt x="953" y="3103"/>
                  </a:cubicBezTo>
                  <a:cubicBezTo>
                    <a:pt x="904" y="3318"/>
                    <a:pt x="864" y="3529"/>
                    <a:pt x="819" y="3743"/>
                  </a:cubicBezTo>
                  <a:lnTo>
                    <a:pt x="788" y="3895"/>
                  </a:lnTo>
                  <a:cubicBezTo>
                    <a:pt x="684" y="4419"/>
                    <a:pt x="600" y="4934"/>
                    <a:pt x="542" y="5324"/>
                  </a:cubicBezTo>
                  <a:cubicBezTo>
                    <a:pt x="492" y="5623"/>
                    <a:pt x="452" y="5919"/>
                    <a:pt x="407" y="6214"/>
                  </a:cubicBezTo>
                  <a:cubicBezTo>
                    <a:pt x="380" y="6398"/>
                    <a:pt x="354" y="6576"/>
                    <a:pt x="327" y="6760"/>
                  </a:cubicBezTo>
                  <a:cubicBezTo>
                    <a:pt x="291" y="6997"/>
                    <a:pt x="250" y="7239"/>
                    <a:pt x="215" y="7477"/>
                  </a:cubicBezTo>
                  <a:lnTo>
                    <a:pt x="201" y="7539"/>
                  </a:lnTo>
                  <a:cubicBezTo>
                    <a:pt x="170" y="7741"/>
                    <a:pt x="139" y="7946"/>
                    <a:pt x="94" y="8144"/>
                  </a:cubicBezTo>
                  <a:cubicBezTo>
                    <a:pt x="85" y="8188"/>
                    <a:pt x="76" y="8229"/>
                    <a:pt x="67" y="8268"/>
                  </a:cubicBezTo>
                  <a:cubicBezTo>
                    <a:pt x="44" y="8363"/>
                    <a:pt x="23" y="8456"/>
                    <a:pt x="13" y="8551"/>
                  </a:cubicBezTo>
                  <a:cubicBezTo>
                    <a:pt x="0" y="8689"/>
                    <a:pt x="23" y="8797"/>
                    <a:pt x="85" y="8882"/>
                  </a:cubicBezTo>
                  <a:cubicBezTo>
                    <a:pt x="170" y="9003"/>
                    <a:pt x="318" y="9057"/>
                    <a:pt x="461" y="9097"/>
                  </a:cubicBezTo>
                  <a:cubicBezTo>
                    <a:pt x="515" y="9110"/>
                    <a:pt x="573" y="9119"/>
                    <a:pt x="631" y="9123"/>
                  </a:cubicBezTo>
                  <a:cubicBezTo>
                    <a:pt x="707" y="9132"/>
                    <a:pt x="788" y="9137"/>
                    <a:pt x="886" y="9137"/>
                  </a:cubicBezTo>
                  <a:lnTo>
                    <a:pt x="904" y="9137"/>
                  </a:lnTo>
                  <a:cubicBezTo>
                    <a:pt x="1083" y="9137"/>
                    <a:pt x="1222" y="9119"/>
                    <a:pt x="1343" y="9074"/>
                  </a:cubicBezTo>
                  <a:cubicBezTo>
                    <a:pt x="1463" y="9030"/>
                    <a:pt x="1558" y="8935"/>
                    <a:pt x="1638" y="8783"/>
                  </a:cubicBezTo>
                  <a:cubicBezTo>
                    <a:pt x="1674" y="8712"/>
                    <a:pt x="1701" y="8640"/>
                    <a:pt x="1723" y="8564"/>
                  </a:cubicBezTo>
                  <a:cubicBezTo>
                    <a:pt x="1750" y="8487"/>
                    <a:pt x="1768" y="8412"/>
                    <a:pt x="1786" y="8318"/>
                  </a:cubicBezTo>
                  <a:cubicBezTo>
                    <a:pt x="1795" y="8268"/>
                    <a:pt x="1808" y="8224"/>
                    <a:pt x="1817" y="8175"/>
                  </a:cubicBezTo>
                  <a:cubicBezTo>
                    <a:pt x="1835" y="8076"/>
                    <a:pt x="1853" y="7977"/>
                    <a:pt x="1880" y="7884"/>
                  </a:cubicBezTo>
                  <a:cubicBezTo>
                    <a:pt x="1951" y="7624"/>
                    <a:pt x="2032" y="7359"/>
                    <a:pt x="2108" y="7109"/>
                  </a:cubicBezTo>
                  <a:cubicBezTo>
                    <a:pt x="2171" y="6913"/>
                    <a:pt x="2229" y="6711"/>
                    <a:pt x="2287" y="6514"/>
                  </a:cubicBezTo>
                  <a:cubicBezTo>
                    <a:pt x="2381" y="6192"/>
                    <a:pt x="2457" y="5865"/>
                    <a:pt x="2529" y="5547"/>
                  </a:cubicBezTo>
                  <a:cubicBezTo>
                    <a:pt x="2560" y="5413"/>
                    <a:pt x="2591" y="5279"/>
                    <a:pt x="2622" y="5144"/>
                  </a:cubicBezTo>
                  <a:lnTo>
                    <a:pt x="2694" y="4840"/>
                  </a:lnTo>
                  <a:cubicBezTo>
                    <a:pt x="2887" y="4035"/>
                    <a:pt x="3089" y="3206"/>
                    <a:pt x="3205" y="2374"/>
                  </a:cubicBezTo>
                  <a:cubicBezTo>
                    <a:pt x="3254" y="2011"/>
                    <a:pt x="3285" y="1680"/>
                    <a:pt x="3299" y="1357"/>
                  </a:cubicBezTo>
                  <a:cubicBezTo>
                    <a:pt x="3308" y="1120"/>
                    <a:pt x="3308" y="806"/>
                    <a:pt x="3219" y="516"/>
                  </a:cubicBezTo>
                  <a:cubicBezTo>
                    <a:pt x="3200" y="457"/>
                    <a:pt x="3174" y="395"/>
                    <a:pt x="3142" y="337"/>
                  </a:cubicBezTo>
                  <a:cubicBezTo>
                    <a:pt x="3111" y="283"/>
                    <a:pt x="3075" y="229"/>
                    <a:pt x="3025" y="176"/>
                  </a:cubicBezTo>
                  <a:cubicBezTo>
                    <a:pt x="2950" y="95"/>
                    <a:pt x="2833" y="33"/>
                    <a:pt x="2708" y="10"/>
                  </a:cubicBezTo>
                  <a:cubicBezTo>
                    <a:pt x="2682" y="6"/>
                    <a:pt x="2649" y="1"/>
                    <a:pt x="2618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538908" y="4347319"/>
              <a:ext cx="59600" cy="237007"/>
            </a:xfrm>
            <a:custGeom>
              <a:avLst/>
              <a:gdLst/>
              <a:ahLst/>
              <a:cxnLst/>
              <a:rect l="l" t="t" r="r" b="b"/>
              <a:pathLst>
                <a:path w="1026" h="4080" extrusionOk="0">
                  <a:moveTo>
                    <a:pt x="905" y="0"/>
                  </a:moveTo>
                  <a:cubicBezTo>
                    <a:pt x="851" y="0"/>
                    <a:pt x="806" y="40"/>
                    <a:pt x="793" y="90"/>
                  </a:cubicBezTo>
                  <a:cubicBezTo>
                    <a:pt x="564" y="1383"/>
                    <a:pt x="252" y="2659"/>
                    <a:pt x="14" y="3948"/>
                  </a:cubicBezTo>
                  <a:cubicBezTo>
                    <a:pt x="0" y="4006"/>
                    <a:pt x="41" y="4064"/>
                    <a:pt x="103" y="4078"/>
                  </a:cubicBezTo>
                  <a:cubicBezTo>
                    <a:pt x="109" y="4079"/>
                    <a:pt x="114" y="4080"/>
                    <a:pt x="119" y="4080"/>
                  </a:cubicBezTo>
                  <a:cubicBezTo>
                    <a:pt x="171" y="4080"/>
                    <a:pt x="220" y="4042"/>
                    <a:pt x="229" y="3988"/>
                  </a:cubicBezTo>
                  <a:cubicBezTo>
                    <a:pt x="466" y="2699"/>
                    <a:pt x="779" y="1424"/>
                    <a:pt x="1012" y="130"/>
                  </a:cubicBezTo>
                  <a:cubicBezTo>
                    <a:pt x="1025" y="72"/>
                    <a:pt x="985" y="13"/>
                    <a:pt x="923" y="5"/>
                  </a:cubicBezTo>
                  <a:cubicBezTo>
                    <a:pt x="918" y="0"/>
                    <a:pt x="909" y="0"/>
                    <a:pt x="905" y="0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1512361" y="4618536"/>
              <a:ext cx="29684" cy="83533"/>
            </a:xfrm>
            <a:custGeom>
              <a:avLst/>
              <a:gdLst/>
              <a:ahLst/>
              <a:cxnLst/>
              <a:rect l="l" t="t" r="r" b="b"/>
              <a:pathLst>
                <a:path w="511" h="1438" extrusionOk="0">
                  <a:moveTo>
                    <a:pt x="391" y="0"/>
                  </a:moveTo>
                  <a:cubicBezTo>
                    <a:pt x="341" y="0"/>
                    <a:pt x="292" y="36"/>
                    <a:pt x="283" y="89"/>
                  </a:cubicBezTo>
                  <a:cubicBezTo>
                    <a:pt x="203" y="497"/>
                    <a:pt x="108" y="904"/>
                    <a:pt x="15" y="1307"/>
                  </a:cubicBezTo>
                  <a:cubicBezTo>
                    <a:pt x="1" y="1366"/>
                    <a:pt x="46" y="1424"/>
                    <a:pt x="104" y="1437"/>
                  </a:cubicBezTo>
                  <a:cubicBezTo>
                    <a:pt x="110" y="1437"/>
                    <a:pt x="116" y="1438"/>
                    <a:pt x="122" y="1438"/>
                  </a:cubicBezTo>
                  <a:cubicBezTo>
                    <a:pt x="176" y="1438"/>
                    <a:pt x="221" y="1400"/>
                    <a:pt x="234" y="1347"/>
                  </a:cubicBezTo>
                  <a:cubicBezTo>
                    <a:pt x="327" y="940"/>
                    <a:pt x="422" y="537"/>
                    <a:pt x="502" y="130"/>
                  </a:cubicBezTo>
                  <a:cubicBezTo>
                    <a:pt x="511" y="71"/>
                    <a:pt x="471" y="13"/>
                    <a:pt x="413" y="0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1553488" y="4571949"/>
              <a:ext cx="20564" cy="42348"/>
            </a:xfrm>
            <a:custGeom>
              <a:avLst/>
              <a:gdLst/>
              <a:ahLst/>
              <a:cxnLst/>
              <a:rect l="l" t="t" r="r" b="b"/>
              <a:pathLst>
                <a:path w="354" h="729" extrusionOk="0">
                  <a:moveTo>
                    <a:pt x="233" y="1"/>
                  </a:moveTo>
                  <a:cubicBezTo>
                    <a:pt x="179" y="1"/>
                    <a:pt x="135" y="41"/>
                    <a:pt x="121" y="90"/>
                  </a:cubicBezTo>
                  <a:cubicBezTo>
                    <a:pt x="90" y="261"/>
                    <a:pt x="49" y="431"/>
                    <a:pt x="13" y="596"/>
                  </a:cubicBezTo>
                  <a:cubicBezTo>
                    <a:pt x="1" y="654"/>
                    <a:pt x="45" y="717"/>
                    <a:pt x="103" y="726"/>
                  </a:cubicBezTo>
                  <a:cubicBezTo>
                    <a:pt x="110" y="727"/>
                    <a:pt x="117" y="728"/>
                    <a:pt x="123" y="728"/>
                  </a:cubicBezTo>
                  <a:cubicBezTo>
                    <a:pt x="174" y="728"/>
                    <a:pt x="217" y="688"/>
                    <a:pt x="233" y="637"/>
                  </a:cubicBezTo>
                  <a:cubicBezTo>
                    <a:pt x="269" y="470"/>
                    <a:pt x="305" y="301"/>
                    <a:pt x="340" y="131"/>
                  </a:cubicBezTo>
                  <a:cubicBezTo>
                    <a:pt x="354" y="73"/>
                    <a:pt x="309" y="14"/>
                    <a:pt x="251" y="1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777822" y="4065993"/>
              <a:ext cx="904926" cy="724905"/>
            </a:xfrm>
            <a:custGeom>
              <a:avLst/>
              <a:gdLst/>
              <a:ahLst/>
              <a:cxnLst/>
              <a:rect l="l" t="t" r="r" b="b"/>
              <a:pathLst>
                <a:path w="15578" h="12479" extrusionOk="0">
                  <a:moveTo>
                    <a:pt x="14486" y="3460"/>
                  </a:moveTo>
                  <a:cubicBezTo>
                    <a:pt x="14499" y="3460"/>
                    <a:pt x="14508" y="3465"/>
                    <a:pt x="14521" y="3469"/>
                  </a:cubicBezTo>
                  <a:cubicBezTo>
                    <a:pt x="14530" y="3474"/>
                    <a:pt x="14540" y="3478"/>
                    <a:pt x="14548" y="3482"/>
                  </a:cubicBezTo>
                  <a:cubicBezTo>
                    <a:pt x="14557" y="3492"/>
                    <a:pt x="14566" y="3501"/>
                    <a:pt x="14575" y="3513"/>
                  </a:cubicBezTo>
                  <a:cubicBezTo>
                    <a:pt x="14593" y="3536"/>
                    <a:pt x="14606" y="3559"/>
                    <a:pt x="14616" y="3581"/>
                  </a:cubicBezTo>
                  <a:cubicBezTo>
                    <a:pt x="14637" y="3635"/>
                    <a:pt x="14651" y="3697"/>
                    <a:pt x="14660" y="3765"/>
                  </a:cubicBezTo>
                  <a:cubicBezTo>
                    <a:pt x="14691" y="4011"/>
                    <a:pt x="14674" y="4261"/>
                    <a:pt x="14647" y="4494"/>
                  </a:cubicBezTo>
                  <a:cubicBezTo>
                    <a:pt x="14624" y="4682"/>
                    <a:pt x="14593" y="4879"/>
                    <a:pt x="14548" y="5121"/>
                  </a:cubicBezTo>
                  <a:cubicBezTo>
                    <a:pt x="14521" y="5259"/>
                    <a:pt x="14499" y="5393"/>
                    <a:pt x="14476" y="5528"/>
                  </a:cubicBezTo>
                  <a:cubicBezTo>
                    <a:pt x="14445" y="5707"/>
                    <a:pt x="14414" y="5887"/>
                    <a:pt x="14378" y="6061"/>
                  </a:cubicBezTo>
                  <a:cubicBezTo>
                    <a:pt x="14230" y="6871"/>
                    <a:pt x="14052" y="7686"/>
                    <a:pt x="13881" y="8478"/>
                  </a:cubicBezTo>
                  <a:lnTo>
                    <a:pt x="13783" y="8917"/>
                  </a:lnTo>
                  <a:cubicBezTo>
                    <a:pt x="13734" y="9163"/>
                    <a:pt x="13680" y="9409"/>
                    <a:pt x="13626" y="9655"/>
                  </a:cubicBezTo>
                  <a:cubicBezTo>
                    <a:pt x="13573" y="9919"/>
                    <a:pt x="13509" y="10174"/>
                    <a:pt x="13456" y="10389"/>
                  </a:cubicBezTo>
                  <a:cubicBezTo>
                    <a:pt x="13393" y="10645"/>
                    <a:pt x="13327" y="10899"/>
                    <a:pt x="13259" y="11155"/>
                  </a:cubicBezTo>
                  <a:cubicBezTo>
                    <a:pt x="13210" y="11347"/>
                    <a:pt x="13160" y="11544"/>
                    <a:pt x="13112" y="11737"/>
                  </a:cubicBezTo>
                  <a:cubicBezTo>
                    <a:pt x="13004" y="11750"/>
                    <a:pt x="12892" y="11759"/>
                    <a:pt x="12780" y="11759"/>
                  </a:cubicBezTo>
                  <a:cubicBezTo>
                    <a:pt x="12709" y="11759"/>
                    <a:pt x="12641" y="11754"/>
                    <a:pt x="12575" y="11750"/>
                  </a:cubicBezTo>
                  <a:cubicBezTo>
                    <a:pt x="12472" y="11741"/>
                    <a:pt x="12368" y="11732"/>
                    <a:pt x="12265" y="11714"/>
                  </a:cubicBezTo>
                  <a:cubicBezTo>
                    <a:pt x="12489" y="10779"/>
                    <a:pt x="12672" y="9816"/>
                    <a:pt x="12848" y="8885"/>
                  </a:cubicBezTo>
                  <a:cubicBezTo>
                    <a:pt x="12990" y="8116"/>
                    <a:pt x="13143" y="7319"/>
                    <a:pt x="13317" y="6540"/>
                  </a:cubicBezTo>
                  <a:lnTo>
                    <a:pt x="13358" y="6356"/>
                  </a:lnTo>
                  <a:cubicBezTo>
                    <a:pt x="13389" y="6217"/>
                    <a:pt x="13420" y="6079"/>
                    <a:pt x="13447" y="5940"/>
                  </a:cubicBezTo>
                  <a:cubicBezTo>
                    <a:pt x="13482" y="5757"/>
                    <a:pt x="13523" y="5573"/>
                    <a:pt x="13559" y="5393"/>
                  </a:cubicBezTo>
                  <a:cubicBezTo>
                    <a:pt x="13573" y="5335"/>
                    <a:pt x="13586" y="5282"/>
                    <a:pt x="13600" y="5224"/>
                  </a:cubicBezTo>
                  <a:cubicBezTo>
                    <a:pt x="13676" y="4924"/>
                    <a:pt x="13761" y="4624"/>
                    <a:pt x="13846" y="4325"/>
                  </a:cubicBezTo>
                  <a:cubicBezTo>
                    <a:pt x="13868" y="4253"/>
                    <a:pt x="13891" y="4185"/>
                    <a:pt x="13922" y="4114"/>
                  </a:cubicBezTo>
                  <a:lnTo>
                    <a:pt x="13922" y="4104"/>
                  </a:lnTo>
                  <a:lnTo>
                    <a:pt x="13922" y="4100"/>
                  </a:lnTo>
                  <a:lnTo>
                    <a:pt x="13926" y="4100"/>
                  </a:lnTo>
                  <a:lnTo>
                    <a:pt x="13930" y="4091"/>
                  </a:lnTo>
                  <a:cubicBezTo>
                    <a:pt x="13984" y="3961"/>
                    <a:pt x="14060" y="3792"/>
                    <a:pt x="14168" y="3643"/>
                  </a:cubicBezTo>
                  <a:cubicBezTo>
                    <a:pt x="14208" y="3599"/>
                    <a:pt x="14244" y="3559"/>
                    <a:pt x="14284" y="3527"/>
                  </a:cubicBezTo>
                  <a:cubicBezTo>
                    <a:pt x="14306" y="3509"/>
                    <a:pt x="14329" y="3496"/>
                    <a:pt x="14352" y="3482"/>
                  </a:cubicBezTo>
                  <a:cubicBezTo>
                    <a:pt x="14378" y="3474"/>
                    <a:pt x="14405" y="3465"/>
                    <a:pt x="14432" y="3460"/>
                  </a:cubicBezTo>
                  <a:close/>
                  <a:moveTo>
                    <a:pt x="5068" y="1"/>
                  </a:moveTo>
                  <a:cubicBezTo>
                    <a:pt x="4906" y="1"/>
                    <a:pt x="4750" y="5"/>
                    <a:pt x="4602" y="18"/>
                  </a:cubicBezTo>
                  <a:cubicBezTo>
                    <a:pt x="3913" y="63"/>
                    <a:pt x="3326" y="233"/>
                    <a:pt x="2852" y="519"/>
                  </a:cubicBezTo>
                  <a:cubicBezTo>
                    <a:pt x="2664" y="631"/>
                    <a:pt x="2489" y="770"/>
                    <a:pt x="2332" y="927"/>
                  </a:cubicBezTo>
                  <a:cubicBezTo>
                    <a:pt x="2332" y="887"/>
                    <a:pt x="2310" y="850"/>
                    <a:pt x="2279" y="828"/>
                  </a:cubicBezTo>
                  <a:cubicBezTo>
                    <a:pt x="2262" y="819"/>
                    <a:pt x="2243" y="815"/>
                    <a:pt x="2225" y="815"/>
                  </a:cubicBezTo>
                  <a:cubicBezTo>
                    <a:pt x="2185" y="815"/>
                    <a:pt x="2144" y="837"/>
                    <a:pt x="2127" y="869"/>
                  </a:cubicBezTo>
                  <a:cubicBezTo>
                    <a:pt x="1236" y="2234"/>
                    <a:pt x="623" y="3796"/>
                    <a:pt x="305" y="5523"/>
                  </a:cubicBezTo>
                  <a:cubicBezTo>
                    <a:pt x="64" y="6844"/>
                    <a:pt x="0" y="8227"/>
                    <a:pt x="122" y="9633"/>
                  </a:cubicBezTo>
                  <a:cubicBezTo>
                    <a:pt x="122" y="9647"/>
                    <a:pt x="126" y="9659"/>
                    <a:pt x="130" y="9673"/>
                  </a:cubicBezTo>
                  <a:cubicBezTo>
                    <a:pt x="130" y="9717"/>
                    <a:pt x="153" y="9754"/>
                    <a:pt x="188" y="9771"/>
                  </a:cubicBezTo>
                  <a:cubicBezTo>
                    <a:pt x="1809" y="10448"/>
                    <a:pt x="3443" y="11007"/>
                    <a:pt x="5041" y="11428"/>
                  </a:cubicBezTo>
                  <a:cubicBezTo>
                    <a:pt x="5596" y="11576"/>
                    <a:pt x="6138" y="11701"/>
                    <a:pt x="6666" y="11808"/>
                  </a:cubicBezTo>
                  <a:cubicBezTo>
                    <a:pt x="7230" y="11947"/>
                    <a:pt x="7798" y="12064"/>
                    <a:pt x="8371" y="12161"/>
                  </a:cubicBezTo>
                  <a:cubicBezTo>
                    <a:pt x="8836" y="12238"/>
                    <a:pt x="9307" y="12305"/>
                    <a:pt x="9776" y="12355"/>
                  </a:cubicBezTo>
                  <a:cubicBezTo>
                    <a:pt x="10009" y="12382"/>
                    <a:pt x="10242" y="12399"/>
                    <a:pt x="10474" y="12417"/>
                  </a:cubicBezTo>
                  <a:cubicBezTo>
                    <a:pt x="10712" y="12435"/>
                    <a:pt x="10949" y="12448"/>
                    <a:pt x="11182" y="12457"/>
                  </a:cubicBezTo>
                  <a:cubicBezTo>
                    <a:pt x="11373" y="12470"/>
                    <a:pt x="11563" y="12478"/>
                    <a:pt x="11754" y="12478"/>
                  </a:cubicBezTo>
                  <a:cubicBezTo>
                    <a:pt x="11823" y="12478"/>
                    <a:pt x="11892" y="12477"/>
                    <a:pt x="11961" y="12475"/>
                  </a:cubicBezTo>
                  <a:cubicBezTo>
                    <a:pt x="11970" y="12475"/>
                    <a:pt x="11974" y="12471"/>
                    <a:pt x="11984" y="12471"/>
                  </a:cubicBezTo>
                  <a:cubicBezTo>
                    <a:pt x="11990" y="12472"/>
                    <a:pt x="11995" y="12472"/>
                    <a:pt x="12001" y="12472"/>
                  </a:cubicBezTo>
                  <a:cubicBezTo>
                    <a:pt x="12056" y="12472"/>
                    <a:pt x="12101" y="12434"/>
                    <a:pt x="12113" y="12382"/>
                  </a:cubicBezTo>
                  <a:cubicBezTo>
                    <a:pt x="12131" y="12296"/>
                    <a:pt x="12149" y="12215"/>
                    <a:pt x="12166" y="12130"/>
                  </a:cubicBezTo>
                  <a:cubicBezTo>
                    <a:pt x="12176" y="12126"/>
                    <a:pt x="12180" y="12122"/>
                    <a:pt x="12189" y="12122"/>
                  </a:cubicBezTo>
                  <a:lnTo>
                    <a:pt x="12193" y="12122"/>
                  </a:lnTo>
                  <a:cubicBezTo>
                    <a:pt x="12507" y="12157"/>
                    <a:pt x="12821" y="12175"/>
                    <a:pt x="13133" y="12188"/>
                  </a:cubicBezTo>
                  <a:cubicBezTo>
                    <a:pt x="13263" y="12188"/>
                    <a:pt x="13389" y="12194"/>
                    <a:pt x="13519" y="12194"/>
                  </a:cubicBezTo>
                  <a:lnTo>
                    <a:pt x="13707" y="12194"/>
                  </a:lnTo>
                  <a:cubicBezTo>
                    <a:pt x="13800" y="11862"/>
                    <a:pt x="13899" y="11535"/>
                    <a:pt x="13993" y="11204"/>
                  </a:cubicBezTo>
                  <a:cubicBezTo>
                    <a:pt x="14401" y="9835"/>
                    <a:pt x="14821" y="8415"/>
                    <a:pt x="15126" y="6992"/>
                  </a:cubicBezTo>
                  <a:cubicBezTo>
                    <a:pt x="15282" y="6240"/>
                    <a:pt x="15399" y="5550"/>
                    <a:pt x="15470" y="4875"/>
                  </a:cubicBezTo>
                  <a:cubicBezTo>
                    <a:pt x="15511" y="4534"/>
                    <a:pt x="15538" y="4176"/>
                    <a:pt x="15550" y="3823"/>
                  </a:cubicBezTo>
                  <a:cubicBezTo>
                    <a:pt x="15569" y="3505"/>
                    <a:pt x="15577" y="3133"/>
                    <a:pt x="15550" y="2771"/>
                  </a:cubicBezTo>
                  <a:cubicBezTo>
                    <a:pt x="15546" y="2753"/>
                    <a:pt x="15542" y="2740"/>
                    <a:pt x="15533" y="2722"/>
                  </a:cubicBezTo>
                  <a:cubicBezTo>
                    <a:pt x="15533" y="2722"/>
                    <a:pt x="15529" y="2722"/>
                    <a:pt x="15524" y="2717"/>
                  </a:cubicBezTo>
                  <a:cubicBezTo>
                    <a:pt x="15506" y="2703"/>
                    <a:pt x="15488" y="2686"/>
                    <a:pt x="15466" y="2672"/>
                  </a:cubicBezTo>
                  <a:lnTo>
                    <a:pt x="15461" y="2668"/>
                  </a:lnTo>
                  <a:cubicBezTo>
                    <a:pt x="15412" y="2633"/>
                    <a:pt x="15358" y="2596"/>
                    <a:pt x="15309" y="2565"/>
                  </a:cubicBezTo>
                  <a:cubicBezTo>
                    <a:pt x="14670" y="2207"/>
                    <a:pt x="13944" y="1893"/>
                    <a:pt x="13098" y="1616"/>
                  </a:cubicBezTo>
                  <a:cubicBezTo>
                    <a:pt x="12203" y="1321"/>
                    <a:pt x="11298" y="1110"/>
                    <a:pt x="10609" y="958"/>
                  </a:cubicBezTo>
                  <a:cubicBezTo>
                    <a:pt x="10238" y="873"/>
                    <a:pt x="9866" y="797"/>
                    <a:pt x="9495" y="720"/>
                  </a:cubicBezTo>
                  <a:cubicBezTo>
                    <a:pt x="9137" y="645"/>
                    <a:pt x="8778" y="573"/>
                    <a:pt x="8420" y="493"/>
                  </a:cubicBezTo>
                  <a:cubicBezTo>
                    <a:pt x="7816" y="363"/>
                    <a:pt x="7194" y="224"/>
                    <a:pt x="6567" y="129"/>
                  </a:cubicBezTo>
                  <a:cubicBezTo>
                    <a:pt x="5995" y="40"/>
                    <a:pt x="5516" y="1"/>
                    <a:pt x="5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777532" y="4085453"/>
              <a:ext cx="474595" cy="684939"/>
            </a:xfrm>
            <a:custGeom>
              <a:avLst/>
              <a:gdLst/>
              <a:ahLst/>
              <a:cxnLst/>
              <a:rect l="l" t="t" r="r" b="b"/>
              <a:pathLst>
                <a:path w="8170" h="11791" extrusionOk="0">
                  <a:moveTo>
                    <a:pt x="3201" y="1"/>
                  </a:moveTo>
                  <a:cubicBezTo>
                    <a:pt x="3081" y="54"/>
                    <a:pt x="2965" y="117"/>
                    <a:pt x="2852" y="184"/>
                  </a:cubicBezTo>
                  <a:cubicBezTo>
                    <a:pt x="2669" y="292"/>
                    <a:pt x="2494" y="430"/>
                    <a:pt x="2333" y="587"/>
                  </a:cubicBezTo>
                  <a:cubicBezTo>
                    <a:pt x="2342" y="552"/>
                    <a:pt x="2320" y="511"/>
                    <a:pt x="2284" y="493"/>
                  </a:cubicBezTo>
                  <a:cubicBezTo>
                    <a:pt x="2267" y="480"/>
                    <a:pt x="2248" y="476"/>
                    <a:pt x="2230" y="476"/>
                  </a:cubicBezTo>
                  <a:cubicBezTo>
                    <a:pt x="2186" y="476"/>
                    <a:pt x="2149" y="498"/>
                    <a:pt x="2127" y="534"/>
                  </a:cubicBezTo>
                  <a:cubicBezTo>
                    <a:pt x="1236" y="1895"/>
                    <a:pt x="623" y="3461"/>
                    <a:pt x="306" y="5188"/>
                  </a:cubicBezTo>
                  <a:cubicBezTo>
                    <a:pt x="64" y="6509"/>
                    <a:pt x="1" y="7892"/>
                    <a:pt x="122" y="9298"/>
                  </a:cubicBezTo>
                  <a:cubicBezTo>
                    <a:pt x="122" y="9312"/>
                    <a:pt x="127" y="9329"/>
                    <a:pt x="131" y="9338"/>
                  </a:cubicBezTo>
                  <a:cubicBezTo>
                    <a:pt x="131" y="9382"/>
                    <a:pt x="158" y="9423"/>
                    <a:pt x="193" y="9436"/>
                  </a:cubicBezTo>
                  <a:cubicBezTo>
                    <a:pt x="1814" y="10117"/>
                    <a:pt x="3448" y="10677"/>
                    <a:pt x="5046" y="11097"/>
                  </a:cubicBezTo>
                  <a:cubicBezTo>
                    <a:pt x="5591" y="11241"/>
                    <a:pt x="6143" y="11370"/>
                    <a:pt x="6671" y="11483"/>
                  </a:cubicBezTo>
                  <a:cubicBezTo>
                    <a:pt x="7167" y="11599"/>
                    <a:pt x="7669" y="11706"/>
                    <a:pt x="8170" y="11791"/>
                  </a:cubicBezTo>
                  <a:cubicBezTo>
                    <a:pt x="7713" y="11621"/>
                    <a:pt x="7271" y="11406"/>
                    <a:pt x="6849" y="11146"/>
                  </a:cubicBezTo>
                  <a:cubicBezTo>
                    <a:pt x="6393" y="10869"/>
                    <a:pt x="5963" y="10543"/>
                    <a:pt x="5579" y="10171"/>
                  </a:cubicBezTo>
                  <a:cubicBezTo>
                    <a:pt x="5198" y="9808"/>
                    <a:pt x="4858" y="9405"/>
                    <a:pt x="4562" y="8971"/>
                  </a:cubicBezTo>
                  <a:cubicBezTo>
                    <a:pt x="4263" y="8537"/>
                    <a:pt x="4007" y="8076"/>
                    <a:pt x="3792" y="7593"/>
                  </a:cubicBezTo>
                  <a:cubicBezTo>
                    <a:pt x="3349" y="6595"/>
                    <a:pt x="3085" y="5525"/>
                    <a:pt x="2965" y="4436"/>
                  </a:cubicBezTo>
                  <a:cubicBezTo>
                    <a:pt x="2901" y="3872"/>
                    <a:pt x="2875" y="3304"/>
                    <a:pt x="2889" y="2736"/>
                  </a:cubicBezTo>
                  <a:cubicBezTo>
                    <a:pt x="2901" y="2158"/>
                    <a:pt x="2947" y="1581"/>
                    <a:pt x="3027" y="1008"/>
                  </a:cubicBezTo>
                  <a:cubicBezTo>
                    <a:pt x="3072" y="672"/>
                    <a:pt x="3135" y="337"/>
                    <a:pt x="320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1150174" y="4143717"/>
              <a:ext cx="414821" cy="121757"/>
            </a:xfrm>
            <a:custGeom>
              <a:avLst/>
              <a:gdLst/>
              <a:ahLst/>
              <a:cxnLst/>
              <a:rect l="l" t="t" r="r" b="b"/>
              <a:pathLst>
                <a:path w="7141" h="2096" extrusionOk="0">
                  <a:moveTo>
                    <a:pt x="126" y="0"/>
                  </a:moveTo>
                  <a:cubicBezTo>
                    <a:pt x="81" y="0"/>
                    <a:pt x="36" y="27"/>
                    <a:pt x="19" y="76"/>
                  </a:cubicBezTo>
                  <a:cubicBezTo>
                    <a:pt x="0" y="134"/>
                    <a:pt x="36" y="202"/>
                    <a:pt x="95" y="215"/>
                  </a:cubicBezTo>
                  <a:cubicBezTo>
                    <a:pt x="1984" y="708"/>
                    <a:pt x="3859" y="1249"/>
                    <a:pt x="5739" y="1760"/>
                  </a:cubicBezTo>
                  <a:cubicBezTo>
                    <a:pt x="6155" y="1871"/>
                    <a:pt x="6572" y="1983"/>
                    <a:pt x="6983" y="2091"/>
                  </a:cubicBezTo>
                  <a:cubicBezTo>
                    <a:pt x="6995" y="2094"/>
                    <a:pt x="7007" y="2096"/>
                    <a:pt x="7019" y="2096"/>
                  </a:cubicBezTo>
                  <a:cubicBezTo>
                    <a:pt x="7067" y="2096"/>
                    <a:pt x="7108" y="2066"/>
                    <a:pt x="7122" y="2020"/>
                  </a:cubicBezTo>
                  <a:cubicBezTo>
                    <a:pt x="7140" y="1966"/>
                    <a:pt x="7109" y="1894"/>
                    <a:pt x="7051" y="1880"/>
                  </a:cubicBezTo>
                  <a:cubicBezTo>
                    <a:pt x="5161" y="1388"/>
                    <a:pt x="3286" y="847"/>
                    <a:pt x="1401" y="336"/>
                  </a:cubicBezTo>
                  <a:cubicBezTo>
                    <a:pt x="990" y="225"/>
                    <a:pt x="573" y="113"/>
                    <a:pt x="157" y="5"/>
                  </a:cubicBezTo>
                  <a:cubicBezTo>
                    <a:pt x="149" y="0"/>
                    <a:pt x="139" y="0"/>
                    <a:pt x="12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1067223" y="4356903"/>
              <a:ext cx="304275" cy="305089"/>
            </a:xfrm>
            <a:custGeom>
              <a:avLst/>
              <a:gdLst/>
              <a:ahLst/>
              <a:cxnLst/>
              <a:rect l="l" t="t" r="r" b="b"/>
              <a:pathLst>
                <a:path w="5238" h="5252" extrusionOk="0">
                  <a:moveTo>
                    <a:pt x="3792" y="1"/>
                  </a:moveTo>
                  <a:cubicBezTo>
                    <a:pt x="3752" y="1"/>
                    <a:pt x="3711" y="1"/>
                    <a:pt x="3666" y="5"/>
                  </a:cubicBezTo>
                  <a:cubicBezTo>
                    <a:pt x="3474" y="19"/>
                    <a:pt x="3273" y="73"/>
                    <a:pt x="3081" y="162"/>
                  </a:cubicBezTo>
                  <a:cubicBezTo>
                    <a:pt x="3004" y="193"/>
                    <a:pt x="2928" y="238"/>
                    <a:pt x="2852" y="288"/>
                  </a:cubicBezTo>
                  <a:cubicBezTo>
                    <a:pt x="2839" y="265"/>
                    <a:pt x="2816" y="251"/>
                    <a:pt x="2785" y="243"/>
                  </a:cubicBezTo>
                  <a:cubicBezTo>
                    <a:pt x="2664" y="211"/>
                    <a:pt x="2544" y="193"/>
                    <a:pt x="2418" y="193"/>
                  </a:cubicBezTo>
                  <a:cubicBezTo>
                    <a:pt x="2342" y="193"/>
                    <a:pt x="2270" y="197"/>
                    <a:pt x="2199" y="211"/>
                  </a:cubicBezTo>
                  <a:cubicBezTo>
                    <a:pt x="2019" y="238"/>
                    <a:pt x="1836" y="301"/>
                    <a:pt x="1652" y="395"/>
                  </a:cubicBezTo>
                  <a:cubicBezTo>
                    <a:pt x="1335" y="556"/>
                    <a:pt x="1030" y="807"/>
                    <a:pt x="753" y="1143"/>
                  </a:cubicBezTo>
                  <a:cubicBezTo>
                    <a:pt x="560" y="1366"/>
                    <a:pt x="404" y="1631"/>
                    <a:pt x="282" y="1935"/>
                  </a:cubicBezTo>
                  <a:cubicBezTo>
                    <a:pt x="162" y="2230"/>
                    <a:pt x="90" y="2539"/>
                    <a:pt x="59" y="2852"/>
                  </a:cubicBezTo>
                  <a:cubicBezTo>
                    <a:pt x="1" y="3528"/>
                    <a:pt x="166" y="4155"/>
                    <a:pt x="529" y="4616"/>
                  </a:cubicBezTo>
                  <a:cubicBezTo>
                    <a:pt x="627" y="4742"/>
                    <a:pt x="739" y="4853"/>
                    <a:pt x="864" y="4956"/>
                  </a:cubicBezTo>
                  <a:cubicBezTo>
                    <a:pt x="990" y="5054"/>
                    <a:pt x="1115" y="5126"/>
                    <a:pt x="1245" y="5176"/>
                  </a:cubicBezTo>
                  <a:cubicBezTo>
                    <a:pt x="1379" y="5225"/>
                    <a:pt x="1523" y="5252"/>
                    <a:pt x="1652" y="5252"/>
                  </a:cubicBezTo>
                  <a:cubicBezTo>
                    <a:pt x="1782" y="5252"/>
                    <a:pt x="1899" y="5229"/>
                    <a:pt x="2006" y="5180"/>
                  </a:cubicBezTo>
                  <a:cubicBezTo>
                    <a:pt x="2158" y="5112"/>
                    <a:pt x="2270" y="4996"/>
                    <a:pt x="2329" y="4849"/>
                  </a:cubicBezTo>
                  <a:cubicBezTo>
                    <a:pt x="2350" y="4786"/>
                    <a:pt x="2364" y="4719"/>
                    <a:pt x="2368" y="4647"/>
                  </a:cubicBezTo>
                  <a:cubicBezTo>
                    <a:pt x="2517" y="4795"/>
                    <a:pt x="2664" y="4911"/>
                    <a:pt x="2825" y="4996"/>
                  </a:cubicBezTo>
                  <a:cubicBezTo>
                    <a:pt x="2893" y="5032"/>
                    <a:pt x="2973" y="5064"/>
                    <a:pt x="3062" y="5091"/>
                  </a:cubicBezTo>
                  <a:cubicBezTo>
                    <a:pt x="3134" y="5112"/>
                    <a:pt x="3210" y="5122"/>
                    <a:pt x="3300" y="5122"/>
                  </a:cubicBezTo>
                  <a:cubicBezTo>
                    <a:pt x="3389" y="5122"/>
                    <a:pt x="3470" y="5104"/>
                    <a:pt x="3559" y="5073"/>
                  </a:cubicBezTo>
                  <a:cubicBezTo>
                    <a:pt x="3631" y="5046"/>
                    <a:pt x="3707" y="5005"/>
                    <a:pt x="3779" y="4951"/>
                  </a:cubicBezTo>
                  <a:cubicBezTo>
                    <a:pt x="3833" y="4911"/>
                    <a:pt x="3881" y="4853"/>
                    <a:pt x="3922" y="4795"/>
                  </a:cubicBezTo>
                  <a:cubicBezTo>
                    <a:pt x="3962" y="4742"/>
                    <a:pt x="3988" y="4678"/>
                    <a:pt x="4011" y="4602"/>
                  </a:cubicBezTo>
                  <a:cubicBezTo>
                    <a:pt x="4029" y="4535"/>
                    <a:pt x="4034" y="4463"/>
                    <a:pt x="4034" y="4401"/>
                  </a:cubicBezTo>
                  <a:cubicBezTo>
                    <a:pt x="4034" y="4325"/>
                    <a:pt x="4021" y="4253"/>
                    <a:pt x="4007" y="4191"/>
                  </a:cubicBezTo>
                  <a:cubicBezTo>
                    <a:pt x="3984" y="4097"/>
                    <a:pt x="3949" y="4003"/>
                    <a:pt x="3899" y="3899"/>
                  </a:cubicBezTo>
                  <a:lnTo>
                    <a:pt x="3899" y="3899"/>
                  </a:lnTo>
                  <a:cubicBezTo>
                    <a:pt x="3984" y="3940"/>
                    <a:pt x="4079" y="3971"/>
                    <a:pt x="4168" y="3998"/>
                  </a:cubicBezTo>
                  <a:cubicBezTo>
                    <a:pt x="4267" y="4025"/>
                    <a:pt x="4370" y="4038"/>
                    <a:pt x="4463" y="4038"/>
                  </a:cubicBezTo>
                  <a:cubicBezTo>
                    <a:pt x="4638" y="4038"/>
                    <a:pt x="4790" y="3994"/>
                    <a:pt x="4911" y="3904"/>
                  </a:cubicBezTo>
                  <a:cubicBezTo>
                    <a:pt x="5019" y="3828"/>
                    <a:pt x="5104" y="3711"/>
                    <a:pt x="5157" y="3564"/>
                  </a:cubicBezTo>
                  <a:cubicBezTo>
                    <a:pt x="5220" y="3403"/>
                    <a:pt x="5238" y="3232"/>
                    <a:pt x="5207" y="3071"/>
                  </a:cubicBezTo>
                  <a:cubicBezTo>
                    <a:pt x="5153" y="2785"/>
                    <a:pt x="4974" y="2517"/>
                    <a:pt x="4651" y="2239"/>
                  </a:cubicBezTo>
                  <a:cubicBezTo>
                    <a:pt x="4593" y="2195"/>
                    <a:pt x="4535" y="2145"/>
                    <a:pt x="4463" y="2096"/>
                  </a:cubicBezTo>
                  <a:cubicBezTo>
                    <a:pt x="4535" y="2087"/>
                    <a:pt x="4606" y="2069"/>
                    <a:pt x="4674" y="2038"/>
                  </a:cubicBezTo>
                  <a:cubicBezTo>
                    <a:pt x="4817" y="1975"/>
                    <a:pt x="4938" y="1881"/>
                    <a:pt x="5019" y="1765"/>
                  </a:cubicBezTo>
                  <a:cubicBezTo>
                    <a:pt x="5095" y="1657"/>
                    <a:pt x="5143" y="1527"/>
                    <a:pt x="5157" y="1389"/>
                  </a:cubicBezTo>
                  <a:cubicBezTo>
                    <a:pt x="5170" y="1263"/>
                    <a:pt x="5157" y="1125"/>
                    <a:pt x="5116" y="972"/>
                  </a:cubicBezTo>
                  <a:cubicBezTo>
                    <a:pt x="5081" y="847"/>
                    <a:pt x="5023" y="717"/>
                    <a:pt x="4938" y="592"/>
                  </a:cubicBezTo>
                  <a:cubicBezTo>
                    <a:pt x="4862" y="476"/>
                    <a:pt x="4767" y="368"/>
                    <a:pt x="4660" y="283"/>
                  </a:cubicBezTo>
                  <a:cubicBezTo>
                    <a:pt x="4535" y="180"/>
                    <a:pt x="4383" y="108"/>
                    <a:pt x="4203" y="55"/>
                  </a:cubicBezTo>
                  <a:cubicBezTo>
                    <a:pt x="4074" y="19"/>
                    <a:pt x="3940" y="1"/>
                    <a:pt x="3792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1254967" y="4546738"/>
              <a:ext cx="35667" cy="32647"/>
            </a:xfrm>
            <a:custGeom>
              <a:avLst/>
              <a:gdLst/>
              <a:ahLst/>
              <a:cxnLst/>
              <a:rect l="l" t="t" r="r" b="b"/>
              <a:pathLst>
                <a:path w="614" h="562" extrusionOk="0">
                  <a:moveTo>
                    <a:pt x="117" y="1"/>
                  </a:moveTo>
                  <a:cubicBezTo>
                    <a:pt x="85" y="1"/>
                    <a:pt x="50" y="14"/>
                    <a:pt x="27" y="36"/>
                  </a:cubicBezTo>
                  <a:cubicBezTo>
                    <a:pt x="10" y="59"/>
                    <a:pt x="0" y="90"/>
                    <a:pt x="4" y="117"/>
                  </a:cubicBezTo>
                  <a:cubicBezTo>
                    <a:pt x="4" y="148"/>
                    <a:pt x="18" y="175"/>
                    <a:pt x="41" y="193"/>
                  </a:cubicBezTo>
                  <a:cubicBezTo>
                    <a:pt x="161" y="319"/>
                    <a:pt x="287" y="431"/>
                    <a:pt x="417" y="538"/>
                  </a:cubicBezTo>
                  <a:cubicBezTo>
                    <a:pt x="439" y="554"/>
                    <a:pt x="464" y="562"/>
                    <a:pt x="489" y="562"/>
                  </a:cubicBezTo>
                  <a:cubicBezTo>
                    <a:pt x="520" y="562"/>
                    <a:pt x="551" y="549"/>
                    <a:pt x="574" y="524"/>
                  </a:cubicBezTo>
                  <a:cubicBezTo>
                    <a:pt x="614" y="480"/>
                    <a:pt x="609" y="404"/>
                    <a:pt x="560" y="367"/>
                  </a:cubicBezTo>
                  <a:cubicBezTo>
                    <a:pt x="430" y="260"/>
                    <a:pt x="305" y="148"/>
                    <a:pt x="184" y="28"/>
                  </a:cubicBezTo>
                  <a:cubicBezTo>
                    <a:pt x="166" y="5"/>
                    <a:pt x="144" y="1"/>
                    <a:pt x="117" y="1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1286684" y="4464078"/>
              <a:ext cx="32530" cy="19809"/>
            </a:xfrm>
            <a:custGeom>
              <a:avLst/>
              <a:gdLst/>
              <a:ahLst/>
              <a:cxnLst/>
              <a:rect l="l" t="t" r="r" b="b"/>
              <a:pathLst>
                <a:path w="560" h="341" extrusionOk="0">
                  <a:moveTo>
                    <a:pt x="121" y="0"/>
                  </a:moveTo>
                  <a:cubicBezTo>
                    <a:pt x="113" y="0"/>
                    <a:pt x="99" y="5"/>
                    <a:pt x="90" y="5"/>
                  </a:cubicBezTo>
                  <a:cubicBezTo>
                    <a:pt x="63" y="18"/>
                    <a:pt x="36" y="36"/>
                    <a:pt x="22" y="63"/>
                  </a:cubicBezTo>
                  <a:cubicBezTo>
                    <a:pt x="1" y="116"/>
                    <a:pt x="22" y="188"/>
                    <a:pt x="76" y="211"/>
                  </a:cubicBezTo>
                  <a:cubicBezTo>
                    <a:pt x="179" y="251"/>
                    <a:pt x="282" y="292"/>
                    <a:pt x="386" y="331"/>
                  </a:cubicBezTo>
                  <a:cubicBezTo>
                    <a:pt x="402" y="338"/>
                    <a:pt x="419" y="341"/>
                    <a:pt x="435" y="341"/>
                  </a:cubicBezTo>
                  <a:cubicBezTo>
                    <a:pt x="476" y="341"/>
                    <a:pt x="513" y="320"/>
                    <a:pt x="533" y="282"/>
                  </a:cubicBezTo>
                  <a:cubicBezTo>
                    <a:pt x="560" y="228"/>
                    <a:pt x="538" y="157"/>
                    <a:pt x="479" y="135"/>
                  </a:cubicBezTo>
                  <a:cubicBezTo>
                    <a:pt x="381" y="90"/>
                    <a:pt x="274" y="50"/>
                    <a:pt x="171" y="13"/>
                  </a:cubicBezTo>
                  <a:cubicBezTo>
                    <a:pt x="157" y="5"/>
                    <a:pt x="140" y="0"/>
                    <a:pt x="121" y="0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1184737" y="4594546"/>
              <a:ext cx="22946" cy="27244"/>
            </a:xfrm>
            <a:custGeom>
              <a:avLst/>
              <a:gdLst/>
              <a:ahLst/>
              <a:cxnLst/>
              <a:rect l="l" t="t" r="r" b="b"/>
              <a:pathLst>
                <a:path w="395" h="469" extrusionOk="0">
                  <a:moveTo>
                    <a:pt x="122" y="1"/>
                  </a:moveTo>
                  <a:cubicBezTo>
                    <a:pt x="99" y="1"/>
                    <a:pt x="77" y="6"/>
                    <a:pt x="59" y="19"/>
                  </a:cubicBezTo>
                  <a:cubicBezTo>
                    <a:pt x="5" y="54"/>
                    <a:pt x="1" y="122"/>
                    <a:pt x="32" y="176"/>
                  </a:cubicBezTo>
                  <a:cubicBezTo>
                    <a:pt x="81" y="256"/>
                    <a:pt x="131" y="341"/>
                    <a:pt x="180" y="422"/>
                  </a:cubicBezTo>
                  <a:cubicBezTo>
                    <a:pt x="202" y="452"/>
                    <a:pt x="237" y="469"/>
                    <a:pt x="273" y="469"/>
                  </a:cubicBezTo>
                  <a:cubicBezTo>
                    <a:pt x="295" y="469"/>
                    <a:pt x="318" y="462"/>
                    <a:pt x="337" y="449"/>
                  </a:cubicBezTo>
                  <a:cubicBezTo>
                    <a:pt x="386" y="413"/>
                    <a:pt x="395" y="346"/>
                    <a:pt x="364" y="296"/>
                  </a:cubicBezTo>
                  <a:cubicBezTo>
                    <a:pt x="314" y="216"/>
                    <a:pt x="261" y="131"/>
                    <a:pt x="211" y="50"/>
                  </a:cubicBezTo>
                  <a:cubicBezTo>
                    <a:pt x="193" y="19"/>
                    <a:pt x="157" y="1"/>
                    <a:pt x="122" y="1"/>
                  </a:cubicBezTo>
                  <a:close/>
                </a:path>
              </a:pathLst>
            </a:custGeom>
            <a:solidFill>
              <a:srgbClr val="EFE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802743" y="3797680"/>
              <a:ext cx="570328" cy="742681"/>
            </a:xfrm>
            <a:custGeom>
              <a:avLst/>
              <a:gdLst/>
              <a:ahLst/>
              <a:cxnLst/>
              <a:rect l="l" t="t" r="r" b="b"/>
              <a:pathLst>
                <a:path w="9818" h="12785" extrusionOk="0">
                  <a:moveTo>
                    <a:pt x="306" y="5998"/>
                  </a:moveTo>
                  <a:cubicBezTo>
                    <a:pt x="306" y="6020"/>
                    <a:pt x="302" y="6043"/>
                    <a:pt x="296" y="6064"/>
                  </a:cubicBezTo>
                  <a:cubicBezTo>
                    <a:pt x="296" y="6052"/>
                    <a:pt x="302" y="6038"/>
                    <a:pt x="302" y="6025"/>
                  </a:cubicBezTo>
                  <a:lnTo>
                    <a:pt x="302" y="6020"/>
                  </a:lnTo>
                  <a:lnTo>
                    <a:pt x="302" y="6016"/>
                  </a:lnTo>
                  <a:lnTo>
                    <a:pt x="302" y="6011"/>
                  </a:lnTo>
                  <a:lnTo>
                    <a:pt x="306" y="5998"/>
                  </a:lnTo>
                  <a:close/>
                  <a:moveTo>
                    <a:pt x="6783" y="0"/>
                  </a:moveTo>
                  <a:cubicBezTo>
                    <a:pt x="6130" y="0"/>
                    <a:pt x="5480" y="94"/>
                    <a:pt x="4853" y="286"/>
                  </a:cubicBezTo>
                  <a:cubicBezTo>
                    <a:pt x="4254" y="470"/>
                    <a:pt x="3676" y="742"/>
                    <a:pt x="3139" y="1101"/>
                  </a:cubicBezTo>
                  <a:cubicBezTo>
                    <a:pt x="2091" y="1790"/>
                    <a:pt x="1250" y="2761"/>
                    <a:pt x="705" y="3903"/>
                  </a:cubicBezTo>
                  <a:cubicBezTo>
                    <a:pt x="426" y="4476"/>
                    <a:pt x="234" y="5076"/>
                    <a:pt x="127" y="5688"/>
                  </a:cubicBezTo>
                  <a:cubicBezTo>
                    <a:pt x="15" y="6324"/>
                    <a:pt x="1" y="6969"/>
                    <a:pt x="77" y="7601"/>
                  </a:cubicBezTo>
                  <a:cubicBezTo>
                    <a:pt x="158" y="8254"/>
                    <a:pt x="337" y="8898"/>
                    <a:pt x="614" y="9516"/>
                  </a:cubicBezTo>
                  <a:cubicBezTo>
                    <a:pt x="893" y="10130"/>
                    <a:pt x="1259" y="10706"/>
                    <a:pt x="1715" y="11231"/>
                  </a:cubicBezTo>
                  <a:cubicBezTo>
                    <a:pt x="1949" y="11504"/>
                    <a:pt x="2203" y="11745"/>
                    <a:pt x="2467" y="11960"/>
                  </a:cubicBezTo>
                  <a:cubicBezTo>
                    <a:pt x="2750" y="12184"/>
                    <a:pt x="3041" y="12367"/>
                    <a:pt x="3337" y="12502"/>
                  </a:cubicBezTo>
                  <a:cubicBezTo>
                    <a:pt x="3492" y="12569"/>
                    <a:pt x="3649" y="12627"/>
                    <a:pt x="3810" y="12677"/>
                  </a:cubicBezTo>
                  <a:cubicBezTo>
                    <a:pt x="3959" y="12716"/>
                    <a:pt x="4124" y="12748"/>
                    <a:pt x="4308" y="12770"/>
                  </a:cubicBezTo>
                  <a:cubicBezTo>
                    <a:pt x="4397" y="12779"/>
                    <a:pt x="4491" y="12784"/>
                    <a:pt x="4585" y="12784"/>
                  </a:cubicBezTo>
                  <a:cubicBezTo>
                    <a:pt x="4835" y="12784"/>
                    <a:pt x="5082" y="12748"/>
                    <a:pt x="5328" y="12681"/>
                  </a:cubicBezTo>
                  <a:cubicBezTo>
                    <a:pt x="5659" y="12586"/>
                    <a:pt x="5981" y="12425"/>
                    <a:pt x="6285" y="12198"/>
                  </a:cubicBezTo>
                  <a:cubicBezTo>
                    <a:pt x="6581" y="11983"/>
                    <a:pt x="6841" y="11714"/>
                    <a:pt x="7056" y="11405"/>
                  </a:cubicBezTo>
                  <a:cubicBezTo>
                    <a:pt x="7262" y="11109"/>
                    <a:pt x="7413" y="10764"/>
                    <a:pt x="7490" y="10421"/>
                  </a:cubicBezTo>
                  <a:cubicBezTo>
                    <a:pt x="7535" y="10227"/>
                    <a:pt x="7553" y="10039"/>
                    <a:pt x="7543" y="9857"/>
                  </a:cubicBezTo>
                  <a:cubicBezTo>
                    <a:pt x="7535" y="9690"/>
                    <a:pt x="7499" y="9508"/>
                    <a:pt x="7436" y="9310"/>
                  </a:cubicBezTo>
                  <a:cubicBezTo>
                    <a:pt x="7387" y="9149"/>
                    <a:pt x="7324" y="8992"/>
                    <a:pt x="7262" y="8840"/>
                  </a:cubicBezTo>
                  <a:cubicBezTo>
                    <a:pt x="7239" y="8787"/>
                    <a:pt x="7217" y="8733"/>
                    <a:pt x="7194" y="8679"/>
                  </a:cubicBezTo>
                  <a:cubicBezTo>
                    <a:pt x="7091" y="8419"/>
                    <a:pt x="7033" y="8218"/>
                    <a:pt x="7002" y="8021"/>
                  </a:cubicBezTo>
                  <a:cubicBezTo>
                    <a:pt x="6979" y="7842"/>
                    <a:pt x="6979" y="7654"/>
                    <a:pt x="7006" y="7466"/>
                  </a:cubicBezTo>
                  <a:lnTo>
                    <a:pt x="7006" y="7466"/>
                  </a:lnTo>
                  <a:lnTo>
                    <a:pt x="6998" y="7493"/>
                  </a:lnTo>
                  <a:cubicBezTo>
                    <a:pt x="7025" y="7332"/>
                    <a:pt x="7064" y="7171"/>
                    <a:pt x="7128" y="7018"/>
                  </a:cubicBezTo>
                  <a:cubicBezTo>
                    <a:pt x="7199" y="6843"/>
                    <a:pt x="7306" y="6665"/>
                    <a:pt x="7436" y="6494"/>
                  </a:cubicBezTo>
                  <a:lnTo>
                    <a:pt x="7436" y="6494"/>
                  </a:lnTo>
                  <a:lnTo>
                    <a:pt x="7419" y="6512"/>
                  </a:lnTo>
                  <a:cubicBezTo>
                    <a:pt x="7423" y="6504"/>
                    <a:pt x="7427" y="6500"/>
                    <a:pt x="7436" y="6494"/>
                  </a:cubicBezTo>
                  <a:lnTo>
                    <a:pt x="7436" y="6494"/>
                  </a:lnTo>
                  <a:cubicBezTo>
                    <a:pt x="7436" y="6494"/>
                    <a:pt x="7436" y="6494"/>
                    <a:pt x="7436" y="6494"/>
                  </a:cubicBezTo>
                  <a:lnTo>
                    <a:pt x="7432" y="6494"/>
                  </a:lnTo>
                  <a:lnTo>
                    <a:pt x="7440" y="6490"/>
                  </a:lnTo>
                  <a:lnTo>
                    <a:pt x="7436" y="6490"/>
                  </a:lnTo>
                  <a:cubicBezTo>
                    <a:pt x="7723" y="6136"/>
                    <a:pt x="8081" y="5845"/>
                    <a:pt x="8430" y="5568"/>
                  </a:cubicBezTo>
                  <a:cubicBezTo>
                    <a:pt x="8547" y="5469"/>
                    <a:pt x="8663" y="5376"/>
                    <a:pt x="8779" y="5277"/>
                  </a:cubicBezTo>
                  <a:cubicBezTo>
                    <a:pt x="8994" y="5093"/>
                    <a:pt x="9240" y="4874"/>
                    <a:pt x="9428" y="4610"/>
                  </a:cubicBezTo>
                  <a:cubicBezTo>
                    <a:pt x="9589" y="4378"/>
                    <a:pt x="9696" y="4104"/>
                    <a:pt x="9741" y="3822"/>
                  </a:cubicBezTo>
                  <a:cubicBezTo>
                    <a:pt x="9818" y="3312"/>
                    <a:pt x="9683" y="2740"/>
                    <a:pt x="9357" y="2162"/>
                  </a:cubicBezTo>
                  <a:cubicBezTo>
                    <a:pt x="9213" y="1911"/>
                    <a:pt x="9025" y="1656"/>
                    <a:pt x="8801" y="1405"/>
                  </a:cubicBezTo>
                  <a:cubicBezTo>
                    <a:pt x="8601" y="1182"/>
                    <a:pt x="8372" y="971"/>
                    <a:pt x="8103" y="761"/>
                  </a:cubicBezTo>
                  <a:cubicBezTo>
                    <a:pt x="7880" y="591"/>
                    <a:pt x="7647" y="438"/>
                    <a:pt x="7405" y="317"/>
                  </a:cubicBezTo>
                  <a:cubicBezTo>
                    <a:pt x="7239" y="232"/>
                    <a:pt x="7078" y="161"/>
                    <a:pt x="6921" y="108"/>
                  </a:cubicBezTo>
                  <a:cubicBezTo>
                    <a:pt x="6921" y="48"/>
                    <a:pt x="6868" y="0"/>
                    <a:pt x="6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800852" y="3896739"/>
              <a:ext cx="186469" cy="323038"/>
            </a:xfrm>
            <a:custGeom>
              <a:avLst/>
              <a:gdLst/>
              <a:ahLst/>
              <a:cxnLst/>
              <a:rect l="l" t="t" r="r" b="b"/>
              <a:pathLst>
                <a:path w="3210" h="5561" extrusionOk="0">
                  <a:moveTo>
                    <a:pt x="2310" y="1"/>
                  </a:moveTo>
                  <a:cubicBezTo>
                    <a:pt x="1639" y="610"/>
                    <a:pt x="1092" y="1344"/>
                    <a:pt x="693" y="2168"/>
                  </a:cubicBezTo>
                  <a:cubicBezTo>
                    <a:pt x="416" y="2745"/>
                    <a:pt x="224" y="3345"/>
                    <a:pt x="116" y="3957"/>
                  </a:cubicBezTo>
                  <a:cubicBezTo>
                    <a:pt x="27" y="4490"/>
                    <a:pt x="0" y="5023"/>
                    <a:pt x="36" y="5556"/>
                  </a:cubicBezTo>
                  <a:cubicBezTo>
                    <a:pt x="104" y="5560"/>
                    <a:pt x="172" y="5560"/>
                    <a:pt x="237" y="5560"/>
                  </a:cubicBezTo>
                  <a:lnTo>
                    <a:pt x="237" y="5560"/>
                  </a:lnTo>
                  <a:cubicBezTo>
                    <a:pt x="340" y="5556"/>
                    <a:pt x="443" y="5547"/>
                    <a:pt x="546" y="5525"/>
                  </a:cubicBezTo>
                  <a:cubicBezTo>
                    <a:pt x="639" y="5511"/>
                    <a:pt x="725" y="5488"/>
                    <a:pt x="815" y="5461"/>
                  </a:cubicBezTo>
                  <a:lnTo>
                    <a:pt x="823" y="5461"/>
                  </a:lnTo>
                  <a:cubicBezTo>
                    <a:pt x="940" y="5422"/>
                    <a:pt x="1056" y="5377"/>
                    <a:pt x="1168" y="5327"/>
                  </a:cubicBezTo>
                  <a:cubicBezTo>
                    <a:pt x="1275" y="5273"/>
                    <a:pt x="1379" y="5215"/>
                    <a:pt x="1482" y="5153"/>
                  </a:cubicBezTo>
                  <a:lnTo>
                    <a:pt x="1482" y="5153"/>
                  </a:lnTo>
                  <a:lnTo>
                    <a:pt x="1477" y="5157"/>
                  </a:lnTo>
                  <a:cubicBezTo>
                    <a:pt x="1625" y="5064"/>
                    <a:pt x="1767" y="4961"/>
                    <a:pt x="1902" y="4849"/>
                  </a:cubicBezTo>
                  <a:cubicBezTo>
                    <a:pt x="1955" y="4804"/>
                    <a:pt x="2005" y="4759"/>
                    <a:pt x="2054" y="4709"/>
                  </a:cubicBezTo>
                  <a:cubicBezTo>
                    <a:pt x="2095" y="4674"/>
                    <a:pt x="2131" y="4639"/>
                    <a:pt x="2166" y="4598"/>
                  </a:cubicBezTo>
                  <a:lnTo>
                    <a:pt x="2166" y="4598"/>
                  </a:lnTo>
                  <a:cubicBezTo>
                    <a:pt x="2166" y="4602"/>
                    <a:pt x="2162" y="4602"/>
                    <a:pt x="2162" y="4607"/>
                  </a:cubicBezTo>
                  <a:cubicBezTo>
                    <a:pt x="2381" y="4374"/>
                    <a:pt x="2565" y="4110"/>
                    <a:pt x="2717" y="3829"/>
                  </a:cubicBezTo>
                  <a:lnTo>
                    <a:pt x="2717" y="3829"/>
                  </a:lnTo>
                  <a:lnTo>
                    <a:pt x="2713" y="3837"/>
                  </a:lnTo>
                  <a:cubicBezTo>
                    <a:pt x="2887" y="3511"/>
                    <a:pt x="3017" y="3157"/>
                    <a:pt x="3102" y="2794"/>
                  </a:cubicBezTo>
                  <a:cubicBezTo>
                    <a:pt x="3174" y="2472"/>
                    <a:pt x="3209" y="2145"/>
                    <a:pt x="3196" y="1814"/>
                  </a:cubicBezTo>
                  <a:cubicBezTo>
                    <a:pt x="3182" y="1573"/>
                    <a:pt x="3147" y="1331"/>
                    <a:pt x="3075" y="1098"/>
                  </a:cubicBezTo>
                  <a:lnTo>
                    <a:pt x="3075" y="1102"/>
                  </a:lnTo>
                  <a:cubicBezTo>
                    <a:pt x="3048" y="1009"/>
                    <a:pt x="3013" y="918"/>
                    <a:pt x="2972" y="829"/>
                  </a:cubicBezTo>
                  <a:cubicBezTo>
                    <a:pt x="2932" y="744"/>
                    <a:pt x="2887" y="659"/>
                    <a:pt x="2837" y="579"/>
                  </a:cubicBezTo>
                  <a:cubicBezTo>
                    <a:pt x="2788" y="503"/>
                    <a:pt x="2740" y="426"/>
                    <a:pt x="2681" y="359"/>
                  </a:cubicBezTo>
                  <a:cubicBezTo>
                    <a:pt x="2623" y="288"/>
                    <a:pt x="2560" y="216"/>
                    <a:pt x="2488" y="153"/>
                  </a:cubicBezTo>
                  <a:lnTo>
                    <a:pt x="2488" y="153"/>
                  </a:lnTo>
                  <a:lnTo>
                    <a:pt x="2498" y="158"/>
                  </a:lnTo>
                  <a:cubicBezTo>
                    <a:pt x="2439" y="104"/>
                    <a:pt x="2377" y="50"/>
                    <a:pt x="2310" y="1"/>
                  </a:cubicBezTo>
                  <a:close/>
                  <a:moveTo>
                    <a:pt x="237" y="5560"/>
                  </a:moveTo>
                  <a:lnTo>
                    <a:pt x="237" y="5560"/>
                  </a:lnTo>
                  <a:cubicBezTo>
                    <a:pt x="237" y="5560"/>
                    <a:pt x="237" y="5560"/>
                    <a:pt x="237" y="5560"/>
                  </a:cubicBezTo>
                  <a:lnTo>
                    <a:pt x="246" y="5560"/>
                  </a:lnTo>
                  <a:cubicBezTo>
                    <a:pt x="243" y="5560"/>
                    <a:pt x="240" y="5560"/>
                    <a:pt x="237" y="55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802743" y="3898232"/>
              <a:ext cx="150395" cy="323038"/>
            </a:xfrm>
            <a:custGeom>
              <a:avLst/>
              <a:gdLst/>
              <a:ahLst/>
              <a:cxnLst/>
              <a:rect l="l" t="t" r="r" b="b"/>
              <a:pathLst>
                <a:path w="2589" h="5561" extrusionOk="0">
                  <a:moveTo>
                    <a:pt x="2316" y="1"/>
                  </a:moveTo>
                  <a:cubicBezTo>
                    <a:pt x="1639" y="610"/>
                    <a:pt x="1093" y="1339"/>
                    <a:pt x="695" y="2168"/>
                  </a:cubicBezTo>
                  <a:cubicBezTo>
                    <a:pt x="422" y="2740"/>
                    <a:pt x="230" y="3345"/>
                    <a:pt x="122" y="3957"/>
                  </a:cubicBezTo>
                  <a:cubicBezTo>
                    <a:pt x="28" y="4486"/>
                    <a:pt x="1" y="5027"/>
                    <a:pt x="42" y="5556"/>
                  </a:cubicBezTo>
                  <a:lnTo>
                    <a:pt x="46" y="5556"/>
                  </a:lnTo>
                  <a:cubicBezTo>
                    <a:pt x="91" y="5560"/>
                    <a:pt x="135" y="5560"/>
                    <a:pt x="180" y="5560"/>
                  </a:cubicBezTo>
                  <a:lnTo>
                    <a:pt x="275" y="5560"/>
                  </a:lnTo>
                  <a:cubicBezTo>
                    <a:pt x="373" y="5552"/>
                    <a:pt x="467" y="5542"/>
                    <a:pt x="552" y="5525"/>
                  </a:cubicBezTo>
                  <a:cubicBezTo>
                    <a:pt x="645" y="5507"/>
                    <a:pt x="740" y="5484"/>
                    <a:pt x="821" y="5461"/>
                  </a:cubicBezTo>
                  <a:cubicBezTo>
                    <a:pt x="946" y="5422"/>
                    <a:pt x="1058" y="5377"/>
                    <a:pt x="1174" y="5327"/>
                  </a:cubicBezTo>
                  <a:cubicBezTo>
                    <a:pt x="1209" y="5310"/>
                    <a:pt x="1242" y="5292"/>
                    <a:pt x="1277" y="5273"/>
                  </a:cubicBezTo>
                  <a:cubicBezTo>
                    <a:pt x="1246" y="4862"/>
                    <a:pt x="1246" y="4446"/>
                    <a:pt x="1277" y="4029"/>
                  </a:cubicBezTo>
                  <a:cubicBezTo>
                    <a:pt x="1327" y="3434"/>
                    <a:pt x="1434" y="2843"/>
                    <a:pt x="1608" y="2275"/>
                  </a:cubicBezTo>
                  <a:cubicBezTo>
                    <a:pt x="1783" y="1711"/>
                    <a:pt x="2015" y="1164"/>
                    <a:pt x="2320" y="659"/>
                  </a:cubicBezTo>
                  <a:cubicBezTo>
                    <a:pt x="2405" y="520"/>
                    <a:pt x="2494" y="381"/>
                    <a:pt x="2589" y="243"/>
                  </a:cubicBezTo>
                  <a:cubicBezTo>
                    <a:pt x="2558" y="211"/>
                    <a:pt x="2525" y="180"/>
                    <a:pt x="2494" y="153"/>
                  </a:cubicBezTo>
                  <a:cubicBezTo>
                    <a:pt x="2445" y="104"/>
                    <a:pt x="2387" y="59"/>
                    <a:pt x="2333" y="9"/>
                  </a:cubicBezTo>
                  <a:cubicBezTo>
                    <a:pt x="2329" y="9"/>
                    <a:pt x="2325" y="5"/>
                    <a:pt x="23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805357" y="4204536"/>
              <a:ext cx="367535" cy="336051"/>
            </a:xfrm>
            <a:custGeom>
              <a:avLst/>
              <a:gdLst/>
              <a:ahLst/>
              <a:cxnLst/>
              <a:rect l="l" t="t" r="r" b="b"/>
              <a:pathLst>
                <a:path w="6327" h="5785" extrusionOk="0">
                  <a:moveTo>
                    <a:pt x="1232" y="0"/>
                  </a:moveTo>
                  <a:cubicBezTo>
                    <a:pt x="1197" y="19"/>
                    <a:pt x="1164" y="37"/>
                    <a:pt x="1129" y="54"/>
                  </a:cubicBezTo>
                  <a:cubicBezTo>
                    <a:pt x="1017" y="104"/>
                    <a:pt x="901" y="149"/>
                    <a:pt x="776" y="188"/>
                  </a:cubicBezTo>
                  <a:cubicBezTo>
                    <a:pt x="695" y="211"/>
                    <a:pt x="600" y="234"/>
                    <a:pt x="507" y="252"/>
                  </a:cubicBezTo>
                  <a:cubicBezTo>
                    <a:pt x="422" y="269"/>
                    <a:pt x="328" y="279"/>
                    <a:pt x="230" y="287"/>
                  </a:cubicBezTo>
                  <a:lnTo>
                    <a:pt x="135" y="287"/>
                  </a:lnTo>
                  <a:cubicBezTo>
                    <a:pt x="90" y="287"/>
                    <a:pt x="46" y="287"/>
                    <a:pt x="1" y="283"/>
                  </a:cubicBezTo>
                  <a:lnTo>
                    <a:pt x="1" y="283"/>
                  </a:lnTo>
                  <a:cubicBezTo>
                    <a:pt x="5" y="390"/>
                    <a:pt x="15" y="494"/>
                    <a:pt x="28" y="597"/>
                  </a:cubicBezTo>
                  <a:cubicBezTo>
                    <a:pt x="108" y="1250"/>
                    <a:pt x="288" y="1894"/>
                    <a:pt x="565" y="2512"/>
                  </a:cubicBezTo>
                  <a:cubicBezTo>
                    <a:pt x="842" y="3126"/>
                    <a:pt x="1210" y="3702"/>
                    <a:pt x="1666" y="4231"/>
                  </a:cubicBezTo>
                  <a:cubicBezTo>
                    <a:pt x="1899" y="4500"/>
                    <a:pt x="2154" y="4746"/>
                    <a:pt x="2418" y="4956"/>
                  </a:cubicBezTo>
                  <a:cubicBezTo>
                    <a:pt x="2705" y="5184"/>
                    <a:pt x="2996" y="5363"/>
                    <a:pt x="3292" y="5498"/>
                  </a:cubicBezTo>
                  <a:cubicBezTo>
                    <a:pt x="3443" y="5570"/>
                    <a:pt x="3604" y="5628"/>
                    <a:pt x="3765" y="5673"/>
                  </a:cubicBezTo>
                  <a:cubicBezTo>
                    <a:pt x="3914" y="5717"/>
                    <a:pt x="4075" y="5748"/>
                    <a:pt x="4263" y="5766"/>
                  </a:cubicBezTo>
                  <a:cubicBezTo>
                    <a:pt x="4356" y="5780"/>
                    <a:pt x="4451" y="5784"/>
                    <a:pt x="4540" y="5784"/>
                  </a:cubicBezTo>
                  <a:cubicBezTo>
                    <a:pt x="4790" y="5784"/>
                    <a:pt x="5042" y="5748"/>
                    <a:pt x="5283" y="5677"/>
                  </a:cubicBezTo>
                  <a:cubicBezTo>
                    <a:pt x="5614" y="5582"/>
                    <a:pt x="5936" y="5421"/>
                    <a:pt x="6246" y="5198"/>
                  </a:cubicBezTo>
                  <a:cubicBezTo>
                    <a:pt x="6273" y="5175"/>
                    <a:pt x="6300" y="5157"/>
                    <a:pt x="6326" y="5136"/>
                  </a:cubicBezTo>
                  <a:lnTo>
                    <a:pt x="6326" y="5136"/>
                  </a:lnTo>
                  <a:cubicBezTo>
                    <a:pt x="6165" y="5171"/>
                    <a:pt x="6004" y="5189"/>
                    <a:pt x="5843" y="5198"/>
                  </a:cubicBezTo>
                  <a:cubicBezTo>
                    <a:pt x="5804" y="5199"/>
                    <a:pt x="5765" y="5200"/>
                    <a:pt x="5727" y="5200"/>
                  </a:cubicBezTo>
                  <a:cubicBezTo>
                    <a:pt x="5156" y="5200"/>
                    <a:pt x="4590" y="5047"/>
                    <a:pt x="4079" y="4799"/>
                  </a:cubicBezTo>
                  <a:cubicBezTo>
                    <a:pt x="3796" y="4665"/>
                    <a:pt x="3528" y="4500"/>
                    <a:pt x="3282" y="4312"/>
                  </a:cubicBezTo>
                  <a:cubicBezTo>
                    <a:pt x="3044" y="4128"/>
                    <a:pt x="2821" y="3922"/>
                    <a:pt x="2629" y="3694"/>
                  </a:cubicBezTo>
                  <a:cubicBezTo>
                    <a:pt x="2540" y="3586"/>
                    <a:pt x="2454" y="3470"/>
                    <a:pt x="2369" y="3353"/>
                  </a:cubicBezTo>
                  <a:cubicBezTo>
                    <a:pt x="2288" y="3237"/>
                    <a:pt x="2212" y="3116"/>
                    <a:pt x="2141" y="2996"/>
                  </a:cubicBezTo>
                  <a:cubicBezTo>
                    <a:pt x="1993" y="2750"/>
                    <a:pt x="1868" y="2490"/>
                    <a:pt x="1755" y="2225"/>
                  </a:cubicBezTo>
                  <a:cubicBezTo>
                    <a:pt x="1532" y="1688"/>
                    <a:pt x="1375" y="1116"/>
                    <a:pt x="1290" y="538"/>
                  </a:cubicBezTo>
                  <a:cubicBezTo>
                    <a:pt x="1268" y="359"/>
                    <a:pt x="1245" y="180"/>
                    <a:pt x="123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818949" y="4208486"/>
              <a:ext cx="18763" cy="32472"/>
            </a:xfrm>
            <a:custGeom>
              <a:avLst/>
              <a:gdLst/>
              <a:ahLst/>
              <a:cxnLst/>
              <a:rect l="l" t="t" r="r" b="b"/>
              <a:pathLst>
                <a:path w="323" h="559" extrusionOk="0">
                  <a:moveTo>
                    <a:pt x="98" y="0"/>
                  </a:moveTo>
                  <a:cubicBezTo>
                    <a:pt x="40" y="18"/>
                    <a:pt x="0" y="81"/>
                    <a:pt x="17" y="139"/>
                  </a:cubicBezTo>
                  <a:cubicBezTo>
                    <a:pt x="54" y="250"/>
                    <a:pt x="85" y="362"/>
                    <a:pt x="103" y="475"/>
                  </a:cubicBezTo>
                  <a:cubicBezTo>
                    <a:pt x="114" y="528"/>
                    <a:pt x="168" y="558"/>
                    <a:pt x="217" y="558"/>
                  </a:cubicBezTo>
                  <a:cubicBezTo>
                    <a:pt x="225" y="558"/>
                    <a:pt x="234" y="557"/>
                    <a:pt x="242" y="556"/>
                  </a:cubicBezTo>
                  <a:cubicBezTo>
                    <a:pt x="269" y="546"/>
                    <a:pt x="291" y="529"/>
                    <a:pt x="308" y="502"/>
                  </a:cubicBezTo>
                  <a:cubicBezTo>
                    <a:pt x="322" y="475"/>
                    <a:pt x="322" y="448"/>
                    <a:pt x="318" y="416"/>
                  </a:cubicBezTo>
                  <a:cubicBezTo>
                    <a:pt x="296" y="304"/>
                    <a:pt x="269" y="192"/>
                    <a:pt x="232" y="81"/>
                  </a:cubicBezTo>
                  <a:cubicBezTo>
                    <a:pt x="219" y="31"/>
                    <a:pt x="174" y="0"/>
                    <a:pt x="125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862052" y="4190013"/>
              <a:ext cx="24514" cy="34389"/>
            </a:xfrm>
            <a:custGeom>
              <a:avLst/>
              <a:gdLst/>
              <a:ahLst/>
              <a:cxnLst/>
              <a:rect l="l" t="t" r="r" b="b"/>
              <a:pathLst>
                <a:path w="422" h="592" extrusionOk="0">
                  <a:moveTo>
                    <a:pt x="126" y="0"/>
                  </a:moveTo>
                  <a:cubicBezTo>
                    <a:pt x="108" y="0"/>
                    <a:pt x="86" y="4"/>
                    <a:pt x="72" y="18"/>
                  </a:cubicBezTo>
                  <a:cubicBezTo>
                    <a:pt x="19" y="50"/>
                    <a:pt x="0" y="116"/>
                    <a:pt x="33" y="166"/>
                  </a:cubicBezTo>
                  <a:cubicBezTo>
                    <a:pt x="86" y="273"/>
                    <a:pt x="140" y="376"/>
                    <a:pt x="184" y="484"/>
                  </a:cubicBezTo>
                  <a:cubicBezTo>
                    <a:pt x="188" y="492"/>
                    <a:pt x="194" y="502"/>
                    <a:pt x="194" y="510"/>
                  </a:cubicBezTo>
                  <a:cubicBezTo>
                    <a:pt x="207" y="537"/>
                    <a:pt x="221" y="560"/>
                    <a:pt x="248" y="578"/>
                  </a:cubicBezTo>
                  <a:cubicBezTo>
                    <a:pt x="265" y="586"/>
                    <a:pt x="282" y="591"/>
                    <a:pt x="301" y="591"/>
                  </a:cubicBezTo>
                  <a:cubicBezTo>
                    <a:pt x="311" y="591"/>
                    <a:pt x="321" y="590"/>
                    <a:pt x="332" y="587"/>
                  </a:cubicBezTo>
                  <a:cubicBezTo>
                    <a:pt x="359" y="582"/>
                    <a:pt x="382" y="564"/>
                    <a:pt x="399" y="537"/>
                  </a:cubicBezTo>
                  <a:cubicBezTo>
                    <a:pt x="413" y="515"/>
                    <a:pt x="422" y="479"/>
                    <a:pt x="409" y="452"/>
                  </a:cubicBezTo>
                  <a:cubicBezTo>
                    <a:pt x="355" y="318"/>
                    <a:pt x="292" y="184"/>
                    <a:pt x="225" y="58"/>
                  </a:cubicBezTo>
                  <a:cubicBezTo>
                    <a:pt x="202" y="23"/>
                    <a:pt x="167" y="0"/>
                    <a:pt x="126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900797" y="4166081"/>
              <a:ext cx="26315" cy="24224"/>
            </a:xfrm>
            <a:custGeom>
              <a:avLst/>
              <a:gdLst/>
              <a:ahLst/>
              <a:cxnLst/>
              <a:rect l="l" t="t" r="r" b="b"/>
              <a:pathLst>
                <a:path w="453" h="417" extrusionOk="0">
                  <a:moveTo>
                    <a:pt x="126" y="1"/>
                  </a:moveTo>
                  <a:cubicBezTo>
                    <a:pt x="95" y="1"/>
                    <a:pt x="68" y="14"/>
                    <a:pt x="46" y="32"/>
                  </a:cubicBezTo>
                  <a:cubicBezTo>
                    <a:pt x="1" y="77"/>
                    <a:pt x="5" y="144"/>
                    <a:pt x="46" y="189"/>
                  </a:cubicBezTo>
                  <a:cubicBezTo>
                    <a:pt x="118" y="269"/>
                    <a:pt x="198" y="336"/>
                    <a:pt x="283" y="404"/>
                  </a:cubicBezTo>
                  <a:cubicBezTo>
                    <a:pt x="298" y="412"/>
                    <a:pt x="319" y="417"/>
                    <a:pt x="339" y="417"/>
                  </a:cubicBezTo>
                  <a:cubicBezTo>
                    <a:pt x="350" y="417"/>
                    <a:pt x="360" y="415"/>
                    <a:pt x="368" y="412"/>
                  </a:cubicBezTo>
                  <a:cubicBezTo>
                    <a:pt x="395" y="404"/>
                    <a:pt x="422" y="385"/>
                    <a:pt x="435" y="363"/>
                  </a:cubicBezTo>
                  <a:cubicBezTo>
                    <a:pt x="449" y="336"/>
                    <a:pt x="453" y="305"/>
                    <a:pt x="449" y="278"/>
                  </a:cubicBezTo>
                  <a:cubicBezTo>
                    <a:pt x="440" y="247"/>
                    <a:pt x="422" y="228"/>
                    <a:pt x="395" y="211"/>
                  </a:cubicBezTo>
                  <a:lnTo>
                    <a:pt x="391" y="206"/>
                  </a:lnTo>
                  <a:lnTo>
                    <a:pt x="399" y="211"/>
                  </a:lnTo>
                  <a:cubicBezTo>
                    <a:pt x="327" y="158"/>
                    <a:pt x="261" y="98"/>
                    <a:pt x="203" y="32"/>
                  </a:cubicBezTo>
                  <a:cubicBezTo>
                    <a:pt x="180" y="9"/>
                    <a:pt x="153" y="1"/>
                    <a:pt x="126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939078" y="4123385"/>
              <a:ext cx="30149" cy="20564"/>
            </a:xfrm>
            <a:custGeom>
              <a:avLst/>
              <a:gdLst/>
              <a:ahLst/>
              <a:cxnLst/>
              <a:rect l="l" t="t" r="r" b="b"/>
              <a:pathLst>
                <a:path w="519" h="354" extrusionOk="0">
                  <a:moveTo>
                    <a:pt x="120" y="1"/>
                  </a:moveTo>
                  <a:cubicBezTo>
                    <a:pt x="85" y="1"/>
                    <a:pt x="50" y="19"/>
                    <a:pt x="27" y="55"/>
                  </a:cubicBezTo>
                  <a:cubicBezTo>
                    <a:pt x="0" y="104"/>
                    <a:pt x="13" y="180"/>
                    <a:pt x="67" y="207"/>
                  </a:cubicBezTo>
                  <a:cubicBezTo>
                    <a:pt x="170" y="261"/>
                    <a:pt x="273" y="306"/>
                    <a:pt x="376" y="350"/>
                  </a:cubicBezTo>
                  <a:cubicBezTo>
                    <a:pt x="384" y="353"/>
                    <a:pt x="392" y="354"/>
                    <a:pt x="401" y="354"/>
                  </a:cubicBezTo>
                  <a:cubicBezTo>
                    <a:pt x="422" y="354"/>
                    <a:pt x="445" y="346"/>
                    <a:pt x="461" y="337"/>
                  </a:cubicBezTo>
                  <a:cubicBezTo>
                    <a:pt x="488" y="323"/>
                    <a:pt x="506" y="296"/>
                    <a:pt x="515" y="269"/>
                  </a:cubicBezTo>
                  <a:cubicBezTo>
                    <a:pt x="519" y="243"/>
                    <a:pt x="515" y="211"/>
                    <a:pt x="501" y="185"/>
                  </a:cubicBezTo>
                  <a:cubicBezTo>
                    <a:pt x="484" y="158"/>
                    <a:pt x="461" y="145"/>
                    <a:pt x="434" y="135"/>
                  </a:cubicBezTo>
                  <a:cubicBezTo>
                    <a:pt x="416" y="127"/>
                    <a:pt x="399" y="122"/>
                    <a:pt x="385" y="114"/>
                  </a:cubicBezTo>
                  <a:cubicBezTo>
                    <a:pt x="313" y="81"/>
                    <a:pt x="246" y="50"/>
                    <a:pt x="178" y="15"/>
                  </a:cubicBezTo>
                  <a:cubicBezTo>
                    <a:pt x="161" y="6"/>
                    <a:pt x="143" y="1"/>
                    <a:pt x="120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959584" y="4070931"/>
              <a:ext cx="34622" cy="12780"/>
            </a:xfrm>
            <a:custGeom>
              <a:avLst/>
              <a:gdLst/>
              <a:ahLst/>
              <a:cxnLst/>
              <a:rect l="l" t="t" r="r" b="b"/>
              <a:pathLst>
                <a:path w="596" h="220" extrusionOk="0">
                  <a:moveTo>
                    <a:pt x="112" y="0"/>
                  </a:moveTo>
                  <a:cubicBezTo>
                    <a:pt x="54" y="0"/>
                    <a:pt x="1" y="50"/>
                    <a:pt x="1" y="112"/>
                  </a:cubicBezTo>
                  <a:cubicBezTo>
                    <a:pt x="1" y="170"/>
                    <a:pt x="54" y="220"/>
                    <a:pt x="112" y="220"/>
                  </a:cubicBezTo>
                  <a:lnTo>
                    <a:pt x="484" y="220"/>
                  </a:lnTo>
                  <a:cubicBezTo>
                    <a:pt x="486" y="220"/>
                    <a:pt x="489" y="220"/>
                    <a:pt x="491" y="220"/>
                  </a:cubicBezTo>
                  <a:cubicBezTo>
                    <a:pt x="550" y="220"/>
                    <a:pt x="596" y="168"/>
                    <a:pt x="596" y="112"/>
                  </a:cubicBezTo>
                  <a:cubicBezTo>
                    <a:pt x="596" y="50"/>
                    <a:pt x="546" y="0"/>
                    <a:pt x="484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967658" y="4004361"/>
              <a:ext cx="34622" cy="18415"/>
            </a:xfrm>
            <a:custGeom>
              <a:avLst/>
              <a:gdLst/>
              <a:ahLst/>
              <a:cxnLst/>
              <a:rect l="l" t="t" r="r" b="b"/>
              <a:pathLst>
                <a:path w="596" h="317" extrusionOk="0">
                  <a:moveTo>
                    <a:pt x="471" y="0"/>
                  </a:moveTo>
                  <a:cubicBezTo>
                    <a:pt x="461" y="0"/>
                    <a:pt x="452" y="0"/>
                    <a:pt x="444" y="4"/>
                  </a:cubicBezTo>
                  <a:cubicBezTo>
                    <a:pt x="327" y="41"/>
                    <a:pt x="211" y="72"/>
                    <a:pt x="95" y="99"/>
                  </a:cubicBezTo>
                  <a:cubicBezTo>
                    <a:pt x="31" y="112"/>
                    <a:pt x="0" y="180"/>
                    <a:pt x="14" y="238"/>
                  </a:cubicBezTo>
                  <a:cubicBezTo>
                    <a:pt x="29" y="287"/>
                    <a:pt x="77" y="317"/>
                    <a:pt x="126" y="317"/>
                  </a:cubicBezTo>
                  <a:cubicBezTo>
                    <a:pt x="135" y="317"/>
                    <a:pt x="144" y="316"/>
                    <a:pt x="153" y="314"/>
                  </a:cubicBezTo>
                  <a:cubicBezTo>
                    <a:pt x="269" y="287"/>
                    <a:pt x="385" y="256"/>
                    <a:pt x="502" y="215"/>
                  </a:cubicBezTo>
                  <a:cubicBezTo>
                    <a:pt x="560" y="197"/>
                    <a:pt x="595" y="139"/>
                    <a:pt x="578" y="81"/>
                  </a:cubicBezTo>
                  <a:cubicBezTo>
                    <a:pt x="568" y="31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962198" y="3945284"/>
              <a:ext cx="33576" cy="30555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457" y="1"/>
                  </a:moveTo>
                  <a:cubicBezTo>
                    <a:pt x="430" y="1"/>
                    <a:pt x="404" y="11"/>
                    <a:pt x="381" y="32"/>
                  </a:cubicBezTo>
                  <a:cubicBezTo>
                    <a:pt x="274" y="135"/>
                    <a:pt x="162" y="238"/>
                    <a:pt x="45" y="337"/>
                  </a:cubicBezTo>
                  <a:cubicBezTo>
                    <a:pt x="1" y="373"/>
                    <a:pt x="5" y="453"/>
                    <a:pt x="45" y="494"/>
                  </a:cubicBezTo>
                  <a:cubicBezTo>
                    <a:pt x="67" y="511"/>
                    <a:pt x="94" y="525"/>
                    <a:pt x="125" y="525"/>
                  </a:cubicBezTo>
                  <a:cubicBezTo>
                    <a:pt x="156" y="525"/>
                    <a:pt x="179" y="511"/>
                    <a:pt x="202" y="494"/>
                  </a:cubicBezTo>
                  <a:cubicBezTo>
                    <a:pt x="318" y="395"/>
                    <a:pt x="430" y="292"/>
                    <a:pt x="538" y="189"/>
                  </a:cubicBezTo>
                  <a:cubicBezTo>
                    <a:pt x="578" y="149"/>
                    <a:pt x="578" y="77"/>
                    <a:pt x="538" y="32"/>
                  </a:cubicBezTo>
                  <a:cubicBezTo>
                    <a:pt x="515" y="11"/>
                    <a:pt x="488" y="1"/>
                    <a:pt x="457" y="1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942912" y="3902937"/>
              <a:ext cx="25269" cy="29916"/>
            </a:xfrm>
            <a:custGeom>
              <a:avLst/>
              <a:gdLst/>
              <a:ahLst/>
              <a:cxnLst/>
              <a:rect l="l" t="t" r="r" b="b"/>
              <a:pathLst>
                <a:path w="435" h="515" extrusionOk="0">
                  <a:moveTo>
                    <a:pt x="323" y="0"/>
                  </a:moveTo>
                  <a:cubicBezTo>
                    <a:pt x="314" y="0"/>
                    <a:pt x="300" y="0"/>
                    <a:pt x="292" y="5"/>
                  </a:cubicBezTo>
                  <a:cubicBezTo>
                    <a:pt x="265" y="9"/>
                    <a:pt x="247" y="32"/>
                    <a:pt x="230" y="54"/>
                  </a:cubicBezTo>
                  <a:cubicBezTo>
                    <a:pt x="158" y="149"/>
                    <a:pt x="91" y="246"/>
                    <a:pt x="32" y="350"/>
                  </a:cubicBezTo>
                  <a:cubicBezTo>
                    <a:pt x="1" y="399"/>
                    <a:pt x="19" y="471"/>
                    <a:pt x="73" y="502"/>
                  </a:cubicBezTo>
                  <a:cubicBezTo>
                    <a:pt x="89" y="511"/>
                    <a:pt x="108" y="514"/>
                    <a:pt x="125" y="514"/>
                  </a:cubicBezTo>
                  <a:cubicBezTo>
                    <a:pt x="165" y="514"/>
                    <a:pt x="203" y="495"/>
                    <a:pt x="225" y="461"/>
                  </a:cubicBezTo>
                  <a:cubicBezTo>
                    <a:pt x="283" y="358"/>
                    <a:pt x="350" y="260"/>
                    <a:pt x="418" y="166"/>
                  </a:cubicBezTo>
                  <a:cubicBezTo>
                    <a:pt x="435" y="143"/>
                    <a:pt x="435" y="108"/>
                    <a:pt x="430" y="81"/>
                  </a:cubicBezTo>
                  <a:cubicBezTo>
                    <a:pt x="422" y="54"/>
                    <a:pt x="404" y="27"/>
                    <a:pt x="377" y="14"/>
                  </a:cubicBezTo>
                  <a:cubicBezTo>
                    <a:pt x="364" y="5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1092201" y="3752080"/>
              <a:ext cx="440496" cy="406049"/>
            </a:xfrm>
            <a:custGeom>
              <a:avLst/>
              <a:gdLst/>
              <a:ahLst/>
              <a:cxnLst/>
              <a:rect l="l" t="t" r="r" b="b"/>
              <a:pathLst>
                <a:path w="7583" h="6990" extrusionOk="0">
                  <a:moveTo>
                    <a:pt x="1585" y="1"/>
                  </a:moveTo>
                  <a:cubicBezTo>
                    <a:pt x="1432" y="1"/>
                    <a:pt x="1281" y="15"/>
                    <a:pt x="1137" y="37"/>
                  </a:cubicBezTo>
                  <a:cubicBezTo>
                    <a:pt x="833" y="91"/>
                    <a:pt x="550" y="216"/>
                    <a:pt x="314" y="399"/>
                  </a:cubicBezTo>
                  <a:cubicBezTo>
                    <a:pt x="220" y="471"/>
                    <a:pt x="126" y="561"/>
                    <a:pt x="27" y="678"/>
                  </a:cubicBezTo>
                  <a:cubicBezTo>
                    <a:pt x="13" y="691"/>
                    <a:pt x="9" y="709"/>
                    <a:pt x="5" y="726"/>
                  </a:cubicBezTo>
                  <a:cubicBezTo>
                    <a:pt x="0" y="744"/>
                    <a:pt x="0" y="758"/>
                    <a:pt x="0" y="775"/>
                  </a:cubicBezTo>
                  <a:cubicBezTo>
                    <a:pt x="5" y="807"/>
                    <a:pt x="19" y="833"/>
                    <a:pt x="46" y="852"/>
                  </a:cubicBezTo>
                  <a:cubicBezTo>
                    <a:pt x="67" y="874"/>
                    <a:pt x="94" y="874"/>
                    <a:pt x="126" y="874"/>
                  </a:cubicBezTo>
                  <a:cubicBezTo>
                    <a:pt x="318" y="879"/>
                    <a:pt x="524" y="910"/>
                    <a:pt x="726" y="963"/>
                  </a:cubicBezTo>
                  <a:lnTo>
                    <a:pt x="738" y="963"/>
                  </a:lnTo>
                  <a:cubicBezTo>
                    <a:pt x="972" y="1035"/>
                    <a:pt x="1209" y="1139"/>
                    <a:pt x="1442" y="1269"/>
                  </a:cubicBezTo>
                  <a:cubicBezTo>
                    <a:pt x="1769" y="1465"/>
                    <a:pt x="2095" y="1725"/>
                    <a:pt x="2409" y="2042"/>
                  </a:cubicBezTo>
                  <a:cubicBezTo>
                    <a:pt x="2847" y="2490"/>
                    <a:pt x="3250" y="3041"/>
                    <a:pt x="3604" y="3667"/>
                  </a:cubicBezTo>
                  <a:lnTo>
                    <a:pt x="3599" y="3659"/>
                  </a:lnTo>
                  <a:lnTo>
                    <a:pt x="3599" y="3659"/>
                  </a:lnTo>
                  <a:cubicBezTo>
                    <a:pt x="3738" y="3909"/>
                    <a:pt x="3864" y="4169"/>
                    <a:pt x="3975" y="4424"/>
                  </a:cubicBezTo>
                  <a:cubicBezTo>
                    <a:pt x="4132" y="4787"/>
                    <a:pt x="4262" y="5171"/>
                    <a:pt x="4360" y="5570"/>
                  </a:cubicBezTo>
                  <a:cubicBezTo>
                    <a:pt x="4414" y="5785"/>
                    <a:pt x="4454" y="5995"/>
                    <a:pt x="4486" y="6210"/>
                  </a:cubicBezTo>
                  <a:cubicBezTo>
                    <a:pt x="4723" y="6259"/>
                    <a:pt x="4960" y="6308"/>
                    <a:pt x="5197" y="6362"/>
                  </a:cubicBezTo>
                  <a:cubicBezTo>
                    <a:pt x="5860" y="6506"/>
                    <a:pt x="6719" y="6711"/>
                    <a:pt x="7578" y="6989"/>
                  </a:cubicBezTo>
                  <a:cubicBezTo>
                    <a:pt x="7578" y="6962"/>
                    <a:pt x="7583" y="6940"/>
                    <a:pt x="7583" y="6913"/>
                  </a:cubicBezTo>
                  <a:cubicBezTo>
                    <a:pt x="7583" y="6564"/>
                    <a:pt x="7547" y="6201"/>
                    <a:pt x="7480" y="5825"/>
                  </a:cubicBezTo>
                  <a:cubicBezTo>
                    <a:pt x="7413" y="5475"/>
                    <a:pt x="7314" y="5126"/>
                    <a:pt x="7180" y="4746"/>
                  </a:cubicBezTo>
                  <a:cubicBezTo>
                    <a:pt x="7060" y="4405"/>
                    <a:pt x="6903" y="4062"/>
                    <a:pt x="6719" y="3721"/>
                  </a:cubicBezTo>
                  <a:cubicBezTo>
                    <a:pt x="6366" y="3054"/>
                    <a:pt x="5927" y="2445"/>
                    <a:pt x="5412" y="1908"/>
                  </a:cubicBezTo>
                  <a:cubicBezTo>
                    <a:pt x="5166" y="1649"/>
                    <a:pt x="4901" y="1407"/>
                    <a:pt x="4620" y="1192"/>
                  </a:cubicBezTo>
                  <a:cubicBezTo>
                    <a:pt x="4401" y="1017"/>
                    <a:pt x="4155" y="856"/>
                    <a:pt x="3890" y="705"/>
                  </a:cubicBezTo>
                  <a:cubicBezTo>
                    <a:pt x="3268" y="355"/>
                    <a:pt x="2655" y="131"/>
                    <a:pt x="2064" y="37"/>
                  </a:cubicBezTo>
                  <a:cubicBezTo>
                    <a:pt x="1899" y="15"/>
                    <a:pt x="1738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4" name="Google Shape;2474;p42"/>
          <p:cNvSpPr/>
          <p:nvPr/>
        </p:nvSpPr>
        <p:spPr>
          <a:xfrm>
            <a:off x="6995027" y="943939"/>
            <a:ext cx="388738" cy="257745"/>
          </a:xfrm>
          <a:custGeom>
            <a:avLst/>
            <a:gdLst/>
            <a:ahLst/>
            <a:cxnLst/>
            <a:rect l="l" t="t" r="r" b="b"/>
            <a:pathLst>
              <a:path w="6692" h="4437" extrusionOk="0">
                <a:moveTo>
                  <a:pt x="4095" y="0"/>
                </a:moveTo>
                <a:cubicBezTo>
                  <a:pt x="3885" y="5"/>
                  <a:pt x="3688" y="44"/>
                  <a:pt x="3505" y="116"/>
                </a:cubicBezTo>
                <a:cubicBezTo>
                  <a:pt x="3335" y="183"/>
                  <a:pt x="3178" y="282"/>
                  <a:pt x="3035" y="412"/>
                </a:cubicBezTo>
                <a:cubicBezTo>
                  <a:pt x="2909" y="528"/>
                  <a:pt x="2798" y="672"/>
                  <a:pt x="2699" y="837"/>
                </a:cubicBezTo>
                <a:cubicBezTo>
                  <a:pt x="2610" y="989"/>
                  <a:pt x="2533" y="1160"/>
                  <a:pt x="2471" y="1360"/>
                </a:cubicBezTo>
                <a:cubicBezTo>
                  <a:pt x="2417" y="1536"/>
                  <a:pt x="2377" y="1719"/>
                  <a:pt x="2345" y="1924"/>
                </a:cubicBezTo>
                <a:cubicBezTo>
                  <a:pt x="2323" y="2086"/>
                  <a:pt x="2314" y="2247"/>
                  <a:pt x="2310" y="2404"/>
                </a:cubicBezTo>
                <a:cubicBezTo>
                  <a:pt x="2283" y="2341"/>
                  <a:pt x="2242" y="2274"/>
                  <a:pt x="2189" y="2197"/>
                </a:cubicBezTo>
                <a:cubicBezTo>
                  <a:pt x="2046" y="2001"/>
                  <a:pt x="1880" y="1862"/>
                  <a:pt x="1696" y="1786"/>
                </a:cubicBezTo>
                <a:cubicBezTo>
                  <a:pt x="1598" y="1741"/>
                  <a:pt x="1495" y="1719"/>
                  <a:pt x="1383" y="1719"/>
                </a:cubicBezTo>
                <a:lnTo>
                  <a:pt x="1365" y="1719"/>
                </a:lnTo>
                <a:cubicBezTo>
                  <a:pt x="1262" y="1719"/>
                  <a:pt x="1150" y="1741"/>
                  <a:pt x="1034" y="1782"/>
                </a:cubicBezTo>
                <a:cubicBezTo>
                  <a:pt x="854" y="1848"/>
                  <a:pt x="689" y="1961"/>
                  <a:pt x="555" y="2104"/>
                </a:cubicBezTo>
                <a:cubicBezTo>
                  <a:pt x="434" y="2234"/>
                  <a:pt x="331" y="2395"/>
                  <a:pt x="251" y="2587"/>
                </a:cubicBezTo>
                <a:cubicBezTo>
                  <a:pt x="174" y="2761"/>
                  <a:pt x="116" y="2949"/>
                  <a:pt x="81" y="3164"/>
                </a:cubicBezTo>
                <a:cubicBezTo>
                  <a:pt x="13" y="3532"/>
                  <a:pt x="0" y="3922"/>
                  <a:pt x="36" y="4333"/>
                </a:cubicBezTo>
                <a:cubicBezTo>
                  <a:pt x="40" y="4364"/>
                  <a:pt x="44" y="4400"/>
                  <a:pt x="49" y="4432"/>
                </a:cubicBezTo>
                <a:lnTo>
                  <a:pt x="559" y="4436"/>
                </a:lnTo>
                <a:lnTo>
                  <a:pt x="6580" y="4436"/>
                </a:lnTo>
                <a:cubicBezTo>
                  <a:pt x="6629" y="4310"/>
                  <a:pt x="6661" y="4168"/>
                  <a:pt x="6678" y="3992"/>
                </a:cubicBezTo>
                <a:cubicBezTo>
                  <a:pt x="6692" y="3831"/>
                  <a:pt x="6688" y="3666"/>
                  <a:pt x="6661" y="3496"/>
                </a:cubicBezTo>
                <a:cubicBezTo>
                  <a:pt x="6647" y="3420"/>
                  <a:pt x="6624" y="3348"/>
                  <a:pt x="6602" y="3281"/>
                </a:cubicBezTo>
                <a:cubicBezTo>
                  <a:pt x="6575" y="3209"/>
                  <a:pt x="6544" y="3147"/>
                  <a:pt x="6504" y="3098"/>
                </a:cubicBezTo>
                <a:cubicBezTo>
                  <a:pt x="6463" y="3040"/>
                  <a:pt x="6414" y="2994"/>
                  <a:pt x="6360" y="2963"/>
                </a:cubicBezTo>
                <a:cubicBezTo>
                  <a:pt x="6306" y="2928"/>
                  <a:pt x="6244" y="2910"/>
                  <a:pt x="6177" y="2905"/>
                </a:cubicBezTo>
                <a:lnTo>
                  <a:pt x="6155" y="2905"/>
                </a:lnTo>
                <a:cubicBezTo>
                  <a:pt x="6083" y="2905"/>
                  <a:pt x="6007" y="2928"/>
                  <a:pt x="5913" y="2968"/>
                </a:cubicBezTo>
                <a:cubicBezTo>
                  <a:pt x="5872" y="2990"/>
                  <a:pt x="5828" y="3013"/>
                  <a:pt x="5774" y="3052"/>
                </a:cubicBezTo>
                <a:cubicBezTo>
                  <a:pt x="5761" y="3062"/>
                  <a:pt x="5748" y="3071"/>
                  <a:pt x="5734" y="3079"/>
                </a:cubicBezTo>
                <a:lnTo>
                  <a:pt x="5742" y="3062"/>
                </a:lnTo>
                <a:lnTo>
                  <a:pt x="5742" y="3048"/>
                </a:lnTo>
                <a:cubicBezTo>
                  <a:pt x="5748" y="2860"/>
                  <a:pt x="5752" y="2650"/>
                  <a:pt x="5748" y="2444"/>
                </a:cubicBezTo>
                <a:cubicBezTo>
                  <a:pt x="5742" y="2256"/>
                  <a:pt x="5729" y="2077"/>
                  <a:pt x="5711" y="1898"/>
                </a:cubicBezTo>
                <a:cubicBezTo>
                  <a:pt x="5662" y="1459"/>
                  <a:pt x="5573" y="1114"/>
                  <a:pt x="5430" y="819"/>
                </a:cubicBezTo>
                <a:cubicBezTo>
                  <a:pt x="5353" y="654"/>
                  <a:pt x="5250" y="511"/>
                  <a:pt x="5134" y="389"/>
                </a:cubicBezTo>
                <a:cubicBezTo>
                  <a:pt x="5071" y="327"/>
                  <a:pt x="5004" y="273"/>
                  <a:pt x="4932" y="224"/>
                </a:cubicBezTo>
                <a:cubicBezTo>
                  <a:pt x="4861" y="179"/>
                  <a:pt x="4785" y="139"/>
                  <a:pt x="4691" y="98"/>
                </a:cubicBezTo>
                <a:cubicBezTo>
                  <a:pt x="4529" y="36"/>
                  <a:pt x="4337" y="0"/>
                  <a:pt x="4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42"/>
          <p:cNvSpPr/>
          <p:nvPr/>
        </p:nvSpPr>
        <p:spPr>
          <a:xfrm flipH="1">
            <a:off x="6607818" y="436666"/>
            <a:ext cx="506022" cy="321935"/>
          </a:xfrm>
          <a:custGeom>
            <a:avLst/>
            <a:gdLst/>
            <a:ahLst/>
            <a:cxnLst/>
            <a:rect l="l" t="t" r="r" b="b"/>
            <a:pathLst>
              <a:path w="8711" h="5542" extrusionOk="0">
                <a:moveTo>
                  <a:pt x="3992" y="1"/>
                </a:moveTo>
                <a:cubicBezTo>
                  <a:pt x="3837" y="1"/>
                  <a:pt x="3662" y="27"/>
                  <a:pt x="3482" y="86"/>
                </a:cubicBezTo>
                <a:cubicBezTo>
                  <a:pt x="3192" y="180"/>
                  <a:pt x="2918" y="345"/>
                  <a:pt x="2699" y="565"/>
                </a:cubicBezTo>
                <a:cubicBezTo>
                  <a:pt x="2507" y="757"/>
                  <a:pt x="2346" y="999"/>
                  <a:pt x="2216" y="1290"/>
                </a:cubicBezTo>
                <a:cubicBezTo>
                  <a:pt x="1938" y="1916"/>
                  <a:pt x="1876" y="2614"/>
                  <a:pt x="1849" y="3085"/>
                </a:cubicBezTo>
                <a:cubicBezTo>
                  <a:pt x="1844" y="3184"/>
                  <a:pt x="1840" y="3286"/>
                  <a:pt x="1840" y="3385"/>
                </a:cubicBezTo>
                <a:cubicBezTo>
                  <a:pt x="1746" y="3237"/>
                  <a:pt x="1629" y="3112"/>
                  <a:pt x="1490" y="3023"/>
                </a:cubicBezTo>
                <a:cubicBezTo>
                  <a:pt x="1360" y="2937"/>
                  <a:pt x="1205" y="2888"/>
                  <a:pt x="1052" y="2888"/>
                </a:cubicBezTo>
                <a:lnTo>
                  <a:pt x="1017" y="2893"/>
                </a:lnTo>
                <a:cubicBezTo>
                  <a:pt x="856" y="2897"/>
                  <a:pt x="685" y="2959"/>
                  <a:pt x="538" y="3062"/>
                </a:cubicBezTo>
                <a:cubicBezTo>
                  <a:pt x="430" y="3139"/>
                  <a:pt x="336" y="3242"/>
                  <a:pt x="251" y="3366"/>
                </a:cubicBezTo>
                <a:cubicBezTo>
                  <a:pt x="184" y="3470"/>
                  <a:pt x="130" y="3595"/>
                  <a:pt x="85" y="3752"/>
                </a:cubicBezTo>
                <a:cubicBezTo>
                  <a:pt x="50" y="3877"/>
                  <a:pt x="27" y="4021"/>
                  <a:pt x="13" y="4195"/>
                </a:cubicBezTo>
                <a:cubicBezTo>
                  <a:pt x="0" y="4333"/>
                  <a:pt x="0" y="4481"/>
                  <a:pt x="13" y="4643"/>
                </a:cubicBezTo>
                <a:cubicBezTo>
                  <a:pt x="36" y="4969"/>
                  <a:pt x="94" y="5269"/>
                  <a:pt x="188" y="5537"/>
                </a:cubicBezTo>
                <a:lnTo>
                  <a:pt x="4288" y="5542"/>
                </a:lnTo>
                <a:lnTo>
                  <a:pt x="8576" y="5542"/>
                </a:lnTo>
                <a:cubicBezTo>
                  <a:pt x="8671" y="5139"/>
                  <a:pt x="8711" y="4709"/>
                  <a:pt x="8711" y="4231"/>
                </a:cubicBezTo>
                <a:cubicBezTo>
                  <a:pt x="8711" y="4021"/>
                  <a:pt x="8698" y="3796"/>
                  <a:pt x="8675" y="3554"/>
                </a:cubicBezTo>
                <a:cubicBezTo>
                  <a:pt x="8653" y="3362"/>
                  <a:pt x="8630" y="3215"/>
                  <a:pt x="8590" y="3081"/>
                </a:cubicBezTo>
                <a:cubicBezTo>
                  <a:pt x="8554" y="2946"/>
                  <a:pt x="8505" y="2821"/>
                  <a:pt x="8442" y="2695"/>
                </a:cubicBezTo>
                <a:cubicBezTo>
                  <a:pt x="8388" y="2588"/>
                  <a:pt x="8322" y="2485"/>
                  <a:pt x="8232" y="2373"/>
                </a:cubicBezTo>
                <a:cubicBezTo>
                  <a:pt x="8089" y="2194"/>
                  <a:pt x="7901" y="2037"/>
                  <a:pt x="7690" y="1926"/>
                </a:cubicBezTo>
                <a:cubicBezTo>
                  <a:pt x="7444" y="1796"/>
                  <a:pt x="7167" y="1728"/>
                  <a:pt x="6884" y="1728"/>
                </a:cubicBezTo>
                <a:cubicBezTo>
                  <a:pt x="6705" y="1728"/>
                  <a:pt x="6531" y="1755"/>
                  <a:pt x="6361" y="1814"/>
                </a:cubicBezTo>
                <a:cubicBezTo>
                  <a:pt x="6137" y="1885"/>
                  <a:pt x="5936" y="2006"/>
                  <a:pt x="5756" y="2172"/>
                </a:cubicBezTo>
                <a:cubicBezTo>
                  <a:pt x="5672" y="2252"/>
                  <a:pt x="5595" y="2346"/>
                  <a:pt x="5515" y="2459"/>
                </a:cubicBezTo>
                <a:cubicBezTo>
                  <a:pt x="5484" y="2507"/>
                  <a:pt x="5452" y="2552"/>
                  <a:pt x="5426" y="2606"/>
                </a:cubicBezTo>
                <a:cubicBezTo>
                  <a:pt x="5434" y="2387"/>
                  <a:pt x="5430" y="2190"/>
                  <a:pt x="5416" y="1979"/>
                </a:cubicBezTo>
                <a:cubicBezTo>
                  <a:pt x="5385" y="1482"/>
                  <a:pt x="5291" y="1079"/>
                  <a:pt x="5139" y="748"/>
                </a:cubicBezTo>
                <a:cubicBezTo>
                  <a:pt x="5067" y="596"/>
                  <a:pt x="4965" y="453"/>
                  <a:pt x="4848" y="337"/>
                </a:cubicBezTo>
                <a:cubicBezTo>
                  <a:pt x="4798" y="287"/>
                  <a:pt x="4740" y="238"/>
                  <a:pt x="4669" y="193"/>
                </a:cubicBezTo>
                <a:cubicBezTo>
                  <a:pt x="4593" y="144"/>
                  <a:pt x="4508" y="104"/>
                  <a:pt x="4454" y="81"/>
                </a:cubicBezTo>
                <a:cubicBezTo>
                  <a:pt x="4320" y="27"/>
                  <a:pt x="4163" y="1"/>
                  <a:pt x="3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42"/>
          <p:cNvSpPr txBox="1"/>
          <p:nvPr/>
        </p:nvSpPr>
        <p:spPr>
          <a:xfrm>
            <a:off x="2387914" y="1086907"/>
            <a:ext cx="3883322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800" dirty="0">
                <a:solidFill>
                  <a:schemeClr val="lt2"/>
                </a:solidFill>
                <a:latin typeface="Chicken Quiche" panose="02000600000000000000" pitchFamily="2" charset="0"/>
                <a:ea typeface="Barrio"/>
                <a:cs typeface="Barrio"/>
                <a:sym typeface="Barrio"/>
              </a:rPr>
              <a:t>I</a:t>
            </a:r>
            <a:r>
              <a:rPr lang="fr" sz="3800" dirty="0">
                <a:solidFill>
                  <a:schemeClr val="lt2"/>
                </a:solidFill>
                <a:latin typeface="Chicken Quiche" panose="02000600000000000000" pitchFamily="2" charset="0"/>
                <a:ea typeface="Barrio"/>
                <a:cs typeface="Barrio"/>
                <a:sym typeface="Barrio"/>
              </a:rPr>
              <a:t>nfraestructura y equipamiento</a:t>
            </a:r>
            <a:endParaRPr sz="3800" dirty="0">
              <a:solidFill>
                <a:schemeClr val="lt2"/>
              </a:solidFill>
              <a:latin typeface="Chicken Quiche" panose="02000600000000000000" pitchFamily="2" charset="0"/>
              <a:ea typeface="Barrio"/>
              <a:cs typeface="Barrio"/>
              <a:sym typeface="Barri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Chicken Quiche" panose="02000600000000000000" pitchFamily="2" charset="0"/>
              </a:rPr>
              <a:t>A</a:t>
            </a:r>
            <a:r>
              <a:rPr lang="fr" dirty="0">
                <a:latin typeface="Chicken Quiche" panose="02000600000000000000" pitchFamily="2" charset="0"/>
              </a:rPr>
              <a:t>cciones 50%</a:t>
            </a:r>
            <a:endParaRPr dirty="0">
              <a:latin typeface="Chicken Quiche" panose="020006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0B535F-5621-403D-8B8C-D0F1AA30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16085"/>
              </p:ext>
            </p:extLst>
          </p:nvPr>
        </p:nvGraphicFramePr>
        <p:xfrm>
          <a:off x="514800" y="2059283"/>
          <a:ext cx="6530976" cy="2249666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812708">
                  <a:extLst>
                    <a:ext uri="{9D8B030D-6E8A-4147-A177-3AD203B41FA5}">
                      <a16:colId xmlns:a16="http://schemas.microsoft.com/office/drawing/2014/main" val="380733108"/>
                    </a:ext>
                  </a:extLst>
                </a:gridCol>
                <a:gridCol w="718268">
                  <a:extLst>
                    <a:ext uri="{9D8B030D-6E8A-4147-A177-3AD203B41FA5}">
                      <a16:colId xmlns:a16="http://schemas.microsoft.com/office/drawing/2014/main" val="4281196235"/>
                    </a:ext>
                  </a:extLst>
                </a:gridCol>
              </a:tblGrid>
              <a:tr h="37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Gestionar con las dependencias gubernamentales apoyos económicos y/o materiales para el mantenimiento de la escuela (presidente municipal)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1119121433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Aportaciones voluntarias por parte de los padres de familia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4081173318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Cambio de manguera para riego en todo el perímetro de la escuela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835413417"/>
                  </a:ext>
                </a:extLst>
              </a:tr>
              <a:tr h="24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Reactivación de aula multiusos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49101046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Mantenimiento a juegos recreativos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2936675915"/>
                  </a:ext>
                </a:extLst>
              </a:tr>
              <a:tr h="265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Mantenimiento con pintura para salón de clases, aula multiusos y entrada escolar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476239489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Mantenimiento a muro principal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752579883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Instalación de cableado, baño completo, regadera y fregadero a Casa del Maestro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302381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77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 rot="1840256" flipH="1">
            <a:off x="6168560" y="36563"/>
            <a:ext cx="1090834" cy="1226554"/>
            <a:chOff x="1209061" y="260275"/>
            <a:chExt cx="1090848" cy="1226570"/>
          </a:xfrm>
        </p:grpSpPr>
        <p:sp>
          <p:nvSpPr>
            <p:cNvPr id="766" name="Google Shape;766;p29"/>
            <p:cNvSpPr/>
            <p:nvPr/>
          </p:nvSpPr>
          <p:spPr>
            <a:xfrm>
              <a:off x="1209061" y="342019"/>
              <a:ext cx="1090848" cy="1144826"/>
            </a:xfrm>
            <a:custGeom>
              <a:avLst/>
              <a:gdLst/>
              <a:ahLst/>
              <a:cxnLst/>
              <a:rect l="l" t="t" r="r" b="b"/>
              <a:pathLst>
                <a:path w="10342" h="10854" extrusionOk="0">
                  <a:moveTo>
                    <a:pt x="4201" y="7905"/>
                  </a:moveTo>
                  <a:cubicBezTo>
                    <a:pt x="4198" y="7920"/>
                    <a:pt x="4196" y="7938"/>
                    <a:pt x="4193" y="7955"/>
                  </a:cubicBezTo>
                  <a:lnTo>
                    <a:pt x="4193" y="7955"/>
                  </a:lnTo>
                  <a:cubicBezTo>
                    <a:pt x="4195" y="7942"/>
                    <a:pt x="4195" y="7930"/>
                    <a:pt x="4198" y="7918"/>
                  </a:cubicBezTo>
                  <a:lnTo>
                    <a:pt x="4201" y="7905"/>
                  </a:lnTo>
                  <a:close/>
                  <a:moveTo>
                    <a:pt x="4967" y="1"/>
                  </a:moveTo>
                  <a:cubicBezTo>
                    <a:pt x="4616" y="7"/>
                    <a:pt x="4252" y="42"/>
                    <a:pt x="3886" y="107"/>
                  </a:cubicBezTo>
                  <a:cubicBezTo>
                    <a:pt x="3341" y="200"/>
                    <a:pt x="2813" y="368"/>
                    <a:pt x="2314" y="606"/>
                  </a:cubicBezTo>
                  <a:cubicBezTo>
                    <a:pt x="2080" y="718"/>
                    <a:pt x="1848" y="850"/>
                    <a:pt x="1629" y="1002"/>
                  </a:cubicBezTo>
                  <a:cubicBezTo>
                    <a:pt x="1519" y="1079"/>
                    <a:pt x="1407" y="1166"/>
                    <a:pt x="1294" y="1259"/>
                  </a:cubicBezTo>
                  <a:cubicBezTo>
                    <a:pt x="1240" y="1304"/>
                    <a:pt x="1188" y="1352"/>
                    <a:pt x="1136" y="1397"/>
                  </a:cubicBezTo>
                  <a:cubicBezTo>
                    <a:pt x="1101" y="1433"/>
                    <a:pt x="1066" y="1468"/>
                    <a:pt x="1034" y="1504"/>
                  </a:cubicBezTo>
                  <a:lnTo>
                    <a:pt x="976" y="1562"/>
                  </a:lnTo>
                  <a:cubicBezTo>
                    <a:pt x="937" y="1597"/>
                    <a:pt x="921" y="1651"/>
                    <a:pt x="927" y="1706"/>
                  </a:cubicBezTo>
                  <a:cubicBezTo>
                    <a:pt x="792" y="1852"/>
                    <a:pt x="670" y="2022"/>
                    <a:pt x="551" y="2228"/>
                  </a:cubicBezTo>
                  <a:cubicBezTo>
                    <a:pt x="422" y="2456"/>
                    <a:pt x="309" y="2717"/>
                    <a:pt x="216" y="2997"/>
                  </a:cubicBezTo>
                  <a:cubicBezTo>
                    <a:pt x="129" y="3267"/>
                    <a:pt x="65" y="3551"/>
                    <a:pt x="32" y="3838"/>
                  </a:cubicBezTo>
                  <a:cubicBezTo>
                    <a:pt x="0" y="4123"/>
                    <a:pt x="0" y="4398"/>
                    <a:pt x="36" y="4652"/>
                  </a:cubicBezTo>
                  <a:cubicBezTo>
                    <a:pt x="52" y="4771"/>
                    <a:pt x="77" y="4893"/>
                    <a:pt x="116" y="5012"/>
                  </a:cubicBezTo>
                  <a:cubicBezTo>
                    <a:pt x="161" y="5144"/>
                    <a:pt x="216" y="5260"/>
                    <a:pt x="284" y="5356"/>
                  </a:cubicBezTo>
                  <a:cubicBezTo>
                    <a:pt x="351" y="5453"/>
                    <a:pt x="429" y="5530"/>
                    <a:pt x="525" y="5595"/>
                  </a:cubicBezTo>
                  <a:cubicBezTo>
                    <a:pt x="606" y="5649"/>
                    <a:pt x="702" y="5691"/>
                    <a:pt x="811" y="5714"/>
                  </a:cubicBezTo>
                  <a:cubicBezTo>
                    <a:pt x="873" y="5726"/>
                    <a:pt x="937" y="5733"/>
                    <a:pt x="1001" y="5733"/>
                  </a:cubicBezTo>
                  <a:cubicBezTo>
                    <a:pt x="1139" y="5733"/>
                    <a:pt x="1285" y="5707"/>
                    <a:pt x="1436" y="5653"/>
                  </a:cubicBezTo>
                  <a:cubicBezTo>
                    <a:pt x="1607" y="5595"/>
                    <a:pt x="1777" y="5505"/>
                    <a:pt x="1951" y="5382"/>
                  </a:cubicBezTo>
                  <a:lnTo>
                    <a:pt x="1951" y="5382"/>
                  </a:lnTo>
                  <a:cubicBezTo>
                    <a:pt x="1880" y="5562"/>
                    <a:pt x="1822" y="5742"/>
                    <a:pt x="1777" y="5919"/>
                  </a:cubicBezTo>
                  <a:cubicBezTo>
                    <a:pt x="1706" y="6190"/>
                    <a:pt x="1671" y="6457"/>
                    <a:pt x="1665" y="6702"/>
                  </a:cubicBezTo>
                  <a:cubicBezTo>
                    <a:pt x="1665" y="6827"/>
                    <a:pt x="1674" y="6953"/>
                    <a:pt x="1693" y="7094"/>
                  </a:cubicBezTo>
                  <a:cubicBezTo>
                    <a:pt x="1713" y="7210"/>
                    <a:pt x="1742" y="7320"/>
                    <a:pt x="1784" y="7423"/>
                  </a:cubicBezTo>
                  <a:cubicBezTo>
                    <a:pt x="1832" y="7552"/>
                    <a:pt x="1889" y="7654"/>
                    <a:pt x="1961" y="7745"/>
                  </a:cubicBezTo>
                  <a:cubicBezTo>
                    <a:pt x="2005" y="7806"/>
                    <a:pt x="2047" y="7851"/>
                    <a:pt x="2086" y="7889"/>
                  </a:cubicBezTo>
                  <a:cubicBezTo>
                    <a:pt x="2137" y="7941"/>
                    <a:pt x="2198" y="7990"/>
                    <a:pt x="2279" y="8044"/>
                  </a:cubicBezTo>
                  <a:cubicBezTo>
                    <a:pt x="2402" y="8128"/>
                    <a:pt x="2543" y="8186"/>
                    <a:pt x="2688" y="8214"/>
                  </a:cubicBezTo>
                  <a:cubicBezTo>
                    <a:pt x="2759" y="8227"/>
                    <a:pt x="2830" y="8237"/>
                    <a:pt x="2901" y="8237"/>
                  </a:cubicBezTo>
                  <a:cubicBezTo>
                    <a:pt x="2987" y="8237"/>
                    <a:pt x="3071" y="8224"/>
                    <a:pt x="3132" y="8211"/>
                  </a:cubicBezTo>
                  <a:cubicBezTo>
                    <a:pt x="3254" y="8189"/>
                    <a:pt x="3383" y="8140"/>
                    <a:pt x="3528" y="8063"/>
                  </a:cubicBezTo>
                  <a:cubicBezTo>
                    <a:pt x="3641" y="8002"/>
                    <a:pt x="3753" y="7922"/>
                    <a:pt x="3882" y="7809"/>
                  </a:cubicBezTo>
                  <a:cubicBezTo>
                    <a:pt x="3924" y="7770"/>
                    <a:pt x="3966" y="7732"/>
                    <a:pt x="4004" y="7693"/>
                  </a:cubicBezTo>
                  <a:lnTo>
                    <a:pt x="4004" y="7693"/>
                  </a:lnTo>
                  <a:cubicBezTo>
                    <a:pt x="3988" y="7770"/>
                    <a:pt x="3975" y="7851"/>
                    <a:pt x="3966" y="7932"/>
                  </a:cubicBezTo>
                  <a:cubicBezTo>
                    <a:pt x="3895" y="8472"/>
                    <a:pt x="3892" y="8948"/>
                    <a:pt x="3956" y="9386"/>
                  </a:cubicBezTo>
                  <a:cubicBezTo>
                    <a:pt x="4030" y="9905"/>
                    <a:pt x="4210" y="10294"/>
                    <a:pt x="4487" y="10542"/>
                  </a:cubicBezTo>
                  <a:cubicBezTo>
                    <a:pt x="4642" y="10680"/>
                    <a:pt x="4838" y="10780"/>
                    <a:pt x="5054" y="10825"/>
                  </a:cubicBezTo>
                  <a:cubicBezTo>
                    <a:pt x="5153" y="10844"/>
                    <a:pt x="5250" y="10854"/>
                    <a:pt x="5343" y="10854"/>
                  </a:cubicBezTo>
                  <a:cubicBezTo>
                    <a:pt x="5495" y="10854"/>
                    <a:pt x="5630" y="10828"/>
                    <a:pt x="5755" y="10780"/>
                  </a:cubicBezTo>
                  <a:cubicBezTo>
                    <a:pt x="5810" y="10760"/>
                    <a:pt x="5858" y="10738"/>
                    <a:pt x="5903" y="10709"/>
                  </a:cubicBezTo>
                  <a:cubicBezTo>
                    <a:pt x="5955" y="10680"/>
                    <a:pt x="6000" y="10645"/>
                    <a:pt x="6045" y="10609"/>
                  </a:cubicBezTo>
                  <a:cubicBezTo>
                    <a:pt x="6116" y="10551"/>
                    <a:pt x="6180" y="10477"/>
                    <a:pt x="6251" y="10374"/>
                  </a:cubicBezTo>
                  <a:cubicBezTo>
                    <a:pt x="6319" y="10275"/>
                    <a:pt x="6367" y="10165"/>
                    <a:pt x="6399" y="10081"/>
                  </a:cubicBezTo>
                  <a:cubicBezTo>
                    <a:pt x="6438" y="9988"/>
                    <a:pt x="6466" y="9885"/>
                    <a:pt x="6496" y="9766"/>
                  </a:cubicBezTo>
                  <a:cubicBezTo>
                    <a:pt x="6585" y="9367"/>
                    <a:pt x="6602" y="8913"/>
                    <a:pt x="6544" y="8372"/>
                  </a:cubicBezTo>
                  <a:lnTo>
                    <a:pt x="6544" y="8372"/>
                  </a:lnTo>
                  <a:cubicBezTo>
                    <a:pt x="6566" y="8398"/>
                    <a:pt x="6592" y="8424"/>
                    <a:pt x="6618" y="8446"/>
                  </a:cubicBezTo>
                  <a:cubicBezTo>
                    <a:pt x="6750" y="8569"/>
                    <a:pt x="6898" y="8672"/>
                    <a:pt x="7056" y="8752"/>
                  </a:cubicBezTo>
                  <a:cubicBezTo>
                    <a:pt x="7220" y="8832"/>
                    <a:pt x="7393" y="8887"/>
                    <a:pt x="7574" y="8910"/>
                  </a:cubicBezTo>
                  <a:cubicBezTo>
                    <a:pt x="7625" y="8917"/>
                    <a:pt x="7680" y="8920"/>
                    <a:pt x="7732" y="8920"/>
                  </a:cubicBezTo>
                  <a:cubicBezTo>
                    <a:pt x="7854" y="8920"/>
                    <a:pt x="7976" y="8900"/>
                    <a:pt x="8095" y="8868"/>
                  </a:cubicBezTo>
                  <a:cubicBezTo>
                    <a:pt x="8166" y="8849"/>
                    <a:pt x="8240" y="8816"/>
                    <a:pt x="8333" y="8771"/>
                  </a:cubicBezTo>
                  <a:cubicBezTo>
                    <a:pt x="8391" y="8743"/>
                    <a:pt x="8449" y="8707"/>
                    <a:pt x="8507" y="8665"/>
                  </a:cubicBezTo>
                  <a:cubicBezTo>
                    <a:pt x="8565" y="8623"/>
                    <a:pt x="8617" y="8578"/>
                    <a:pt x="8662" y="8530"/>
                  </a:cubicBezTo>
                  <a:cubicBezTo>
                    <a:pt x="8707" y="8488"/>
                    <a:pt x="8748" y="8437"/>
                    <a:pt x="8797" y="8363"/>
                  </a:cubicBezTo>
                  <a:cubicBezTo>
                    <a:pt x="8861" y="8269"/>
                    <a:pt x="8913" y="8153"/>
                    <a:pt x="8951" y="8015"/>
                  </a:cubicBezTo>
                  <a:cubicBezTo>
                    <a:pt x="8980" y="7922"/>
                    <a:pt x="8999" y="7816"/>
                    <a:pt x="9009" y="7684"/>
                  </a:cubicBezTo>
                  <a:cubicBezTo>
                    <a:pt x="9019" y="7584"/>
                    <a:pt x="9019" y="7477"/>
                    <a:pt x="9009" y="7358"/>
                  </a:cubicBezTo>
                  <a:cubicBezTo>
                    <a:pt x="8993" y="7140"/>
                    <a:pt x="8951" y="6908"/>
                    <a:pt x="8880" y="6653"/>
                  </a:cubicBezTo>
                  <a:cubicBezTo>
                    <a:pt x="8825" y="6448"/>
                    <a:pt x="8752" y="6238"/>
                    <a:pt x="8656" y="6010"/>
                  </a:cubicBezTo>
                  <a:lnTo>
                    <a:pt x="8626" y="5936"/>
                  </a:lnTo>
                  <a:lnTo>
                    <a:pt x="8617" y="5913"/>
                  </a:lnTo>
                  <a:lnTo>
                    <a:pt x="8617" y="5913"/>
                  </a:lnTo>
                  <a:cubicBezTo>
                    <a:pt x="8764" y="5968"/>
                    <a:pt x="8916" y="5993"/>
                    <a:pt x="9064" y="5993"/>
                  </a:cubicBezTo>
                  <a:cubicBezTo>
                    <a:pt x="9202" y="5993"/>
                    <a:pt x="9341" y="5968"/>
                    <a:pt x="9463" y="5919"/>
                  </a:cubicBezTo>
                  <a:cubicBezTo>
                    <a:pt x="9534" y="5891"/>
                    <a:pt x="9598" y="5861"/>
                    <a:pt x="9653" y="5827"/>
                  </a:cubicBezTo>
                  <a:cubicBezTo>
                    <a:pt x="9708" y="5794"/>
                    <a:pt x="9766" y="5749"/>
                    <a:pt x="9830" y="5691"/>
                  </a:cubicBezTo>
                  <a:cubicBezTo>
                    <a:pt x="9926" y="5604"/>
                    <a:pt x="10017" y="5491"/>
                    <a:pt x="10094" y="5353"/>
                  </a:cubicBezTo>
                  <a:cubicBezTo>
                    <a:pt x="10168" y="5228"/>
                    <a:pt x="10226" y="5080"/>
                    <a:pt x="10268" y="4912"/>
                  </a:cubicBezTo>
                  <a:cubicBezTo>
                    <a:pt x="10306" y="4754"/>
                    <a:pt x="10329" y="4581"/>
                    <a:pt x="10336" y="4381"/>
                  </a:cubicBezTo>
                  <a:cubicBezTo>
                    <a:pt x="10342" y="4217"/>
                    <a:pt x="10332" y="4046"/>
                    <a:pt x="10309" y="3869"/>
                  </a:cubicBezTo>
                  <a:cubicBezTo>
                    <a:pt x="10287" y="3692"/>
                    <a:pt x="10255" y="3518"/>
                    <a:pt x="10210" y="3355"/>
                  </a:cubicBezTo>
                  <a:cubicBezTo>
                    <a:pt x="10168" y="3200"/>
                    <a:pt x="10110" y="3039"/>
                    <a:pt x="10036" y="2862"/>
                  </a:cubicBezTo>
                  <a:cubicBezTo>
                    <a:pt x="9907" y="2563"/>
                    <a:pt x="9740" y="2276"/>
                    <a:pt x="9534" y="2006"/>
                  </a:cubicBezTo>
                  <a:cubicBezTo>
                    <a:pt x="9128" y="1475"/>
                    <a:pt x="8591" y="1014"/>
                    <a:pt x="7980" y="677"/>
                  </a:cubicBezTo>
                  <a:cubicBezTo>
                    <a:pt x="7686" y="512"/>
                    <a:pt x="7368" y="381"/>
                    <a:pt x="7040" y="277"/>
                  </a:cubicBezTo>
                  <a:cubicBezTo>
                    <a:pt x="6744" y="184"/>
                    <a:pt x="6418" y="117"/>
                    <a:pt x="6041" y="65"/>
                  </a:cubicBezTo>
                  <a:cubicBezTo>
                    <a:pt x="5716" y="23"/>
                    <a:pt x="5395" y="1"/>
                    <a:pt x="5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1297978" y="260275"/>
              <a:ext cx="782327" cy="1164339"/>
            </a:xfrm>
            <a:custGeom>
              <a:avLst/>
              <a:gdLst/>
              <a:ahLst/>
              <a:cxnLst/>
              <a:rect l="l" t="t" r="r" b="b"/>
              <a:pathLst>
                <a:path w="7417" h="11039" extrusionOk="0">
                  <a:moveTo>
                    <a:pt x="6203" y="2594"/>
                  </a:moveTo>
                  <a:lnTo>
                    <a:pt x="6203" y="2594"/>
                  </a:lnTo>
                  <a:cubicBezTo>
                    <a:pt x="6206" y="2597"/>
                    <a:pt x="6210" y="2597"/>
                    <a:pt x="6213" y="2600"/>
                  </a:cubicBezTo>
                  <a:cubicBezTo>
                    <a:pt x="6210" y="2600"/>
                    <a:pt x="6206" y="2597"/>
                    <a:pt x="6203" y="2594"/>
                  </a:cubicBezTo>
                  <a:close/>
                  <a:moveTo>
                    <a:pt x="4274" y="9351"/>
                  </a:moveTo>
                  <a:lnTo>
                    <a:pt x="4274" y="9351"/>
                  </a:lnTo>
                  <a:cubicBezTo>
                    <a:pt x="4275" y="9352"/>
                    <a:pt x="4275" y="9352"/>
                    <a:pt x="4275" y="9353"/>
                  </a:cubicBezTo>
                  <a:cubicBezTo>
                    <a:pt x="4275" y="9352"/>
                    <a:pt x="4275" y="9351"/>
                    <a:pt x="4274" y="9351"/>
                  </a:cubicBezTo>
                  <a:close/>
                  <a:moveTo>
                    <a:pt x="5460" y="0"/>
                  </a:moveTo>
                  <a:cubicBezTo>
                    <a:pt x="5392" y="0"/>
                    <a:pt x="5321" y="42"/>
                    <a:pt x="5298" y="113"/>
                  </a:cubicBezTo>
                  <a:cubicBezTo>
                    <a:pt x="5195" y="461"/>
                    <a:pt x="5102" y="814"/>
                    <a:pt x="5012" y="1165"/>
                  </a:cubicBezTo>
                  <a:cubicBezTo>
                    <a:pt x="4980" y="1291"/>
                    <a:pt x="4947" y="1416"/>
                    <a:pt x="4916" y="1542"/>
                  </a:cubicBezTo>
                  <a:lnTo>
                    <a:pt x="4896" y="1542"/>
                  </a:lnTo>
                  <a:cubicBezTo>
                    <a:pt x="4600" y="1596"/>
                    <a:pt x="4310" y="1686"/>
                    <a:pt x="4031" y="1799"/>
                  </a:cubicBezTo>
                  <a:cubicBezTo>
                    <a:pt x="3753" y="1909"/>
                    <a:pt x="3487" y="2044"/>
                    <a:pt x="3226" y="2195"/>
                  </a:cubicBezTo>
                  <a:cubicBezTo>
                    <a:pt x="2695" y="2501"/>
                    <a:pt x="2212" y="2890"/>
                    <a:pt x="1761" y="3309"/>
                  </a:cubicBezTo>
                  <a:cubicBezTo>
                    <a:pt x="1587" y="3473"/>
                    <a:pt x="1420" y="3647"/>
                    <a:pt x="1259" y="3824"/>
                  </a:cubicBezTo>
                  <a:cubicBezTo>
                    <a:pt x="1101" y="3998"/>
                    <a:pt x="947" y="4181"/>
                    <a:pt x="799" y="4365"/>
                  </a:cubicBezTo>
                  <a:cubicBezTo>
                    <a:pt x="513" y="4725"/>
                    <a:pt x="249" y="5108"/>
                    <a:pt x="14" y="5504"/>
                  </a:cubicBezTo>
                  <a:cubicBezTo>
                    <a:pt x="1" y="5529"/>
                    <a:pt x="4" y="5559"/>
                    <a:pt x="26" y="5574"/>
                  </a:cubicBezTo>
                  <a:cubicBezTo>
                    <a:pt x="35" y="5579"/>
                    <a:pt x="45" y="5582"/>
                    <a:pt x="55" y="5582"/>
                  </a:cubicBezTo>
                  <a:cubicBezTo>
                    <a:pt x="71" y="5582"/>
                    <a:pt x="86" y="5576"/>
                    <a:pt x="94" y="5562"/>
                  </a:cubicBezTo>
                  <a:cubicBezTo>
                    <a:pt x="400" y="5050"/>
                    <a:pt x="754" y="4570"/>
                    <a:pt x="1153" y="4130"/>
                  </a:cubicBezTo>
                  <a:cubicBezTo>
                    <a:pt x="1397" y="3859"/>
                    <a:pt x="1658" y="3608"/>
                    <a:pt x="1932" y="3367"/>
                  </a:cubicBezTo>
                  <a:cubicBezTo>
                    <a:pt x="2070" y="3244"/>
                    <a:pt x="2215" y="3129"/>
                    <a:pt x="2363" y="3016"/>
                  </a:cubicBezTo>
                  <a:cubicBezTo>
                    <a:pt x="2508" y="2906"/>
                    <a:pt x="2662" y="2806"/>
                    <a:pt x="2817" y="2704"/>
                  </a:cubicBezTo>
                  <a:cubicBezTo>
                    <a:pt x="3258" y="2420"/>
                    <a:pt x="3734" y="2182"/>
                    <a:pt x="4236" y="2015"/>
                  </a:cubicBezTo>
                  <a:cubicBezTo>
                    <a:pt x="4433" y="1951"/>
                    <a:pt x="4635" y="1899"/>
                    <a:pt x="4842" y="1854"/>
                  </a:cubicBezTo>
                  <a:lnTo>
                    <a:pt x="4842" y="1854"/>
                  </a:lnTo>
                  <a:cubicBezTo>
                    <a:pt x="4812" y="1976"/>
                    <a:pt x="4784" y="2098"/>
                    <a:pt x="4754" y="2221"/>
                  </a:cubicBezTo>
                  <a:cubicBezTo>
                    <a:pt x="4594" y="2932"/>
                    <a:pt x="4458" y="3650"/>
                    <a:pt x="4352" y="4371"/>
                  </a:cubicBezTo>
                  <a:cubicBezTo>
                    <a:pt x="4340" y="4448"/>
                    <a:pt x="4329" y="4522"/>
                    <a:pt x="4320" y="4599"/>
                  </a:cubicBezTo>
                  <a:cubicBezTo>
                    <a:pt x="4088" y="4741"/>
                    <a:pt x="3876" y="4918"/>
                    <a:pt x="3683" y="5108"/>
                  </a:cubicBezTo>
                  <a:cubicBezTo>
                    <a:pt x="3579" y="5211"/>
                    <a:pt x="3480" y="5317"/>
                    <a:pt x="3383" y="5427"/>
                  </a:cubicBezTo>
                  <a:cubicBezTo>
                    <a:pt x="3287" y="5536"/>
                    <a:pt x="3197" y="5651"/>
                    <a:pt x="3110" y="5767"/>
                  </a:cubicBezTo>
                  <a:cubicBezTo>
                    <a:pt x="2753" y="6238"/>
                    <a:pt x="2440" y="6743"/>
                    <a:pt x="2183" y="7271"/>
                  </a:cubicBezTo>
                  <a:cubicBezTo>
                    <a:pt x="2025" y="7593"/>
                    <a:pt x="1887" y="7924"/>
                    <a:pt x="1774" y="8266"/>
                  </a:cubicBezTo>
                  <a:cubicBezTo>
                    <a:pt x="1766" y="8290"/>
                    <a:pt x="1786" y="8308"/>
                    <a:pt x="1805" y="8308"/>
                  </a:cubicBezTo>
                  <a:cubicBezTo>
                    <a:pt x="1816" y="8308"/>
                    <a:pt x="1827" y="8302"/>
                    <a:pt x="1832" y="8288"/>
                  </a:cubicBezTo>
                  <a:cubicBezTo>
                    <a:pt x="1938" y="7969"/>
                    <a:pt x="2070" y="7657"/>
                    <a:pt x="2224" y="7358"/>
                  </a:cubicBezTo>
                  <a:lnTo>
                    <a:pt x="2224" y="7358"/>
                  </a:lnTo>
                  <a:cubicBezTo>
                    <a:pt x="2221" y="7361"/>
                    <a:pt x="2221" y="7364"/>
                    <a:pt x="2218" y="7367"/>
                  </a:cubicBezTo>
                  <a:cubicBezTo>
                    <a:pt x="2498" y="6820"/>
                    <a:pt x="2833" y="6299"/>
                    <a:pt x="3245" y="5838"/>
                  </a:cubicBezTo>
                  <a:cubicBezTo>
                    <a:pt x="3399" y="5668"/>
                    <a:pt x="3564" y="5504"/>
                    <a:pt x="3734" y="5353"/>
                  </a:cubicBezTo>
                  <a:cubicBezTo>
                    <a:pt x="3898" y="5211"/>
                    <a:pt x="4075" y="5082"/>
                    <a:pt x="4255" y="4963"/>
                  </a:cubicBezTo>
                  <a:lnTo>
                    <a:pt x="4255" y="4963"/>
                  </a:lnTo>
                  <a:cubicBezTo>
                    <a:pt x="4249" y="4966"/>
                    <a:pt x="4246" y="4969"/>
                    <a:pt x="4240" y="4972"/>
                  </a:cubicBezTo>
                  <a:cubicBezTo>
                    <a:pt x="4246" y="4969"/>
                    <a:pt x="4252" y="4963"/>
                    <a:pt x="4259" y="4960"/>
                  </a:cubicBezTo>
                  <a:cubicBezTo>
                    <a:pt x="4262" y="4956"/>
                    <a:pt x="4265" y="4956"/>
                    <a:pt x="4268" y="4953"/>
                  </a:cubicBezTo>
                  <a:lnTo>
                    <a:pt x="4268" y="4953"/>
                  </a:lnTo>
                  <a:cubicBezTo>
                    <a:pt x="4265" y="4956"/>
                    <a:pt x="4265" y="4956"/>
                    <a:pt x="4262" y="4960"/>
                  </a:cubicBezTo>
                  <a:cubicBezTo>
                    <a:pt x="4265" y="4956"/>
                    <a:pt x="4268" y="4953"/>
                    <a:pt x="4275" y="4950"/>
                  </a:cubicBezTo>
                  <a:lnTo>
                    <a:pt x="4275" y="4950"/>
                  </a:lnTo>
                  <a:cubicBezTo>
                    <a:pt x="4252" y="5118"/>
                    <a:pt x="4233" y="5281"/>
                    <a:pt x="4217" y="5449"/>
                  </a:cubicBezTo>
                  <a:cubicBezTo>
                    <a:pt x="4182" y="5784"/>
                    <a:pt x="4159" y="6122"/>
                    <a:pt x="4136" y="6459"/>
                  </a:cubicBezTo>
                  <a:cubicBezTo>
                    <a:pt x="4098" y="7074"/>
                    <a:pt x="4072" y="7692"/>
                    <a:pt x="4078" y="8307"/>
                  </a:cubicBezTo>
                  <a:cubicBezTo>
                    <a:pt x="4082" y="8545"/>
                    <a:pt x="4092" y="8784"/>
                    <a:pt x="4105" y="9022"/>
                  </a:cubicBezTo>
                  <a:cubicBezTo>
                    <a:pt x="4108" y="9057"/>
                    <a:pt x="4111" y="9093"/>
                    <a:pt x="4114" y="9131"/>
                  </a:cubicBezTo>
                  <a:cubicBezTo>
                    <a:pt x="4056" y="9224"/>
                    <a:pt x="4004" y="9325"/>
                    <a:pt x="3963" y="9427"/>
                  </a:cubicBezTo>
                  <a:cubicBezTo>
                    <a:pt x="3912" y="9549"/>
                    <a:pt x="3869" y="9672"/>
                    <a:pt x="3834" y="9800"/>
                  </a:cubicBezTo>
                  <a:cubicBezTo>
                    <a:pt x="3802" y="9923"/>
                    <a:pt x="3776" y="10048"/>
                    <a:pt x="3757" y="10177"/>
                  </a:cubicBezTo>
                  <a:cubicBezTo>
                    <a:pt x="3738" y="10306"/>
                    <a:pt x="3728" y="10438"/>
                    <a:pt x="3728" y="10570"/>
                  </a:cubicBezTo>
                  <a:cubicBezTo>
                    <a:pt x="3728" y="10586"/>
                    <a:pt x="3741" y="10602"/>
                    <a:pt x="3757" y="10602"/>
                  </a:cubicBezTo>
                  <a:cubicBezTo>
                    <a:pt x="3773" y="10602"/>
                    <a:pt x="3789" y="10589"/>
                    <a:pt x="3789" y="10573"/>
                  </a:cubicBezTo>
                  <a:cubicBezTo>
                    <a:pt x="3789" y="10496"/>
                    <a:pt x="3792" y="10421"/>
                    <a:pt x="3802" y="10344"/>
                  </a:cubicBezTo>
                  <a:cubicBezTo>
                    <a:pt x="3811" y="10261"/>
                    <a:pt x="3824" y="10177"/>
                    <a:pt x="3840" y="10097"/>
                  </a:cubicBezTo>
                  <a:cubicBezTo>
                    <a:pt x="3863" y="9994"/>
                    <a:pt x="3888" y="9891"/>
                    <a:pt x="3924" y="9791"/>
                  </a:cubicBezTo>
                  <a:cubicBezTo>
                    <a:pt x="3959" y="9685"/>
                    <a:pt x="4004" y="9582"/>
                    <a:pt x="4053" y="9482"/>
                  </a:cubicBezTo>
                  <a:cubicBezTo>
                    <a:pt x="4078" y="9437"/>
                    <a:pt x="4105" y="9389"/>
                    <a:pt x="4130" y="9344"/>
                  </a:cubicBezTo>
                  <a:cubicBezTo>
                    <a:pt x="4143" y="9469"/>
                    <a:pt x="4159" y="9595"/>
                    <a:pt x="4175" y="9717"/>
                  </a:cubicBezTo>
                  <a:cubicBezTo>
                    <a:pt x="4230" y="10155"/>
                    <a:pt x="4320" y="10589"/>
                    <a:pt x="4462" y="11008"/>
                  </a:cubicBezTo>
                  <a:cubicBezTo>
                    <a:pt x="4467" y="11026"/>
                    <a:pt x="4487" y="11038"/>
                    <a:pt x="4505" y="11038"/>
                  </a:cubicBezTo>
                  <a:cubicBezTo>
                    <a:pt x="4509" y="11038"/>
                    <a:pt x="4513" y="11038"/>
                    <a:pt x="4516" y="11036"/>
                  </a:cubicBezTo>
                  <a:cubicBezTo>
                    <a:pt x="4542" y="11033"/>
                    <a:pt x="4568" y="11005"/>
                    <a:pt x="4558" y="10975"/>
                  </a:cubicBezTo>
                  <a:cubicBezTo>
                    <a:pt x="4387" y="10451"/>
                    <a:pt x="4307" y="9897"/>
                    <a:pt x="4272" y="9347"/>
                  </a:cubicBezTo>
                  <a:lnTo>
                    <a:pt x="4272" y="9347"/>
                  </a:lnTo>
                  <a:cubicBezTo>
                    <a:pt x="4274" y="9349"/>
                    <a:pt x="4274" y="9350"/>
                    <a:pt x="4274" y="9351"/>
                  </a:cubicBezTo>
                  <a:lnTo>
                    <a:pt x="4274" y="9351"/>
                  </a:lnTo>
                  <a:cubicBezTo>
                    <a:pt x="4249" y="8927"/>
                    <a:pt x="4246" y="8500"/>
                    <a:pt x="4255" y="8076"/>
                  </a:cubicBezTo>
                  <a:lnTo>
                    <a:pt x="4255" y="8076"/>
                  </a:lnTo>
                  <a:cubicBezTo>
                    <a:pt x="4298" y="8120"/>
                    <a:pt x="4340" y="8169"/>
                    <a:pt x="4381" y="8217"/>
                  </a:cubicBezTo>
                  <a:cubicBezTo>
                    <a:pt x="4436" y="8278"/>
                    <a:pt x="4487" y="8343"/>
                    <a:pt x="4539" y="8407"/>
                  </a:cubicBezTo>
                  <a:cubicBezTo>
                    <a:pt x="4594" y="8481"/>
                    <a:pt x="4648" y="8561"/>
                    <a:pt x="4699" y="8639"/>
                  </a:cubicBezTo>
                  <a:cubicBezTo>
                    <a:pt x="4802" y="8795"/>
                    <a:pt x="4891" y="8962"/>
                    <a:pt x="4972" y="9128"/>
                  </a:cubicBezTo>
                  <a:lnTo>
                    <a:pt x="4972" y="9128"/>
                  </a:lnTo>
                  <a:cubicBezTo>
                    <a:pt x="4972" y="9128"/>
                    <a:pt x="4971" y="9128"/>
                    <a:pt x="4970" y="9128"/>
                  </a:cubicBezTo>
                  <a:cubicBezTo>
                    <a:pt x="5060" y="9318"/>
                    <a:pt x="5141" y="9511"/>
                    <a:pt x="5212" y="9711"/>
                  </a:cubicBezTo>
                  <a:cubicBezTo>
                    <a:pt x="5214" y="9720"/>
                    <a:pt x="5224" y="9729"/>
                    <a:pt x="5236" y="9729"/>
                  </a:cubicBezTo>
                  <a:cubicBezTo>
                    <a:pt x="5240" y="9729"/>
                    <a:pt x="5243" y="9728"/>
                    <a:pt x="5247" y="9726"/>
                  </a:cubicBezTo>
                  <a:cubicBezTo>
                    <a:pt x="5260" y="9723"/>
                    <a:pt x="5270" y="9707"/>
                    <a:pt x="5266" y="9692"/>
                  </a:cubicBezTo>
                  <a:cubicBezTo>
                    <a:pt x="5144" y="9353"/>
                    <a:pt x="5015" y="9019"/>
                    <a:pt x="4858" y="8693"/>
                  </a:cubicBezTo>
                  <a:cubicBezTo>
                    <a:pt x="4819" y="8613"/>
                    <a:pt x="4781" y="8533"/>
                    <a:pt x="4738" y="8456"/>
                  </a:cubicBezTo>
                  <a:cubicBezTo>
                    <a:pt x="4696" y="8378"/>
                    <a:pt x="4652" y="8301"/>
                    <a:pt x="4607" y="8227"/>
                  </a:cubicBezTo>
                  <a:cubicBezTo>
                    <a:pt x="4561" y="8150"/>
                    <a:pt x="4513" y="8076"/>
                    <a:pt x="4458" y="8004"/>
                  </a:cubicBezTo>
                  <a:cubicBezTo>
                    <a:pt x="4401" y="7924"/>
                    <a:pt x="4336" y="7847"/>
                    <a:pt x="4265" y="7780"/>
                  </a:cubicBezTo>
                  <a:cubicBezTo>
                    <a:pt x="4268" y="7670"/>
                    <a:pt x="4275" y="7557"/>
                    <a:pt x="4282" y="7447"/>
                  </a:cubicBezTo>
                  <a:cubicBezTo>
                    <a:pt x="4298" y="7145"/>
                    <a:pt x="4320" y="6843"/>
                    <a:pt x="4346" y="6544"/>
                  </a:cubicBezTo>
                  <a:cubicBezTo>
                    <a:pt x="4375" y="6212"/>
                    <a:pt x="4407" y="5880"/>
                    <a:pt x="4445" y="5552"/>
                  </a:cubicBezTo>
                  <a:cubicBezTo>
                    <a:pt x="4465" y="5400"/>
                    <a:pt x="4484" y="5250"/>
                    <a:pt x="4506" y="5101"/>
                  </a:cubicBezTo>
                  <a:cubicBezTo>
                    <a:pt x="4555" y="5134"/>
                    <a:pt x="4607" y="5169"/>
                    <a:pt x="4655" y="5204"/>
                  </a:cubicBezTo>
                  <a:cubicBezTo>
                    <a:pt x="4745" y="5269"/>
                    <a:pt x="4832" y="5336"/>
                    <a:pt x="4916" y="5407"/>
                  </a:cubicBezTo>
                  <a:cubicBezTo>
                    <a:pt x="5090" y="5552"/>
                    <a:pt x="5247" y="5713"/>
                    <a:pt x="5392" y="5883"/>
                  </a:cubicBezTo>
                  <a:cubicBezTo>
                    <a:pt x="5534" y="6048"/>
                    <a:pt x="5669" y="6222"/>
                    <a:pt x="5788" y="6405"/>
                  </a:cubicBezTo>
                  <a:cubicBezTo>
                    <a:pt x="5910" y="6589"/>
                    <a:pt x="6017" y="6779"/>
                    <a:pt x="6113" y="6978"/>
                  </a:cubicBezTo>
                  <a:cubicBezTo>
                    <a:pt x="6225" y="7220"/>
                    <a:pt x="6319" y="7471"/>
                    <a:pt x="6377" y="7731"/>
                  </a:cubicBezTo>
                  <a:cubicBezTo>
                    <a:pt x="6379" y="7750"/>
                    <a:pt x="6400" y="7762"/>
                    <a:pt x="6418" y="7762"/>
                  </a:cubicBezTo>
                  <a:cubicBezTo>
                    <a:pt x="6422" y="7762"/>
                    <a:pt x="6425" y="7761"/>
                    <a:pt x="6428" y="7760"/>
                  </a:cubicBezTo>
                  <a:cubicBezTo>
                    <a:pt x="6451" y="7750"/>
                    <a:pt x="6461" y="7728"/>
                    <a:pt x="6454" y="7709"/>
                  </a:cubicBezTo>
                  <a:cubicBezTo>
                    <a:pt x="6425" y="7576"/>
                    <a:pt x="6393" y="7447"/>
                    <a:pt x="6351" y="7319"/>
                  </a:cubicBezTo>
                  <a:cubicBezTo>
                    <a:pt x="6306" y="7181"/>
                    <a:pt x="6251" y="7046"/>
                    <a:pt x="6193" y="6911"/>
                  </a:cubicBezTo>
                  <a:cubicBezTo>
                    <a:pt x="6074" y="6633"/>
                    <a:pt x="5926" y="6366"/>
                    <a:pt x="5759" y="6115"/>
                  </a:cubicBezTo>
                  <a:cubicBezTo>
                    <a:pt x="5672" y="5987"/>
                    <a:pt x="5582" y="5864"/>
                    <a:pt x="5488" y="5742"/>
                  </a:cubicBezTo>
                  <a:cubicBezTo>
                    <a:pt x="5392" y="5623"/>
                    <a:pt x="5292" y="5510"/>
                    <a:pt x="5186" y="5397"/>
                  </a:cubicBezTo>
                  <a:cubicBezTo>
                    <a:pt x="5086" y="5292"/>
                    <a:pt x="4980" y="5192"/>
                    <a:pt x="4867" y="5095"/>
                  </a:cubicBezTo>
                  <a:cubicBezTo>
                    <a:pt x="4815" y="5050"/>
                    <a:pt x="4764" y="5008"/>
                    <a:pt x="4710" y="4969"/>
                  </a:cubicBezTo>
                  <a:cubicBezTo>
                    <a:pt x="4677" y="4947"/>
                    <a:pt x="4648" y="4925"/>
                    <a:pt x="4616" y="4905"/>
                  </a:cubicBezTo>
                  <a:cubicBezTo>
                    <a:pt x="4591" y="4889"/>
                    <a:pt x="4568" y="4876"/>
                    <a:pt x="4542" y="4864"/>
                  </a:cubicBezTo>
                  <a:cubicBezTo>
                    <a:pt x="4613" y="4381"/>
                    <a:pt x="4699" y="3901"/>
                    <a:pt x="4800" y="3424"/>
                  </a:cubicBezTo>
                  <a:cubicBezTo>
                    <a:pt x="4909" y="2894"/>
                    <a:pt x="5035" y="2365"/>
                    <a:pt x="5170" y="1841"/>
                  </a:cubicBezTo>
                  <a:cubicBezTo>
                    <a:pt x="5176" y="1812"/>
                    <a:pt x="5186" y="1783"/>
                    <a:pt x="5192" y="1754"/>
                  </a:cubicBezTo>
                  <a:cubicBezTo>
                    <a:pt x="5228" y="1777"/>
                    <a:pt x="5263" y="1796"/>
                    <a:pt x="5298" y="1819"/>
                  </a:cubicBezTo>
                  <a:cubicBezTo>
                    <a:pt x="5375" y="1863"/>
                    <a:pt x="5450" y="1912"/>
                    <a:pt x="5524" y="1960"/>
                  </a:cubicBezTo>
                  <a:cubicBezTo>
                    <a:pt x="5778" y="2141"/>
                    <a:pt x="6000" y="2359"/>
                    <a:pt x="6203" y="2594"/>
                  </a:cubicBezTo>
                  <a:cubicBezTo>
                    <a:pt x="6544" y="2997"/>
                    <a:pt x="6814" y="3454"/>
                    <a:pt x="7043" y="3930"/>
                  </a:cubicBezTo>
                  <a:cubicBezTo>
                    <a:pt x="7159" y="4168"/>
                    <a:pt x="7262" y="4412"/>
                    <a:pt x="7355" y="4664"/>
                  </a:cubicBezTo>
                  <a:cubicBezTo>
                    <a:pt x="7361" y="4675"/>
                    <a:pt x="7374" y="4683"/>
                    <a:pt x="7387" y="4683"/>
                  </a:cubicBezTo>
                  <a:cubicBezTo>
                    <a:pt x="7390" y="4683"/>
                    <a:pt x="7392" y="4683"/>
                    <a:pt x="7394" y="4683"/>
                  </a:cubicBezTo>
                  <a:cubicBezTo>
                    <a:pt x="7407" y="4677"/>
                    <a:pt x="7416" y="4660"/>
                    <a:pt x="7410" y="4644"/>
                  </a:cubicBezTo>
                  <a:cubicBezTo>
                    <a:pt x="7317" y="4393"/>
                    <a:pt x="7220" y="4145"/>
                    <a:pt x="7110" y="3898"/>
                  </a:cubicBezTo>
                  <a:cubicBezTo>
                    <a:pt x="6998" y="3640"/>
                    <a:pt x="6876" y="3389"/>
                    <a:pt x="6740" y="3145"/>
                  </a:cubicBezTo>
                  <a:cubicBezTo>
                    <a:pt x="6669" y="3019"/>
                    <a:pt x="6599" y="2897"/>
                    <a:pt x="6522" y="2778"/>
                  </a:cubicBezTo>
                  <a:cubicBezTo>
                    <a:pt x="6448" y="2658"/>
                    <a:pt x="6364" y="2542"/>
                    <a:pt x="6280" y="2430"/>
                  </a:cubicBezTo>
                  <a:cubicBezTo>
                    <a:pt x="6116" y="2205"/>
                    <a:pt x="5923" y="2002"/>
                    <a:pt x="5714" y="1815"/>
                  </a:cubicBezTo>
                  <a:cubicBezTo>
                    <a:pt x="5636" y="1744"/>
                    <a:pt x="5559" y="1680"/>
                    <a:pt x="5472" y="1619"/>
                  </a:cubicBezTo>
                  <a:cubicBezTo>
                    <a:pt x="5430" y="1587"/>
                    <a:pt x="5382" y="1557"/>
                    <a:pt x="5337" y="1529"/>
                  </a:cubicBezTo>
                  <a:cubicBezTo>
                    <a:pt x="5311" y="1516"/>
                    <a:pt x="5289" y="1503"/>
                    <a:pt x="5263" y="1490"/>
                  </a:cubicBezTo>
                  <a:cubicBezTo>
                    <a:pt x="5305" y="1342"/>
                    <a:pt x="5344" y="1190"/>
                    <a:pt x="5385" y="1043"/>
                  </a:cubicBezTo>
                  <a:cubicBezTo>
                    <a:pt x="5460" y="769"/>
                    <a:pt x="5540" y="495"/>
                    <a:pt x="5617" y="225"/>
                  </a:cubicBezTo>
                  <a:cubicBezTo>
                    <a:pt x="5630" y="180"/>
                    <a:pt x="5630" y="138"/>
                    <a:pt x="5611" y="97"/>
                  </a:cubicBezTo>
                  <a:cubicBezTo>
                    <a:pt x="5592" y="55"/>
                    <a:pt x="5556" y="23"/>
                    <a:pt x="5514" y="9"/>
                  </a:cubicBezTo>
                  <a:cubicBezTo>
                    <a:pt x="5498" y="3"/>
                    <a:pt x="5479" y="0"/>
                    <a:pt x="5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9"/>
          <p:cNvGrpSpPr/>
          <p:nvPr/>
        </p:nvGrpSpPr>
        <p:grpSpPr>
          <a:xfrm>
            <a:off x="-87581" y="0"/>
            <a:ext cx="2085987" cy="2005781"/>
            <a:chOff x="313684" y="594750"/>
            <a:chExt cx="4122322" cy="4357414"/>
          </a:xfrm>
        </p:grpSpPr>
        <p:grpSp>
          <p:nvGrpSpPr>
            <p:cNvPr id="769" name="Google Shape;769;p29"/>
            <p:cNvGrpSpPr/>
            <p:nvPr/>
          </p:nvGrpSpPr>
          <p:grpSpPr>
            <a:xfrm>
              <a:off x="514801" y="594750"/>
              <a:ext cx="3921206" cy="4357414"/>
              <a:chOff x="514801" y="594750"/>
              <a:chExt cx="3921206" cy="4357414"/>
            </a:xfrm>
          </p:grpSpPr>
          <p:grpSp>
            <p:nvGrpSpPr>
              <p:cNvPr id="770" name="Google Shape;770;p29"/>
              <p:cNvGrpSpPr/>
              <p:nvPr/>
            </p:nvGrpSpPr>
            <p:grpSpPr>
              <a:xfrm rot="-8942469">
                <a:off x="3386114" y="3849972"/>
                <a:ext cx="874656" cy="923519"/>
                <a:chOff x="638689" y="1204760"/>
                <a:chExt cx="874694" cy="923559"/>
              </a:xfrm>
            </p:grpSpPr>
            <p:sp>
              <p:nvSpPr>
                <p:cNvPr id="771" name="Google Shape;771;p29"/>
                <p:cNvSpPr/>
                <p:nvPr/>
              </p:nvSpPr>
              <p:spPr>
                <a:xfrm rot="2893976">
                  <a:off x="800040" y="1407950"/>
                  <a:ext cx="586780" cy="602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3" h="5708" extrusionOk="0">
                      <a:moveTo>
                        <a:pt x="2369" y="1"/>
                      </a:moveTo>
                      <a:cubicBezTo>
                        <a:pt x="2179" y="1"/>
                        <a:pt x="2005" y="11"/>
                        <a:pt x="1841" y="30"/>
                      </a:cubicBezTo>
                      <a:cubicBezTo>
                        <a:pt x="1687" y="50"/>
                        <a:pt x="1526" y="82"/>
                        <a:pt x="1326" y="130"/>
                      </a:cubicBezTo>
                      <a:cubicBezTo>
                        <a:pt x="1149" y="175"/>
                        <a:pt x="969" y="233"/>
                        <a:pt x="792" y="304"/>
                      </a:cubicBezTo>
                      <a:cubicBezTo>
                        <a:pt x="592" y="381"/>
                        <a:pt x="422" y="471"/>
                        <a:pt x="277" y="574"/>
                      </a:cubicBezTo>
                      <a:cubicBezTo>
                        <a:pt x="216" y="619"/>
                        <a:pt x="194" y="709"/>
                        <a:pt x="222" y="783"/>
                      </a:cubicBezTo>
                      <a:cubicBezTo>
                        <a:pt x="235" y="809"/>
                        <a:pt x="252" y="831"/>
                        <a:pt x="277" y="851"/>
                      </a:cubicBezTo>
                      <a:cubicBezTo>
                        <a:pt x="171" y="1134"/>
                        <a:pt x="97" y="1459"/>
                        <a:pt x="52" y="1813"/>
                      </a:cubicBezTo>
                      <a:cubicBezTo>
                        <a:pt x="1" y="2235"/>
                        <a:pt x="1" y="2666"/>
                        <a:pt x="49" y="3098"/>
                      </a:cubicBezTo>
                      <a:cubicBezTo>
                        <a:pt x="100" y="3542"/>
                        <a:pt x="209" y="3950"/>
                        <a:pt x="377" y="4320"/>
                      </a:cubicBezTo>
                      <a:cubicBezTo>
                        <a:pt x="557" y="4713"/>
                        <a:pt x="799" y="5032"/>
                        <a:pt x="1094" y="5264"/>
                      </a:cubicBezTo>
                      <a:cubicBezTo>
                        <a:pt x="1249" y="5383"/>
                        <a:pt x="1426" y="5482"/>
                        <a:pt x="1619" y="5560"/>
                      </a:cubicBezTo>
                      <a:cubicBezTo>
                        <a:pt x="1844" y="5647"/>
                        <a:pt x="2102" y="5695"/>
                        <a:pt x="2379" y="5705"/>
                      </a:cubicBezTo>
                      <a:cubicBezTo>
                        <a:pt x="2411" y="5708"/>
                        <a:pt x="2446" y="5708"/>
                        <a:pt x="2479" y="5708"/>
                      </a:cubicBezTo>
                      <a:cubicBezTo>
                        <a:pt x="2778" y="5708"/>
                        <a:pt x="3074" y="5659"/>
                        <a:pt x="3299" y="5621"/>
                      </a:cubicBezTo>
                      <a:lnTo>
                        <a:pt x="3470" y="5589"/>
                      </a:lnTo>
                      <a:lnTo>
                        <a:pt x="3483" y="5586"/>
                      </a:lnTo>
                      <a:cubicBezTo>
                        <a:pt x="3705" y="5547"/>
                        <a:pt x="3956" y="5499"/>
                        <a:pt x="4207" y="5473"/>
                      </a:cubicBezTo>
                      <a:cubicBezTo>
                        <a:pt x="4319" y="5460"/>
                        <a:pt x="4432" y="5454"/>
                        <a:pt x="4539" y="5454"/>
                      </a:cubicBezTo>
                      <a:cubicBezTo>
                        <a:pt x="4744" y="5454"/>
                        <a:pt x="4941" y="5479"/>
                        <a:pt x="5121" y="5521"/>
                      </a:cubicBezTo>
                      <a:cubicBezTo>
                        <a:pt x="5163" y="5534"/>
                        <a:pt x="5205" y="5547"/>
                        <a:pt x="5246" y="5560"/>
                      </a:cubicBezTo>
                      <a:cubicBezTo>
                        <a:pt x="5263" y="5566"/>
                        <a:pt x="5279" y="5570"/>
                        <a:pt x="5298" y="5570"/>
                      </a:cubicBezTo>
                      <a:cubicBezTo>
                        <a:pt x="5327" y="5570"/>
                        <a:pt x="5353" y="5560"/>
                        <a:pt x="5375" y="5540"/>
                      </a:cubicBezTo>
                      <a:cubicBezTo>
                        <a:pt x="5411" y="5512"/>
                        <a:pt x="5430" y="5470"/>
                        <a:pt x="5427" y="5421"/>
                      </a:cubicBezTo>
                      <a:cubicBezTo>
                        <a:pt x="5414" y="5270"/>
                        <a:pt x="5408" y="5128"/>
                        <a:pt x="5404" y="4987"/>
                      </a:cubicBezTo>
                      <a:cubicBezTo>
                        <a:pt x="5408" y="4662"/>
                        <a:pt x="5440" y="4331"/>
                        <a:pt x="5466" y="4108"/>
                      </a:cubicBezTo>
                      <a:lnTo>
                        <a:pt x="5478" y="4008"/>
                      </a:lnTo>
                      <a:lnTo>
                        <a:pt x="5478" y="3992"/>
                      </a:lnTo>
                      <a:cubicBezTo>
                        <a:pt x="5508" y="3744"/>
                        <a:pt x="5536" y="3490"/>
                        <a:pt x="5552" y="3236"/>
                      </a:cubicBezTo>
                      <a:cubicBezTo>
                        <a:pt x="5562" y="3101"/>
                        <a:pt x="5562" y="2952"/>
                        <a:pt x="5555" y="2782"/>
                      </a:cubicBezTo>
                      <a:cubicBezTo>
                        <a:pt x="5549" y="2634"/>
                        <a:pt x="5533" y="2496"/>
                        <a:pt x="5508" y="2354"/>
                      </a:cubicBezTo>
                      <a:cubicBezTo>
                        <a:pt x="5481" y="2209"/>
                        <a:pt x="5436" y="2055"/>
                        <a:pt x="5379" y="1893"/>
                      </a:cubicBezTo>
                      <a:cubicBezTo>
                        <a:pt x="5324" y="1749"/>
                        <a:pt x="5256" y="1604"/>
                        <a:pt x="5176" y="1465"/>
                      </a:cubicBezTo>
                      <a:cubicBezTo>
                        <a:pt x="5138" y="1401"/>
                        <a:pt x="5086" y="1314"/>
                        <a:pt x="5025" y="1228"/>
                      </a:cubicBezTo>
                      <a:cubicBezTo>
                        <a:pt x="4992" y="1183"/>
                        <a:pt x="4951" y="1131"/>
                        <a:pt x="4896" y="1067"/>
                      </a:cubicBezTo>
                      <a:cubicBezTo>
                        <a:pt x="4805" y="957"/>
                        <a:pt x="4706" y="858"/>
                        <a:pt x="4600" y="764"/>
                      </a:cubicBezTo>
                      <a:cubicBezTo>
                        <a:pt x="4419" y="606"/>
                        <a:pt x="4204" y="464"/>
                        <a:pt x="3940" y="336"/>
                      </a:cubicBezTo>
                      <a:cubicBezTo>
                        <a:pt x="3718" y="229"/>
                        <a:pt x="3470" y="146"/>
                        <a:pt x="3180" y="82"/>
                      </a:cubicBezTo>
                      <a:cubicBezTo>
                        <a:pt x="2936" y="30"/>
                        <a:pt x="2681" y="1"/>
                        <a:pt x="24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 rot="2893976">
                  <a:off x="731952" y="1356288"/>
                  <a:ext cx="648169" cy="54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5122" extrusionOk="0">
                      <a:moveTo>
                        <a:pt x="5801" y="2660"/>
                      </a:moveTo>
                      <a:lnTo>
                        <a:pt x="5801" y="2660"/>
                      </a:lnTo>
                      <a:cubicBezTo>
                        <a:pt x="5802" y="2662"/>
                        <a:pt x="5804" y="2662"/>
                        <a:pt x="5804" y="2662"/>
                      </a:cubicBezTo>
                      <a:cubicBezTo>
                        <a:pt x="5803" y="2662"/>
                        <a:pt x="5802" y="2661"/>
                        <a:pt x="5801" y="2660"/>
                      </a:cubicBezTo>
                      <a:close/>
                      <a:moveTo>
                        <a:pt x="191" y="0"/>
                      </a:moveTo>
                      <a:cubicBezTo>
                        <a:pt x="123" y="0"/>
                        <a:pt x="59" y="42"/>
                        <a:pt x="33" y="110"/>
                      </a:cubicBezTo>
                      <a:cubicBezTo>
                        <a:pt x="1" y="193"/>
                        <a:pt x="46" y="297"/>
                        <a:pt x="133" y="326"/>
                      </a:cubicBezTo>
                      <a:cubicBezTo>
                        <a:pt x="667" y="516"/>
                        <a:pt x="1189" y="734"/>
                        <a:pt x="1691" y="998"/>
                      </a:cubicBezTo>
                      <a:cubicBezTo>
                        <a:pt x="1874" y="1095"/>
                        <a:pt x="2058" y="1198"/>
                        <a:pt x="2235" y="1304"/>
                      </a:cubicBezTo>
                      <a:cubicBezTo>
                        <a:pt x="2235" y="1449"/>
                        <a:pt x="2235" y="1594"/>
                        <a:pt x="2241" y="1738"/>
                      </a:cubicBezTo>
                      <a:cubicBezTo>
                        <a:pt x="2247" y="1890"/>
                        <a:pt x="2263" y="2044"/>
                        <a:pt x="2283" y="2196"/>
                      </a:cubicBezTo>
                      <a:cubicBezTo>
                        <a:pt x="2302" y="2347"/>
                        <a:pt x="2328" y="2499"/>
                        <a:pt x="2357" y="2646"/>
                      </a:cubicBezTo>
                      <a:cubicBezTo>
                        <a:pt x="2389" y="2804"/>
                        <a:pt x="2428" y="2962"/>
                        <a:pt x="2473" y="3113"/>
                      </a:cubicBezTo>
                      <a:cubicBezTo>
                        <a:pt x="2640" y="3718"/>
                        <a:pt x="2904" y="4291"/>
                        <a:pt x="3232" y="4825"/>
                      </a:cubicBezTo>
                      <a:cubicBezTo>
                        <a:pt x="3239" y="4837"/>
                        <a:pt x="3250" y="4845"/>
                        <a:pt x="3263" y="4845"/>
                      </a:cubicBezTo>
                      <a:cubicBezTo>
                        <a:pt x="3267" y="4845"/>
                        <a:pt x="3272" y="4844"/>
                        <a:pt x="3278" y="4841"/>
                      </a:cubicBezTo>
                      <a:cubicBezTo>
                        <a:pt x="3294" y="4835"/>
                        <a:pt x="3306" y="4812"/>
                        <a:pt x="3297" y="4797"/>
                      </a:cubicBezTo>
                      <a:cubicBezTo>
                        <a:pt x="3159" y="4568"/>
                        <a:pt x="3033" y="4333"/>
                        <a:pt x="2920" y="4088"/>
                      </a:cubicBezTo>
                      <a:cubicBezTo>
                        <a:pt x="2811" y="3837"/>
                        <a:pt x="2714" y="3580"/>
                        <a:pt x="2637" y="3316"/>
                      </a:cubicBezTo>
                      <a:cubicBezTo>
                        <a:pt x="2608" y="3213"/>
                        <a:pt x="2579" y="3106"/>
                        <a:pt x="2553" y="3001"/>
                      </a:cubicBezTo>
                      <a:cubicBezTo>
                        <a:pt x="2524" y="2885"/>
                        <a:pt x="2505" y="2765"/>
                        <a:pt x="2486" y="2646"/>
                      </a:cubicBezTo>
                      <a:cubicBezTo>
                        <a:pt x="2447" y="2417"/>
                        <a:pt x="2421" y="2190"/>
                        <a:pt x="2415" y="1958"/>
                      </a:cubicBezTo>
                      <a:cubicBezTo>
                        <a:pt x="2409" y="1777"/>
                        <a:pt x="2412" y="1600"/>
                        <a:pt x="2428" y="1423"/>
                      </a:cubicBezTo>
                      <a:cubicBezTo>
                        <a:pt x="2582" y="1520"/>
                        <a:pt x="2737" y="1619"/>
                        <a:pt x="2884" y="1722"/>
                      </a:cubicBezTo>
                      <a:cubicBezTo>
                        <a:pt x="3248" y="1977"/>
                        <a:pt x="3596" y="2260"/>
                        <a:pt x="3924" y="2560"/>
                      </a:cubicBezTo>
                      <a:lnTo>
                        <a:pt x="3924" y="2572"/>
                      </a:lnTo>
                      <a:cubicBezTo>
                        <a:pt x="3927" y="2630"/>
                        <a:pt x="3927" y="2692"/>
                        <a:pt x="3931" y="2750"/>
                      </a:cubicBezTo>
                      <a:lnTo>
                        <a:pt x="3931" y="2736"/>
                      </a:lnTo>
                      <a:cubicBezTo>
                        <a:pt x="3934" y="2897"/>
                        <a:pt x="3940" y="3059"/>
                        <a:pt x="3960" y="3219"/>
                      </a:cubicBezTo>
                      <a:cubicBezTo>
                        <a:pt x="3976" y="3377"/>
                        <a:pt x="4001" y="3534"/>
                        <a:pt x="4040" y="3692"/>
                      </a:cubicBezTo>
                      <a:cubicBezTo>
                        <a:pt x="4076" y="3843"/>
                        <a:pt x="4120" y="3995"/>
                        <a:pt x="4178" y="4140"/>
                      </a:cubicBezTo>
                      <a:cubicBezTo>
                        <a:pt x="4240" y="4301"/>
                        <a:pt x="4317" y="4455"/>
                        <a:pt x="4404" y="4604"/>
                      </a:cubicBezTo>
                      <a:cubicBezTo>
                        <a:pt x="4408" y="4613"/>
                        <a:pt x="4418" y="4619"/>
                        <a:pt x="4429" y="4619"/>
                      </a:cubicBezTo>
                      <a:cubicBezTo>
                        <a:pt x="4434" y="4619"/>
                        <a:pt x="4438" y="4618"/>
                        <a:pt x="4442" y="4616"/>
                      </a:cubicBezTo>
                      <a:cubicBezTo>
                        <a:pt x="4456" y="4613"/>
                        <a:pt x="4465" y="4593"/>
                        <a:pt x="4456" y="4580"/>
                      </a:cubicBezTo>
                      <a:cubicBezTo>
                        <a:pt x="4395" y="4478"/>
                        <a:pt x="4343" y="4368"/>
                        <a:pt x="4294" y="4259"/>
                      </a:cubicBezTo>
                      <a:cubicBezTo>
                        <a:pt x="4246" y="4149"/>
                        <a:pt x="4205" y="4037"/>
                        <a:pt x="4169" y="3921"/>
                      </a:cubicBezTo>
                      <a:cubicBezTo>
                        <a:pt x="4127" y="3773"/>
                        <a:pt x="4095" y="3625"/>
                        <a:pt x="4072" y="3473"/>
                      </a:cubicBezTo>
                      <a:cubicBezTo>
                        <a:pt x="4050" y="3313"/>
                        <a:pt x="4037" y="3151"/>
                        <a:pt x="4031" y="2991"/>
                      </a:cubicBezTo>
                      <a:lnTo>
                        <a:pt x="4031" y="2994"/>
                      </a:lnTo>
                      <a:cubicBezTo>
                        <a:pt x="4028" y="2885"/>
                        <a:pt x="4031" y="2775"/>
                        <a:pt x="4040" y="2665"/>
                      </a:cubicBezTo>
                      <a:cubicBezTo>
                        <a:pt x="4362" y="2974"/>
                        <a:pt x="4665" y="3310"/>
                        <a:pt x="4945" y="3657"/>
                      </a:cubicBezTo>
                      <a:cubicBezTo>
                        <a:pt x="4935" y="3873"/>
                        <a:pt x="4967" y="4082"/>
                        <a:pt x="5025" y="4288"/>
                      </a:cubicBezTo>
                      <a:cubicBezTo>
                        <a:pt x="5083" y="4510"/>
                        <a:pt x="5179" y="4719"/>
                        <a:pt x="5308" y="4909"/>
                      </a:cubicBezTo>
                      <a:cubicBezTo>
                        <a:pt x="5316" y="4919"/>
                        <a:pt x="5327" y="4924"/>
                        <a:pt x="5338" y="4924"/>
                      </a:cubicBezTo>
                      <a:cubicBezTo>
                        <a:pt x="5347" y="4924"/>
                        <a:pt x="5356" y="4921"/>
                        <a:pt x="5363" y="4916"/>
                      </a:cubicBezTo>
                      <a:cubicBezTo>
                        <a:pt x="5383" y="4899"/>
                        <a:pt x="5383" y="4877"/>
                        <a:pt x="5369" y="4858"/>
                      </a:cubicBezTo>
                      <a:cubicBezTo>
                        <a:pt x="5356" y="4841"/>
                        <a:pt x="5344" y="4822"/>
                        <a:pt x="5331" y="4803"/>
                      </a:cubicBezTo>
                      <a:cubicBezTo>
                        <a:pt x="5334" y="4803"/>
                        <a:pt x="5334" y="4806"/>
                        <a:pt x="5337" y="4809"/>
                      </a:cubicBezTo>
                      <a:lnTo>
                        <a:pt x="5337" y="4809"/>
                      </a:lnTo>
                      <a:cubicBezTo>
                        <a:pt x="5334" y="4806"/>
                        <a:pt x="5334" y="4803"/>
                        <a:pt x="5331" y="4800"/>
                      </a:cubicBezTo>
                      <a:cubicBezTo>
                        <a:pt x="5292" y="4735"/>
                        <a:pt x="5257" y="4668"/>
                        <a:pt x="5225" y="4600"/>
                      </a:cubicBezTo>
                      <a:cubicBezTo>
                        <a:pt x="5189" y="4519"/>
                        <a:pt x="5163" y="4439"/>
                        <a:pt x="5138" y="4356"/>
                      </a:cubicBezTo>
                      <a:cubicBezTo>
                        <a:pt x="5112" y="4268"/>
                        <a:pt x="5093" y="4179"/>
                        <a:pt x="5077" y="4088"/>
                      </a:cubicBezTo>
                      <a:cubicBezTo>
                        <a:pt x="5064" y="4001"/>
                        <a:pt x="5054" y="3914"/>
                        <a:pt x="5051" y="3824"/>
                      </a:cubicBezTo>
                      <a:lnTo>
                        <a:pt x="5051" y="3821"/>
                      </a:lnTo>
                      <a:lnTo>
                        <a:pt x="5051" y="3818"/>
                      </a:lnTo>
                      <a:lnTo>
                        <a:pt x="5051" y="3796"/>
                      </a:lnTo>
                      <a:cubicBezTo>
                        <a:pt x="5273" y="4085"/>
                        <a:pt x="5479" y="4384"/>
                        <a:pt x="5672" y="4690"/>
                      </a:cubicBezTo>
                      <a:cubicBezTo>
                        <a:pt x="5750" y="4819"/>
                        <a:pt x="5824" y="4947"/>
                        <a:pt x="5897" y="5079"/>
                      </a:cubicBezTo>
                      <a:cubicBezTo>
                        <a:pt x="5911" y="5106"/>
                        <a:pt x="5934" y="5121"/>
                        <a:pt x="5961" y="5121"/>
                      </a:cubicBezTo>
                      <a:cubicBezTo>
                        <a:pt x="5970" y="5121"/>
                        <a:pt x="5980" y="5119"/>
                        <a:pt x="5991" y="5115"/>
                      </a:cubicBezTo>
                      <a:cubicBezTo>
                        <a:pt x="6026" y="5102"/>
                        <a:pt x="6048" y="5054"/>
                        <a:pt x="6029" y="5018"/>
                      </a:cubicBezTo>
                      <a:cubicBezTo>
                        <a:pt x="5766" y="4542"/>
                        <a:pt x="5472" y="4078"/>
                        <a:pt x="5144" y="3641"/>
                      </a:cubicBezTo>
                      <a:cubicBezTo>
                        <a:pt x="5157" y="3641"/>
                        <a:pt x="5167" y="3644"/>
                        <a:pt x="5179" y="3644"/>
                      </a:cubicBezTo>
                      <a:cubicBezTo>
                        <a:pt x="5228" y="3650"/>
                        <a:pt x="5273" y="3660"/>
                        <a:pt x="5318" y="3670"/>
                      </a:cubicBezTo>
                      <a:cubicBezTo>
                        <a:pt x="5463" y="3705"/>
                        <a:pt x="5598" y="3757"/>
                        <a:pt x="5730" y="3821"/>
                      </a:cubicBezTo>
                      <a:lnTo>
                        <a:pt x="5730" y="3824"/>
                      </a:lnTo>
                      <a:cubicBezTo>
                        <a:pt x="5794" y="3857"/>
                        <a:pt x="5858" y="3895"/>
                        <a:pt x="5916" y="3937"/>
                      </a:cubicBezTo>
                      <a:cubicBezTo>
                        <a:pt x="5981" y="3979"/>
                        <a:pt x="6039" y="4027"/>
                        <a:pt x="6094" y="4075"/>
                      </a:cubicBezTo>
                      <a:cubicBezTo>
                        <a:pt x="6099" y="4079"/>
                        <a:pt x="6105" y="4081"/>
                        <a:pt x="6111" y="4081"/>
                      </a:cubicBezTo>
                      <a:cubicBezTo>
                        <a:pt x="6120" y="4081"/>
                        <a:pt x="6130" y="4077"/>
                        <a:pt x="6136" y="4069"/>
                      </a:cubicBezTo>
                      <a:cubicBezTo>
                        <a:pt x="6145" y="4053"/>
                        <a:pt x="6142" y="4040"/>
                        <a:pt x="6129" y="4027"/>
                      </a:cubicBezTo>
                      <a:cubicBezTo>
                        <a:pt x="6052" y="3962"/>
                        <a:pt x="5974" y="3901"/>
                        <a:pt x="5891" y="3843"/>
                      </a:cubicBezTo>
                      <a:cubicBezTo>
                        <a:pt x="5804" y="3789"/>
                        <a:pt x="5717" y="3738"/>
                        <a:pt x="5624" y="3696"/>
                      </a:cubicBezTo>
                      <a:cubicBezTo>
                        <a:pt x="5447" y="3612"/>
                        <a:pt x="5254" y="3557"/>
                        <a:pt x="5057" y="3525"/>
                      </a:cubicBezTo>
                      <a:cubicBezTo>
                        <a:pt x="5044" y="3509"/>
                        <a:pt x="5035" y="3493"/>
                        <a:pt x="5022" y="3476"/>
                      </a:cubicBezTo>
                      <a:cubicBezTo>
                        <a:pt x="4768" y="3155"/>
                        <a:pt x="4497" y="2849"/>
                        <a:pt x="4211" y="2556"/>
                      </a:cubicBezTo>
                      <a:cubicBezTo>
                        <a:pt x="4217" y="2553"/>
                        <a:pt x="4227" y="2553"/>
                        <a:pt x="4233" y="2550"/>
                      </a:cubicBezTo>
                      <a:cubicBezTo>
                        <a:pt x="4423" y="2495"/>
                        <a:pt x="4616" y="2460"/>
                        <a:pt x="4816" y="2453"/>
                      </a:cubicBezTo>
                      <a:cubicBezTo>
                        <a:pt x="4839" y="2452"/>
                        <a:pt x="4863" y="2452"/>
                        <a:pt x="4887" y="2452"/>
                      </a:cubicBezTo>
                      <a:cubicBezTo>
                        <a:pt x="4954" y="2452"/>
                        <a:pt x="5021" y="2455"/>
                        <a:pt x="5090" y="2460"/>
                      </a:cubicBezTo>
                      <a:cubicBezTo>
                        <a:pt x="5186" y="2469"/>
                        <a:pt x="5283" y="2482"/>
                        <a:pt x="5376" y="2505"/>
                      </a:cubicBezTo>
                      <a:lnTo>
                        <a:pt x="5366" y="2505"/>
                      </a:lnTo>
                      <a:cubicBezTo>
                        <a:pt x="5520" y="2540"/>
                        <a:pt x="5663" y="2590"/>
                        <a:pt x="5801" y="2660"/>
                      </a:cubicBezTo>
                      <a:lnTo>
                        <a:pt x="5801" y="2660"/>
                      </a:lnTo>
                      <a:cubicBezTo>
                        <a:pt x="5801" y="2660"/>
                        <a:pt x="5800" y="2660"/>
                        <a:pt x="5800" y="2659"/>
                      </a:cubicBezTo>
                      <a:lnTo>
                        <a:pt x="5800" y="2659"/>
                      </a:lnTo>
                      <a:cubicBezTo>
                        <a:pt x="5830" y="2675"/>
                        <a:pt x="5858" y="2695"/>
                        <a:pt x="5891" y="2711"/>
                      </a:cubicBezTo>
                      <a:cubicBezTo>
                        <a:pt x="5896" y="2715"/>
                        <a:pt x="5902" y="2716"/>
                        <a:pt x="5907" y="2716"/>
                      </a:cubicBezTo>
                      <a:cubicBezTo>
                        <a:pt x="5916" y="2716"/>
                        <a:pt x="5924" y="2712"/>
                        <a:pt x="5929" y="2704"/>
                      </a:cubicBezTo>
                      <a:cubicBezTo>
                        <a:pt x="5940" y="2692"/>
                        <a:pt x="5936" y="2672"/>
                        <a:pt x="5923" y="2665"/>
                      </a:cubicBezTo>
                      <a:cubicBezTo>
                        <a:pt x="5656" y="2505"/>
                        <a:pt x="5350" y="2411"/>
                        <a:pt x="5041" y="2370"/>
                      </a:cubicBezTo>
                      <a:cubicBezTo>
                        <a:pt x="4938" y="2356"/>
                        <a:pt x="4835" y="2350"/>
                        <a:pt x="4729" y="2350"/>
                      </a:cubicBezTo>
                      <a:cubicBezTo>
                        <a:pt x="4671" y="2350"/>
                        <a:pt x="4613" y="2353"/>
                        <a:pt x="4552" y="2356"/>
                      </a:cubicBezTo>
                      <a:cubicBezTo>
                        <a:pt x="4398" y="2366"/>
                        <a:pt x="4243" y="2392"/>
                        <a:pt x="4095" y="2444"/>
                      </a:cubicBezTo>
                      <a:cubicBezTo>
                        <a:pt x="3998" y="2344"/>
                        <a:pt x="3899" y="2251"/>
                        <a:pt x="3799" y="2157"/>
                      </a:cubicBezTo>
                      <a:cubicBezTo>
                        <a:pt x="3580" y="1954"/>
                        <a:pt x="3352" y="1765"/>
                        <a:pt x="3116" y="1581"/>
                      </a:cubicBezTo>
                      <a:cubicBezTo>
                        <a:pt x="2942" y="1449"/>
                        <a:pt x="2762" y="1324"/>
                        <a:pt x="2582" y="1198"/>
                      </a:cubicBezTo>
                      <a:cubicBezTo>
                        <a:pt x="2734" y="1117"/>
                        <a:pt x="2894" y="1053"/>
                        <a:pt x="3062" y="1001"/>
                      </a:cubicBezTo>
                      <a:cubicBezTo>
                        <a:pt x="3281" y="937"/>
                        <a:pt x="3506" y="905"/>
                        <a:pt x="3734" y="896"/>
                      </a:cubicBezTo>
                      <a:lnTo>
                        <a:pt x="3744" y="896"/>
                      </a:lnTo>
                      <a:cubicBezTo>
                        <a:pt x="3772" y="895"/>
                        <a:pt x="3800" y="895"/>
                        <a:pt x="3827" y="895"/>
                      </a:cubicBezTo>
                      <a:cubicBezTo>
                        <a:pt x="4063" y="895"/>
                        <a:pt x="4296" y="921"/>
                        <a:pt x="4526" y="973"/>
                      </a:cubicBezTo>
                      <a:cubicBezTo>
                        <a:pt x="4687" y="1008"/>
                        <a:pt x="4842" y="1059"/>
                        <a:pt x="4989" y="1124"/>
                      </a:cubicBezTo>
                      <a:cubicBezTo>
                        <a:pt x="4994" y="1126"/>
                        <a:pt x="4998" y="1128"/>
                        <a:pt x="5003" y="1128"/>
                      </a:cubicBezTo>
                      <a:cubicBezTo>
                        <a:pt x="5014" y="1128"/>
                        <a:pt x="5024" y="1119"/>
                        <a:pt x="5028" y="1108"/>
                      </a:cubicBezTo>
                      <a:cubicBezTo>
                        <a:pt x="5032" y="1092"/>
                        <a:pt x="5025" y="1079"/>
                        <a:pt x="5009" y="1073"/>
                      </a:cubicBezTo>
                      <a:cubicBezTo>
                        <a:pt x="4809" y="979"/>
                        <a:pt x="4600" y="911"/>
                        <a:pt x="4385" y="866"/>
                      </a:cubicBezTo>
                      <a:cubicBezTo>
                        <a:pt x="4159" y="818"/>
                        <a:pt x="3927" y="795"/>
                        <a:pt x="3696" y="795"/>
                      </a:cubicBezTo>
                      <a:lnTo>
                        <a:pt x="3689" y="795"/>
                      </a:lnTo>
                      <a:cubicBezTo>
                        <a:pt x="3458" y="799"/>
                        <a:pt x="3226" y="822"/>
                        <a:pt x="2997" y="869"/>
                      </a:cubicBezTo>
                      <a:cubicBezTo>
                        <a:pt x="2884" y="892"/>
                        <a:pt x="2776" y="924"/>
                        <a:pt x="2666" y="963"/>
                      </a:cubicBezTo>
                      <a:cubicBezTo>
                        <a:pt x="2575" y="995"/>
                        <a:pt x="2492" y="1037"/>
                        <a:pt x="2409" y="1082"/>
                      </a:cubicBezTo>
                      <a:cubicBezTo>
                        <a:pt x="2402" y="1079"/>
                        <a:pt x="2392" y="1073"/>
                        <a:pt x="2386" y="1069"/>
                      </a:cubicBezTo>
                      <a:cubicBezTo>
                        <a:pt x="2128" y="902"/>
                        <a:pt x="1861" y="754"/>
                        <a:pt x="1587" y="609"/>
                      </a:cubicBezTo>
                      <a:cubicBezTo>
                        <a:pt x="1317" y="467"/>
                        <a:pt x="1044" y="336"/>
                        <a:pt x="764" y="216"/>
                      </a:cubicBezTo>
                      <a:cubicBezTo>
                        <a:pt x="593" y="143"/>
                        <a:pt x="423" y="75"/>
                        <a:pt x="249" y="10"/>
                      </a:cubicBezTo>
                      <a:cubicBezTo>
                        <a:pt x="229" y="3"/>
                        <a:pt x="21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3" name="Google Shape;773;p29"/>
              <p:cNvSpPr/>
              <p:nvPr/>
            </p:nvSpPr>
            <p:spPr>
              <a:xfrm>
                <a:off x="2723288" y="2868486"/>
                <a:ext cx="737601" cy="1067468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6789" extrusionOk="0">
                    <a:moveTo>
                      <a:pt x="548" y="0"/>
                    </a:moveTo>
                    <a:cubicBezTo>
                      <a:pt x="541" y="0"/>
                      <a:pt x="534" y="0"/>
                      <a:pt x="528" y="3"/>
                    </a:cubicBezTo>
                    <a:cubicBezTo>
                      <a:pt x="512" y="7"/>
                      <a:pt x="500" y="17"/>
                      <a:pt x="486" y="36"/>
                    </a:cubicBezTo>
                    <a:cubicBezTo>
                      <a:pt x="306" y="204"/>
                      <a:pt x="177" y="445"/>
                      <a:pt x="97" y="757"/>
                    </a:cubicBezTo>
                    <a:cubicBezTo>
                      <a:pt x="62" y="899"/>
                      <a:pt x="36" y="1043"/>
                      <a:pt x="20" y="1201"/>
                    </a:cubicBezTo>
                    <a:cubicBezTo>
                      <a:pt x="7" y="1352"/>
                      <a:pt x="1" y="1504"/>
                      <a:pt x="7" y="1652"/>
                    </a:cubicBezTo>
                    <a:cubicBezTo>
                      <a:pt x="13" y="1864"/>
                      <a:pt x="39" y="2064"/>
                      <a:pt x="78" y="2251"/>
                    </a:cubicBezTo>
                    <a:cubicBezTo>
                      <a:pt x="100" y="2363"/>
                      <a:pt x="129" y="2463"/>
                      <a:pt x="164" y="2560"/>
                    </a:cubicBezTo>
                    <a:cubicBezTo>
                      <a:pt x="210" y="2685"/>
                      <a:pt x="271" y="2814"/>
                      <a:pt x="341" y="2946"/>
                    </a:cubicBezTo>
                    <a:cubicBezTo>
                      <a:pt x="451" y="3148"/>
                      <a:pt x="583" y="3344"/>
                      <a:pt x="708" y="3534"/>
                    </a:cubicBezTo>
                    <a:lnTo>
                      <a:pt x="792" y="3663"/>
                    </a:lnTo>
                    <a:cubicBezTo>
                      <a:pt x="863" y="3769"/>
                      <a:pt x="947" y="3895"/>
                      <a:pt x="1021" y="4024"/>
                    </a:cubicBezTo>
                    <a:cubicBezTo>
                      <a:pt x="1075" y="4124"/>
                      <a:pt x="1133" y="4237"/>
                      <a:pt x="1204" y="4381"/>
                    </a:cubicBezTo>
                    <a:cubicBezTo>
                      <a:pt x="1474" y="4967"/>
                      <a:pt x="1635" y="5463"/>
                      <a:pt x="1716" y="5939"/>
                    </a:cubicBezTo>
                    <a:cubicBezTo>
                      <a:pt x="1758" y="6183"/>
                      <a:pt x="1770" y="6422"/>
                      <a:pt x="1761" y="6644"/>
                    </a:cubicBezTo>
                    <a:lnTo>
                      <a:pt x="1748" y="6647"/>
                    </a:lnTo>
                    <a:cubicBezTo>
                      <a:pt x="1712" y="6657"/>
                      <a:pt x="1693" y="6702"/>
                      <a:pt x="1706" y="6737"/>
                    </a:cubicBezTo>
                    <a:cubicBezTo>
                      <a:pt x="1715" y="6769"/>
                      <a:pt x="1743" y="6788"/>
                      <a:pt x="1780" y="6788"/>
                    </a:cubicBezTo>
                    <a:cubicBezTo>
                      <a:pt x="1787" y="6788"/>
                      <a:pt x="1795" y="6787"/>
                      <a:pt x="1803" y="6786"/>
                    </a:cubicBezTo>
                    <a:cubicBezTo>
                      <a:pt x="2015" y="6731"/>
                      <a:pt x="2234" y="6673"/>
                      <a:pt x="2446" y="6608"/>
                    </a:cubicBezTo>
                    <a:cubicBezTo>
                      <a:pt x="2591" y="6563"/>
                      <a:pt x="2720" y="6518"/>
                      <a:pt x="2839" y="6470"/>
                    </a:cubicBezTo>
                    <a:cubicBezTo>
                      <a:pt x="3019" y="6396"/>
                      <a:pt x="3177" y="6322"/>
                      <a:pt x="3315" y="6238"/>
                    </a:cubicBezTo>
                    <a:cubicBezTo>
                      <a:pt x="3470" y="6145"/>
                      <a:pt x="3612" y="6042"/>
                      <a:pt x="3737" y="5929"/>
                    </a:cubicBezTo>
                    <a:cubicBezTo>
                      <a:pt x="4092" y="5611"/>
                      <a:pt x="4358" y="5198"/>
                      <a:pt x="4509" y="4735"/>
                    </a:cubicBezTo>
                    <a:cubicBezTo>
                      <a:pt x="4645" y="4326"/>
                      <a:pt x="4690" y="3876"/>
                      <a:pt x="4642" y="3432"/>
                    </a:cubicBezTo>
                    <a:cubicBezTo>
                      <a:pt x="4597" y="2981"/>
                      <a:pt x="4465" y="2556"/>
                      <a:pt x="4258" y="2160"/>
                    </a:cubicBezTo>
                    <a:cubicBezTo>
                      <a:pt x="4153" y="1961"/>
                      <a:pt x="4030" y="1777"/>
                      <a:pt x="3895" y="1613"/>
                    </a:cubicBezTo>
                    <a:cubicBezTo>
                      <a:pt x="3740" y="1423"/>
                      <a:pt x="3563" y="1246"/>
                      <a:pt x="3370" y="1089"/>
                    </a:cubicBezTo>
                    <a:cubicBezTo>
                      <a:pt x="2978" y="767"/>
                      <a:pt x="2527" y="506"/>
                      <a:pt x="2031" y="316"/>
                    </a:cubicBezTo>
                    <a:cubicBezTo>
                      <a:pt x="1529" y="126"/>
                      <a:pt x="1030" y="2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>
                <a:off x="2723288" y="2868014"/>
                <a:ext cx="491524" cy="39434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508" extrusionOk="0">
                    <a:moveTo>
                      <a:pt x="548" y="0"/>
                    </a:moveTo>
                    <a:cubicBezTo>
                      <a:pt x="541" y="0"/>
                      <a:pt x="534" y="0"/>
                      <a:pt x="528" y="3"/>
                    </a:cubicBezTo>
                    <a:cubicBezTo>
                      <a:pt x="512" y="6"/>
                      <a:pt x="500" y="20"/>
                      <a:pt x="483" y="39"/>
                    </a:cubicBezTo>
                    <a:cubicBezTo>
                      <a:pt x="306" y="207"/>
                      <a:pt x="174" y="448"/>
                      <a:pt x="94" y="760"/>
                    </a:cubicBezTo>
                    <a:cubicBezTo>
                      <a:pt x="59" y="902"/>
                      <a:pt x="32" y="1046"/>
                      <a:pt x="20" y="1204"/>
                    </a:cubicBezTo>
                    <a:cubicBezTo>
                      <a:pt x="4" y="1355"/>
                      <a:pt x="1" y="1507"/>
                      <a:pt x="4" y="1655"/>
                    </a:cubicBezTo>
                    <a:cubicBezTo>
                      <a:pt x="13" y="1867"/>
                      <a:pt x="36" y="2070"/>
                      <a:pt x="75" y="2257"/>
                    </a:cubicBezTo>
                    <a:cubicBezTo>
                      <a:pt x="97" y="2347"/>
                      <a:pt x="120" y="2430"/>
                      <a:pt x="145" y="2508"/>
                    </a:cubicBezTo>
                    <a:cubicBezTo>
                      <a:pt x="271" y="2257"/>
                      <a:pt x="448" y="2028"/>
                      <a:pt x="647" y="1832"/>
                    </a:cubicBezTo>
                    <a:cubicBezTo>
                      <a:pt x="785" y="1697"/>
                      <a:pt x="937" y="1575"/>
                      <a:pt x="1098" y="1465"/>
                    </a:cubicBezTo>
                    <a:cubicBezTo>
                      <a:pt x="1259" y="1352"/>
                      <a:pt x="1430" y="1256"/>
                      <a:pt x="1607" y="1175"/>
                    </a:cubicBezTo>
                    <a:cubicBezTo>
                      <a:pt x="1742" y="1111"/>
                      <a:pt x="1883" y="1059"/>
                      <a:pt x="2025" y="1015"/>
                    </a:cubicBezTo>
                    <a:cubicBezTo>
                      <a:pt x="2067" y="1001"/>
                      <a:pt x="2112" y="988"/>
                      <a:pt x="2153" y="976"/>
                    </a:cubicBezTo>
                    <a:cubicBezTo>
                      <a:pt x="2337" y="927"/>
                      <a:pt x="2527" y="899"/>
                      <a:pt x="2714" y="889"/>
                    </a:cubicBezTo>
                    <a:cubicBezTo>
                      <a:pt x="2757" y="886"/>
                      <a:pt x="2801" y="884"/>
                      <a:pt x="2845" y="884"/>
                    </a:cubicBezTo>
                    <a:cubicBezTo>
                      <a:pt x="2938" y="884"/>
                      <a:pt x="3031" y="891"/>
                      <a:pt x="3126" y="902"/>
                    </a:cubicBezTo>
                    <a:cubicBezTo>
                      <a:pt x="2791" y="663"/>
                      <a:pt x="2427" y="467"/>
                      <a:pt x="2031" y="319"/>
                    </a:cubicBezTo>
                    <a:cubicBezTo>
                      <a:pt x="1529" y="126"/>
                      <a:pt x="1030" y="20"/>
                      <a:pt x="5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802690" y="3286095"/>
                <a:ext cx="658196" cy="401893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2556" extrusionOk="0">
                    <a:moveTo>
                      <a:pt x="2672" y="77"/>
                    </a:moveTo>
                    <a:lnTo>
                      <a:pt x="2672" y="77"/>
                    </a:lnTo>
                    <a:cubicBezTo>
                      <a:pt x="2673" y="78"/>
                      <a:pt x="2674" y="78"/>
                      <a:pt x="2674" y="78"/>
                    </a:cubicBezTo>
                    <a:lnTo>
                      <a:pt x="2674" y="78"/>
                    </a:lnTo>
                    <a:cubicBezTo>
                      <a:pt x="2673" y="77"/>
                      <a:pt x="2672" y="77"/>
                      <a:pt x="2672" y="77"/>
                    </a:cubicBezTo>
                    <a:close/>
                    <a:moveTo>
                      <a:pt x="100" y="505"/>
                    </a:moveTo>
                    <a:lnTo>
                      <a:pt x="100" y="505"/>
                    </a:lnTo>
                    <a:cubicBezTo>
                      <a:pt x="100" y="505"/>
                      <a:pt x="98" y="505"/>
                      <a:pt x="98" y="507"/>
                    </a:cubicBezTo>
                    <a:lnTo>
                      <a:pt x="98" y="507"/>
                    </a:lnTo>
                    <a:cubicBezTo>
                      <a:pt x="99" y="506"/>
                      <a:pt x="100" y="506"/>
                      <a:pt x="100" y="505"/>
                    </a:cubicBezTo>
                    <a:close/>
                    <a:moveTo>
                      <a:pt x="1914" y="0"/>
                    </a:moveTo>
                    <a:cubicBezTo>
                      <a:pt x="1843" y="0"/>
                      <a:pt x="1771" y="2"/>
                      <a:pt x="1700" y="6"/>
                    </a:cubicBezTo>
                    <a:cubicBezTo>
                      <a:pt x="1546" y="16"/>
                      <a:pt x="1394" y="36"/>
                      <a:pt x="1240" y="61"/>
                    </a:cubicBezTo>
                    <a:cubicBezTo>
                      <a:pt x="1108" y="87"/>
                      <a:pt x="980" y="119"/>
                      <a:pt x="851" y="158"/>
                    </a:cubicBezTo>
                    <a:cubicBezTo>
                      <a:pt x="831" y="164"/>
                      <a:pt x="812" y="171"/>
                      <a:pt x="793" y="177"/>
                    </a:cubicBezTo>
                    <a:lnTo>
                      <a:pt x="796" y="177"/>
                    </a:lnTo>
                    <a:cubicBezTo>
                      <a:pt x="674" y="216"/>
                      <a:pt x="558" y="264"/>
                      <a:pt x="442" y="315"/>
                    </a:cubicBezTo>
                    <a:cubicBezTo>
                      <a:pt x="323" y="373"/>
                      <a:pt x="207" y="437"/>
                      <a:pt x="97" y="508"/>
                    </a:cubicBezTo>
                    <a:cubicBezTo>
                      <a:pt x="97" y="508"/>
                      <a:pt x="97" y="507"/>
                      <a:pt x="98" y="507"/>
                    </a:cubicBezTo>
                    <a:lnTo>
                      <a:pt x="98" y="507"/>
                    </a:lnTo>
                    <a:cubicBezTo>
                      <a:pt x="66" y="526"/>
                      <a:pt x="32" y="548"/>
                      <a:pt x="1" y="573"/>
                    </a:cubicBezTo>
                    <a:cubicBezTo>
                      <a:pt x="68" y="679"/>
                      <a:pt x="136" y="782"/>
                      <a:pt x="200" y="878"/>
                    </a:cubicBezTo>
                    <a:lnTo>
                      <a:pt x="287" y="1007"/>
                    </a:lnTo>
                    <a:cubicBezTo>
                      <a:pt x="362" y="1123"/>
                      <a:pt x="442" y="1245"/>
                      <a:pt x="512" y="1368"/>
                    </a:cubicBezTo>
                    <a:cubicBezTo>
                      <a:pt x="548" y="1429"/>
                      <a:pt x="583" y="1496"/>
                      <a:pt x="622" y="1571"/>
                    </a:cubicBezTo>
                    <a:cubicBezTo>
                      <a:pt x="891" y="1504"/>
                      <a:pt x="1166" y="1472"/>
                      <a:pt x="1442" y="1472"/>
                    </a:cubicBezTo>
                    <a:cubicBezTo>
                      <a:pt x="1540" y="1472"/>
                      <a:pt x="1638" y="1476"/>
                      <a:pt x="1736" y="1484"/>
                    </a:cubicBezTo>
                    <a:cubicBezTo>
                      <a:pt x="1941" y="1500"/>
                      <a:pt x="2147" y="1535"/>
                      <a:pt x="2347" y="1587"/>
                    </a:cubicBezTo>
                    <a:cubicBezTo>
                      <a:pt x="2547" y="1639"/>
                      <a:pt x="2740" y="1709"/>
                      <a:pt x="2923" y="1799"/>
                    </a:cubicBezTo>
                    <a:cubicBezTo>
                      <a:pt x="3046" y="1860"/>
                      <a:pt x="3162" y="1928"/>
                      <a:pt x="3271" y="2009"/>
                    </a:cubicBezTo>
                    <a:cubicBezTo>
                      <a:pt x="3380" y="2086"/>
                      <a:pt x="3483" y="2172"/>
                      <a:pt x="3577" y="2272"/>
                    </a:cubicBezTo>
                    <a:cubicBezTo>
                      <a:pt x="3660" y="2359"/>
                      <a:pt x="3734" y="2453"/>
                      <a:pt x="3802" y="2555"/>
                    </a:cubicBezTo>
                    <a:cubicBezTo>
                      <a:pt x="3882" y="2404"/>
                      <a:pt x="3954" y="2246"/>
                      <a:pt x="4004" y="2079"/>
                    </a:cubicBezTo>
                    <a:cubicBezTo>
                      <a:pt x="4140" y="1677"/>
                      <a:pt x="4185" y="1233"/>
                      <a:pt x="4140" y="792"/>
                    </a:cubicBezTo>
                    <a:cubicBezTo>
                      <a:pt x="4056" y="715"/>
                      <a:pt x="3963" y="644"/>
                      <a:pt x="3869" y="579"/>
                    </a:cubicBezTo>
                    <a:cubicBezTo>
                      <a:pt x="3760" y="502"/>
                      <a:pt x="3645" y="434"/>
                      <a:pt x="3529" y="376"/>
                    </a:cubicBezTo>
                    <a:cubicBezTo>
                      <a:pt x="3397" y="309"/>
                      <a:pt x="3261" y="251"/>
                      <a:pt x="3119" y="203"/>
                    </a:cubicBezTo>
                    <a:cubicBezTo>
                      <a:pt x="2976" y="152"/>
                      <a:pt x="2825" y="110"/>
                      <a:pt x="2674" y="78"/>
                    </a:cubicBezTo>
                    <a:lnTo>
                      <a:pt x="2674" y="78"/>
                    </a:lnTo>
                    <a:cubicBezTo>
                      <a:pt x="2676" y="78"/>
                      <a:pt x="2677" y="79"/>
                      <a:pt x="2679" y="80"/>
                    </a:cubicBezTo>
                    <a:cubicBezTo>
                      <a:pt x="2427" y="27"/>
                      <a:pt x="2171" y="0"/>
                      <a:pt x="1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3365425" y="3693955"/>
                <a:ext cx="30976" cy="4811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06" extrusionOk="0">
                    <a:moveTo>
                      <a:pt x="191" y="0"/>
                    </a:moveTo>
                    <a:cubicBezTo>
                      <a:pt x="136" y="107"/>
                      <a:pt x="72" y="209"/>
                      <a:pt x="1" y="306"/>
                    </a:cubicBezTo>
                    <a:cubicBezTo>
                      <a:pt x="72" y="209"/>
                      <a:pt x="136" y="110"/>
                      <a:pt x="197" y="6"/>
                    </a:cubicBezTo>
                    <a:cubicBezTo>
                      <a:pt x="194" y="6"/>
                      <a:pt x="194" y="3"/>
                      <a:pt x="191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2988854" y="3009680"/>
                <a:ext cx="469668" cy="926271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891" extrusionOk="0">
                    <a:moveTo>
                      <a:pt x="1430" y="1"/>
                    </a:moveTo>
                    <a:cubicBezTo>
                      <a:pt x="1517" y="62"/>
                      <a:pt x="1601" y="126"/>
                      <a:pt x="1681" y="191"/>
                    </a:cubicBezTo>
                    <a:cubicBezTo>
                      <a:pt x="1874" y="348"/>
                      <a:pt x="2051" y="525"/>
                      <a:pt x="2206" y="715"/>
                    </a:cubicBezTo>
                    <a:cubicBezTo>
                      <a:pt x="2341" y="879"/>
                      <a:pt x="2464" y="1063"/>
                      <a:pt x="2569" y="1262"/>
                    </a:cubicBezTo>
                    <a:cubicBezTo>
                      <a:pt x="2464" y="1063"/>
                      <a:pt x="2341" y="876"/>
                      <a:pt x="2206" y="712"/>
                    </a:cubicBezTo>
                    <a:cubicBezTo>
                      <a:pt x="2051" y="522"/>
                      <a:pt x="1874" y="345"/>
                      <a:pt x="1684" y="191"/>
                    </a:cubicBezTo>
                    <a:cubicBezTo>
                      <a:pt x="1604" y="123"/>
                      <a:pt x="1520" y="62"/>
                      <a:pt x="1437" y="1"/>
                    </a:cubicBezTo>
                    <a:close/>
                    <a:moveTo>
                      <a:pt x="2569" y="1262"/>
                    </a:moveTo>
                    <a:lnTo>
                      <a:pt x="2569" y="1262"/>
                    </a:lnTo>
                    <a:cubicBezTo>
                      <a:pt x="2776" y="1658"/>
                      <a:pt x="2908" y="2083"/>
                      <a:pt x="2953" y="2534"/>
                    </a:cubicBezTo>
                    <a:cubicBezTo>
                      <a:pt x="2956" y="2537"/>
                      <a:pt x="2956" y="2543"/>
                      <a:pt x="2956" y="2547"/>
                    </a:cubicBezTo>
                    <a:lnTo>
                      <a:pt x="2956" y="2550"/>
                    </a:lnTo>
                    <a:cubicBezTo>
                      <a:pt x="2984" y="2828"/>
                      <a:pt x="2977" y="3108"/>
                      <a:pt x="2934" y="3377"/>
                    </a:cubicBezTo>
                    <a:lnTo>
                      <a:pt x="2934" y="3377"/>
                    </a:lnTo>
                    <a:cubicBezTo>
                      <a:pt x="2978" y="3101"/>
                      <a:pt x="2987" y="2816"/>
                      <a:pt x="2956" y="2534"/>
                    </a:cubicBezTo>
                    <a:cubicBezTo>
                      <a:pt x="2908" y="2083"/>
                      <a:pt x="2779" y="1655"/>
                      <a:pt x="2569" y="1262"/>
                    </a:cubicBezTo>
                    <a:close/>
                    <a:moveTo>
                      <a:pt x="2934" y="3377"/>
                    </a:moveTo>
                    <a:cubicBezTo>
                      <a:pt x="2925" y="3432"/>
                      <a:pt x="2914" y="3486"/>
                      <a:pt x="2902" y="3541"/>
                    </a:cubicBezTo>
                    <a:lnTo>
                      <a:pt x="2902" y="3541"/>
                    </a:lnTo>
                    <a:cubicBezTo>
                      <a:pt x="2914" y="3486"/>
                      <a:pt x="2925" y="3432"/>
                      <a:pt x="2934" y="3377"/>
                    </a:cubicBezTo>
                    <a:close/>
                    <a:moveTo>
                      <a:pt x="2902" y="3541"/>
                    </a:moveTo>
                    <a:lnTo>
                      <a:pt x="2902" y="3541"/>
                    </a:lnTo>
                    <a:cubicBezTo>
                      <a:pt x="2880" y="3641"/>
                      <a:pt x="2853" y="3740"/>
                      <a:pt x="2820" y="3837"/>
                    </a:cubicBezTo>
                    <a:cubicBezTo>
                      <a:pt x="2804" y="3895"/>
                      <a:pt x="2782" y="3950"/>
                      <a:pt x="2763" y="4008"/>
                    </a:cubicBezTo>
                    <a:cubicBezTo>
                      <a:pt x="2782" y="3953"/>
                      <a:pt x="2804" y="3895"/>
                      <a:pt x="2820" y="3841"/>
                    </a:cubicBezTo>
                    <a:cubicBezTo>
                      <a:pt x="2853" y="3743"/>
                      <a:pt x="2880" y="3643"/>
                      <a:pt x="2902" y="3541"/>
                    </a:cubicBezTo>
                    <a:close/>
                    <a:moveTo>
                      <a:pt x="2759" y="4008"/>
                    </a:moveTo>
                    <a:cubicBezTo>
                      <a:pt x="2726" y="4091"/>
                      <a:pt x="2688" y="4174"/>
                      <a:pt x="2648" y="4255"/>
                    </a:cubicBezTo>
                    <a:lnTo>
                      <a:pt x="2648" y="4255"/>
                    </a:lnTo>
                    <a:cubicBezTo>
                      <a:pt x="2689" y="4174"/>
                      <a:pt x="2726" y="4092"/>
                      <a:pt x="2759" y="4008"/>
                    </a:cubicBezTo>
                    <a:close/>
                    <a:moveTo>
                      <a:pt x="2648" y="4255"/>
                    </a:moveTo>
                    <a:lnTo>
                      <a:pt x="2648" y="4255"/>
                    </a:lnTo>
                    <a:cubicBezTo>
                      <a:pt x="2638" y="4274"/>
                      <a:pt x="2628" y="4293"/>
                      <a:pt x="2618" y="4312"/>
                    </a:cubicBezTo>
                    <a:lnTo>
                      <a:pt x="2618" y="4312"/>
                    </a:lnTo>
                    <a:cubicBezTo>
                      <a:pt x="2617" y="4311"/>
                      <a:pt x="2616" y="4310"/>
                      <a:pt x="2615" y="4310"/>
                    </a:cubicBezTo>
                    <a:cubicBezTo>
                      <a:pt x="2608" y="4327"/>
                      <a:pt x="2599" y="4343"/>
                      <a:pt x="2589" y="4358"/>
                    </a:cubicBezTo>
                    <a:lnTo>
                      <a:pt x="2592" y="4358"/>
                    </a:lnTo>
                    <a:cubicBezTo>
                      <a:pt x="2600" y="4343"/>
                      <a:pt x="2609" y="4327"/>
                      <a:pt x="2618" y="4312"/>
                    </a:cubicBezTo>
                    <a:lnTo>
                      <a:pt x="2618" y="4312"/>
                    </a:lnTo>
                    <a:cubicBezTo>
                      <a:pt x="2618" y="4313"/>
                      <a:pt x="2618" y="4313"/>
                      <a:pt x="2618" y="4313"/>
                    </a:cubicBezTo>
                    <a:cubicBezTo>
                      <a:pt x="2628" y="4294"/>
                      <a:pt x="2638" y="4274"/>
                      <a:pt x="2648" y="4255"/>
                    </a:cubicBezTo>
                    <a:close/>
                    <a:moveTo>
                      <a:pt x="2592" y="4358"/>
                    </a:moveTo>
                    <a:lnTo>
                      <a:pt x="2592" y="4358"/>
                    </a:lnTo>
                    <a:cubicBezTo>
                      <a:pt x="2589" y="4363"/>
                      <a:pt x="2586" y="4368"/>
                      <a:pt x="2583" y="4373"/>
                    </a:cubicBezTo>
                    <a:lnTo>
                      <a:pt x="2583" y="4373"/>
                    </a:lnTo>
                    <a:cubicBezTo>
                      <a:pt x="2586" y="4368"/>
                      <a:pt x="2589" y="4363"/>
                      <a:pt x="2592" y="4358"/>
                    </a:cubicBezTo>
                    <a:close/>
                    <a:moveTo>
                      <a:pt x="2583" y="4373"/>
                    </a:moveTo>
                    <a:lnTo>
                      <a:pt x="2583" y="4373"/>
                    </a:lnTo>
                    <a:cubicBezTo>
                      <a:pt x="2548" y="4431"/>
                      <a:pt x="2513" y="4488"/>
                      <a:pt x="2476" y="4544"/>
                    </a:cubicBezTo>
                    <a:lnTo>
                      <a:pt x="2476" y="4544"/>
                    </a:lnTo>
                    <a:cubicBezTo>
                      <a:pt x="2513" y="4489"/>
                      <a:pt x="2549" y="4432"/>
                      <a:pt x="2583" y="4373"/>
                    </a:cubicBezTo>
                    <a:close/>
                    <a:moveTo>
                      <a:pt x="27" y="5041"/>
                    </a:moveTo>
                    <a:cubicBezTo>
                      <a:pt x="33" y="5073"/>
                      <a:pt x="37" y="5105"/>
                      <a:pt x="42" y="5137"/>
                    </a:cubicBezTo>
                    <a:lnTo>
                      <a:pt x="42" y="5137"/>
                    </a:lnTo>
                    <a:cubicBezTo>
                      <a:pt x="37" y="5105"/>
                      <a:pt x="33" y="5073"/>
                      <a:pt x="27" y="5041"/>
                    </a:cubicBezTo>
                    <a:close/>
                    <a:moveTo>
                      <a:pt x="2476" y="4544"/>
                    </a:moveTo>
                    <a:lnTo>
                      <a:pt x="2476" y="4544"/>
                    </a:lnTo>
                    <a:cubicBezTo>
                      <a:pt x="2458" y="4570"/>
                      <a:pt x="2440" y="4595"/>
                      <a:pt x="2421" y="4620"/>
                    </a:cubicBezTo>
                    <a:lnTo>
                      <a:pt x="2421" y="4620"/>
                    </a:lnTo>
                    <a:cubicBezTo>
                      <a:pt x="2439" y="4596"/>
                      <a:pt x="2456" y="4571"/>
                      <a:pt x="2473" y="4545"/>
                    </a:cubicBezTo>
                    <a:lnTo>
                      <a:pt x="2473" y="4545"/>
                    </a:lnTo>
                    <a:cubicBezTo>
                      <a:pt x="2351" y="4722"/>
                      <a:pt x="2209" y="4887"/>
                      <a:pt x="2048" y="5031"/>
                    </a:cubicBezTo>
                    <a:cubicBezTo>
                      <a:pt x="1923" y="5144"/>
                      <a:pt x="1781" y="5247"/>
                      <a:pt x="1626" y="5340"/>
                    </a:cubicBezTo>
                    <a:cubicBezTo>
                      <a:pt x="1488" y="5424"/>
                      <a:pt x="1330" y="5498"/>
                      <a:pt x="1150" y="5572"/>
                    </a:cubicBezTo>
                    <a:cubicBezTo>
                      <a:pt x="1031" y="5620"/>
                      <a:pt x="902" y="5665"/>
                      <a:pt x="757" y="5710"/>
                    </a:cubicBezTo>
                    <a:cubicBezTo>
                      <a:pt x="902" y="5668"/>
                      <a:pt x="1028" y="5624"/>
                      <a:pt x="1150" y="5575"/>
                    </a:cubicBezTo>
                    <a:cubicBezTo>
                      <a:pt x="1333" y="5502"/>
                      <a:pt x="1491" y="5424"/>
                      <a:pt x="1630" y="5340"/>
                    </a:cubicBezTo>
                    <a:cubicBezTo>
                      <a:pt x="1781" y="5250"/>
                      <a:pt x="1923" y="5147"/>
                      <a:pt x="2051" y="5031"/>
                    </a:cubicBezTo>
                    <a:cubicBezTo>
                      <a:pt x="2188" y="4907"/>
                      <a:pt x="2312" y="4770"/>
                      <a:pt x="2421" y="4620"/>
                    </a:cubicBezTo>
                    <a:lnTo>
                      <a:pt x="2421" y="4620"/>
                    </a:lnTo>
                    <a:cubicBezTo>
                      <a:pt x="2413" y="4633"/>
                      <a:pt x="2404" y="4645"/>
                      <a:pt x="2396" y="4658"/>
                    </a:cubicBezTo>
                    <a:cubicBezTo>
                      <a:pt x="2423" y="4620"/>
                      <a:pt x="2450" y="4583"/>
                      <a:pt x="2476" y="4544"/>
                    </a:cubicBezTo>
                    <a:close/>
                    <a:moveTo>
                      <a:pt x="42" y="5137"/>
                    </a:moveTo>
                    <a:cubicBezTo>
                      <a:pt x="69" y="5337"/>
                      <a:pt x="77" y="5535"/>
                      <a:pt x="72" y="5723"/>
                    </a:cubicBezTo>
                    <a:cubicBezTo>
                      <a:pt x="80" y="5537"/>
                      <a:pt x="70" y="5339"/>
                      <a:pt x="42" y="5137"/>
                    </a:cubicBezTo>
                    <a:close/>
                    <a:moveTo>
                      <a:pt x="757" y="5710"/>
                    </a:moveTo>
                    <a:cubicBezTo>
                      <a:pt x="545" y="5775"/>
                      <a:pt x="326" y="5833"/>
                      <a:pt x="114" y="5888"/>
                    </a:cubicBezTo>
                    <a:cubicBezTo>
                      <a:pt x="326" y="5833"/>
                      <a:pt x="545" y="5778"/>
                      <a:pt x="757" y="5710"/>
                    </a:cubicBezTo>
                    <a:close/>
                    <a:moveTo>
                      <a:pt x="59" y="5746"/>
                    </a:moveTo>
                    <a:cubicBezTo>
                      <a:pt x="23" y="5759"/>
                      <a:pt x="1" y="5800"/>
                      <a:pt x="14" y="5839"/>
                    </a:cubicBezTo>
                    <a:cubicBezTo>
                      <a:pt x="23" y="5872"/>
                      <a:pt x="53" y="5891"/>
                      <a:pt x="88" y="5891"/>
                    </a:cubicBezTo>
                    <a:cubicBezTo>
                      <a:pt x="94" y="5891"/>
                      <a:pt x="104" y="5891"/>
                      <a:pt x="114" y="5888"/>
                    </a:cubicBezTo>
                    <a:lnTo>
                      <a:pt x="88" y="5888"/>
                    </a:lnTo>
                    <a:cubicBezTo>
                      <a:pt x="53" y="5888"/>
                      <a:pt x="23" y="5868"/>
                      <a:pt x="17" y="5839"/>
                    </a:cubicBezTo>
                    <a:cubicBezTo>
                      <a:pt x="4" y="5804"/>
                      <a:pt x="23" y="5759"/>
                      <a:pt x="59" y="5749"/>
                    </a:cubicBezTo>
                    <a:lnTo>
                      <a:pt x="72" y="5746"/>
                    </a:lnTo>
                    <a:close/>
                  </a:path>
                </a:pathLst>
              </a:custGeom>
              <a:solidFill>
                <a:srgbClr val="FEE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2989483" y="3006693"/>
                <a:ext cx="464165" cy="92878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5907" extrusionOk="0">
                    <a:moveTo>
                      <a:pt x="1153" y="0"/>
                    </a:moveTo>
                    <a:cubicBezTo>
                      <a:pt x="1108" y="0"/>
                      <a:pt x="1066" y="4"/>
                      <a:pt x="1021" y="7"/>
                    </a:cubicBezTo>
                    <a:cubicBezTo>
                      <a:pt x="885" y="13"/>
                      <a:pt x="750" y="32"/>
                      <a:pt x="618" y="58"/>
                    </a:cubicBezTo>
                    <a:cubicBezTo>
                      <a:pt x="776" y="241"/>
                      <a:pt x="921" y="438"/>
                      <a:pt x="1050" y="641"/>
                    </a:cubicBezTo>
                    <a:cubicBezTo>
                      <a:pt x="1207" y="892"/>
                      <a:pt x="1346" y="1159"/>
                      <a:pt x="1458" y="1436"/>
                    </a:cubicBezTo>
                    <a:cubicBezTo>
                      <a:pt x="1516" y="1581"/>
                      <a:pt x="1568" y="1732"/>
                      <a:pt x="1610" y="1883"/>
                    </a:cubicBezTo>
                    <a:cubicBezTo>
                      <a:pt x="1719" y="1909"/>
                      <a:pt x="1825" y="1941"/>
                      <a:pt x="1931" y="1980"/>
                    </a:cubicBezTo>
                    <a:cubicBezTo>
                      <a:pt x="2073" y="2028"/>
                      <a:pt x="2209" y="2086"/>
                      <a:pt x="2341" y="2153"/>
                    </a:cubicBezTo>
                    <a:cubicBezTo>
                      <a:pt x="2457" y="2211"/>
                      <a:pt x="2572" y="2279"/>
                      <a:pt x="2681" y="2356"/>
                    </a:cubicBezTo>
                    <a:cubicBezTo>
                      <a:pt x="2775" y="2421"/>
                      <a:pt x="2865" y="2492"/>
                      <a:pt x="2952" y="2566"/>
                    </a:cubicBezTo>
                    <a:cubicBezTo>
                      <a:pt x="2952" y="2562"/>
                      <a:pt x="2952" y="2556"/>
                      <a:pt x="2949" y="2553"/>
                    </a:cubicBezTo>
                    <a:cubicBezTo>
                      <a:pt x="2904" y="2102"/>
                      <a:pt x="2772" y="1677"/>
                      <a:pt x="2565" y="1281"/>
                    </a:cubicBezTo>
                    <a:cubicBezTo>
                      <a:pt x="2460" y="1082"/>
                      <a:pt x="2337" y="898"/>
                      <a:pt x="2202" y="734"/>
                    </a:cubicBezTo>
                    <a:cubicBezTo>
                      <a:pt x="2047" y="544"/>
                      <a:pt x="1870" y="367"/>
                      <a:pt x="1677" y="210"/>
                    </a:cubicBezTo>
                    <a:cubicBezTo>
                      <a:pt x="1597" y="145"/>
                      <a:pt x="1513" y="81"/>
                      <a:pt x="1426" y="20"/>
                    </a:cubicBezTo>
                    <a:cubicBezTo>
                      <a:pt x="1336" y="7"/>
                      <a:pt x="1246" y="0"/>
                      <a:pt x="1153" y="0"/>
                    </a:cubicBezTo>
                    <a:close/>
                    <a:moveTo>
                      <a:pt x="1661" y="3541"/>
                    </a:moveTo>
                    <a:cubicBezTo>
                      <a:pt x="1638" y="3628"/>
                      <a:pt x="1610" y="3711"/>
                      <a:pt x="1574" y="3795"/>
                    </a:cubicBezTo>
                    <a:cubicBezTo>
                      <a:pt x="1481" y="4027"/>
                      <a:pt x="1343" y="4239"/>
                      <a:pt x="1172" y="4420"/>
                    </a:cubicBezTo>
                    <a:cubicBezTo>
                      <a:pt x="982" y="4619"/>
                      <a:pt x="753" y="4774"/>
                      <a:pt x="506" y="4886"/>
                    </a:cubicBezTo>
                    <a:cubicBezTo>
                      <a:pt x="352" y="4960"/>
                      <a:pt x="190" y="5015"/>
                      <a:pt x="23" y="5060"/>
                    </a:cubicBezTo>
                    <a:cubicBezTo>
                      <a:pt x="62" y="5295"/>
                      <a:pt x="77" y="5527"/>
                      <a:pt x="68" y="5742"/>
                    </a:cubicBezTo>
                    <a:lnTo>
                      <a:pt x="68" y="5765"/>
                    </a:lnTo>
                    <a:lnTo>
                      <a:pt x="55" y="5768"/>
                    </a:lnTo>
                    <a:cubicBezTo>
                      <a:pt x="19" y="5778"/>
                      <a:pt x="0" y="5823"/>
                      <a:pt x="13" y="5858"/>
                    </a:cubicBezTo>
                    <a:cubicBezTo>
                      <a:pt x="19" y="5887"/>
                      <a:pt x="49" y="5907"/>
                      <a:pt x="84" y="5907"/>
                    </a:cubicBezTo>
                    <a:lnTo>
                      <a:pt x="110" y="5907"/>
                    </a:lnTo>
                    <a:cubicBezTo>
                      <a:pt x="322" y="5852"/>
                      <a:pt x="541" y="5794"/>
                      <a:pt x="753" y="5729"/>
                    </a:cubicBezTo>
                    <a:cubicBezTo>
                      <a:pt x="898" y="5684"/>
                      <a:pt x="1027" y="5639"/>
                      <a:pt x="1146" y="5591"/>
                    </a:cubicBezTo>
                    <a:cubicBezTo>
                      <a:pt x="1326" y="5517"/>
                      <a:pt x="1484" y="5443"/>
                      <a:pt x="1622" y="5359"/>
                    </a:cubicBezTo>
                    <a:cubicBezTo>
                      <a:pt x="1777" y="5266"/>
                      <a:pt x="1919" y="5163"/>
                      <a:pt x="2044" y="5050"/>
                    </a:cubicBezTo>
                    <a:cubicBezTo>
                      <a:pt x="2205" y="4906"/>
                      <a:pt x="2347" y="4741"/>
                      <a:pt x="2469" y="4564"/>
                    </a:cubicBezTo>
                    <a:cubicBezTo>
                      <a:pt x="2511" y="4500"/>
                      <a:pt x="2549" y="4439"/>
                      <a:pt x="2582" y="4371"/>
                    </a:cubicBezTo>
                    <a:cubicBezTo>
                      <a:pt x="2585" y="4374"/>
                      <a:pt x="2585" y="4374"/>
                      <a:pt x="2585" y="4377"/>
                    </a:cubicBezTo>
                    <a:cubicBezTo>
                      <a:pt x="2595" y="4362"/>
                      <a:pt x="2604" y="4346"/>
                      <a:pt x="2611" y="4329"/>
                    </a:cubicBezTo>
                    <a:cubicBezTo>
                      <a:pt x="2546" y="4230"/>
                      <a:pt x="2472" y="4136"/>
                      <a:pt x="2389" y="4049"/>
                    </a:cubicBezTo>
                    <a:cubicBezTo>
                      <a:pt x="2295" y="3949"/>
                      <a:pt x="2192" y="3863"/>
                      <a:pt x="2083" y="3786"/>
                    </a:cubicBezTo>
                    <a:cubicBezTo>
                      <a:pt x="1974" y="3705"/>
                      <a:pt x="1858" y="3637"/>
                      <a:pt x="1735" y="3576"/>
                    </a:cubicBezTo>
                    <a:cubicBezTo>
                      <a:pt x="1713" y="3563"/>
                      <a:pt x="1687" y="3554"/>
                      <a:pt x="1661" y="354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2947502" y="2888769"/>
                <a:ext cx="267304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809" extrusionOk="0">
                    <a:moveTo>
                      <a:pt x="16" y="0"/>
                    </a:moveTo>
                    <a:cubicBezTo>
                      <a:pt x="10" y="3"/>
                      <a:pt x="7" y="10"/>
                      <a:pt x="1" y="14"/>
                    </a:cubicBezTo>
                    <a:cubicBezTo>
                      <a:pt x="280" y="203"/>
                      <a:pt x="534" y="425"/>
                      <a:pt x="763" y="673"/>
                    </a:cubicBezTo>
                    <a:cubicBezTo>
                      <a:pt x="805" y="718"/>
                      <a:pt x="846" y="763"/>
                      <a:pt x="885" y="808"/>
                    </a:cubicBezTo>
                    <a:cubicBezTo>
                      <a:pt x="1017" y="782"/>
                      <a:pt x="1152" y="763"/>
                      <a:pt x="1288" y="757"/>
                    </a:cubicBezTo>
                    <a:cubicBezTo>
                      <a:pt x="1333" y="754"/>
                      <a:pt x="1375" y="750"/>
                      <a:pt x="1420" y="750"/>
                    </a:cubicBezTo>
                    <a:cubicBezTo>
                      <a:pt x="1513" y="750"/>
                      <a:pt x="1603" y="757"/>
                      <a:pt x="1693" y="770"/>
                    </a:cubicBezTo>
                    <a:lnTo>
                      <a:pt x="1700" y="770"/>
                    </a:lnTo>
                    <a:cubicBezTo>
                      <a:pt x="1365" y="531"/>
                      <a:pt x="1001" y="335"/>
                      <a:pt x="605" y="187"/>
                    </a:cubicBezTo>
                    <a:cubicBezTo>
                      <a:pt x="409" y="110"/>
                      <a:pt x="213" y="48"/>
                      <a:pt x="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3242470" y="3302604"/>
                <a:ext cx="218403" cy="38538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2451" extrusionOk="0">
                    <a:moveTo>
                      <a:pt x="1" y="1"/>
                    </a:moveTo>
                    <a:cubicBezTo>
                      <a:pt x="36" y="124"/>
                      <a:pt x="65" y="249"/>
                      <a:pt x="87" y="375"/>
                    </a:cubicBezTo>
                    <a:cubicBezTo>
                      <a:pt x="133" y="641"/>
                      <a:pt x="152" y="909"/>
                      <a:pt x="133" y="1179"/>
                    </a:cubicBezTo>
                    <a:cubicBezTo>
                      <a:pt x="123" y="1305"/>
                      <a:pt x="107" y="1433"/>
                      <a:pt x="78" y="1556"/>
                    </a:cubicBezTo>
                    <a:cubicBezTo>
                      <a:pt x="71" y="1591"/>
                      <a:pt x="62" y="1626"/>
                      <a:pt x="52" y="1659"/>
                    </a:cubicBezTo>
                    <a:cubicBezTo>
                      <a:pt x="78" y="1672"/>
                      <a:pt x="104" y="1681"/>
                      <a:pt x="126" y="1694"/>
                    </a:cubicBezTo>
                    <a:cubicBezTo>
                      <a:pt x="249" y="1755"/>
                      <a:pt x="365" y="1823"/>
                      <a:pt x="474" y="1904"/>
                    </a:cubicBezTo>
                    <a:cubicBezTo>
                      <a:pt x="583" y="1981"/>
                      <a:pt x="686" y="2067"/>
                      <a:pt x="780" y="2167"/>
                    </a:cubicBezTo>
                    <a:cubicBezTo>
                      <a:pt x="863" y="2254"/>
                      <a:pt x="937" y="2348"/>
                      <a:pt x="1002" y="2447"/>
                    </a:cubicBezTo>
                    <a:cubicBezTo>
                      <a:pt x="1005" y="2447"/>
                      <a:pt x="1005" y="2450"/>
                      <a:pt x="1005" y="2450"/>
                    </a:cubicBezTo>
                    <a:cubicBezTo>
                      <a:pt x="1056" y="2351"/>
                      <a:pt x="1105" y="2248"/>
                      <a:pt x="1146" y="2145"/>
                    </a:cubicBezTo>
                    <a:lnTo>
                      <a:pt x="1150" y="2145"/>
                    </a:lnTo>
                    <a:cubicBezTo>
                      <a:pt x="1169" y="2087"/>
                      <a:pt x="1191" y="2032"/>
                      <a:pt x="1207" y="1974"/>
                    </a:cubicBezTo>
                    <a:cubicBezTo>
                      <a:pt x="1343" y="1572"/>
                      <a:pt x="1388" y="1128"/>
                      <a:pt x="1343" y="687"/>
                    </a:cubicBezTo>
                    <a:lnTo>
                      <a:pt x="1343" y="684"/>
                    </a:lnTo>
                    <a:cubicBezTo>
                      <a:pt x="1256" y="610"/>
                      <a:pt x="1166" y="539"/>
                      <a:pt x="1072" y="474"/>
                    </a:cubicBezTo>
                    <a:cubicBezTo>
                      <a:pt x="963" y="397"/>
                      <a:pt x="848" y="329"/>
                      <a:pt x="732" y="271"/>
                    </a:cubicBezTo>
                    <a:cubicBezTo>
                      <a:pt x="600" y="204"/>
                      <a:pt x="464" y="146"/>
                      <a:pt x="322" y="98"/>
                    </a:cubicBezTo>
                    <a:cubicBezTo>
                      <a:pt x="216" y="59"/>
                      <a:pt x="110" y="27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3365425" y="3693955"/>
                <a:ext cx="30976" cy="4811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06" extrusionOk="0">
                    <a:moveTo>
                      <a:pt x="191" y="0"/>
                    </a:moveTo>
                    <a:cubicBezTo>
                      <a:pt x="158" y="68"/>
                      <a:pt x="120" y="129"/>
                      <a:pt x="78" y="193"/>
                    </a:cubicBezTo>
                    <a:cubicBezTo>
                      <a:pt x="52" y="232"/>
                      <a:pt x="27" y="267"/>
                      <a:pt x="1" y="306"/>
                    </a:cubicBezTo>
                    <a:cubicBezTo>
                      <a:pt x="72" y="209"/>
                      <a:pt x="136" y="110"/>
                      <a:pt x="197" y="6"/>
                    </a:cubicBezTo>
                    <a:lnTo>
                      <a:pt x="194" y="6"/>
                    </a:lnTo>
                    <a:cubicBezTo>
                      <a:pt x="194" y="3"/>
                      <a:pt x="194" y="3"/>
                      <a:pt x="191" y="0"/>
                    </a:cubicBezTo>
                    <a:close/>
                  </a:path>
                </a:pathLst>
              </a:custGeom>
              <a:solidFill>
                <a:srgbClr val="838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897976" y="3143799"/>
                <a:ext cx="646875" cy="108162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6879" extrusionOk="0">
                    <a:moveTo>
                      <a:pt x="3009" y="1"/>
                    </a:moveTo>
                    <a:cubicBezTo>
                      <a:pt x="3003" y="1"/>
                      <a:pt x="2993" y="4"/>
                      <a:pt x="2987" y="4"/>
                    </a:cubicBezTo>
                    <a:cubicBezTo>
                      <a:pt x="2533" y="164"/>
                      <a:pt x="2089" y="415"/>
                      <a:pt x="1664" y="748"/>
                    </a:cubicBezTo>
                    <a:cubicBezTo>
                      <a:pt x="1248" y="1072"/>
                      <a:pt x="895" y="1452"/>
                      <a:pt x="611" y="1880"/>
                    </a:cubicBezTo>
                    <a:cubicBezTo>
                      <a:pt x="476" y="2086"/>
                      <a:pt x="357" y="2305"/>
                      <a:pt x="267" y="2534"/>
                    </a:cubicBezTo>
                    <a:cubicBezTo>
                      <a:pt x="186" y="2730"/>
                      <a:pt x="125" y="2942"/>
                      <a:pt x="81" y="3165"/>
                    </a:cubicBezTo>
                    <a:cubicBezTo>
                      <a:pt x="0" y="3602"/>
                      <a:pt x="3" y="4050"/>
                      <a:pt x="90" y="4494"/>
                    </a:cubicBezTo>
                    <a:cubicBezTo>
                      <a:pt x="174" y="4931"/>
                      <a:pt x="351" y="5350"/>
                      <a:pt x="602" y="5701"/>
                    </a:cubicBezTo>
                    <a:cubicBezTo>
                      <a:pt x="882" y="6097"/>
                      <a:pt x="1259" y="6412"/>
                      <a:pt x="1690" y="6611"/>
                    </a:cubicBezTo>
                    <a:cubicBezTo>
                      <a:pt x="1844" y="6682"/>
                      <a:pt x="2012" y="6740"/>
                      <a:pt x="2185" y="6782"/>
                    </a:cubicBezTo>
                    <a:cubicBezTo>
                      <a:pt x="2343" y="6821"/>
                      <a:pt x="2514" y="6846"/>
                      <a:pt x="2710" y="6862"/>
                    </a:cubicBezTo>
                    <a:cubicBezTo>
                      <a:pt x="2839" y="6876"/>
                      <a:pt x="2974" y="6879"/>
                      <a:pt x="3125" y="6879"/>
                    </a:cubicBezTo>
                    <a:cubicBezTo>
                      <a:pt x="3347" y="6879"/>
                      <a:pt x="3573" y="6869"/>
                      <a:pt x="3795" y="6856"/>
                    </a:cubicBezTo>
                    <a:cubicBezTo>
                      <a:pt x="3839" y="6853"/>
                      <a:pt x="3872" y="6824"/>
                      <a:pt x="3872" y="6782"/>
                    </a:cubicBezTo>
                    <a:cubicBezTo>
                      <a:pt x="3872" y="6743"/>
                      <a:pt x="3839" y="6711"/>
                      <a:pt x="3801" y="6711"/>
                    </a:cubicBezTo>
                    <a:lnTo>
                      <a:pt x="3791" y="6711"/>
                    </a:lnTo>
                    <a:cubicBezTo>
                      <a:pt x="3714" y="6502"/>
                      <a:pt x="3659" y="6271"/>
                      <a:pt x="3624" y="6023"/>
                    </a:cubicBezTo>
                    <a:cubicBezTo>
                      <a:pt x="3560" y="5546"/>
                      <a:pt x="3569" y="5025"/>
                      <a:pt x="3656" y="4384"/>
                    </a:cubicBezTo>
                    <a:cubicBezTo>
                      <a:pt x="3679" y="4224"/>
                      <a:pt x="3701" y="4101"/>
                      <a:pt x="3727" y="3988"/>
                    </a:cubicBezTo>
                    <a:cubicBezTo>
                      <a:pt x="3759" y="3844"/>
                      <a:pt x="3801" y="3698"/>
                      <a:pt x="3836" y="3576"/>
                    </a:cubicBezTo>
                    <a:lnTo>
                      <a:pt x="3878" y="3428"/>
                    </a:lnTo>
                    <a:cubicBezTo>
                      <a:pt x="3943" y="3209"/>
                      <a:pt x="4010" y="2984"/>
                      <a:pt x="4056" y="2756"/>
                    </a:cubicBezTo>
                    <a:cubicBezTo>
                      <a:pt x="4084" y="2611"/>
                      <a:pt x="4104" y="2469"/>
                      <a:pt x="4110" y="2337"/>
                    </a:cubicBezTo>
                    <a:cubicBezTo>
                      <a:pt x="4114" y="2238"/>
                      <a:pt x="4114" y="2131"/>
                      <a:pt x="4104" y="2018"/>
                    </a:cubicBezTo>
                    <a:cubicBezTo>
                      <a:pt x="4084" y="1829"/>
                      <a:pt x="4049" y="1629"/>
                      <a:pt x="3994" y="1423"/>
                    </a:cubicBezTo>
                    <a:cubicBezTo>
                      <a:pt x="3955" y="1281"/>
                      <a:pt x="3904" y="1137"/>
                      <a:pt x="3846" y="999"/>
                    </a:cubicBezTo>
                    <a:cubicBezTo>
                      <a:pt x="3785" y="850"/>
                      <a:pt x="3720" y="718"/>
                      <a:pt x="3643" y="596"/>
                    </a:cubicBezTo>
                    <a:cubicBezTo>
                      <a:pt x="3476" y="323"/>
                      <a:pt x="3276" y="130"/>
                      <a:pt x="3061" y="23"/>
                    </a:cubicBezTo>
                    <a:cubicBezTo>
                      <a:pt x="3041" y="7"/>
                      <a:pt x="3025" y="1"/>
                      <a:pt x="3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1022347" y="3143799"/>
                <a:ext cx="522972" cy="358496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280" extrusionOk="0">
                    <a:moveTo>
                      <a:pt x="2218" y="1"/>
                    </a:moveTo>
                    <a:cubicBezTo>
                      <a:pt x="2212" y="1"/>
                      <a:pt x="2206" y="1"/>
                      <a:pt x="2196" y="4"/>
                    </a:cubicBezTo>
                    <a:cubicBezTo>
                      <a:pt x="1742" y="164"/>
                      <a:pt x="1295" y="412"/>
                      <a:pt x="873" y="744"/>
                    </a:cubicBezTo>
                    <a:cubicBezTo>
                      <a:pt x="542" y="1005"/>
                      <a:pt x="248" y="1298"/>
                      <a:pt x="1" y="1623"/>
                    </a:cubicBezTo>
                    <a:cubicBezTo>
                      <a:pt x="126" y="1568"/>
                      <a:pt x="255" y="1523"/>
                      <a:pt x="387" y="1491"/>
                    </a:cubicBezTo>
                    <a:cubicBezTo>
                      <a:pt x="573" y="1446"/>
                      <a:pt x="760" y="1417"/>
                      <a:pt x="950" y="1410"/>
                    </a:cubicBezTo>
                    <a:cubicBezTo>
                      <a:pt x="995" y="1407"/>
                      <a:pt x="1040" y="1407"/>
                      <a:pt x="1086" y="1407"/>
                    </a:cubicBezTo>
                    <a:cubicBezTo>
                      <a:pt x="1233" y="1407"/>
                      <a:pt x="1384" y="1417"/>
                      <a:pt x="1533" y="1436"/>
                    </a:cubicBezTo>
                    <a:cubicBezTo>
                      <a:pt x="1726" y="1465"/>
                      <a:pt x="1916" y="1507"/>
                      <a:pt x="2102" y="1565"/>
                    </a:cubicBezTo>
                    <a:cubicBezTo>
                      <a:pt x="2289" y="1620"/>
                      <a:pt x="2469" y="1694"/>
                      <a:pt x="2640" y="1780"/>
                    </a:cubicBezTo>
                    <a:cubicBezTo>
                      <a:pt x="2891" y="1912"/>
                      <a:pt x="3126" y="2076"/>
                      <a:pt x="3323" y="2279"/>
                    </a:cubicBezTo>
                    <a:cubicBezTo>
                      <a:pt x="3326" y="2199"/>
                      <a:pt x="3323" y="2112"/>
                      <a:pt x="3313" y="2018"/>
                    </a:cubicBezTo>
                    <a:cubicBezTo>
                      <a:pt x="3296" y="1829"/>
                      <a:pt x="3261" y="1629"/>
                      <a:pt x="3203" y="1423"/>
                    </a:cubicBezTo>
                    <a:cubicBezTo>
                      <a:pt x="3164" y="1278"/>
                      <a:pt x="3116" y="1137"/>
                      <a:pt x="3058" y="999"/>
                    </a:cubicBezTo>
                    <a:cubicBezTo>
                      <a:pt x="2997" y="850"/>
                      <a:pt x="2929" y="718"/>
                      <a:pt x="2855" y="596"/>
                    </a:cubicBezTo>
                    <a:cubicBezTo>
                      <a:pt x="2685" y="319"/>
                      <a:pt x="2488" y="126"/>
                      <a:pt x="2270" y="20"/>
                    </a:cubicBezTo>
                    <a:cubicBezTo>
                      <a:pt x="2250" y="7"/>
                      <a:pt x="2234" y="1"/>
                      <a:pt x="2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911970" y="3604804"/>
                <a:ext cx="612126" cy="497177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162" extrusionOk="0">
                    <a:moveTo>
                      <a:pt x="2959" y="1"/>
                    </a:moveTo>
                    <a:cubicBezTo>
                      <a:pt x="2823" y="1"/>
                      <a:pt x="2692" y="7"/>
                      <a:pt x="2557" y="23"/>
                    </a:cubicBezTo>
                    <a:cubicBezTo>
                      <a:pt x="2402" y="43"/>
                      <a:pt x="2251" y="68"/>
                      <a:pt x="2100" y="107"/>
                    </a:cubicBezTo>
                    <a:cubicBezTo>
                      <a:pt x="1781" y="187"/>
                      <a:pt x="1475" y="307"/>
                      <a:pt x="1189" y="464"/>
                    </a:cubicBezTo>
                    <a:lnTo>
                      <a:pt x="1195" y="461"/>
                    </a:lnTo>
                    <a:lnTo>
                      <a:pt x="1195" y="461"/>
                    </a:lnTo>
                    <a:cubicBezTo>
                      <a:pt x="1060" y="535"/>
                      <a:pt x="928" y="619"/>
                      <a:pt x="803" y="712"/>
                    </a:cubicBezTo>
                    <a:cubicBezTo>
                      <a:pt x="684" y="799"/>
                      <a:pt x="571" y="895"/>
                      <a:pt x="464" y="998"/>
                    </a:cubicBezTo>
                    <a:cubicBezTo>
                      <a:pt x="371" y="1092"/>
                      <a:pt x="281" y="1188"/>
                      <a:pt x="197" y="1292"/>
                    </a:cubicBezTo>
                    <a:cubicBezTo>
                      <a:pt x="127" y="1384"/>
                      <a:pt x="62" y="1478"/>
                      <a:pt x="1" y="1577"/>
                    </a:cubicBezTo>
                    <a:cubicBezTo>
                      <a:pt x="88" y="2009"/>
                      <a:pt x="265" y="2421"/>
                      <a:pt x="510" y="2769"/>
                    </a:cubicBezTo>
                    <a:cubicBezTo>
                      <a:pt x="613" y="2910"/>
                      <a:pt x="725" y="3042"/>
                      <a:pt x="847" y="3161"/>
                    </a:cubicBezTo>
                    <a:cubicBezTo>
                      <a:pt x="880" y="3045"/>
                      <a:pt x="925" y="2933"/>
                      <a:pt x="980" y="2823"/>
                    </a:cubicBezTo>
                    <a:cubicBezTo>
                      <a:pt x="1037" y="2705"/>
                      <a:pt x="1109" y="2589"/>
                      <a:pt x="1192" y="2482"/>
                    </a:cubicBezTo>
                    <a:cubicBezTo>
                      <a:pt x="1272" y="2373"/>
                      <a:pt x="1363" y="2273"/>
                      <a:pt x="1462" y="2180"/>
                    </a:cubicBezTo>
                    <a:cubicBezTo>
                      <a:pt x="1611" y="2038"/>
                      <a:pt x="1774" y="1913"/>
                      <a:pt x="1951" y="1806"/>
                    </a:cubicBezTo>
                    <a:cubicBezTo>
                      <a:pt x="2125" y="1697"/>
                      <a:pt x="2312" y="1604"/>
                      <a:pt x="2502" y="1530"/>
                    </a:cubicBezTo>
                    <a:cubicBezTo>
                      <a:pt x="2850" y="1391"/>
                      <a:pt x="3220" y="1304"/>
                      <a:pt x="3596" y="1282"/>
                    </a:cubicBezTo>
                    <a:cubicBezTo>
                      <a:pt x="3609" y="1198"/>
                      <a:pt x="3622" y="1124"/>
                      <a:pt x="3638" y="1056"/>
                    </a:cubicBezTo>
                    <a:cubicBezTo>
                      <a:pt x="3670" y="918"/>
                      <a:pt x="3709" y="776"/>
                      <a:pt x="3747" y="647"/>
                    </a:cubicBezTo>
                    <a:lnTo>
                      <a:pt x="3793" y="500"/>
                    </a:lnTo>
                    <a:cubicBezTo>
                      <a:pt x="3825" y="387"/>
                      <a:pt x="3860" y="268"/>
                      <a:pt x="3892" y="145"/>
                    </a:cubicBezTo>
                    <a:cubicBezTo>
                      <a:pt x="3854" y="133"/>
                      <a:pt x="3815" y="120"/>
                      <a:pt x="3777" y="110"/>
                    </a:cubicBezTo>
                    <a:lnTo>
                      <a:pt x="3783" y="110"/>
                    </a:lnTo>
                    <a:cubicBezTo>
                      <a:pt x="3658" y="75"/>
                      <a:pt x="3529" y="49"/>
                      <a:pt x="3397" y="29"/>
                    </a:cubicBezTo>
                    <a:cubicBezTo>
                      <a:pt x="3271" y="13"/>
                      <a:pt x="3142" y="4"/>
                      <a:pt x="3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1051278" y="4106375"/>
                <a:ext cx="43083" cy="3710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6" extrusionOk="0">
                    <a:moveTo>
                      <a:pt x="0" y="0"/>
                    </a:moveTo>
                    <a:lnTo>
                      <a:pt x="0" y="7"/>
                    </a:lnTo>
                    <a:cubicBezTo>
                      <a:pt x="87" y="91"/>
                      <a:pt x="177" y="164"/>
                      <a:pt x="273" y="235"/>
                    </a:cubicBezTo>
                    <a:cubicBezTo>
                      <a:pt x="177" y="164"/>
                      <a:pt x="87" y="84"/>
                      <a:pt x="0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897347" y="3395371"/>
                <a:ext cx="609924" cy="830515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5282" extrusionOk="0">
                    <a:moveTo>
                      <a:pt x="811" y="0"/>
                    </a:moveTo>
                    <a:lnTo>
                      <a:pt x="811" y="0"/>
                    </a:lnTo>
                    <a:cubicBezTo>
                      <a:pt x="744" y="90"/>
                      <a:pt x="676" y="183"/>
                      <a:pt x="615" y="280"/>
                    </a:cubicBezTo>
                    <a:cubicBezTo>
                      <a:pt x="673" y="193"/>
                      <a:pt x="734" y="106"/>
                      <a:pt x="799" y="23"/>
                    </a:cubicBezTo>
                    <a:lnTo>
                      <a:pt x="796" y="23"/>
                    </a:lnTo>
                    <a:cubicBezTo>
                      <a:pt x="802" y="17"/>
                      <a:pt x="808" y="10"/>
                      <a:pt x="811" y="0"/>
                    </a:cubicBezTo>
                    <a:close/>
                    <a:moveTo>
                      <a:pt x="615" y="280"/>
                    </a:moveTo>
                    <a:cubicBezTo>
                      <a:pt x="477" y="483"/>
                      <a:pt x="361" y="705"/>
                      <a:pt x="268" y="934"/>
                    </a:cubicBezTo>
                    <a:cubicBezTo>
                      <a:pt x="187" y="1130"/>
                      <a:pt x="126" y="1342"/>
                      <a:pt x="85" y="1565"/>
                    </a:cubicBezTo>
                    <a:cubicBezTo>
                      <a:pt x="129" y="1342"/>
                      <a:pt x="190" y="1130"/>
                      <a:pt x="271" y="934"/>
                    </a:cubicBezTo>
                    <a:cubicBezTo>
                      <a:pt x="361" y="705"/>
                      <a:pt x="480" y="486"/>
                      <a:pt x="615" y="280"/>
                    </a:cubicBezTo>
                    <a:close/>
                    <a:moveTo>
                      <a:pt x="85" y="1565"/>
                    </a:moveTo>
                    <a:lnTo>
                      <a:pt x="85" y="1565"/>
                    </a:lnTo>
                    <a:cubicBezTo>
                      <a:pt x="0" y="2002"/>
                      <a:pt x="4" y="2450"/>
                      <a:pt x="91" y="2894"/>
                    </a:cubicBezTo>
                    <a:cubicBezTo>
                      <a:pt x="92" y="2899"/>
                      <a:pt x="93" y="2904"/>
                      <a:pt x="94" y="2909"/>
                    </a:cubicBezTo>
                    <a:lnTo>
                      <a:pt x="94" y="2909"/>
                    </a:lnTo>
                    <a:lnTo>
                      <a:pt x="94" y="2906"/>
                    </a:lnTo>
                    <a:lnTo>
                      <a:pt x="94" y="2894"/>
                    </a:lnTo>
                    <a:cubicBezTo>
                      <a:pt x="7" y="2450"/>
                      <a:pt x="4" y="2002"/>
                      <a:pt x="85" y="1565"/>
                    </a:cubicBezTo>
                    <a:close/>
                    <a:moveTo>
                      <a:pt x="94" y="2909"/>
                    </a:moveTo>
                    <a:lnTo>
                      <a:pt x="94" y="2909"/>
                    </a:lnTo>
                    <a:cubicBezTo>
                      <a:pt x="149" y="3184"/>
                      <a:pt x="241" y="3450"/>
                      <a:pt x="363" y="3696"/>
                    </a:cubicBezTo>
                    <a:lnTo>
                      <a:pt x="363" y="3696"/>
                    </a:lnTo>
                    <a:cubicBezTo>
                      <a:pt x="241" y="3450"/>
                      <a:pt x="150" y="3183"/>
                      <a:pt x="94" y="2909"/>
                    </a:cubicBezTo>
                    <a:close/>
                    <a:moveTo>
                      <a:pt x="363" y="3696"/>
                    </a:moveTo>
                    <a:cubicBezTo>
                      <a:pt x="433" y="3838"/>
                      <a:pt x="513" y="3974"/>
                      <a:pt x="603" y="4101"/>
                    </a:cubicBezTo>
                    <a:cubicBezTo>
                      <a:pt x="513" y="3974"/>
                      <a:pt x="433" y="3838"/>
                      <a:pt x="363" y="3696"/>
                    </a:cubicBezTo>
                    <a:close/>
                    <a:moveTo>
                      <a:pt x="603" y="4101"/>
                    </a:moveTo>
                    <a:lnTo>
                      <a:pt x="603" y="4101"/>
                    </a:lnTo>
                    <a:cubicBezTo>
                      <a:pt x="702" y="4240"/>
                      <a:pt x="813" y="4369"/>
                      <a:pt x="934" y="4487"/>
                    </a:cubicBezTo>
                    <a:lnTo>
                      <a:pt x="934" y="4487"/>
                    </a:lnTo>
                    <a:cubicBezTo>
                      <a:pt x="814" y="4369"/>
                      <a:pt x="704" y="4239"/>
                      <a:pt x="603" y="4101"/>
                    </a:cubicBezTo>
                    <a:close/>
                    <a:moveTo>
                      <a:pt x="934" y="4487"/>
                    </a:moveTo>
                    <a:lnTo>
                      <a:pt x="934" y="4487"/>
                    </a:lnTo>
                    <a:cubicBezTo>
                      <a:pt x="936" y="4489"/>
                      <a:pt x="938" y="4491"/>
                      <a:pt x="940" y="4493"/>
                    </a:cubicBezTo>
                    <a:lnTo>
                      <a:pt x="940" y="4493"/>
                    </a:lnTo>
                    <a:lnTo>
                      <a:pt x="940" y="4493"/>
                    </a:lnTo>
                    <a:cubicBezTo>
                      <a:pt x="966" y="4517"/>
                      <a:pt x="991" y="4541"/>
                      <a:pt x="1017" y="4564"/>
                    </a:cubicBezTo>
                    <a:lnTo>
                      <a:pt x="1017" y="4564"/>
                    </a:lnTo>
                    <a:cubicBezTo>
                      <a:pt x="1004" y="4553"/>
                      <a:pt x="992" y="4541"/>
                      <a:pt x="979" y="4529"/>
                    </a:cubicBezTo>
                    <a:cubicBezTo>
                      <a:pt x="966" y="4516"/>
                      <a:pt x="954" y="4503"/>
                      <a:pt x="940" y="4490"/>
                    </a:cubicBezTo>
                    <a:lnTo>
                      <a:pt x="940" y="4493"/>
                    </a:lnTo>
                    <a:lnTo>
                      <a:pt x="940" y="4493"/>
                    </a:lnTo>
                    <a:cubicBezTo>
                      <a:pt x="938" y="4491"/>
                      <a:pt x="936" y="4489"/>
                      <a:pt x="934" y="4487"/>
                    </a:cubicBezTo>
                    <a:close/>
                    <a:moveTo>
                      <a:pt x="1147" y="4674"/>
                    </a:moveTo>
                    <a:cubicBezTo>
                      <a:pt x="1166" y="4689"/>
                      <a:pt x="1186" y="4705"/>
                      <a:pt x="1206" y="4720"/>
                    </a:cubicBezTo>
                    <a:lnTo>
                      <a:pt x="1206" y="4720"/>
                    </a:lnTo>
                    <a:cubicBezTo>
                      <a:pt x="1187" y="4704"/>
                      <a:pt x="1167" y="4688"/>
                      <a:pt x="1147" y="4674"/>
                    </a:cubicBezTo>
                    <a:close/>
                    <a:moveTo>
                      <a:pt x="1017" y="4564"/>
                    </a:moveTo>
                    <a:lnTo>
                      <a:pt x="1017" y="4564"/>
                    </a:lnTo>
                    <a:cubicBezTo>
                      <a:pt x="1092" y="4634"/>
                      <a:pt x="1170" y="4696"/>
                      <a:pt x="1252" y="4757"/>
                    </a:cubicBezTo>
                    <a:cubicBezTo>
                      <a:pt x="1238" y="4745"/>
                      <a:pt x="1223" y="4733"/>
                      <a:pt x="1209" y="4722"/>
                    </a:cubicBezTo>
                    <a:lnTo>
                      <a:pt x="1209" y="4722"/>
                    </a:lnTo>
                    <a:cubicBezTo>
                      <a:pt x="1243" y="4747"/>
                      <a:pt x="1277" y="4772"/>
                      <a:pt x="1312" y="4795"/>
                    </a:cubicBezTo>
                    <a:lnTo>
                      <a:pt x="1312" y="4795"/>
                    </a:lnTo>
                    <a:cubicBezTo>
                      <a:pt x="1276" y="4771"/>
                      <a:pt x="1241" y="4746"/>
                      <a:pt x="1206" y="4720"/>
                    </a:cubicBezTo>
                    <a:lnTo>
                      <a:pt x="1206" y="4720"/>
                    </a:lnTo>
                    <a:cubicBezTo>
                      <a:pt x="1207" y="4720"/>
                      <a:pt x="1208" y="4721"/>
                      <a:pt x="1209" y="4722"/>
                    </a:cubicBezTo>
                    <a:lnTo>
                      <a:pt x="1209" y="4722"/>
                    </a:lnTo>
                    <a:cubicBezTo>
                      <a:pt x="1143" y="4672"/>
                      <a:pt x="1079" y="4620"/>
                      <a:pt x="1017" y="4564"/>
                    </a:cubicBezTo>
                    <a:close/>
                    <a:moveTo>
                      <a:pt x="1312" y="4795"/>
                    </a:moveTo>
                    <a:cubicBezTo>
                      <a:pt x="1433" y="4877"/>
                      <a:pt x="1560" y="4950"/>
                      <a:pt x="1694" y="5011"/>
                    </a:cubicBezTo>
                    <a:cubicBezTo>
                      <a:pt x="1561" y="4950"/>
                      <a:pt x="1433" y="4878"/>
                      <a:pt x="1312" y="4795"/>
                    </a:cubicBezTo>
                    <a:close/>
                    <a:moveTo>
                      <a:pt x="3628" y="4423"/>
                    </a:moveTo>
                    <a:cubicBezTo>
                      <a:pt x="3660" y="4661"/>
                      <a:pt x="3715" y="4883"/>
                      <a:pt x="3785" y="5089"/>
                    </a:cubicBezTo>
                    <a:cubicBezTo>
                      <a:pt x="3715" y="4879"/>
                      <a:pt x="3663" y="4658"/>
                      <a:pt x="3631" y="4423"/>
                    </a:cubicBezTo>
                    <a:close/>
                    <a:moveTo>
                      <a:pt x="1694" y="5011"/>
                    </a:moveTo>
                    <a:lnTo>
                      <a:pt x="1694" y="5011"/>
                    </a:lnTo>
                    <a:cubicBezTo>
                      <a:pt x="1848" y="5086"/>
                      <a:pt x="2016" y="5143"/>
                      <a:pt x="2186" y="5185"/>
                    </a:cubicBezTo>
                    <a:cubicBezTo>
                      <a:pt x="2344" y="5221"/>
                      <a:pt x="2515" y="5250"/>
                      <a:pt x="2714" y="5266"/>
                    </a:cubicBezTo>
                    <a:cubicBezTo>
                      <a:pt x="2843" y="5276"/>
                      <a:pt x="2978" y="5282"/>
                      <a:pt x="3129" y="5282"/>
                    </a:cubicBezTo>
                    <a:cubicBezTo>
                      <a:pt x="3351" y="5282"/>
                      <a:pt x="3577" y="5269"/>
                      <a:pt x="3795" y="5259"/>
                    </a:cubicBezTo>
                    <a:cubicBezTo>
                      <a:pt x="3843" y="5256"/>
                      <a:pt x="3879" y="5224"/>
                      <a:pt x="3879" y="5185"/>
                    </a:cubicBezTo>
                    <a:cubicBezTo>
                      <a:pt x="3879" y="5143"/>
                      <a:pt x="3843" y="5108"/>
                      <a:pt x="3805" y="5108"/>
                    </a:cubicBezTo>
                    <a:lnTo>
                      <a:pt x="3795" y="5111"/>
                    </a:lnTo>
                    <a:lnTo>
                      <a:pt x="3805" y="5111"/>
                    </a:lnTo>
                    <a:cubicBezTo>
                      <a:pt x="3843" y="5111"/>
                      <a:pt x="3876" y="5143"/>
                      <a:pt x="3876" y="5182"/>
                    </a:cubicBezTo>
                    <a:cubicBezTo>
                      <a:pt x="3876" y="5224"/>
                      <a:pt x="3843" y="5253"/>
                      <a:pt x="3799" y="5256"/>
                    </a:cubicBezTo>
                    <a:cubicBezTo>
                      <a:pt x="3577" y="5269"/>
                      <a:pt x="3351" y="5279"/>
                      <a:pt x="3129" y="5279"/>
                    </a:cubicBezTo>
                    <a:cubicBezTo>
                      <a:pt x="2978" y="5279"/>
                      <a:pt x="2843" y="5276"/>
                      <a:pt x="2714" y="5262"/>
                    </a:cubicBezTo>
                    <a:cubicBezTo>
                      <a:pt x="2518" y="5246"/>
                      <a:pt x="2347" y="5221"/>
                      <a:pt x="2189" y="5182"/>
                    </a:cubicBezTo>
                    <a:cubicBezTo>
                      <a:pt x="2016" y="5140"/>
                      <a:pt x="1848" y="5082"/>
                      <a:pt x="1694" y="5011"/>
                    </a:cubicBezTo>
                    <a:close/>
                  </a:path>
                </a:pathLst>
              </a:custGeom>
              <a:solidFill>
                <a:srgbClr val="FEE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897976" y="3366912"/>
                <a:ext cx="608824" cy="858503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5460" extrusionOk="0">
                    <a:moveTo>
                      <a:pt x="1580" y="1"/>
                    </a:moveTo>
                    <a:cubicBezTo>
                      <a:pt x="1445" y="14"/>
                      <a:pt x="1310" y="39"/>
                      <a:pt x="1178" y="72"/>
                    </a:cubicBezTo>
                    <a:cubicBezTo>
                      <a:pt x="1049" y="104"/>
                      <a:pt x="920" y="146"/>
                      <a:pt x="795" y="204"/>
                    </a:cubicBezTo>
                    <a:cubicBezTo>
                      <a:pt x="730" y="287"/>
                      <a:pt x="669" y="374"/>
                      <a:pt x="611" y="461"/>
                    </a:cubicBezTo>
                    <a:cubicBezTo>
                      <a:pt x="476" y="667"/>
                      <a:pt x="357" y="886"/>
                      <a:pt x="267" y="1115"/>
                    </a:cubicBezTo>
                    <a:cubicBezTo>
                      <a:pt x="186" y="1311"/>
                      <a:pt x="125" y="1523"/>
                      <a:pt x="81" y="1746"/>
                    </a:cubicBezTo>
                    <a:cubicBezTo>
                      <a:pt x="0" y="2183"/>
                      <a:pt x="3" y="2631"/>
                      <a:pt x="90" y="3075"/>
                    </a:cubicBezTo>
                    <a:lnTo>
                      <a:pt x="90" y="3087"/>
                    </a:lnTo>
                    <a:cubicBezTo>
                      <a:pt x="151" y="2991"/>
                      <a:pt x="216" y="2894"/>
                      <a:pt x="286" y="2805"/>
                    </a:cubicBezTo>
                    <a:cubicBezTo>
                      <a:pt x="370" y="2701"/>
                      <a:pt x="460" y="2605"/>
                      <a:pt x="553" y="2511"/>
                    </a:cubicBezTo>
                    <a:cubicBezTo>
                      <a:pt x="660" y="2408"/>
                      <a:pt x="773" y="2312"/>
                      <a:pt x="892" y="2225"/>
                    </a:cubicBezTo>
                    <a:cubicBezTo>
                      <a:pt x="981" y="2157"/>
                      <a:pt x="1075" y="2096"/>
                      <a:pt x="1171" y="2038"/>
                    </a:cubicBezTo>
                    <a:cubicBezTo>
                      <a:pt x="1168" y="1881"/>
                      <a:pt x="1171" y="1723"/>
                      <a:pt x="1184" y="1565"/>
                    </a:cubicBezTo>
                    <a:cubicBezTo>
                      <a:pt x="1210" y="1269"/>
                      <a:pt x="1262" y="973"/>
                      <a:pt x="1342" y="687"/>
                    </a:cubicBezTo>
                    <a:cubicBezTo>
                      <a:pt x="1403" y="452"/>
                      <a:pt x="1483" y="223"/>
                      <a:pt x="1580" y="1"/>
                    </a:cubicBezTo>
                    <a:close/>
                    <a:moveTo>
                      <a:pt x="1612" y="3638"/>
                    </a:moveTo>
                    <a:cubicBezTo>
                      <a:pt x="1590" y="3657"/>
                      <a:pt x="1571" y="3674"/>
                      <a:pt x="1551" y="3693"/>
                    </a:cubicBezTo>
                    <a:cubicBezTo>
                      <a:pt x="1452" y="3786"/>
                      <a:pt x="1361" y="3886"/>
                      <a:pt x="1281" y="3995"/>
                    </a:cubicBezTo>
                    <a:cubicBezTo>
                      <a:pt x="1198" y="4102"/>
                      <a:pt x="1126" y="4218"/>
                      <a:pt x="1069" y="4336"/>
                    </a:cubicBezTo>
                    <a:cubicBezTo>
                      <a:pt x="1014" y="4442"/>
                      <a:pt x="969" y="4555"/>
                      <a:pt x="936" y="4671"/>
                    </a:cubicBezTo>
                    <a:cubicBezTo>
                      <a:pt x="950" y="4684"/>
                      <a:pt x="962" y="4697"/>
                      <a:pt x="975" y="4710"/>
                    </a:cubicBezTo>
                    <a:lnTo>
                      <a:pt x="975" y="4703"/>
                    </a:lnTo>
                    <a:cubicBezTo>
                      <a:pt x="1030" y="4755"/>
                      <a:pt x="1085" y="4806"/>
                      <a:pt x="1143" y="4855"/>
                    </a:cubicBezTo>
                    <a:cubicBezTo>
                      <a:pt x="1310" y="4987"/>
                      <a:pt x="1493" y="5103"/>
                      <a:pt x="1690" y="5192"/>
                    </a:cubicBezTo>
                    <a:cubicBezTo>
                      <a:pt x="1844" y="5263"/>
                      <a:pt x="2012" y="5321"/>
                      <a:pt x="2185" y="5363"/>
                    </a:cubicBezTo>
                    <a:cubicBezTo>
                      <a:pt x="2343" y="5402"/>
                      <a:pt x="2514" y="5427"/>
                      <a:pt x="2710" y="5443"/>
                    </a:cubicBezTo>
                    <a:cubicBezTo>
                      <a:pt x="2839" y="5457"/>
                      <a:pt x="2974" y="5460"/>
                      <a:pt x="3125" y="5460"/>
                    </a:cubicBezTo>
                    <a:cubicBezTo>
                      <a:pt x="3347" y="5460"/>
                      <a:pt x="3573" y="5450"/>
                      <a:pt x="3795" y="5437"/>
                    </a:cubicBezTo>
                    <a:cubicBezTo>
                      <a:pt x="3839" y="5434"/>
                      <a:pt x="3872" y="5405"/>
                      <a:pt x="3872" y="5363"/>
                    </a:cubicBezTo>
                    <a:cubicBezTo>
                      <a:pt x="3872" y="5324"/>
                      <a:pt x="3839" y="5292"/>
                      <a:pt x="3801" y="5292"/>
                    </a:cubicBezTo>
                    <a:lnTo>
                      <a:pt x="3791" y="5292"/>
                    </a:lnTo>
                    <a:cubicBezTo>
                      <a:pt x="3788" y="5283"/>
                      <a:pt x="3785" y="5277"/>
                      <a:pt x="3781" y="5270"/>
                    </a:cubicBezTo>
                    <a:cubicBezTo>
                      <a:pt x="3711" y="5064"/>
                      <a:pt x="3656" y="4842"/>
                      <a:pt x="3624" y="4604"/>
                    </a:cubicBezTo>
                    <a:cubicBezTo>
                      <a:pt x="3579" y="4607"/>
                      <a:pt x="3534" y="4607"/>
                      <a:pt x="3489" y="4607"/>
                    </a:cubicBezTo>
                    <a:cubicBezTo>
                      <a:pt x="3364" y="4607"/>
                      <a:pt x="3238" y="4601"/>
                      <a:pt x="3112" y="4584"/>
                    </a:cubicBezTo>
                    <a:cubicBezTo>
                      <a:pt x="2842" y="4546"/>
                      <a:pt x="2578" y="4465"/>
                      <a:pt x="2340" y="4333"/>
                    </a:cubicBezTo>
                    <a:cubicBezTo>
                      <a:pt x="2121" y="4211"/>
                      <a:pt x="1927" y="4050"/>
                      <a:pt x="1770" y="3857"/>
                    </a:cubicBezTo>
                    <a:cubicBezTo>
                      <a:pt x="1712" y="3786"/>
                      <a:pt x="1661" y="3712"/>
                      <a:pt x="1612" y="3638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1022347" y="3200560"/>
                <a:ext cx="225479" cy="198431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62" extrusionOk="0">
                    <a:moveTo>
                      <a:pt x="1433" y="0"/>
                    </a:moveTo>
                    <a:lnTo>
                      <a:pt x="1433" y="0"/>
                    </a:lnTo>
                    <a:cubicBezTo>
                      <a:pt x="1243" y="112"/>
                      <a:pt x="1056" y="241"/>
                      <a:pt x="873" y="383"/>
                    </a:cubicBezTo>
                    <a:cubicBezTo>
                      <a:pt x="551" y="634"/>
                      <a:pt x="267" y="920"/>
                      <a:pt x="23" y="1232"/>
                    </a:cubicBezTo>
                    <a:cubicBezTo>
                      <a:pt x="23" y="1236"/>
                      <a:pt x="20" y="1236"/>
                      <a:pt x="20" y="1239"/>
                    </a:cubicBezTo>
                    <a:lnTo>
                      <a:pt x="16" y="1239"/>
                    </a:lnTo>
                    <a:cubicBezTo>
                      <a:pt x="13" y="1249"/>
                      <a:pt x="7" y="1256"/>
                      <a:pt x="1" y="1262"/>
                    </a:cubicBezTo>
                    <a:lnTo>
                      <a:pt x="4" y="1262"/>
                    </a:lnTo>
                    <a:cubicBezTo>
                      <a:pt x="129" y="1204"/>
                      <a:pt x="258" y="1162"/>
                      <a:pt x="387" y="1130"/>
                    </a:cubicBezTo>
                    <a:cubicBezTo>
                      <a:pt x="519" y="1097"/>
                      <a:pt x="654" y="1072"/>
                      <a:pt x="789" y="1059"/>
                    </a:cubicBezTo>
                    <a:cubicBezTo>
                      <a:pt x="815" y="1005"/>
                      <a:pt x="841" y="950"/>
                      <a:pt x="866" y="895"/>
                    </a:cubicBezTo>
                    <a:cubicBezTo>
                      <a:pt x="1018" y="576"/>
                      <a:pt x="1208" y="274"/>
                      <a:pt x="143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911970" y="3687351"/>
                <a:ext cx="239630" cy="414629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37" extrusionOk="0">
                    <a:moveTo>
                      <a:pt x="1082" y="0"/>
                    </a:moveTo>
                    <a:cubicBezTo>
                      <a:pt x="986" y="58"/>
                      <a:pt x="892" y="119"/>
                      <a:pt x="803" y="187"/>
                    </a:cubicBezTo>
                    <a:cubicBezTo>
                      <a:pt x="684" y="274"/>
                      <a:pt x="571" y="370"/>
                      <a:pt x="464" y="473"/>
                    </a:cubicBezTo>
                    <a:cubicBezTo>
                      <a:pt x="371" y="567"/>
                      <a:pt x="281" y="663"/>
                      <a:pt x="197" y="767"/>
                    </a:cubicBezTo>
                    <a:cubicBezTo>
                      <a:pt x="127" y="856"/>
                      <a:pt x="62" y="953"/>
                      <a:pt x="1" y="1049"/>
                    </a:cubicBezTo>
                    <a:lnTo>
                      <a:pt x="1" y="1052"/>
                    </a:lnTo>
                    <a:cubicBezTo>
                      <a:pt x="88" y="1484"/>
                      <a:pt x="265" y="1896"/>
                      <a:pt x="510" y="2244"/>
                    </a:cubicBezTo>
                    <a:cubicBezTo>
                      <a:pt x="613" y="2385"/>
                      <a:pt x="725" y="2517"/>
                      <a:pt x="847" y="2636"/>
                    </a:cubicBezTo>
                    <a:lnTo>
                      <a:pt x="847" y="2633"/>
                    </a:lnTo>
                    <a:cubicBezTo>
                      <a:pt x="880" y="2517"/>
                      <a:pt x="925" y="2404"/>
                      <a:pt x="980" y="2298"/>
                    </a:cubicBezTo>
                    <a:cubicBezTo>
                      <a:pt x="1037" y="2180"/>
                      <a:pt x="1109" y="2064"/>
                      <a:pt x="1192" y="1957"/>
                    </a:cubicBezTo>
                    <a:cubicBezTo>
                      <a:pt x="1272" y="1848"/>
                      <a:pt x="1363" y="1748"/>
                      <a:pt x="1462" y="1655"/>
                    </a:cubicBezTo>
                    <a:cubicBezTo>
                      <a:pt x="1482" y="1636"/>
                      <a:pt x="1501" y="1619"/>
                      <a:pt x="1523" y="1600"/>
                    </a:cubicBezTo>
                    <a:cubicBezTo>
                      <a:pt x="1504" y="1571"/>
                      <a:pt x="1485" y="1539"/>
                      <a:pt x="1468" y="1510"/>
                    </a:cubicBezTo>
                    <a:cubicBezTo>
                      <a:pt x="1404" y="1397"/>
                      <a:pt x="1350" y="1284"/>
                      <a:pt x="1302" y="1165"/>
                    </a:cubicBezTo>
                    <a:cubicBezTo>
                      <a:pt x="1205" y="914"/>
                      <a:pt x="1143" y="651"/>
                      <a:pt x="1112" y="384"/>
                    </a:cubicBezTo>
                    <a:cubicBezTo>
                      <a:pt x="1095" y="258"/>
                      <a:pt x="1085" y="129"/>
                      <a:pt x="108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1051278" y="4106375"/>
                <a:ext cx="43083" cy="3710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6" extrusionOk="0">
                    <a:moveTo>
                      <a:pt x="0" y="0"/>
                    </a:moveTo>
                    <a:lnTo>
                      <a:pt x="0" y="7"/>
                    </a:lnTo>
                    <a:cubicBezTo>
                      <a:pt x="87" y="91"/>
                      <a:pt x="177" y="164"/>
                      <a:pt x="273" y="235"/>
                    </a:cubicBezTo>
                    <a:cubicBezTo>
                      <a:pt x="238" y="207"/>
                      <a:pt x="203" y="177"/>
                      <a:pt x="168" y="152"/>
                    </a:cubicBezTo>
                    <a:cubicBezTo>
                      <a:pt x="110" y="103"/>
                      <a:pt x="55" y="52"/>
                      <a:pt x="0" y="0"/>
                    </a:cubicBezTo>
                    <a:close/>
                  </a:path>
                </a:pathLst>
              </a:custGeom>
              <a:solidFill>
                <a:srgbClr val="838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525331" y="2518330"/>
                <a:ext cx="404572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237" extrusionOk="0">
                    <a:moveTo>
                      <a:pt x="2238" y="0"/>
                    </a:moveTo>
                    <a:cubicBezTo>
                      <a:pt x="2212" y="0"/>
                      <a:pt x="2186" y="3"/>
                      <a:pt x="2161" y="7"/>
                    </a:cubicBezTo>
                    <a:cubicBezTo>
                      <a:pt x="2128" y="10"/>
                      <a:pt x="2100" y="13"/>
                      <a:pt x="2067" y="20"/>
                    </a:cubicBezTo>
                    <a:lnTo>
                      <a:pt x="2074" y="20"/>
                    </a:lnTo>
                    <a:cubicBezTo>
                      <a:pt x="1999" y="36"/>
                      <a:pt x="1929" y="58"/>
                      <a:pt x="1858" y="87"/>
                    </a:cubicBezTo>
                    <a:cubicBezTo>
                      <a:pt x="1791" y="113"/>
                      <a:pt x="1726" y="145"/>
                      <a:pt x="1665" y="177"/>
                    </a:cubicBezTo>
                    <a:lnTo>
                      <a:pt x="1668" y="174"/>
                    </a:lnTo>
                    <a:lnTo>
                      <a:pt x="1668" y="174"/>
                    </a:lnTo>
                    <a:cubicBezTo>
                      <a:pt x="1594" y="213"/>
                      <a:pt x="1517" y="258"/>
                      <a:pt x="1443" y="299"/>
                    </a:cubicBezTo>
                    <a:cubicBezTo>
                      <a:pt x="1372" y="342"/>
                      <a:pt x="1301" y="384"/>
                      <a:pt x="1231" y="425"/>
                    </a:cubicBezTo>
                    <a:cubicBezTo>
                      <a:pt x="1069" y="519"/>
                      <a:pt x="912" y="615"/>
                      <a:pt x="754" y="718"/>
                    </a:cubicBezTo>
                    <a:cubicBezTo>
                      <a:pt x="497" y="883"/>
                      <a:pt x="246" y="1052"/>
                      <a:pt x="1" y="1236"/>
                    </a:cubicBezTo>
                    <a:cubicBezTo>
                      <a:pt x="149" y="1230"/>
                      <a:pt x="297" y="1220"/>
                      <a:pt x="445" y="1207"/>
                    </a:cubicBezTo>
                    <a:cubicBezTo>
                      <a:pt x="583" y="1188"/>
                      <a:pt x="719" y="1168"/>
                      <a:pt x="857" y="1146"/>
                    </a:cubicBezTo>
                    <a:cubicBezTo>
                      <a:pt x="1044" y="1114"/>
                      <a:pt x="1211" y="1082"/>
                      <a:pt x="1378" y="1043"/>
                    </a:cubicBezTo>
                    <a:cubicBezTo>
                      <a:pt x="1565" y="1001"/>
                      <a:pt x="1729" y="956"/>
                      <a:pt x="1880" y="905"/>
                    </a:cubicBezTo>
                    <a:cubicBezTo>
                      <a:pt x="2048" y="847"/>
                      <a:pt x="2180" y="786"/>
                      <a:pt x="2293" y="715"/>
                    </a:cubicBezTo>
                    <a:cubicBezTo>
                      <a:pt x="2344" y="682"/>
                      <a:pt x="2386" y="651"/>
                      <a:pt x="2424" y="615"/>
                    </a:cubicBezTo>
                    <a:cubicBezTo>
                      <a:pt x="2447" y="586"/>
                      <a:pt x="2470" y="554"/>
                      <a:pt x="2492" y="525"/>
                    </a:cubicBezTo>
                    <a:lnTo>
                      <a:pt x="2492" y="522"/>
                    </a:lnTo>
                    <a:cubicBezTo>
                      <a:pt x="2505" y="502"/>
                      <a:pt x="2518" y="480"/>
                      <a:pt x="2528" y="458"/>
                    </a:cubicBezTo>
                    <a:cubicBezTo>
                      <a:pt x="2537" y="438"/>
                      <a:pt x="2547" y="415"/>
                      <a:pt x="2553" y="396"/>
                    </a:cubicBezTo>
                    <a:cubicBezTo>
                      <a:pt x="2559" y="377"/>
                      <a:pt x="2563" y="361"/>
                      <a:pt x="2566" y="342"/>
                    </a:cubicBezTo>
                    <a:cubicBezTo>
                      <a:pt x="2569" y="326"/>
                      <a:pt x="2569" y="306"/>
                      <a:pt x="2573" y="290"/>
                    </a:cubicBezTo>
                    <a:lnTo>
                      <a:pt x="2569" y="290"/>
                    </a:lnTo>
                    <a:cubicBezTo>
                      <a:pt x="2573" y="268"/>
                      <a:pt x="2569" y="241"/>
                      <a:pt x="2566" y="219"/>
                    </a:cubicBezTo>
                    <a:cubicBezTo>
                      <a:pt x="2559" y="193"/>
                      <a:pt x="2550" y="171"/>
                      <a:pt x="2540" y="149"/>
                    </a:cubicBezTo>
                    <a:cubicBezTo>
                      <a:pt x="2531" y="132"/>
                      <a:pt x="2518" y="116"/>
                      <a:pt x="2508" y="100"/>
                    </a:cubicBezTo>
                    <a:cubicBezTo>
                      <a:pt x="2492" y="84"/>
                      <a:pt x="2473" y="68"/>
                      <a:pt x="2454" y="55"/>
                    </a:cubicBezTo>
                    <a:cubicBezTo>
                      <a:pt x="2444" y="48"/>
                      <a:pt x="2434" y="42"/>
                      <a:pt x="2421" y="39"/>
                    </a:cubicBezTo>
                    <a:cubicBezTo>
                      <a:pt x="2409" y="33"/>
                      <a:pt x="2396" y="26"/>
                      <a:pt x="2382" y="23"/>
                    </a:cubicBezTo>
                    <a:cubicBezTo>
                      <a:pt x="2363" y="17"/>
                      <a:pt x="2344" y="13"/>
                      <a:pt x="2328" y="10"/>
                    </a:cubicBezTo>
                    <a:cubicBezTo>
                      <a:pt x="2305" y="7"/>
                      <a:pt x="2286" y="3"/>
                      <a:pt x="2264" y="3"/>
                    </a:cubicBezTo>
                    <a:lnTo>
                      <a:pt x="2267" y="3"/>
                    </a:lnTo>
                    <a:cubicBezTo>
                      <a:pt x="2257" y="3"/>
                      <a:pt x="2247" y="0"/>
                      <a:pt x="2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305834" y="2226821"/>
                <a:ext cx="454574" cy="490416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19" extrusionOk="0">
                    <a:moveTo>
                      <a:pt x="2504" y="0"/>
                    </a:moveTo>
                    <a:cubicBezTo>
                      <a:pt x="2363" y="0"/>
                      <a:pt x="2208" y="45"/>
                      <a:pt x="2034" y="136"/>
                    </a:cubicBezTo>
                    <a:cubicBezTo>
                      <a:pt x="1867" y="222"/>
                      <a:pt x="1700" y="345"/>
                      <a:pt x="1507" y="525"/>
                    </a:cubicBezTo>
                    <a:cubicBezTo>
                      <a:pt x="1352" y="670"/>
                      <a:pt x="1201" y="844"/>
                      <a:pt x="1043" y="1053"/>
                    </a:cubicBezTo>
                    <a:cubicBezTo>
                      <a:pt x="779" y="1407"/>
                      <a:pt x="541" y="1819"/>
                      <a:pt x="309" y="2315"/>
                    </a:cubicBezTo>
                    <a:cubicBezTo>
                      <a:pt x="283" y="2373"/>
                      <a:pt x="254" y="2434"/>
                      <a:pt x="228" y="2492"/>
                    </a:cubicBezTo>
                    <a:cubicBezTo>
                      <a:pt x="158" y="2675"/>
                      <a:pt x="93" y="2865"/>
                      <a:pt x="23" y="3049"/>
                    </a:cubicBezTo>
                    <a:cubicBezTo>
                      <a:pt x="16" y="3071"/>
                      <a:pt x="7" y="3096"/>
                      <a:pt x="0" y="3119"/>
                    </a:cubicBezTo>
                    <a:cubicBezTo>
                      <a:pt x="39" y="3100"/>
                      <a:pt x="78" y="3080"/>
                      <a:pt x="119" y="3058"/>
                    </a:cubicBezTo>
                    <a:cubicBezTo>
                      <a:pt x="122" y="3058"/>
                      <a:pt x="125" y="3055"/>
                      <a:pt x="129" y="3055"/>
                    </a:cubicBezTo>
                    <a:cubicBezTo>
                      <a:pt x="763" y="2655"/>
                      <a:pt x="1419" y="2292"/>
                      <a:pt x="1973" y="1783"/>
                    </a:cubicBezTo>
                    <a:cubicBezTo>
                      <a:pt x="2073" y="1690"/>
                      <a:pt x="2169" y="1597"/>
                      <a:pt x="2260" y="1494"/>
                    </a:cubicBezTo>
                    <a:cubicBezTo>
                      <a:pt x="2349" y="1394"/>
                      <a:pt x="2434" y="1291"/>
                      <a:pt x="2511" y="1182"/>
                    </a:cubicBezTo>
                    <a:cubicBezTo>
                      <a:pt x="2514" y="1178"/>
                      <a:pt x="2514" y="1178"/>
                      <a:pt x="2517" y="1178"/>
                    </a:cubicBezTo>
                    <a:cubicBezTo>
                      <a:pt x="2604" y="1049"/>
                      <a:pt x="2685" y="924"/>
                      <a:pt x="2752" y="795"/>
                    </a:cubicBezTo>
                    <a:cubicBezTo>
                      <a:pt x="2813" y="676"/>
                      <a:pt x="2852" y="570"/>
                      <a:pt x="2871" y="467"/>
                    </a:cubicBezTo>
                    <a:cubicBezTo>
                      <a:pt x="2890" y="380"/>
                      <a:pt x="2887" y="296"/>
                      <a:pt x="2865" y="222"/>
                    </a:cubicBezTo>
                    <a:cubicBezTo>
                      <a:pt x="2845" y="158"/>
                      <a:pt x="2801" y="100"/>
                      <a:pt x="2746" y="65"/>
                    </a:cubicBezTo>
                    <a:cubicBezTo>
                      <a:pt x="2688" y="29"/>
                      <a:pt x="2620" y="7"/>
                      <a:pt x="2546" y="4"/>
                    </a:cubicBezTo>
                    <a:cubicBezTo>
                      <a:pt x="2533" y="0"/>
                      <a:pt x="2517" y="0"/>
                      <a:pt x="25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515272" y="1216604"/>
                <a:ext cx="658511" cy="616047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3918" extrusionOk="0">
                    <a:moveTo>
                      <a:pt x="2318" y="1"/>
                    </a:moveTo>
                    <a:cubicBezTo>
                      <a:pt x="2241" y="1"/>
                      <a:pt x="2164" y="8"/>
                      <a:pt x="2087" y="17"/>
                    </a:cubicBezTo>
                    <a:cubicBezTo>
                      <a:pt x="1723" y="72"/>
                      <a:pt x="1356" y="255"/>
                      <a:pt x="1021" y="555"/>
                    </a:cubicBezTo>
                    <a:cubicBezTo>
                      <a:pt x="696" y="847"/>
                      <a:pt x="435" y="1208"/>
                      <a:pt x="261" y="1598"/>
                    </a:cubicBezTo>
                    <a:cubicBezTo>
                      <a:pt x="132" y="1893"/>
                      <a:pt x="1" y="2341"/>
                      <a:pt x="97" y="2808"/>
                    </a:cubicBezTo>
                    <a:cubicBezTo>
                      <a:pt x="139" y="3013"/>
                      <a:pt x="223" y="3200"/>
                      <a:pt x="345" y="3371"/>
                    </a:cubicBezTo>
                    <a:cubicBezTo>
                      <a:pt x="403" y="3451"/>
                      <a:pt x="471" y="3526"/>
                      <a:pt x="545" y="3587"/>
                    </a:cubicBezTo>
                    <a:cubicBezTo>
                      <a:pt x="612" y="3645"/>
                      <a:pt x="696" y="3696"/>
                      <a:pt x="786" y="3744"/>
                    </a:cubicBezTo>
                    <a:cubicBezTo>
                      <a:pt x="947" y="3825"/>
                      <a:pt x="1140" y="3879"/>
                      <a:pt x="1359" y="3905"/>
                    </a:cubicBezTo>
                    <a:cubicBezTo>
                      <a:pt x="1449" y="3915"/>
                      <a:pt x="1542" y="3918"/>
                      <a:pt x="1639" y="3918"/>
                    </a:cubicBezTo>
                    <a:cubicBezTo>
                      <a:pt x="1751" y="3918"/>
                      <a:pt x="1867" y="3912"/>
                      <a:pt x="1986" y="3899"/>
                    </a:cubicBezTo>
                    <a:cubicBezTo>
                      <a:pt x="2157" y="3879"/>
                      <a:pt x="2331" y="3841"/>
                      <a:pt x="2501" y="3793"/>
                    </a:cubicBezTo>
                    <a:cubicBezTo>
                      <a:pt x="2515" y="3805"/>
                      <a:pt x="2531" y="3812"/>
                      <a:pt x="2550" y="3812"/>
                    </a:cubicBezTo>
                    <a:cubicBezTo>
                      <a:pt x="2769" y="3789"/>
                      <a:pt x="2975" y="3741"/>
                      <a:pt x="3174" y="3667"/>
                    </a:cubicBezTo>
                    <a:cubicBezTo>
                      <a:pt x="3393" y="3584"/>
                      <a:pt x="3583" y="3474"/>
                      <a:pt x="3734" y="3339"/>
                    </a:cubicBezTo>
                    <a:cubicBezTo>
                      <a:pt x="3818" y="3264"/>
                      <a:pt x="3889" y="3187"/>
                      <a:pt x="3944" y="3104"/>
                    </a:cubicBezTo>
                    <a:cubicBezTo>
                      <a:pt x="3972" y="3059"/>
                      <a:pt x="3998" y="3013"/>
                      <a:pt x="4024" y="2969"/>
                    </a:cubicBezTo>
                    <a:cubicBezTo>
                      <a:pt x="4046" y="2917"/>
                      <a:pt x="4063" y="2869"/>
                      <a:pt x="4079" y="2820"/>
                    </a:cubicBezTo>
                    <a:cubicBezTo>
                      <a:pt x="4110" y="2724"/>
                      <a:pt x="4134" y="2627"/>
                      <a:pt x="4149" y="2528"/>
                    </a:cubicBezTo>
                    <a:cubicBezTo>
                      <a:pt x="4165" y="2437"/>
                      <a:pt x="4175" y="2338"/>
                      <a:pt x="4175" y="2232"/>
                    </a:cubicBezTo>
                    <a:cubicBezTo>
                      <a:pt x="4188" y="1849"/>
                      <a:pt x="4095" y="1456"/>
                      <a:pt x="3908" y="1092"/>
                    </a:cubicBezTo>
                    <a:cubicBezTo>
                      <a:pt x="3724" y="738"/>
                      <a:pt x="3467" y="445"/>
                      <a:pt x="3158" y="252"/>
                    </a:cubicBezTo>
                    <a:cubicBezTo>
                      <a:pt x="3000" y="152"/>
                      <a:pt x="2830" y="81"/>
                      <a:pt x="2653" y="39"/>
                    </a:cubicBezTo>
                    <a:cubicBezTo>
                      <a:pt x="2543" y="14"/>
                      <a:pt x="2430" y="1"/>
                      <a:pt x="2318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716215" y="1369591"/>
                <a:ext cx="406616" cy="38019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418" extrusionOk="0">
                    <a:moveTo>
                      <a:pt x="1430" y="0"/>
                    </a:moveTo>
                    <a:cubicBezTo>
                      <a:pt x="1384" y="0"/>
                      <a:pt x="1339" y="3"/>
                      <a:pt x="1288" y="10"/>
                    </a:cubicBezTo>
                    <a:cubicBezTo>
                      <a:pt x="1066" y="42"/>
                      <a:pt x="837" y="158"/>
                      <a:pt x="631" y="341"/>
                    </a:cubicBezTo>
                    <a:cubicBezTo>
                      <a:pt x="432" y="522"/>
                      <a:pt x="268" y="743"/>
                      <a:pt x="161" y="985"/>
                    </a:cubicBezTo>
                    <a:cubicBezTo>
                      <a:pt x="84" y="1168"/>
                      <a:pt x="1" y="1445"/>
                      <a:pt x="62" y="1731"/>
                    </a:cubicBezTo>
                    <a:cubicBezTo>
                      <a:pt x="87" y="1857"/>
                      <a:pt x="139" y="1976"/>
                      <a:pt x="213" y="2079"/>
                    </a:cubicBezTo>
                    <a:cubicBezTo>
                      <a:pt x="249" y="2131"/>
                      <a:pt x="290" y="2176"/>
                      <a:pt x="338" y="2214"/>
                    </a:cubicBezTo>
                    <a:cubicBezTo>
                      <a:pt x="380" y="2250"/>
                      <a:pt x="429" y="2282"/>
                      <a:pt x="486" y="2311"/>
                    </a:cubicBezTo>
                    <a:cubicBezTo>
                      <a:pt x="586" y="2359"/>
                      <a:pt x="705" y="2391"/>
                      <a:pt x="840" y="2407"/>
                    </a:cubicBezTo>
                    <a:cubicBezTo>
                      <a:pt x="895" y="2414"/>
                      <a:pt x="956" y="2417"/>
                      <a:pt x="1014" y="2417"/>
                    </a:cubicBezTo>
                    <a:cubicBezTo>
                      <a:pt x="1082" y="2417"/>
                      <a:pt x="1152" y="2414"/>
                      <a:pt x="1226" y="2404"/>
                    </a:cubicBezTo>
                    <a:cubicBezTo>
                      <a:pt x="1333" y="2391"/>
                      <a:pt x="1442" y="2369"/>
                      <a:pt x="1546" y="2340"/>
                    </a:cubicBezTo>
                    <a:cubicBezTo>
                      <a:pt x="1552" y="2346"/>
                      <a:pt x="1562" y="2353"/>
                      <a:pt x="1574" y="2353"/>
                    </a:cubicBezTo>
                    <a:cubicBezTo>
                      <a:pt x="1709" y="2337"/>
                      <a:pt x="1838" y="2308"/>
                      <a:pt x="1960" y="2263"/>
                    </a:cubicBezTo>
                    <a:cubicBezTo>
                      <a:pt x="2096" y="2211"/>
                      <a:pt x="2211" y="2144"/>
                      <a:pt x="2305" y="2060"/>
                    </a:cubicBezTo>
                    <a:cubicBezTo>
                      <a:pt x="2357" y="2015"/>
                      <a:pt x="2398" y="1966"/>
                      <a:pt x="2437" y="1915"/>
                    </a:cubicBezTo>
                    <a:cubicBezTo>
                      <a:pt x="2453" y="1889"/>
                      <a:pt x="2469" y="1860"/>
                      <a:pt x="2482" y="1831"/>
                    </a:cubicBezTo>
                    <a:cubicBezTo>
                      <a:pt x="2498" y="1799"/>
                      <a:pt x="2511" y="1764"/>
                      <a:pt x="2517" y="1738"/>
                    </a:cubicBezTo>
                    <a:cubicBezTo>
                      <a:pt x="2537" y="1680"/>
                      <a:pt x="2553" y="1619"/>
                      <a:pt x="2562" y="1558"/>
                    </a:cubicBezTo>
                    <a:cubicBezTo>
                      <a:pt x="2572" y="1503"/>
                      <a:pt x="2578" y="1442"/>
                      <a:pt x="2578" y="1375"/>
                    </a:cubicBezTo>
                    <a:cubicBezTo>
                      <a:pt x="2585" y="1140"/>
                      <a:pt x="2527" y="898"/>
                      <a:pt x="2415" y="672"/>
                    </a:cubicBezTo>
                    <a:cubicBezTo>
                      <a:pt x="2302" y="454"/>
                      <a:pt x="2141" y="274"/>
                      <a:pt x="1951" y="155"/>
                    </a:cubicBezTo>
                    <a:cubicBezTo>
                      <a:pt x="1854" y="93"/>
                      <a:pt x="1748" y="48"/>
                      <a:pt x="1639" y="23"/>
                    </a:cubicBezTo>
                    <a:cubicBezTo>
                      <a:pt x="1571" y="7"/>
                      <a:pt x="1500" y="0"/>
                      <a:pt x="1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2706464" y="907800"/>
                <a:ext cx="662127" cy="601738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3827" extrusionOk="0">
                    <a:moveTo>
                      <a:pt x="1760" y="1"/>
                    </a:moveTo>
                    <a:cubicBezTo>
                      <a:pt x="1708" y="1"/>
                      <a:pt x="1655" y="3"/>
                      <a:pt x="1604" y="8"/>
                    </a:cubicBezTo>
                    <a:cubicBezTo>
                      <a:pt x="1527" y="14"/>
                      <a:pt x="1449" y="27"/>
                      <a:pt x="1375" y="47"/>
                    </a:cubicBezTo>
                    <a:cubicBezTo>
                      <a:pt x="1266" y="72"/>
                      <a:pt x="1160" y="114"/>
                      <a:pt x="1060" y="163"/>
                    </a:cubicBezTo>
                    <a:cubicBezTo>
                      <a:pt x="896" y="246"/>
                      <a:pt x="748" y="359"/>
                      <a:pt x="622" y="491"/>
                    </a:cubicBezTo>
                    <a:cubicBezTo>
                      <a:pt x="368" y="755"/>
                      <a:pt x="185" y="1099"/>
                      <a:pt x="94" y="1489"/>
                    </a:cubicBezTo>
                    <a:cubicBezTo>
                      <a:pt x="1" y="1884"/>
                      <a:pt x="4" y="2290"/>
                      <a:pt x="108" y="2657"/>
                    </a:cubicBezTo>
                    <a:cubicBezTo>
                      <a:pt x="136" y="2760"/>
                      <a:pt x="166" y="2853"/>
                      <a:pt x="204" y="2940"/>
                    </a:cubicBezTo>
                    <a:cubicBezTo>
                      <a:pt x="243" y="3030"/>
                      <a:pt x="291" y="3120"/>
                      <a:pt x="342" y="3204"/>
                    </a:cubicBezTo>
                    <a:cubicBezTo>
                      <a:pt x="368" y="3249"/>
                      <a:pt x="397" y="3294"/>
                      <a:pt x="433" y="3336"/>
                    </a:cubicBezTo>
                    <a:cubicBezTo>
                      <a:pt x="464" y="3375"/>
                      <a:pt x="503" y="3413"/>
                      <a:pt x="542" y="3449"/>
                    </a:cubicBezTo>
                    <a:cubicBezTo>
                      <a:pt x="616" y="3517"/>
                      <a:pt x="703" y="3575"/>
                      <a:pt x="803" y="3626"/>
                    </a:cubicBezTo>
                    <a:cubicBezTo>
                      <a:pt x="983" y="3719"/>
                      <a:pt x="1192" y="3780"/>
                      <a:pt x="1424" y="3809"/>
                    </a:cubicBezTo>
                    <a:cubicBezTo>
                      <a:pt x="1517" y="3821"/>
                      <a:pt x="1611" y="3826"/>
                      <a:pt x="1706" y="3826"/>
                    </a:cubicBezTo>
                    <a:cubicBezTo>
                      <a:pt x="1825" y="3826"/>
                      <a:pt x="1946" y="3817"/>
                      <a:pt x="2067" y="3799"/>
                    </a:cubicBezTo>
                    <a:cubicBezTo>
                      <a:pt x="2084" y="3796"/>
                      <a:pt x="2100" y="3787"/>
                      <a:pt x="2106" y="3771"/>
                    </a:cubicBezTo>
                    <a:cubicBezTo>
                      <a:pt x="2150" y="3772"/>
                      <a:pt x="2194" y="3773"/>
                      <a:pt x="2238" y="3773"/>
                    </a:cubicBezTo>
                    <a:cubicBezTo>
                      <a:pt x="2372" y="3773"/>
                      <a:pt x="2506" y="3766"/>
                      <a:pt x="2634" y="3752"/>
                    </a:cubicBezTo>
                    <a:cubicBezTo>
                      <a:pt x="2753" y="3735"/>
                      <a:pt x="2866" y="3716"/>
                      <a:pt x="2975" y="3687"/>
                    </a:cubicBezTo>
                    <a:cubicBezTo>
                      <a:pt x="3068" y="3664"/>
                      <a:pt x="3159" y="3636"/>
                      <a:pt x="3242" y="3603"/>
                    </a:cubicBezTo>
                    <a:cubicBezTo>
                      <a:pt x="3449" y="3529"/>
                      <a:pt x="3622" y="3429"/>
                      <a:pt x="3761" y="3314"/>
                    </a:cubicBezTo>
                    <a:cubicBezTo>
                      <a:pt x="3838" y="3246"/>
                      <a:pt x="3905" y="3175"/>
                      <a:pt x="3957" y="3104"/>
                    </a:cubicBezTo>
                    <a:cubicBezTo>
                      <a:pt x="4015" y="3024"/>
                      <a:pt x="4063" y="2937"/>
                      <a:pt x="4102" y="2844"/>
                    </a:cubicBezTo>
                    <a:cubicBezTo>
                      <a:pt x="4179" y="2651"/>
                      <a:pt x="4211" y="2448"/>
                      <a:pt x="4205" y="2238"/>
                    </a:cubicBezTo>
                    <a:cubicBezTo>
                      <a:pt x="4185" y="1762"/>
                      <a:pt x="3951" y="1360"/>
                      <a:pt x="3754" y="1106"/>
                    </a:cubicBezTo>
                    <a:cubicBezTo>
                      <a:pt x="3493" y="767"/>
                      <a:pt x="3152" y="478"/>
                      <a:pt x="2766" y="275"/>
                    </a:cubicBezTo>
                    <a:cubicBezTo>
                      <a:pt x="2426" y="93"/>
                      <a:pt x="2081" y="1"/>
                      <a:pt x="1760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2766370" y="1073680"/>
                <a:ext cx="408503" cy="371546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363" extrusionOk="0">
                    <a:moveTo>
                      <a:pt x="1087" y="0"/>
                    </a:moveTo>
                    <a:cubicBezTo>
                      <a:pt x="1054" y="0"/>
                      <a:pt x="1021" y="2"/>
                      <a:pt x="988" y="5"/>
                    </a:cubicBezTo>
                    <a:cubicBezTo>
                      <a:pt x="940" y="9"/>
                      <a:pt x="891" y="18"/>
                      <a:pt x="850" y="28"/>
                    </a:cubicBezTo>
                    <a:cubicBezTo>
                      <a:pt x="779" y="44"/>
                      <a:pt x="715" y="70"/>
                      <a:pt x="654" y="102"/>
                    </a:cubicBezTo>
                    <a:cubicBezTo>
                      <a:pt x="550" y="154"/>
                      <a:pt x="460" y="222"/>
                      <a:pt x="383" y="302"/>
                    </a:cubicBezTo>
                    <a:cubicBezTo>
                      <a:pt x="226" y="466"/>
                      <a:pt x="113" y="678"/>
                      <a:pt x="58" y="920"/>
                    </a:cubicBezTo>
                    <a:cubicBezTo>
                      <a:pt x="0" y="1164"/>
                      <a:pt x="0" y="1412"/>
                      <a:pt x="64" y="1641"/>
                    </a:cubicBezTo>
                    <a:cubicBezTo>
                      <a:pt x="80" y="1705"/>
                      <a:pt x="100" y="1760"/>
                      <a:pt x="125" y="1814"/>
                    </a:cubicBezTo>
                    <a:cubicBezTo>
                      <a:pt x="148" y="1869"/>
                      <a:pt x="177" y="1924"/>
                      <a:pt x="209" y="1979"/>
                    </a:cubicBezTo>
                    <a:cubicBezTo>
                      <a:pt x="226" y="2001"/>
                      <a:pt x="245" y="2030"/>
                      <a:pt x="267" y="2059"/>
                    </a:cubicBezTo>
                    <a:cubicBezTo>
                      <a:pt x="287" y="2085"/>
                      <a:pt x="309" y="2107"/>
                      <a:pt x="331" y="2126"/>
                    </a:cubicBezTo>
                    <a:cubicBezTo>
                      <a:pt x="380" y="2172"/>
                      <a:pt x="431" y="2207"/>
                      <a:pt x="492" y="2239"/>
                    </a:cubicBezTo>
                    <a:cubicBezTo>
                      <a:pt x="605" y="2297"/>
                      <a:pt x="734" y="2333"/>
                      <a:pt x="878" y="2352"/>
                    </a:cubicBezTo>
                    <a:cubicBezTo>
                      <a:pt x="934" y="2359"/>
                      <a:pt x="991" y="2362"/>
                      <a:pt x="1049" y="2362"/>
                    </a:cubicBezTo>
                    <a:cubicBezTo>
                      <a:pt x="1123" y="2362"/>
                      <a:pt x="1198" y="2357"/>
                      <a:pt x="1275" y="2346"/>
                    </a:cubicBezTo>
                    <a:cubicBezTo>
                      <a:pt x="1284" y="2342"/>
                      <a:pt x="1294" y="2336"/>
                      <a:pt x="1300" y="2330"/>
                    </a:cubicBezTo>
                    <a:cubicBezTo>
                      <a:pt x="1325" y="2330"/>
                      <a:pt x="1350" y="2331"/>
                      <a:pt x="1375" y="2331"/>
                    </a:cubicBezTo>
                    <a:cubicBezTo>
                      <a:pt x="1458" y="2331"/>
                      <a:pt x="1541" y="2327"/>
                      <a:pt x="1625" y="2316"/>
                    </a:cubicBezTo>
                    <a:cubicBezTo>
                      <a:pt x="1696" y="2307"/>
                      <a:pt x="1767" y="2294"/>
                      <a:pt x="1835" y="2278"/>
                    </a:cubicBezTo>
                    <a:cubicBezTo>
                      <a:pt x="1890" y="2262"/>
                      <a:pt x="1947" y="2245"/>
                      <a:pt x="2002" y="2226"/>
                    </a:cubicBezTo>
                    <a:cubicBezTo>
                      <a:pt x="2127" y="2178"/>
                      <a:pt x="2234" y="2117"/>
                      <a:pt x="2321" y="2046"/>
                    </a:cubicBezTo>
                    <a:cubicBezTo>
                      <a:pt x="2369" y="2001"/>
                      <a:pt x="2411" y="1960"/>
                      <a:pt x="2440" y="1914"/>
                    </a:cubicBezTo>
                    <a:cubicBezTo>
                      <a:pt x="2475" y="1866"/>
                      <a:pt x="2507" y="1814"/>
                      <a:pt x="2530" y="1753"/>
                    </a:cubicBezTo>
                    <a:cubicBezTo>
                      <a:pt x="2578" y="1637"/>
                      <a:pt x="2597" y="1512"/>
                      <a:pt x="2594" y="1380"/>
                    </a:cubicBezTo>
                    <a:cubicBezTo>
                      <a:pt x="2585" y="1087"/>
                      <a:pt x="2436" y="840"/>
                      <a:pt x="2317" y="681"/>
                    </a:cubicBezTo>
                    <a:cubicBezTo>
                      <a:pt x="2153" y="473"/>
                      <a:pt x="1944" y="295"/>
                      <a:pt x="1706" y="170"/>
                    </a:cubicBezTo>
                    <a:cubicBezTo>
                      <a:pt x="1497" y="57"/>
                      <a:pt x="1285" y="0"/>
                      <a:pt x="1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9"/>
              <p:cNvSpPr/>
              <p:nvPr/>
            </p:nvSpPr>
            <p:spPr>
              <a:xfrm>
                <a:off x="514801" y="1283899"/>
                <a:ext cx="598289" cy="549379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494" extrusionOk="0">
                    <a:moveTo>
                      <a:pt x="1172" y="1"/>
                    </a:moveTo>
                    <a:cubicBezTo>
                      <a:pt x="1124" y="39"/>
                      <a:pt x="1072" y="82"/>
                      <a:pt x="1024" y="127"/>
                    </a:cubicBezTo>
                    <a:cubicBezTo>
                      <a:pt x="699" y="419"/>
                      <a:pt x="435" y="780"/>
                      <a:pt x="264" y="1170"/>
                    </a:cubicBezTo>
                    <a:cubicBezTo>
                      <a:pt x="135" y="1465"/>
                      <a:pt x="0" y="1913"/>
                      <a:pt x="97" y="2380"/>
                    </a:cubicBezTo>
                    <a:cubicBezTo>
                      <a:pt x="142" y="2585"/>
                      <a:pt x="226" y="2772"/>
                      <a:pt x="345" y="2943"/>
                    </a:cubicBezTo>
                    <a:cubicBezTo>
                      <a:pt x="406" y="3027"/>
                      <a:pt x="474" y="3098"/>
                      <a:pt x="548" y="3162"/>
                    </a:cubicBezTo>
                    <a:cubicBezTo>
                      <a:pt x="615" y="3220"/>
                      <a:pt x="699" y="3271"/>
                      <a:pt x="789" y="3316"/>
                    </a:cubicBezTo>
                    <a:cubicBezTo>
                      <a:pt x="950" y="3397"/>
                      <a:pt x="1143" y="3451"/>
                      <a:pt x="1362" y="3477"/>
                    </a:cubicBezTo>
                    <a:cubicBezTo>
                      <a:pt x="1455" y="3487"/>
                      <a:pt x="1549" y="3493"/>
                      <a:pt x="1642" y="3493"/>
                    </a:cubicBezTo>
                    <a:cubicBezTo>
                      <a:pt x="1751" y="3493"/>
                      <a:pt x="1870" y="3487"/>
                      <a:pt x="1989" y="3474"/>
                    </a:cubicBezTo>
                    <a:cubicBezTo>
                      <a:pt x="2163" y="3451"/>
                      <a:pt x="2337" y="3416"/>
                      <a:pt x="2504" y="3365"/>
                    </a:cubicBezTo>
                    <a:cubicBezTo>
                      <a:pt x="2518" y="3377"/>
                      <a:pt x="2534" y="3387"/>
                      <a:pt x="2549" y="3387"/>
                    </a:cubicBezTo>
                    <a:cubicBezTo>
                      <a:pt x="2769" y="3361"/>
                      <a:pt x="2978" y="3313"/>
                      <a:pt x="3177" y="3239"/>
                    </a:cubicBezTo>
                    <a:cubicBezTo>
                      <a:pt x="3396" y="3159"/>
                      <a:pt x="3586" y="3046"/>
                      <a:pt x="3737" y="2914"/>
                    </a:cubicBezTo>
                    <a:cubicBezTo>
                      <a:pt x="3760" y="2891"/>
                      <a:pt x="3782" y="2872"/>
                      <a:pt x="3804" y="2853"/>
                    </a:cubicBezTo>
                    <a:lnTo>
                      <a:pt x="3804" y="2853"/>
                    </a:lnTo>
                    <a:cubicBezTo>
                      <a:pt x="3444" y="2943"/>
                      <a:pt x="3081" y="3017"/>
                      <a:pt x="2714" y="3065"/>
                    </a:cubicBezTo>
                    <a:cubicBezTo>
                      <a:pt x="2531" y="3089"/>
                      <a:pt x="2348" y="3108"/>
                      <a:pt x="2166" y="3108"/>
                    </a:cubicBezTo>
                    <a:cubicBezTo>
                      <a:pt x="2120" y="3108"/>
                      <a:pt x="2074" y="3106"/>
                      <a:pt x="2028" y="3104"/>
                    </a:cubicBezTo>
                    <a:cubicBezTo>
                      <a:pt x="1861" y="3098"/>
                      <a:pt x="1693" y="3071"/>
                      <a:pt x="1536" y="3020"/>
                    </a:cubicBezTo>
                    <a:cubicBezTo>
                      <a:pt x="1401" y="2975"/>
                      <a:pt x="1268" y="2917"/>
                      <a:pt x="1153" y="2833"/>
                    </a:cubicBezTo>
                    <a:cubicBezTo>
                      <a:pt x="1098" y="2795"/>
                      <a:pt x="1047" y="2753"/>
                      <a:pt x="1001" y="2708"/>
                    </a:cubicBezTo>
                    <a:cubicBezTo>
                      <a:pt x="953" y="2663"/>
                      <a:pt x="912" y="2615"/>
                      <a:pt x="873" y="2563"/>
                    </a:cubicBezTo>
                    <a:cubicBezTo>
                      <a:pt x="796" y="2460"/>
                      <a:pt x="738" y="2344"/>
                      <a:pt x="692" y="2225"/>
                    </a:cubicBezTo>
                    <a:cubicBezTo>
                      <a:pt x="647" y="2100"/>
                      <a:pt x="618" y="1967"/>
                      <a:pt x="606" y="1835"/>
                    </a:cubicBezTo>
                    <a:cubicBezTo>
                      <a:pt x="593" y="1694"/>
                      <a:pt x="593" y="1553"/>
                      <a:pt x="609" y="1411"/>
                    </a:cubicBezTo>
                    <a:cubicBezTo>
                      <a:pt x="625" y="1263"/>
                      <a:pt x="654" y="1115"/>
                      <a:pt x="692" y="973"/>
                    </a:cubicBezTo>
                    <a:cubicBezTo>
                      <a:pt x="783" y="667"/>
                      <a:pt x="918" y="378"/>
                      <a:pt x="1095" y="114"/>
                    </a:cubicBezTo>
                    <a:cubicBezTo>
                      <a:pt x="1120" y="75"/>
                      <a:pt x="1146" y="39"/>
                      <a:pt x="117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9"/>
              <p:cNvSpPr/>
              <p:nvPr/>
            </p:nvSpPr>
            <p:spPr>
              <a:xfrm>
                <a:off x="2705992" y="907485"/>
                <a:ext cx="298280" cy="470762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94" extrusionOk="0">
                    <a:moveTo>
                      <a:pt x="1764" y="0"/>
                    </a:moveTo>
                    <a:cubicBezTo>
                      <a:pt x="1713" y="0"/>
                      <a:pt x="1659" y="4"/>
                      <a:pt x="1607" y="7"/>
                    </a:cubicBezTo>
                    <a:cubicBezTo>
                      <a:pt x="1527" y="16"/>
                      <a:pt x="1449" y="29"/>
                      <a:pt x="1378" y="46"/>
                    </a:cubicBezTo>
                    <a:cubicBezTo>
                      <a:pt x="1266" y="74"/>
                      <a:pt x="1160" y="113"/>
                      <a:pt x="1063" y="165"/>
                    </a:cubicBezTo>
                    <a:cubicBezTo>
                      <a:pt x="899" y="248"/>
                      <a:pt x="751" y="358"/>
                      <a:pt x="622" y="490"/>
                    </a:cubicBezTo>
                    <a:cubicBezTo>
                      <a:pt x="368" y="753"/>
                      <a:pt x="188" y="1101"/>
                      <a:pt x="94" y="1491"/>
                    </a:cubicBezTo>
                    <a:cubicBezTo>
                      <a:pt x="1" y="1886"/>
                      <a:pt x="4" y="2292"/>
                      <a:pt x="108" y="2659"/>
                    </a:cubicBezTo>
                    <a:cubicBezTo>
                      <a:pt x="136" y="2762"/>
                      <a:pt x="169" y="2855"/>
                      <a:pt x="204" y="2942"/>
                    </a:cubicBezTo>
                    <a:cubicBezTo>
                      <a:pt x="213" y="2959"/>
                      <a:pt x="220" y="2978"/>
                      <a:pt x="226" y="2993"/>
                    </a:cubicBezTo>
                    <a:cubicBezTo>
                      <a:pt x="213" y="2762"/>
                      <a:pt x="210" y="2530"/>
                      <a:pt x="230" y="2298"/>
                    </a:cubicBezTo>
                    <a:cubicBezTo>
                      <a:pt x="255" y="2009"/>
                      <a:pt x="304" y="1723"/>
                      <a:pt x="400" y="1452"/>
                    </a:cubicBezTo>
                    <a:cubicBezTo>
                      <a:pt x="423" y="1384"/>
                      <a:pt x="448" y="1317"/>
                      <a:pt x="478" y="1249"/>
                    </a:cubicBezTo>
                    <a:cubicBezTo>
                      <a:pt x="503" y="1197"/>
                      <a:pt x="525" y="1146"/>
                      <a:pt x="555" y="1095"/>
                    </a:cubicBezTo>
                    <a:cubicBezTo>
                      <a:pt x="610" y="995"/>
                      <a:pt x="674" y="898"/>
                      <a:pt x="741" y="808"/>
                    </a:cubicBezTo>
                    <a:cubicBezTo>
                      <a:pt x="815" y="715"/>
                      <a:pt x="892" y="628"/>
                      <a:pt x="977" y="548"/>
                    </a:cubicBezTo>
                    <a:cubicBezTo>
                      <a:pt x="1063" y="464"/>
                      <a:pt x="1153" y="386"/>
                      <a:pt x="1250" y="319"/>
                    </a:cubicBezTo>
                    <a:cubicBezTo>
                      <a:pt x="1350" y="248"/>
                      <a:pt x="1452" y="184"/>
                      <a:pt x="1562" y="132"/>
                    </a:cubicBezTo>
                    <a:cubicBezTo>
                      <a:pt x="1665" y="81"/>
                      <a:pt x="1774" y="36"/>
                      <a:pt x="1887" y="7"/>
                    </a:cubicBezTo>
                    <a:cubicBezTo>
                      <a:pt x="1890" y="7"/>
                      <a:pt x="1893" y="7"/>
                      <a:pt x="1897" y="4"/>
                    </a:cubicBezTo>
                    <a:cubicBezTo>
                      <a:pt x="1852" y="0"/>
                      <a:pt x="1807" y="0"/>
                      <a:pt x="176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>
                <a:off x="792159" y="594750"/>
                <a:ext cx="2530109" cy="2578654"/>
              </a:xfrm>
              <a:custGeom>
                <a:avLst/>
                <a:gdLst/>
                <a:ahLst/>
                <a:cxnLst/>
                <a:rect l="l" t="t" r="r" b="b"/>
                <a:pathLst>
                  <a:path w="16091" h="16400" extrusionOk="0">
                    <a:moveTo>
                      <a:pt x="6949" y="0"/>
                    </a:moveTo>
                    <a:cubicBezTo>
                      <a:pt x="6907" y="0"/>
                      <a:pt x="6862" y="4"/>
                      <a:pt x="6817" y="7"/>
                    </a:cubicBezTo>
                    <a:cubicBezTo>
                      <a:pt x="6663" y="23"/>
                      <a:pt x="6525" y="71"/>
                      <a:pt x="6405" y="145"/>
                    </a:cubicBezTo>
                    <a:cubicBezTo>
                      <a:pt x="6296" y="216"/>
                      <a:pt x="6203" y="313"/>
                      <a:pt x="6128" y="435"/>
                    </a:cubicBezTo>
                    <a:cubicBezTo>
                      <a:pt x="6061" y="541"/>
                      <a:pt x="6009" y="673"/>
                      <a:pt x="5971" y="824"/>
                    </a:cubicBezTo>
                    <a:cubicBezTo>
                      <a:pt x="5938" y="959"/>
                      <a:pt x="5916" y="1111"/>
                      <a:pt x="5910" y="1285"/>
                    </a:cubicBezTo>
                    <a:cubicBezTo>
                      <a:pt x="5894" y="1571"/>
                      <a:pt x="5919" y="1883"/>
                      <a:pt x="5984" y="2240"/>
                    </a:cubicBezTo>
                    <a:cubicBezTo>
                      <a:pt x="6009" y="2382"/>
                      <a:pt x="6042" y="2527"/>
                      <a:pt x="6077" y="2662"/>
                    </a:cubicBezTo>
                    <a:cubicBezTo>
                      <a:pt x="6064" y="2650"/>
                      <a:pt x="6051" y="2633"/>
                      <a:pt x="6035" y="2614"/>
                    </a:cubicBezTo>
                    <a:cubicBezTo>
                      <a:pt x="5900" y="2469"/>
                      <a:pt x="5758" y="2337"/>
                      <a:pt x="5613" y="2225"/>
                    </a:cubicBezTo>
                    <a:cubicBezTo>
                      <a:pt x="5439" y="2093"/>
                      <a:pt x="5279" y="1996"/>
                      <a:pt x="5115" y="1931"/>
                    </a:cubicBezTo>
                    <a:cubicBezTo>
                      <a:pt x="5034" y="1900"/>
                      <a:pt x="4950" y="1880"/>
                      <a:pt x="4857" y="1867"/>
                    </a:cubicBezTo>
                    <a:cubicBezTo>
                      <a:pt x="4828" y="1864"/>
                      <a:pt x="4799" y="1861"/>
                      <a:pt x="4770" y="1861"/>
                    </a:cubicBezTo>
                    <a:cubicBezTo>
                      <a:pt x="4716" y="1861"/>
                      <a:pt x="4661" y="1867"/>
                      <a:pt x="4606" y="1880"/>
                    </a:cubicBezTo>
                    <a:cubicBezTo>
                      <a:pt x="4439" y="1916"/>
                      <a:pt x="4274" y="2032"/>
                      <a:pt x="4162" y="2195"/>
                    </a:cubicBezTo>
                    <a:cubicBezTo>
                      <a:pt x="4111" y="2270"/>
                      <a:pt x="4078" y="2356"/>
                      <a:pt x="4068" y="2446"/>
                    </a:cubicBezTo>
                    <a:cubicBezTo>
                      <a:pt x="4059" y="2524"/>
                      <a:pt x="4068" y="2604"/>
                      <a:pt x="4094" y="2691"/>
                    </a:cubicBezTo>
                    <a:cubicBezTo>
                      <a:pt x="4139" y="2839"/>
                      <a:pt x="4236" y="2984"/>
                      <a:pt x="4393" y="3145"/>
                    </a:cubicBezTo>
                    <a:cubicBezTo>
                      <a:pt x="4516" y="3271"/>
                      <a:pt x="4664" y="3390"/>
                      <a:pt x="4851" y="3509"/>
                    </a:cubicBezTo>
                    <a:cubicBezTo>
                      <a:pt x="4481" y="3660"/>
                      <a:pt x="4101" y="3853"/>
                      <a:pt x="3731" y="4091"/>
                    </a:cubicBezTo>
                    <a:cubicBezTo>
                      <a:pt x="3218" y="4419"/>
                      <a:pt x="2729" y="4828"/>
                      <a:pt x="2269" y="5305"/>
                    </a:cubicBezTo>
                    <a:cubicBezTo>
                      <a:pt x="1828" y="5765"/>
                      <a:pt x="1433" y="6280"/>
                      <a:pt x="1091" y="6836"/>
                    </a:cubicBezTo>
                    <a:cubicBezTo>
                      <a:pt x="754" y="7381"/>
                      <a:pt x="489" y="7953"/>
                      <a:pt x="302" y="8533"/>
                    </a:cubicBezTo>
                    <a:cubicBezTo>
                      <a:pt x="210" y="8816"/>
                      <a:pt x="139" y="9106"/>
                      <a:pt x="87" y="9392"/>
                    </a:cubicBezTo>
                    <a:cubicBezTo>
                      <a:pt x="42" y="9666"/>
                      <a:pt x="17" y="9956"/>
                      <a:pt x="10" y="10274"/>
                    </a:cubicBezTo>
                    <a:cubicBezTo>
                      <a:pt x="0" y="10857"/>
                      <a:pt x="71" y="11429"/>
                      <a:pt x="219" y="11977"/>
                    </a:cubicBezTo>
                    <a:cubicBezTo>
                      <a:pt x="360" y="12495"/>
                      <a:pt x="580" y="12994"/>
                      <a:pt x="869" y="13454"/>
                    </a:cubicBezTo>
                    <a:cubicBezTo>
                      <a:pt x="1146" y="13898"/>
                      <a:pt x="1490" y="14307"/>
                      <a:pt x="1893" y="14668"/>
                    </a:cubicBezTo>
                    <a:cubicBezTo>
                      <a:pt x="2685" y="15379"/>
                      <a:pt x="3695" y="15894"/>
                      <a:pt x="4815" y="16155"/>
                    </a:cubicBezTo>
                    <a:cubicBezTo>
                      <a:pt x="5092" y="16219"/>
                      <a:pt x="5391" y="16271"/>
                      <a:pt x="5700" y="16303"/>
                    </a:cubicBezTo>
                    <a:cubicBezTo>
                      <a:pt x="5710" y="16325"/>
                      <a:pt x="5733" y="16338"/>
                      <a:pt x="5755" y="16342"/>
                    </a:cubicBezTo>
                    <a:cubicBezTo>
                      <a:pt x="6241" y="16380"/>
                      <a:pt x="6727" y="16400"/>
                      <a:pt x="7201" y="16400"/>
                    </a:cubicBezTo>
                    <a:cubicBezTo>
                      <a:pt x="7853" y="16400"/>
                      <a:pt x="8501" y="16361"/>
                      <a:pt x="9122" y="16287"/>
                    </a:cubicBezTo>
                    <a:cubicBezTo>
                      <a:pt x="10059" y="16174"/>
                      <a:pt x="10924" y="15978"/>
                      <a:pt x="11703" y="15697"/>
                    </a:cubicBezTo>
                    <a:cubicBezTo>
                      <a:pt x="11719" y="15691"/>
                      <a:pt x="11732" y="15678"/>
                      <a:pt x="11742" y="15662"/>
                    </a:cubicBezTo>
                    <a:cubicBezTo>
                      <a:pt x="12038" y="15556"/>
                      <a:pt x="12318" y="15437"/>
                      <a:pt x="12575" y="15308"/>
                    </a:cubicBezTo>
                    <a:cubicBezTo>
                      <a:pt x="13605" y="14793"/>
                      <a:pt x="14468" y="14059"/>
                      <a:pt x="15073" y="13184"/>
                    </a:cubicBezTo>
                    <a:cubicBezTo>
                      <a:pt x="15379" y="12736"/>
                      <a:pt x="15620" y="12260"/>
                      <a:pt x="15787" y="11765"/>
                    </a:cubicBezTo>
                    <a:cubicBezTo>
                      <a:pt x="15958" y="11249"/>
                      <a:pt x="16055" y="10715"/>
                      <a:pt x="16074" y="10174"/>
                    </a:cubicBezTo>
                    <a:cubicBezTo>
                      <a:pt x="16090" y="9608"/>
                      <a:pt x="16026" y="9035"/>
                      <a:pt x="15881" y="8469"/>
                    </a:cubicBezTo>
                    <a:cubicBezTo>
                      <a:pt x="15800" y="8160"/>
                      <a:pt x="15707" y="7886"/>
                      <a:pt x="15601" y="7632"/>
                    </a:cubicBezTo>
                    <a:cubicBezTo>
                      <a:pt x="15485" y="7365"/>
                      <a:pt x="15350" y="7101"/>
                      <a:pt x="15192" y="6843"/>
                    </a:cubicBezTo>
                    <a:cubicBezTo>
                      <a:pt x="14877" y="6325"/>
                      <a:pt x="14484" y="5832"/>
                      <a:pt x="14030" y="5379"/>
                    </a:cubicBezTo>
                    <a:cubicBezTo>
                      <a:pt x="13570" y="4918"/>
                      <a:pt x="13064" y="4510"/>
                      <a:pt x="12527" y="4165"/>
                    </a:cubicBezTo>
                    <a:cubicBezTo>
                      <a:pt x="11971" y="3804"/>
                      <a:pt x="11397" y="3525"/>
                      <a:pt x="10824" y="3325"/>
                    </a:cubicBezTo>
                    <a:cubicBezTo>
                      <a:pt x="10226" y="3116"/>
                      <a:pt x="9637" y="3000"/>
                      <a:pt x="9070" y="2978"/>
                    </a:cubicBezTo>
                    <a:cubicBezTo>
                      <a:pt x="9064" y="2978"/>
                      <a:pt x="9058" y="2981"/>
                      <a:pt x="9051" y="2981"/>
                    </a:cubicBezTo>
                    <a:cubicBezTo>
                      <a:pt x="9048" y="2981"/>
                      <a:pt x="9044" y="2984"/>
                      <a:pt x="9041" y="2984"/>
                    </a:cubicBezTo>
                    <a:cubicBezTo>
                      <a:pt x="9157" y="2843"/>
                      <a:pt x="9257" y="2694"/>
                      <a:pt x="9337" y="2546"/>
                    </a:cubicBezTo>
                    <a:cubicBezTo>
                      <a:pt x="9383" y="2469"/>
                      <a:pt x="9424" y="2382"/>
                      <a:pt x="9463" y="2289"/>
                    </a:cubicBezTo>
                    <a:cubicBezTo>
                      <a:pt x="9495" y="2205"/>
                      <a:pt x="9521" y="2121"/>
                      <a:pt x="9537" y="2038"/>
                    </a:cubicBezTo>
                    <a:cubicBezTo>
                      <a:pt x="9553" y="1947"/>
                      <a:pt x="9560" y="1867"/>
                      <a:pt x="9553" y="1790"/>
                    </a:cubicBezTo>
                    <a:cubicBezTo>
                      <a:pt x="9547" y="1709"/>
                      <a:pt x="9524" y="1632"/>
                      <a:pt x="9492" y="1558"/>
                    </a:cubicBezTo>
                    <a:cubicBezTo>
                      <a:pt x="9456" y="1491"/>
                      <a:pt x="9405" y="1426"/>
                      <a:pt x="9340" y="1371"/>
                    </a:cubicBezTo>
                    <a:cubicBezTo>
                      <a:pt x="9273" y="1313"/>
                      <a:pt x="9193" y="1268"/>
                      <a:pt x="9105" y="1240"/>
                    </a:cubicBezTo>
                    <a:cubicBezTo>
                      <a:pt x="9044" y="1217"/>
                      <a:pt x="8980" y="1204"/>
                      <a:pt x="8909" y="1204"/>
                    </a:cubicBezTo>
                    <a:cubicBezTo>
                      <a:pt x="8826" y="1204"/>
                      <a:pt x="8739" y="1224"/>
                      <a:pt x="8658" y="1255"/>
                    </a:cubicBezTo>
                    <a:cubicBezTo>
                      <a:pt x="8523" y="1313"/>
                      <a:pt x="8391" y="1407"/>
                      <a:pt x="8263" y="1549"/>
                    </a:cubicBezTo>
                    <a:cubicBezTo>
                      <a:pt x="8150" y="1668"/>
                      <a:pt x="8043" y="1812"/>
                      <a:pt x="7937" y="1989"/>
                    </a:cubicBezTo>
                    <a:cubicBezTo>
                      <a:pt x="7883" y="2083"/>
                      <a:pt x="7834" y="2176"/>
                      <a:pt x="7783" y="2286"/>
                    </a:cubicBezTo>
                    <a:cubicBezTo>
                      <a:pt x="7795" y="2221"/>
                      <a:pt x="7808" y="2157"/>
                      <a:pt x="7819" y="2093"/>
                    </a:cubicBezTo>
                    <a:cubicBezTo>
                      <a:pt x="7876" y="1723"/>
                      <a:pt x="7892" y="1404"/>
                      <a:pt x="7869" y="1114"/>
                    </a:cubicBezTo>
                    <a:cubicBezTo>
                      <a:pt x="7857" y="940"/>
                      <a:pt x="7828" y="792"/>
                      <a:pt x="7786" y="660"/>
                    </a:cubicBezTo>
                    <a:cubicBezTo>
                      <a:pt x="7767" y="592"/>
                      <a:pt x="7737" y="525"/>
                      <a:pt x="7706" y="457"/>
                    </a:cubicBezTo>
                    <a:cubicBezTo>
                      <a:pt x="7676" y="399"/>
                      <a:pt x="7641" y="345"/>
                      <a:pt x="7593" y="287"/>
                    </a:cubicBezTo>
                    <a:cubicBezTo>
                      <a:pt x="7554" y="239"/>
                      <a:pt x="7506" y="193"/>
                      <a:pt x="7448" y="148"/>
                    </a:cubicBezTo>
                    <a:cubicBezTo>
                      <a:pt x="7400" y="113"/>
                      <a:pt x="7342" y="81"/>
                      <a:pt x="7271" y="55"/>
                    </a:cubicBezTo>
                    <a:cubicBezTo>
                      <a:pt x="7210" y="29"/>
                      <a:pt x="7143" y="13"/>
                      <a:pt x="7055" y="4"/>
                    </a:cubicBezTo>
                    <a:cubicBezTo>
                      <a:pt x="7020" y="0"/>
                      <a:pt x="6984" y="0"/>
                      <a:pt x="6949" y="0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>
                <a:off x="791687" y="1318962"/>
                <a:ext cx="2064371" cy="1854901"/>
              </a:xfrm>
              <a:custGeom>
                <a:avLst/>
                <a:gdLst/>
                <a:ahLst/>
                <a:cxnLst/>
                <a:rect l="l" t="t" r="r" b="b"/>
                <a:pathLst>
                  <a:path w="13129" h="11797" extrusionOk="0">
                    <a:moveTo>
                      <a:pt x="13128" y="10396"/>
                    </a:moveTo>
                    <a:lnTo>
                      <a:pt x="13128" y="10396"/>
                    </a:lnTo>
                    <a:cubicBezTo>
                      <a:pt x="13125" y="10398"/>
                      <a:pt x="13122" y="10400"/>
                      <a:pt x="13119" y="10402"/>
                    </a:cubicBezTo>
                    <a:lnTo>
                      <a:pt x="13119" y="10402"/>
                    </a:lnTo>
                    <a:cubicBezTo>
                      <a:pt x="13122" y="10400"/>
                      <a:pt x="13125" y="10398"/>
                      <a:pt x="13128" y="10396"/>
                    </a:cubicBezTo>
                    <a:close/>
                    <a:moveTo>
                      <a:pt x="3022" y="0"/>
                    </a:moveTo>
                    <a:lnTo>
                      <a:pt x="3022" y="0"/>
                    </a:lnTo>
                    <a:cubicBezTo>
                      <a:pt x="2765" y="213"/>
                      <a:pt x="2514" y="444"/>
                      <a:pt x="2272" y="699"/>
                    </a:cubicBezTo>
                    <a:cubicBezTo>
                      <a:pt x="1828" y="1159"/>
                      <a:pt x="1432" y="1674"/>
                      <a:pt x="1091" y="2227"/>
                    </a:cubicBezTo>
                    <a:cubicBezTo>
                      <a:pt x="757" y="2775"/>
                      <a:pt x="489" y="3344"/>
                      <a:pt x="302" y="3924"/>
                    </a:cubicBezTo>
                    <a:cubicBezTo>
                      <a:pt x="213" y="4207"/>
                      <a:pt x="139" y="4497"/>
                      <a:pt x="90" y="4786"/>
                    </a:cubicBezTo>
                    <a:cubicBezTo>
                      <a:pt x="45" y="5057"/>
                      <a:pt x="20" y="5343"/>
                      <a:pt x="10" y="5668"/>
                    </a:cubicBezTo>
                    <a:cubicBezTo>
                      <a:pt x="0" y="6251"/>
                      <a:pt x="71" y="6823"/>
                      <a:pt x="222" y="7371"/>
                    </a:cubicBezTo>
                    <a:cubicBezTo>
                      <a:pt x="363" y="7893"/>
                      <a:pt x="583" y="8388"/>
                      <a:pt x="869" y="8848"/>
                    </a:cubicBezTo>
                    <a:cubicBezTo>
                      <a:pt x="1149" y="9292"/>
                      <a:pt x="1493" y="9701"/>
                      <a:pt x="1896" y="10065"/>
                    </a:cubicBezTo>
                    <a:cubicBezTo>
                      <a:pt x="2688" y="10776"/>
                      <a:pt x="3698" y="11288"/>
                      <a:pt x="4818" y="11549"/>
                    </a:cubicBezTo>
                    <a:cubicBezTo>
                      <a:pt x="5095" y="11613"/>
                      <a:pt x="5394" y="11665"/>
                      <a:pt x="5703" y="11700"/>
                    </a:cubicBezTo>
                    <a:cubicBezTo>
                      <a:pt x="5713" y="11719"/>
                      <a:pt x="5732" y="11736"/>
                      <a:pt x="5758" y="11736"/>
                    </a:cubicBezTo>
                    <a:cubicBezTo>
                      <a:pt x="6247" y="11774"/>
                      <a:pt x="6736" y="11797"/>
                      <a:pt x="7204" y="11797"/>
                    </a:cubicBezTo>
                    <a:cubicBezTo>
                      <a:pt x="7856" y="11797"/>
                      <a:pt x="8504" y="11758"/>
                      <a:pt x="9125" y="11684"/>
                    </a:cubicBezTo>
                    <a:cubicBezTo>
                      <a:pt x="10062" y="11571"/>
                      <a:pt x="10931" y="11372"/>
                      <a:pt x="11709" y="11091"/>
                    </a:cubicBezTo>
                    <a:cubicBezTo>
                      <a:pt x="11726" y="11085"/>
                      <a:pt x="11738" y="11075"/>
                      <a:pt x="11745" y="11056"/>
                    </a:cubicBezTo>
                    <a:cubicBezTo>
                      <a:pt x="12041" y="10950"/>
                      <a:pt x="12321" y="10834"/>
                      <a:pt x="12578" y="10702"/>
                    </a:cubicBezTo>
                    <a:cubicBezTo>
                      <a:pt x="12765" y="10610"/>
                      <a:pt x="12945" y="10509"/>
                      <a:pt x="13119" y="10402"/>
                    </a:cubicBezTo>
                    <a:lnTo>
                      <a:pt x="13119" y="10402"/>
                    </a:lnTo>
                    <a:cubicBezTo>
                      <a:pt x="13113" y="10405"/>
                      <a:pt x="13106" y="10407"/>
                      <a:pt x="13100" y="10409"/>
                    </a:cubicBezTo>
                    <a:cubicBezTo>
                      <a:pt x="12765" y="10531"/>
                      <a:pt x="12427" y="10635"/>
                      <a:pt x="12082" y="10724"/>
                    </a:cubicBezTo>
                    <a:cubicBezTo>
                      <a:pt x="11745" y="10812"/>
                      <a:pt x="11403" y="10889"/>
                      <a:pt x="11059" y="10953"/>
                    </a:cubicBezTo>
                    <a:cubicBezTo>
                      <a:pt x="10741" y="11011"/>
                      <a:pt x="10422" y="11063"/>
                      <a:pt x="10100" y="11104"/>
                    </a:cubicBezTo>
                    <a:cubicBezTo>
                      <a:pt x="9913" y="11127"/>
                      <a:pt x="9726" y="11149"/>
                      <a:pt x="9536" y="11162"/>
                    </a:cubicBezTo>
                    <a:cubicBezTo>
                      <a:pt x="9331" y="11179"/>
                      <a:pt x="9125" y="11188"/>
                      <a:pt x="8915" y="11188"/>
                    </a:cubicBezTo>
                    <a:cubicBezTo>
                      <a:pt x="8890" y="11188"/>
                      <a:pt x="8864" y="11188"/>
                      <a:pt x="8839" y="11188"/>
                    </a:cubicBezTo>
                    <a:cubicBezTo>
                      <a:pt x="8446" y="11188"/>
                      <a:pt x="8053" y="11166"/>
                      <a:pt x="7660" y="11124"/>
                    </a:cubicBezTo>
                    <a:cubicBezTo>
                      <a:pt x="7251" y="11079"/>
                      <a:pt x="6843" y="11014"/>
                      <a:pt x="6440" y="10931"/>
                    </a:cubicBezTo>
                    <a:cubicBezTo>
                      <a:pt x="6238" y="10889"/>
                      <a:pt x="6038" y="10840"/>
                      <a:pt x="5839" y="10789"/>
                    </a:cubicBezTo>
                    <a:cubicBezTo>
                      <a:pt x="5684" y="10751"/>
                      <a:pt x="5527" y="10705"/>
                      <a:pt x="5375" y="10654"/>
                    </a:cubicBezTo>
                    <a:cubicBezTo>
                      <a:pt x="5085" y="10561"/>
                      <a:pt x="4802" y="10451"/>
                      <a:pt x="4528" y="10322"/>
                    </a:cubicBezTo>
                    <a:cubicBezTo>
                      <a:pt x="4007" y="10075"/>
                      <a:pt x="3515" y="9762"/>
                      <a:pt x="3080" y="9376"/>
                    </a:cubicBezTo>
                    <a:cubicBezTo>
                      <a:pt x="2871" y="9190"/>
                      <a:pt x="2671" y="8986"/>
                      <a:pt x="2495" y="8771"/>
                    </a:cubicBezTo>
                    <a:cubicBezTo>
                      <a:pt x="2318" y="8555"/>
                      <a:pt x="2156" y="8330"/>
                      <a:pt x="2018" y="8089"/>
                    </a:cubicBezTo>
                    <a:cubicBezTo>
                      <a:pt x="1877" y="7847"/>
                      <a:pt x="1751" y="7593"/>
                      <a:pt x="1651" y="7333"/>
                    </a:cubicBezTo>
                    <a:cubicBezTo>
                      <a:pt x="1545" y="7058"/>
                      <a:pt x="1458" y="6776"/>
                      <a:pt x="1397" y="6489"/>
                    </a:cubicBezTo>
                    <a:cubicBezTo>
                      <a:pt x="1333" y="6193"/>
                      <a:pt x="1290" y="5890"/>
                      <a:pt x="1271" y="5588"/>
                    </a:cubicBezTo>
                    <a:cubicBezTo>
                      <a:pt x="1252" y="5295"/>
                      <a:pt x="1252" y="5002"/>
                      <a:pt x="1271" y="4709"/>
                    </a:cubicBezTo>
                    <a:cubicBezTo>
                      <a:pt x="1287" y="4432"/>
                      <a:pt x="1320" y="4155"/>
                      <a:pt x="1361" y="3882"/>
                    </a:cubicBezTo>
                    <a:cubicBezTo>
                      <a:pt x="1410" y="3592"/>
                      <a:pt x="1468" y="3303"/>
                      <a:pt x="1541" y="3016"/>
                    </a:cubicBezTo>
                    <a:cubicBezTo>
                      <a:pt x="1619" y="2720"/>
                      <a:pt x="1709" y="2430"/>
                      <a:pt x="1816" y="2144"/>
                    </a:cubicBezTo>
                    <a:cubicBezTo>
                      <a:pt x="1918" y="1863"/>
                      <a:pt x="2037" y="1584"/>
                      <a:pt x="2169" y="1313"/>
                    </a:cubicBezTo>
                    <a:cubicBezTo>
                      <a:pt x="2305" y="1046"/>
                      <a:pt x="2453" y="782"/>
                      <a:pt x="2623" y="535"/>
                    </a:cubicBezTo>
                    <a:cubicBezTo>
                      <a:pt x="2746" y="348"/>
                      <a:pt x="2881" y="171"/>
                      <a:pt x="302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1672189" y="2042073"/>
                <a:ext cx="909619" cy="1131778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198" extrusionOk="0">
                    <a:moveTo>
                      <a:pt x="1883" y="107"/>
                    </a:moveTo>
                    <a:cubicBezTo>
                      <a:pt x="1880" y="107"/>
                      <a:pt x="1880" y="107"/>
                      <a:pt x="1878" y="109"/>
                    </a:cubicBezTo>
                    <a:lnTo>
                      <a:pt x="1878" y="109"/>
                    </a:lnTo>
                    <a:cubicBezTo>
                      <a:pt x="1880" y="109"/>
                      <a:pt x="1881" y="108"/>
                      <a:pt x="1883" y="107"/>
                    </a:cubicBezTo>
                    <a:close/>
                    <a:moveTo>
                      <a:pt x="2411" y="1"/>
                    </a:moveTo>
                    <a:cubicBezTo>
                      <a:pt x="2353" y="1"/>
                      <a:pt x="2292" y="4"/>
                      <a:pt x="2234" y="11"/>
                    </a:cubicBezTo>
                    <a:lnTo>
                      <a:pt x="2241" y="11"/>
                    </a:lnTo>
                    <a:cubicBezTo>
                      <a:pt x="2179" y="20"/>
                      <a:pt x="2115" y="30"/>
                      <a:pt x="2054" y="49"/>
                    </a:cubicBezTo>
                    <a:cubicBezTo>
                      <a:pt x="1996" y="65"/>
                      <a:pt x="1935" y="84"/>
                      <a:pt x="1877" y="110"/>
                    </a:cubicBezTo>
                    <a:cubicBezTo>
                      <a:pt x="1877" y="110"/>
                      <a:pt x="1878" y="110"/>
                      <a:pt x="1878" y="109"/>
                    </a:cubicBezTo>
                    <a:lnTo>
                      <a:pt x="1878" y="109"/>
                    </a:lnTo>
                    <a:cubicBezTo>
                      <a:pt x="1812" y="137"/>
                      <a:pt x="1746" y="169"/>
                      <a:pt x="1687" y="204"/>
                    </a:cubicBezTo>
                    <a:cubicBezTo>
                      <a:pt x="1626" y="242"/>
                      <a:pt x="1565" y="281"/>
                      <a:pt x="1510" y="326"/>
                    </a:cubicBezTo>
                    <a:cubicBezTo>
                      <a:pt x="1430" y="387"/>
                      <a:pt x="1352" y="458"/>
                      <a:pt x="1278" y="532"/>
                    </a:cubicBezTo>
                    <a:cubicBezTo>
                      <a:pt x="1210" y="602"/>
                      <a:pt x="1146" y="676"/>
                      <a:pt x="1085" y="757"/>
                    </a:cubicBezTo>
                    <a:cubicBezTo>
                      <a:pt x="876" y="1027"/>
                      <a:pt x="715" y="1330"/>
                      <a:pt x="583" y="1645"/>
                    </a:cubicBezTo>
                    <a:cubicBezTo>
                      <a:pt x="457" y="1942"/>
                      <a:pt x="358" y="2254"/>
                      <a:pt x="280" y="2566"/>
                    </a:cubicBezTo>
                    <a:cubicBezTo>
                      <a:pt x="200" y="2884"/>
                      <a:pt x="139" y="3206"/>
                      <a:pt x="97" y="3531"/>
                    </a:cubicBezTo>
                    <a:lnTo>
                      <a:pt x="97" y="3525"/>
                    </a:lnTo>
                    <a:cubicBezTo>
                      <a:pt x="29" y="4043"/>
                      <a:pt x="1" y="4568"/>
                      <a:pt x="7" y="5093"/>
                    </a:cubicBezTo>
                    <a:cubicBezTo>
                      <a:pt x="10" y="5604"/>
                      <a:pt x="49" y="6113"/>
                      <a:pt x="117" y="6621"/>
                    </a:cubicBezTo>
                    <a:lnTo>
                      <a:pt x="117" y="6615"/>
                    </a:lnTo>
                    <a:cubicBezTo>
                      <a:pt x="139" y="6776"/>
                      <a:pt x="161" y="6940"/>
                      <a:pt x="190" y="7101"/>
                    </a:cubicBezTo>
                    <a:cubicBezTo>
                      <a:pt x="194" y="7101"/>
                      <a:pt x="197" y="7101"/>
                      <a:pt x="200" y="7104"/>
                    </a:cubicBezTo>
                    <a:cubicBezTo>
                      <a:pt x="206" y="7123"/>
                      <a:pt x="229" y="7137"/>
                      <a:pt x="252" y="7140"/>
                    </a:cubicBezTo>
                    <a:cubicBezTo>
                      <a:pt x="750" y="7178"/>
                      <a:pt x="1237" y="7198"/>
                      <a:pt x="1696" y="7198"/>
                    </a:cubicBezTo>
                    <a:cubicBezTo>
                      <a:pt x="2353" y="7198"/>
                      <a:pt x="3000" y="7162"/>
                      <a:pt x="3621" y="7085"/>
                    </a:cubicBezTo>
                    <a:cubicBezTo>
                      <a:pt x="4394" y="6994"/>
                      <a:pt x="5121" y="6843"/>
                      <a:pt x="5784" y="6634"/>
                    </a:cubicBezTo>
                    <a:cubicBezTo>
                      <a:pt x="5771" y="6186"/>
                      <a:pt x="5736" y="5742"/>
                      <a:pt x="5678" y="5298"/>
                    </a:cubicBezTo>
                    <a:lnTo>
                      <a:pt x="5678" y="5295"/>
                    </a:lnTo>
                    <a:lnTo>
                      <a:pt x="5678" y="5292"/>
                    </a:lnTo>
                    <a:cubicBezTo>
                      <a:pt x="5610" y="4812"/>
                      <a:pt x="5520" y="4333"/>
                      <a:pt x="5395" y="3863"/>
                    </a:cubicBezTo>
                    <a:cubicBezTo>
                      <a:pt x="5276" y="3399"/>
                      <a:pt x="5124" y="2946"/>
                      <a:pt x="4941" y="2505"/>
                    </a:cubicBezTo>
                    <a:lnTo>
                      <a:pt x="4941" y="2511"/>
                    </a:lnTo>
                    <a:cubicBezTo>
                      <a:pt x="4725" y="2000"/>
                      <a:pt x="4462" y="1504"/>
                      <a:pt x="4120" y="1063"/>
                    </a:cubicBezTo>
                    <a:lnTo>
                      <a:pt x="4120" y="1060"/>
                    </a:lnTo>
                    <a:lnTo>
                      <a:pt x="4117" y="1056"/>
                    </a:lnTo>
                    <a:cubicBezTo>
                      <a:pt x="4027" y="938"/>
                      <a:pt x="3930" y="825"/>
                      <a:pt x="3824" y="715"/>
                    </a:cubicBezTo>
                    <a:cubicBezTo>
                      <a:pt x="3721" y="609"/>
                      <a:pt x="3612" y="509"/>
                      <a:pt x="3492" y="416"/>
                    </a:cubicBezTo>
                    <a:lnTo>
                      <a:pt x="3489" y="412"/>
                    </a:lnTo>
                    <a:cubicBezTo>
                      <a:pt x="3419" y="358"/>
                      <a:pt x="3342" y="303"/>
                      <a:pt x="3264" y="258"/>
                    </a:cubicBezTo>
                    <a:cubicBezTo>
                      <a:pt x="3180" y="207"/>
                      <a:pt x="3097" y="165"/>
                      <a:pt x="3006" y="126"/>
                    </a:cubicBezTo>
                    <a:lnTo>
                      <a:pt x="3006" y="126"/>
                    </a:lnTo>
                    <a:lnTo>
                      <a:pt x="3013" y="130"/>
                    </a:lnTo>
                    <a:cubicBezTo>
                      <a:pt x="2945" y="100"/>
                      <a:pt x="2878" y="75"/>
                      <a:pt x="2807" y="55"/>
                    </a:cubicBezTo>
                    <a:cubicBezTo>
                      <a:pt x="2736" y="36"/>
                      <a:pt x="2666" y="20"/>
                      <a:pt x="2592" y="11"/>
                    </a:cubicBezTo>
                    <a:lnTo>
                      <a:pt x="2598" y="11"/>
                    </a:lnTo>
                    <a:cubicBezTo>
                      <a:pt x="2540" y="4"/>
                      <a:pt x="2479" y="1"/>
                      <a:pt x="2418" y="1"/>
                    </a:cubicBezTo>
                    <a:close/>
                  </a:path>
                </a:pathLst>
              </a:custGeom>
              <a:solidFill>
                <a:srgbClr val="EF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>
                <a:off x="2205993" y="2107482"/>
                <a:ext cx="786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2304735" y="2208582"/>
                <a:ext cx="157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2304735" y="2208582"/>
                <a:ext cx="629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06937" y="2444430"/>
                <a:ext cx="379257" cy="20361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95" extrusionOk="0">
                    <a:moveTo>
                      <a:pt x="1433" y="1"/>
                    </a:moveTo>
                    <a:cubicBezTo>
                      <a:pt x="1369" y="1"/>
                      <a:pt x="1304" y="7"/>
                      <a:pt x="1237" y="13"/>
                    </a:cubicBezTo>
                    <a:cubicBezTo>
                      <a:pt x="1041" y="39"/>
                      <a:pt x="847" y="97"/>
                      <a:pt x="661" y="187"/>
                    </a:cubicBezTo>
                    <a:cubicBezTo>
                      <a:pt x="503" y="264"/>
                      <a:pt x="365" y="368"/>
                      <a:pt x="258" y="487"/>
                    </a:cubicBezTo>
                    <a:cubicBezTo>
                      <a:pt x="158" y="602"/>
                      <a:pt x="84" y="738"/>
                      <a:pt x="53" y="882"/>
                    </a:cubicBezTo>
                    <a:cubicBezTo>
                      <a:pt x="43" y="885"/>
                      <a:pt x="33" y="892"/>
                      <a:pt x="26" y="898"/>
                    </a:cubicBezTo>
                    <a:cubicBezTo>
                      <a:pt x="1" y="928"/>
                      <a:pt x="1" y="972"/>
                      <a:pt x="33" y="1001"/>
                    </a:cubicBezTo>
                    <a:cubicBezTo>
                      <a:pt x="111" y="1072"/>
                      <a:pt x="200" y="1130"/>
                      <a:pt x="297" y="1175"/>
                    </a:cubicBezTo>
                    <a:cubicBezTo>
                      <a:pt x="390" y="1217"/>
                      <a:pt x="497" y="1249"/>
                      <a:pt x="613" y="1268"/>
                    </a:cubicBezTo>
                    <a:cubicBezTo>
                      <a:pt x="705" y="1285"/>
                      <a:pt x="806" y="1295"/>
                      <a:pt x="908" y="1295"/>
                    </a:cubicBezTo>
                    <a:cubicBezTo>
                      <a:pt x="1027" y="1295"/>
                      <a:pt x="1156" y="1281"/>
                      <a:pt x="1285" y="1259"/>
                    </a:cubicBezTo>
                    <a:cubicBezTo>
                      <a:pt x="1391" y="1240"/>
                      <a:pt x="1501" y="1213"/>
                      <a:pt x="1607" y="1182"/>
                    </a:cubicBezTo>
                    <a:cubicBezTo>
                      <a:pt x="1687" y="1152"/>
                      <a:pt x="1771" y="1121"/>
                      <a:pt x="1864" y="1075"/>
                    </a:cubicBezTo>
                    <a:cubicBezTo>
                      <a:pt x="1968" y="1027"/>
                      <a:pt x="2048" y="986"/>
                      <a:pt x="2119" y="943"/>
                    </a:cubicBezTo>
                    <a:cubicBezTo>
                      <a:pt x="2161" y="918"/>
                      <a:pt x="2199" y="889"/>
                      <a:pt x="2241" y="860"/>
                    </a:cubicBezTo>
                    <a:cubicBezTo>
                      <a:pt x="2286" y="821"/>
                      <a:pt x="2321" y="789"/>
                      <a:pt x="2347" y="754"/>
                    </a:cubicBezTo>
                    <a:cubicBezTo>
                      <a:pt x="2376" y="721"/>
                      <a:pt x="2395" y="683"/>
                      <a:pt x="2405" y="644"/>
                    </a:cubicBezTo>
                    <a:cubicBezTo>
                      <a:pt x="2412" y="625"/>
                      <a:pt x="2412" y="606"/>
                      <a:pt x="2412" y="586"/>
                    </a:cubicBezTo>
                    <a:cubicBezTo>
                      <a:pt x="2412" y="557"/>
                      <a:pt x="2409" y="534"/>
                      <a:pt x="2402" y="512"/>
                    </a:cubicBezTo>
                    <a:cubicBezTo>
                      <a:pt x="2395" y="477"/>
                      <a:pt x="2379" y="445"/>
                      <a:pt x="2351" y="402"/>
                    </a:cubicBezTo>
                    <a:cubicBezTo>
                      <a:pt x="2331" y="371"/>
                      <a:pt x="2299" y="338"/>
                      <a:pt x="2257" y="300"/>
                    </a:cubicBezTo>
                    <a:cubicBezTo>
                      <a:pt x="2196" y="245"/>
                      <a:pt x="2119" y="194"/>
                      <a:pt x="2012" y="142"/>
                    </a:cubicBezTo>
                    <a:cubicBezTo>
                      <a:pt x="1932" y="103"/>
                      <a:pt x="1845" y="71"/>
                      <a:pt x="1752" y="46"/>
                    </a:cubicBezTo>
                    <a:cubicBezTo>
                      <a:pt x="1655" y="16"/>
                      <a:pt x="1549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815899" y="2291601"/>
                <a:ext cx="524544" cy="372647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370" extrusionOk="0">
                    <a:moveTo>
                      <a:pt x="1906" y="1092"/>
                    </a:moveTo>
                    <a:cubicBezTo>
                      <a:pt x="1973" y="1092"/>
                      <a:pt x="2041" y="1095"/>
                      <a:pt x="2109" y="1104"/>
                    </a:cubicBezTo>
                    <a:lnTo>
                      <a:pt x="2089" y="1101"/>
                    </a:lnTo>
                    <a:lnTo>
                      <a:pt x="2089" y="1101"/>
                    </a:lnTo>
                    <a:cubicBezTo>
                      <a:pt x="2211" y="1117"/>
                      <a:pt x="2327" y="1150"/>
                      <a:pt x="2437" y="1194"/>
                    </a:cubicBezTo>
                    <a:lnTo>
                      <a:pt x="2447" y="1197"/>
                    </a:lnTo>
                    <a:cubicBezTo>
                      <a:pt x="2540" y="1239"/>
                      <a:pt x="2627" y="1288"/>
                      <a:pt x="2704" y="1346"/>
                    </a:cubicBezTo>
                    <a:cubicBezTo>
                      <a:pt x="2775" y="1404"/>
                      <a:pt x="2839" y="1468"/>
                      <a:pt x="2894" y="1536"/>
                    </a:cubicBezTo>
                    <a:cubicBezTo>
                      <a:pt x="2910" y="1558"/>
                      <a:pt x="2926" y="1578"/>
                      <a:pt x="2939" y="1600"/>
                    </a:cubicBezTo>
                    <a:lnTo>
                      <a:pt x="2923" y="1625"/>
                    </a:lnTo>
                    <a:cubicBezTo>
                      <a:pt x="2856" y="1716"/>
                      <a:pt x="2771" y="1796"/>
                      <a:pt x="2675" y="1870"/>
                    </a:cubicBezTo>
                    <a:cubicBezTo>
                      <a:pt x="2572" y="1951"/>
                      <a:pt x="2456" y="2016"/>
                      <a:pt x="2331" y="2070"/>
                    </a:cubicBezTo>
                    <a:cubicBezTo>
                      <a:pt x="2166" y="2141"/>
                      <a:pt x="1996" y="2185"/>
                      <a:pt x="1825" y="2209"/>
                    </a:cubicBezTo>
                    <a:lnTo>
                      <a:pt x="1844" y="2209"/>
                    </a:lnTo>
                    <a:cubicBezTo>
                      <a:pt x="1752" y="2218"/>
                      <a:pt x="1661" y="2224"/>
                      <a:pt x="1568" y="2224"/>
                    </a:cubicBezTo>
                    <a:cubicBezTo>
                      <a:pt x="1481" y="2224"/>
                      <a:pt x="1394" y="2218"/>
                      <a:pt x="1308" y="2209"/>
                    </a:cubicBezTo>
                    <a:cubicBezTo>
                      <a:pt x="1162" y="2185"/>
                      <a:pt x="1027" y="2151"/>
                      <a:pt x="902" y="2099"/>
                    </a:cubicBezTo>
                    <a:cubicBezTo>
                      <a:pt x="831" y="2070"/>
                      <a:pt x="760" y="2031"/>
                      <a:pt x="693" y="1983"/>
                    </a:cubicBezTo>
                    <a:cubicBezTo>
                      <a:pt x="705" y="1909"/>
                      <a:pt x="728" y="1835"/>
                      <a:pt x="757" y="1764"/>
                    </a:cubicBezTo>
                    <a:cubicBezTo>
                      <a:pt x="789" y="1687"/>
                      <a:pt x="834" y="1616"/>
                      <a:pt x="883" y="1548"/>
                    </a:cubicBezTo>
                    <a:cubicBezTo>
                      <a:pt x="937" y="1481"/>
                      <a:pt x="1002" y="1417"/>
                      <a:pt x="1076" y="1359"/>
                    </a:cubicBezTo>
                    <a:cubicBezTo>
                      <a:pt x="1159" y="1294"/>
                      <a:pt x="1250" y="1243"/>
                      <a:pt x="1349" y="1201"/>
                    </a:cubicBezTo>
                    <a:cubicBezTo>
                      <a:pt x="1462" y="1153"/>
                      <a:pt x="1581" y="1120"/>
                      <a:pt x="1703" y="1104"/>
                    </a:cubicBezTo>
                    <a:cubicBezTo>
                      <a:pt x="1771" y="1095"/>
                      <a:pt x="1838" y="1092"/>
                      <a:pt x="1906" y="1092"/>
                    </a:cubicBezTo>
                    <a:close/>
                    <a:moveTo>
                      <a:pt x="2604" y="0"/>
                    </a:moveTo>
                    <a:cubicBezTo>
                      <a:pt x="2543" y="0"/>
                      <a:pt x="2479" y="10"/>
                      <a:pt x="2411" y="30"/>
                    </a:cubicBezTo>
                    <a:cubicBezTo>
                      <a:pt x="2276" y="68"/>
                      <a:pt x="2153" y="142"/>
                      <a:pt x="2031" y="223"/>
                    </a:cubicBezTo>
                    <a:lnTo>
                      <a:pt x="1987" y="254"/>
                    </a:lnTo>
                    <a:cubicBezTo>
                      <a:pt x="1887" y="319"/>
                      <a:pt x="1780" y="389"/>
                      <a:pt x="1667" y="441"/>
                    </a:cubicBezTo>
                    <a:cubicBezTo>
                      <a:pt x="1658" y="444"/>
                      <a:pt x="1648" y="447"/>
                      <a:pt x="1639" y="451"/>
                    </a:cubicBezTo>
                    <a:cubicBezTo>
                      <a:pt x="1523" y="435"/>
                      <a:pt x="1404" y="403"/>
                      <a:pt x="1291" y="370"/>
                    </a:cubicBezTo>
                    <a:cubicBezTo>
                      <a:pt x="1179" y="342"/>
                      <a:pt x="1066" y="309"/>
                      <a:pt x="950" y="293"/>
                    </a:cubicBezTo>
                    <a:cubicBezTo>
                      <a:pt x="886" y="284"/>
                      <a:pt x="831" y="281"/>
                      <a:pt x="779" y="281"/>
                    </a:cubicBezTo>
                    <a:cubicBezTo>
                      <a:pt x="718" y="281"/>
                      <a:pt x="660" y="287"/>
                      <a:pt x="599" y="300"/>
                    </a:cubicBezTo>
                    <a:cubicBezTo>
                      <a:pt x="483" y="325"/>
                      <a:pt x="374" y="386"/>
                      <a:pt x="274" y="480"/>
                    </a:cubicBezTo>
                    <a:cubicBezTo>
                      <a:pt x="191" y="557"/>
                      <a:pt x="123" y="651"/>
                      <a:pt x="75" y="753"/>
                    </a:cubicBezTo>
                    <a:cubicBezTo>
                      <a:pt x="33" y="847"/>
                      <a:pt x="10" y="950"/>
                      <a:pt x="7" y="1056"/>
                    </a:cubicBezTo>
                    <a:cubicBezTo>
                      <a:pt x="0" y="1153"/>
                      <a:pt x="17" y="1255"/>
                      <a:pt x="48" y="1362"/>
                    </a:cubicBezTo>
                    <a:cubicBezTo>
                      <a:pt x="75" y="1455"/>
                      <a:pt x="119" y="1555"/>
                      <a:pt x="177" y="1652"/>
                    </a:cubicBezTo>
                    <a:cubicBezTo>
                      <a:pt x="287" y="1829"/>
                      <a:pt x="442" y="1989"/>
                      <a:pt x="628" y="2115"/>
                    </a:cubicBezTo>
                    <a:cubicBezTo>
                      <a:pt x="779" y="2221"/>
                      <a:pt x="972" y="2295"/>
                      <a:pt x="1198" y="2337"/>
                    </a:cubicBezTo>
                    <a:cubicBezTo>
                      <a:pt x="1320" y="2359"/>
                      <a:pt x="1446" y="2369"/>
                      <a:pt x="1571" y="2369"/>
                    </a:cubicBezTo>
                    <a:cubicBezTo>
                      <a:pt x="1871" y="2369"/>
                      <a:pt x="2177" y="2305"/>
                      <a:pt x="2450" y="2176"/>
                    </a:cubicBezTo>
                    <a:cubicBezTo>
                      <a:pt x="2640" y="2089"/>
                      <a:pt x="2814" y="1964"/>
                      <a:pt x="2952" y="1815"/>
                    </a:cubicBezTo>
                    <a:cubicBezTo>
                      <a:pt x="3022" y="1741"/>
                      <a:pt x="3084" y="1655"/>
                      <a:pt x="3138" y="1564"/>
                    </a:cubicBezTo>
                    <a:cubicBezTo>
                      <a:pt x="3181" y="1494"/>
                      <a:pt x="3216" y="1417"/>
                      <a:pt x="3248" y="1323"/>
                    </a:cubicBezTo>
                    <a:cubicBezTo>
                      <a:pt x="3277" y="1239"/>
                      <a:pt x="3300" y="1150"/>
                      <a:pt x="3312" y="1056"/>
                    </a:cubicBezTo>
                    <a:cubicBezTo>
                      <a:pt x="3328" y="960"/>
                      <a:pt x="3335" y="866"/>
                      <a:pt x="3328" y="776"/>
                    </a:cubicBezTo>
                    <a:cubicBezTo>
                      <a:pt x="3319" y="576"/>
                      <a:pt x="3261" y="403"/>
                      <a:pt x="3158" y="267"/>
                    </a:cubicBezTo>
                    <a:cubicBezTo>
                      <a:pt x="3123" y="223"/>
                      <a:pt x="3080" y="184"/>
                      <a:pt x="3026" y="142"/>
                    </a:cubicBezTo>
                    <a:cubicBezTo>
                      <a:pt x="2981" y="104"/>
                      <a:pt x="2923" y="74"/>
                      <a:pt x="2845" y="46"/>
                    </a:cubicBezTo>
                    <a:cubicBezTo>
                      <a:pt x="2781" y="19"/>
                      <a:pt x="2707" y="3"/>
                      <a:pt x="263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2048132" y="2278393"/>
                <a:ext cx="39624" cy="13585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64" extrusionOk="0">
                    <a:moveTo>
                      <a:pt x="75" y="1"/>
                    </a:moveTo>
                    <a:cubicBezTo>
                      <a:pt x="55" y="1"/>
                      <a:pt x="36" y="10"/>
                      <a:pt x="24" y="23"/>
                    </a:cubicBezTo>
                    <a:cubicBezTo>
                      <a:pt x="10" y="36"/>
                      <a:pt x="0" y="56"/>
                      <a:pt x="4" y="75"/>
                    </a:cubicBezTo>
                    <a:cubicBezTo>
                      <a:pt x="30" y="323"/>
                      <a:pt x="72" y="567"/>
                      <a:pt x="110" y="812"/>
                    </a:cubicBezTo>
                    <a:cubicBezTo>
                      <a:pt x="113" y="828"/>
                      <a:pt x="129" y="847"/>
                      <a:pt x="143" y="854"/>
                    </a:cubicBezTo>
                    <a:cubicBezTo>
                      <a:pt x="153" y="860"/>
                      <a:pt x="166" y="863"/>
                      <a:pt x="178" y="863"/>
                    </a:cubicBezTo>
                    <a:cubicBezTo>
                      <a:pt x="185" y="863"/>
                      <a:pt x="191" y="862"/>
                      <a:pt x="197" y="860"/>
                    </a:cubicBezTo>
                    <a:cubicBezTo>
                      <a:pt x="217" y="857"/>
                      <a:pt x="232" y="844"/>
                      <a:pt x="242" y="828"/>
                    </a:cubicBezTo>
                    <a:cubicBezTo>
                      <a:pt x="252" y="809"/>
                      <a:pt x="252" y="793"/>
                      <a:pt x="248" y="773"/>
                    </a:cubicBezTo>
                    <a:cubicBezTo>
                      <a:pt x="223" y="599"/>
                      <a:pt x="190" y="429"/>
                      <a:pt x="168" y="255"/>
                    </a:cubicBezTo>
                    <a:lnTo>
                      <a:pt x="168" y="252"/>
                    </a:lnTo>
                    <a:cubicBezTo>
                      <a:pt x="159" y="194"/>
                      <a:pt x="152" y="133"/>
                      <a:pt x="146" y="75"/>
                    </a:cubicBezTo>
                    <a:cubicBezTo>
                      <a:pt x="146" y="56"/>
                      <a:pt x="139" y="36"/>
                      <a:pt x="126" y="23"/>
                    </a:cubicBezTo>
                    <a:cubicBezTo>
                      <a:pt x="113" y="10"/>
                      <a:pt x="94" y="1"/>
                      <a:pt x="7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824547" y="2004180"/>
                <a:ext cx="425170" cy="32862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090" extrusionOk="0">
                    <a:moveTo>
                      <a:pt x="1561" y="1"/>
                    </a:moveTo>
                    <a:cubicBezTo>
                      <a:pt x="1452" y="1"/>
                      <a:pt x="1336" y="10"/>
                      <a:pt x="1214" y="26"/>
                    </a:cubicBezTo>
                    <a:cubicBezTo>
                      <a:pt x="1005" y="51"/>
                      <a:pt x="808" y="103"/>
                      <a:pt x="628" y="184"/>
                    </a:cubicBezTo>
                    <a:cubicBezTo>
                      <a:pt x="544" y="219"/>
                      <a:pt x="461" y="271"/>
                      <a:pt x="377" y="329"/>
                    </a:cubicBezTo>
                    <a:cubicBezTo>
                      <a:pt x="302" y="380"/>
                      <a:pt x="235" y="445"/>
                      <a:pt x="177" y="522"/>
                    </a:cubicBezTo>
                    <a:cubicBezTo>
                      <a:pt x="132" y="576"/>
                      <a:pt x="94" y="644"/>
                      <a:pt x="58" y="730"/>
                    </a:cubicBezTo>
                    <a:cubicBezTo>
                      <a:pt x="23" y="812"/>
                      <a:pt x="3" y="895"/>
                      <a:pt x="0" y="978"/>
                    </a:cubicBezTo>
                    <a:cubicBezTo>
                      <a:pt x="0" y="1046"/>
                      <a:pt x="13" y="1114"/>
                      <a:pt x="39" y="1185"/>
                    </a:cubicBezTo>
                    <a:cubicBezTo>
                      <a:pt x="64" y="1243"/>
                      <a:pt x="103" y="1297"/>
                      <a:pt x="155" y="1352"/>
                    </a:cubicBezTo>
                    <a:cubicBezTo>
                      <a:pt x="244" y="1439"/>
                      <a:pt x="373" y="1510"/>
                      <a:pt x="534" y="1561"/>
                    </a:cubicBezTo>
                    <a:cubicBezTo>
                      <a:pt x="599" y="1580"/>
                      <a:pt x="673" y="1596"/>
                      <a:pt x="766" y="1610"/>
                    </a:cubicBezTo>
                    <a:cubicBezTo>
                      <a:pt x="818" y="1619"/>
                      <a:pt x="872" y="1623"/>
                      <a:pt x="927" y="1626"/>
                    </a:cubicBezTo>
                    <a:lnTo>
                      <a:pt x="927" y="1638"/>
                    </a:lnTo>
                    <a:lnTo>
                      <a:pt x="930" y="1651"/>
                    </a:lnTo>
                    <a:cubicBezTo>
                      <a:pt x="937" y="1690"/>
                      <a:pt x="950" y="1732"/>
                      <a:pt x="969" y="1780"/>
                    </a:cubicBezTo>
                    <a:cubicBezTo>
                      <a:pt x="995" y="1847"/>
                      <a:pt x="1040" y="1909"/>
                      <a:pt x="1091" y="1960"/>
                    </a:cubicBezTo>
                    <a:cubicBezTo>
                      <a:pt x="1178" y="2041"/>
                      <a:pt x="1297" y="2089"/>
                      <a:pt x="1416" y="2089"/>
                    </a:cubicBezTo>
                    <a:lnTo>
                      <a:pt x="1458" y="2089"/>
                    </a:lnTo>
                    <a:cubicBezTo>
                      <a:pt x="1526" y="2082"/>
                      <a:pt x="1593" y="2063"/>
                      <a:pt x="1651" y="2031"/>
                    </a:cubicBezTo>
                    <a:cubicBezTo>
                      <a:pt x="1709" y="1999"/>
                      <a:pt x="1764" y="1957"/>
                      <a:pt x="1813" y="1893"/>
                    </a:cubicBezTo>
                    <a:cubicBezTo>
                      <a:pt x="1857" y="1841"/>
                      <a:pt x="1890" y="1770"/>
                      <a:pt x="1912" y="1693"/>
                    </a:cubicBezTo>
                    <a:cubicBezTo>
                      <a:pt x="1928" y="1632"/>
                      <a:pt x="1938" y="1565"/>
                      <a:pt x="1935" y="1491"/>
                    </a:cubicBezTo>
                    <a:cubicBezTo>
                      <a:pt x="2025" y="1481"/>
                      <a:pt x="2108" y="1461"/>
                      <a:pt x="2186" y="1433"/>
                    </a:cubicBezTo>
                    <a:cubicBezTo>
                      <a:pt x="2230" y="1416"/>
                      <a:pt x="2272" y="1397"/>
                      <a:pt x="2308" y="1381"/>
                    </a:cubicBezTo>
                    <a:cubicBezTo>
                      <a:pt x="2343" y="1362"/>
                      <a:pt x="2379" y="1339"/>
                      <a:pt x="2420" y="1307"/>
                    </a:cubicBezTo>
                    <a:cubicBezTo>
                      <a:pt x="2543" y="1220"/>
                      <a:pt x="2636" y="1088"/>
                      <a:pt x="2675" y="947"/>
                    </a:cubicBezTo>
                    <a:cubicBezTo>
                      <a:pt x="2694" y="879"/>
                      <a:pt x="2704" y="812"/>
                      <a:pt x="2697" y="741"/>
                    </a:cubicBezTo>
                    <a:cubicBezTo>
                      <a:pt x="2694" y="666"/>
                      <a:pt x="2675" y="595"/>
                      <a:pt x="2646" y="522"/>
                    </a:cubicBezTo>
                    <a:cubicBezTo>
                      <a:pt x="2617" y="457"/>
                      <a:pt x="2578" y="396"/>
                      <a:pt x="2520" y="332"/>
                    </a:cubicBezTo>
                    <a:cubicBezTo>
                      <a:pt x="2469" y="274"/>
                      <a:pt x="2404" y="222"/>
                      <a:pt x="2327" y="174"/>
                    </a:cubicBezTo>
                    <a:cubicBezTo>
                      <a:pt x="2186" y="90"/>
                      <a:pt x="2012" y="35"/>
                      <a:pt x="1793" y="13"/>
                    </a:cubicBezTo>
                    <a:cubicBezTo>
                      <a:pt x="1719" y="7"/>
                      <a:pt x="1642" y="1"/>
                      <a:pt x="156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2042629" y="2032010"/>
                <a:ext cx="148904" cy="70913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51" extrusionOk="0">
                    <a:moveTo>
                      <a:pt x="396" y="0"/>
                    </a:moveTo>
                    <a:cubicBezTo>
                      <a:pt x="187" y="0"/>
                      <a:pt x="23" y="71"/>
                      <a:pt x="13" y="177"/>
                    </a:cubicBezTo>
                    <a:cubicBezTo>
                      <a:pt x="1" y="296"/>
                      <a:pt x="197" y="418"/>
                      <a:pt x="451" y="445"/>
                    </a:cubicBezTo>
                    <a:cubicBezTo>
                      <a:pt x="487" y="448"/>
                      <a:pt x="518" y="451"/>
                      <a:pt x="551" y="451"/>
                    </a:cubicBezTo>
                    <a:cubicBezTo>
                      <a:pt x="760" y="451"/>
                      <a:pt x="924" y="377"/>
                      <a:pt x="934" y="274"/>
                    </a:cubicBezTo>
                    <a:cubicBezTo>
                      <a:pt x="947" y="152"/>
                      <a:pt x="750" y="32"/>
                      <a:pt x="496" y="7"/>
                    </a:cubicBezTo>
                    <a:cubicBezTo>
                      <a:pt x="464" y="3"/>
                      <a:pt x="429" y="0"/>
                      <a:pt x="396" y="0"/>
                    </a:cubicBezTo>
                    <a:close/>
                  </a:path>
                </a:pathLst>
              </a:custGeom>
              <a:solidFill>
                <a:srgbClr val="965F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1053794" y="2027608"/>
                <a:ext cx="591213" cy="595921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790" extrusionOk="0">
                    <a:moveTo>
                      <a:pt x="1817" y="1"/>
                    </a:moveTo>
                    <a:cubicBezTo>
                      <a:pt x="1721" y="1"/>
                      <a:pt x="1623" y="10"/>
                      <a:pt x="1526" y="28"/>
                    </a:cubicBezTo>
                    <a:cubicBezTo>
                      <a:pt x="596" y="202"/>
                      <a:pt x="0" y="1180"/>
                      <a:pt x="193" y="2214"/>
                    </a:cubicBezTo>
                    <a:cubicBezTo>
                      <a:pt x="369" y="3135"/>
                      <a:pt x="1117" y="3789"/>
                      <a:pt x="1939" y="3789"/>
                    </a:cubicBezTo>
                    <a:cubicBezTo>
                      <a:pt x="2036" y="3789"/>
                      <a:pt x="2133" y="3780"/>
                      <a:pt x="2230" y="3762"/>
                    </a:cubicBezTo>
                    <a:cubicBezTo>
                      <a:pt x="3161" y="3588"/>
                      <a:pt x="3760" y="2609"/>
                      <a:pt x="3563" y="1576"/>
                    </a:cubicBezTo>
                    <a:cubicBezTo>
                      <a:pt x="3390" y="655"/>
                      <a:pt x="2640" y="1"/>
                      <a:pt x="181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1219202" y="2103394"/>
                <a:ext cx="413692" cy="416987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52" extrusionOk="0">
                    <a:moveTo>
                      <a:pt x="1271" y="0"/>
                    </a:moveTo>
                    <a:cubicBezTo>
                      <a:pt x="1204" y="0"/>
                      <a:pt x="1137" y="6"/>
                      <a:pt x="1069" y="19"/>
                    </a:cubicBezTo>
                    <a:cubicBezTo>
                      <a:pt x="419" y="142"/>
                      <a:pt x="0" y="827"/>
                      <a:pt x="139" y="1548"/>
                    </a:cubicBezTo>
                    <a:cubicBezTo>
                      <a:pt x="261" y="2195"/>
                      <a:pt x="785" y="2652"/>
                      <a:pt x="1360" y="2652"/>
                    </a:cubicBezTo>
                    <a:cubicBezTo>
                      <a:pt x="1427" y="2652"/>
                      <a:pt x="1494" y="2646"/>
                      <a:pt x="1562" y="2633"/>
                    </a:cubicBezTo>
                    <a:cubicBezTo>
                      <a:pt x="2215" y="2510"/>
                      <a:pt x="2631" y="1825"/>
                      <a:pt x="2495" y="1104"/>
                    </a:cubicBezTo>
                    <a:cubicBezTo>
                      <a:pt x="2374" y="458"/>
                      <a:pt x="1847" y="0"/>
                      <a:pt x="1271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1135712" y="2335626"/>
                <a:ext cx="192459" cy="77202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491" extrusionOk="0">
                    <a:moveTo>
                      <a:pt x="847" y="1"/>
                    </a:moveTo>
                    <a:cubicBezTo>
                      <a:pt x="762" y="1"/>
                      <a:pt x="668" y="10"/>
                      <a:pt x="570" y="29"/>
                    </a:cubicBezTo>
                    <a:cubicBezTo>
                      <a:pt x="249" y="90"/>
                      <a:pt x="1" y="235"/>
                      <a:pt x="23" y="357"/>
                    </a:cubicBezTo>
                    <a:cubicBezTo>
                      <a:pt x="39" y="441"/>
                      <a:pt x="185" y="490"/>
                      <a:pt x="384" y="490"/>
                    </a:cubicBezTo>
                    <a:cubicBezTo>
                      <a:pt x="467" y="490"/>
                      <a:pt x="559" y="482"/>
                      <a:pt x="654" y="464"/>
                    </a:cubicBezTo>
                    <a:cubicBezTo>
                      <a:pt x="979" y="403"/>
                      <a:pt x="1223" y="255"/>
                      <a:pt x="1201" y="136"/>
                    </a:cubicBezTo>
                    <a:cubicBezTo>
                      <a:pt x="1185" y="50"/>
                      <a:pt x="1042" y="1"/>
                      <a:pt x="84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1103578" y="1599464"/>
                <a:ext cx="346394" cy="16887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074" extrusionOk="0">
                    <a:moveTo>
                      <a:pt x="1548" y="1"/>
                    </a:moveTo>
                    <a:cubicBezTo>
                      <a:pt x="1375" y="1"/>
                      <a:pt x="1177" y="28"/>
                      <a:pt x="973" y="86"/>
                    </a:cubicBezTo>
                    <a:cubicBezTo>
                      <a:pt x="406" y="244"/>
                      <a:pt x="1" y="575"/>
                      <a:pt x="69" y="826"/>
                    </a:cubicBezTo>
                    <a:cubicBezTo>
                      <a:pt x="114" y="986"/>
                      <a:pt x="345" y="1074"/>
                      <a:pt x="656" y="1074"/>
                    </a:cubicBezTo>
                    <a:cubicBezTo>
                      <a:pt x="828" y="1074"/>
                      <a:pt x="1024" y="1047"/>
                      <a:pt x="1227" y="991"/>
                    </a:cubicBezTo>
                    <a:cubicBezTo>
                      <a:pt x="1797" y="829"/>
                      <a:pt x="2202" y="498"/>
                      <a:pt x="2132" y="250"/>
                    </a:cubicBezTo>
                    <a:cubicBezTo>
                      <a:pt x="2086" y="89"/>
                      <a:pt x="1857" y="1"/>
                      <a:pt x="154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2459609" y="1861885"/>
                <a:ext cx="550331" cy="597493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3800" extrusionOk="0">
                    <a:moveTo>
                      <a:pt x="1741" y="0"/>
                    </a:moveTo>
                    <a:cubicBezTo>
                      <a:pt x="1723" y="0"/>
                      <a:pt x="1705" y="0"/>
                      <a:pt x="1687" y="1"/>
                    </a:cubicBezTo>
                    <a:cubicBezTo>
                      <a:pt x="741" y="30"/>
                      <a:pt x="1" y="909"/>
                      <a:pt x="36" y="1958"/>
                    </a:cubicBezTo>
                    <a:cubicBezTo>
                      <a:pt x="71" y="2984"/>
                      <a:pt x="837" y="3799"/>
                      <a:pt x="1759" y="3799"/>
                    </a:cubicBezTo>
                    <a:cubicBezTo>
                      <a:pt x="1777" y="3799"/>
                      <a:pt x="1795" y="3799"/>
                      <a:pt x="1813" y="3798"/>
                    </a:cubicBezTo>
                    <a:cubicBezTo>
                      <a:pt x="2759" y="3770"/>
                      <a:pt x="3499" y="2891"/>
                      <a:pt x="3464" y="1842"/>
                    </a:cubicBezTo>
                    <a:cubicBezTo>
                      <a:pt x="3429" y="813"/>
                      <a:pt x="2663" y="0"/>
                      <a:pt x="174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2464169" y="1954966"/>
                <a:ext cx="384760" cy="417931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2658" extrusionOk="0">
                    <a:moveTo>
                      <a:pt x="1219" y="0"/>
                    </a:moveTo>
                    <a:cubicBezTo>
                      <a:pt x="1207" y="0"/>
                      <a:pt x="1194" y="0"/>
                      <a:pt x="1182" y="1"/>
                    </a:cubicBezTo>
                    <a:cubicBezTo>
                      <a:pt x="518" y="20"/>
                      <a:pt x="0" y="635"/>
                      <a:pt x="26" y="1369"/>
                    </a:cubicBezTo>
                    <a:cubicBezTo>
                      <a:pt x="48" y="2089"/>
                      <a:pt x="585" y="2657"/>
                      <a:pt x="1231" y="2657"/>
                    </a:cubicBezTo>
                    <a:cubicBezTo>
                      <a:pt x="1244" y="2657"/>
                      <a:pt x="1256" y="2657"/>
                      <a:pt x="1269" y="2656"/>
                    </a:cubicBezTo>
                    <a:cubicBezTo>
                      <a:pt x="1931" y="2637"/>
                      <a:pt x="2447" y="2022"/>
                      <a:pt x="2424" y="1288"/>
                    </a:cubicBezTo>
                    <a:cubicBezTo>
                      <a:pt x="2399" y="568"/>
                      <a:pt x="1863" y="0"/>
                      <a:pt x="1219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>
                <a:off x="2764797" y="2147733"/>
                <a:ext cx="189943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444" extrusionOk="0">
                    <a:moveTo>
                      <a:pt x="659" y="0"/>
                    </a:moveTo>
                    <a:cubicBezTo>
                      <a:pt x="638" y="0"/>
                      <a:pt x="617" y="0"/>
                      <a:pt x="596" y="1"/>
                    </a:cubicBezTo>
                    <a:cubicBezTo>
                      <a:pt x="267" y="11"/>
                      <a:pt x="0" y="117"/>
                      <a:pt x="7" y="239"/>
                    </a:cubicBezTo>
                    <a:cubicBezTo>
                      <a:pt x="10" y="356"/>
                      <a:pt x="255" y="443"/>
                      <a:pt x="565" y="443"/>
                    </a:cubicBezTo>
                    <a:cubicBezTo>
                      <a:pt x="580" y="443"/>
                      <a:pt x="596" y="443"/>
                      <a:pt x="612" y="442"/>
                    </a:cubicBezTo>
                    <a:cubicBezTo>
                      <a:pt x="943" y="432"/>
                      <a:pt x="1207" y="323"/>
                      <a:pt x="1204" y="201"/>
                    </a:cubicBezTo>
                    <a:cubicBezTo>
                      <a:pt x="1198" y="87"/>
                      <a:pt x="961" y="0"/>
                      <a:pt x="65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2464384" y="1430754"/>
                <a:ext cx="340262" cy="148902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947" extrusionOk="0">
                    <a:moveTo>
                      <a:pt x="984" y="1"/>
                    </a:moveTo>
                    <a:cubicBezTo>
                      <a:pt x="449" y="1"/>
                      <a:pt x="25" y="176"/>
                      <a:pt x="13" y="415"/>
                    </a:cubicBezTo>
                    <a:cubicBezTo>
                      <a:pt x="1" y="677"/>
                      <a:pt x="467" y="911"/>
                      <a:pt x="1056" y="944"/>
                    </a:cubicBezTo>
                    <a:cubicBezTo>
                      <a:pt x="1097" y="946"/>
                      <a:pt x="1137" y="947"/>
                      <a:pt x="1177" y="947"/>
                    </a:cubicBezTo>
                    <a:cubicBezTo>
                      <a:pt x="1714" y="947"/>
                      <a:pt x="2138" y="771"/>
                      <a:pt x="2151" y="528"/>
                    </a:cubicBezTo>
                    <a:cubicBezTo>
                      <a:pt x="2164" y="271"/>
                      <a:pt x="1696" y="36"/>
                      <a:pt x="1108" y="4"/>
                    </a:cubicBezTo>
                    <a:cubicBezTo>
                      <a:pt x="1066" y="2"/>
                      <a:pt x="1025" y="1"/>
                      <a:pt x="98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643888" y="1584056"/>
                <a:ext cx="2806847" cy="1273289"/>
              </a:xfrm>
              <a:custGeom>
                <a:avLst/>
                <a:gdLst/>
                <a:ahLst/>
                <a:cxnLst/>
                <a:rect l="l" t="t" r="r" b="b"/>
                <a:pathLst>
                  <a:path w="17851" h="8098" extrusionOk="0">
                    <a:moveTo>
                      <a:pt x="11471" y="2112"/>
                    </a:moveTo>
                    <a:cubicBezTo>
                      <a:pt x="11471" y="2114"/>
                      <a:pt x="11471" y="2114"/>
                      <a:pt x="11470" y="2115"/>
                    </a:cubicBezTo>
                    <a:lnTo>
                      <a:pt x="11470" y="2115"/>
                    </a:lnTo>
                    <a:cubicBezTo>
                      <a:pt x="11471" y="2114"/>
                      <a:pt x="11471" y="2113"/>
                      <a:pt x="11471" y="2112"/>
                    </a:cubicBezTo>
                    <a:close/>
                    <a:moveTo>
                      <a:pt x="407" y="3481"/>
                    </a:moveTo>
                    <a:lnTo>
                      <a:pt x="407" y="3481"/>
                    </a:lnTo>
                    <a:cubicBezTo>
                      <a:pt x="406" y="3483"/>
                      <a:pt x="406" y="3484"/>
                      <a:pt x="406" y="3484"/>
                    </a:cubicBezTo>
                    <a:cubicBezTo>
                      <a:pt x="406" y="3485"/>
                      <a:pt x="405" y="3487"/>
                      <a:pt x="404" y="3488"/>
                    </a:cubicBezTo>
                    <a:lnTo>
                      <a:pt x="404" y="3488"/>
                    </a:lnTo>
                    <a:cubicBezTo>
                      <a:pt x="405" y="3488"/>
                      <a:pt x="405" y="3487"/>
                      <a:pt x="406" y="3487"/>
                    </a:cubicBezTo>
                    <a:cubicBezTo>
                      <a:pt x="406" y="3485"/>
                      <a:pt x="406" y="3483"/>
                      <a:pt x="407" y="3481"/>
                    </a:cubicBezTo>
                    <a:close/>
                    <a:moveTo>
                      <a:pt x="404" y="3488"/>
                    </a:moveTo>
                    <a:cubicBezTo>
                      <a:pt x="403" y="3490"/>
                      <a:pt x="403" y="3490"/>
                      <a:pt x="403" y="3493"/>
                    </a:cubicBezTo>
                    <a:cubicBezTo>
                      <a:pt x="403" y="3491"/>
                      <a:pt x="403" y="3490"/>
                      <a:pt x="404" y="3488"/>
                    </a:cubicBezTo>
                    <a:close/>
                    <a:moveTo>
                      <a:pt x="14454" y="145"/>
                    </a:moveTo>
                    <a:cubicBezTo>
                      <a:pt x="14542" y="145"/>
                      <a:pt x="14631" y="149"/>
                      <a:pt x="14719" y="155"/>
                    </a:cubicBezTo>
                    <a:cubicBezTo>
                      <a:pt x="14725" y="158"/>
                      <a:pt x="14735" y="158"/>
                      <a:pt x="14741" y="158"/>
                    </a:cubicBezTo>
                    <a:lnTo>
                      <a:pt x="14754" y="158"/>
                    </a:lnTo>
                    <a:cubicBezTo>
                      <a:pt x="14757" y="162"/>
                      <a:pt x="14764" y="162"/>
                      <a:pt x="14767" y="162"/>
                    </a:cubicBezTo>
                    <a:cubicBezTo>
                      <a:pt x="14774" y="162"/>
                      <a:pt x="14783" y="162"/>
                      <a:pt x="14790" y="165"/>
                    </a:cubicBezTo>
                    <a:lnTo>
                      <a:pt x="14793" y="165"/>
                    </a:lnTo>
                    <a:cubicBezTo>
                      <a:pt x="14818" y="168"/>
                      <a:pt x="14845" y="168"/>
                      <a:pt x="14870" y="174"/>
                    </a:cubicBezTo>
                    <a:cubicBezTo>
                      <a:pt x="14906" y="177"/>
                      <a:pt x="14937" y="184"/>
                      <a:pt x="14973" y="187"/>
                    </a:cubicBezTo>
                    <a:cubicBezTo>
                      <a:pt x="15218" y="232"/>
                      <a:pt x="15456" y="300"/>
                      <a:pt x="15684" y="397"/>
                    </a:cubicBezTo>
                    <a:cubicBezTo>
                      <a:pt x="15939" y="506"/>
                      <a:pt x="16180" y="648"/>
                      <a:pt x="16402" y="815"/>
                    </a:cubicBezTo>
                    <a:cubicBezTo>
                      <a:pt x="16618" y="985"/>
                      <a:pt x="16814" y="1179"/>
                      <a:pt x="16984" y="1398"/>
                    </a:cubicBezTo>
                    <a:cubicBezTo>
                      <a:pt x="17149" y="1613"/>
                      <a:pt x="17287" y="1848"/>
                      <a:pt x="17397" y="2099"/>
                    </a:cubicBezTo>
                    <a:cubicBezTo>
                      <a:pt x="17506" y="2364"/>
                      <a:pt x="17583" y="2640"/>
                      <a:pt x="17622" y="2924"/>
                    </a:cubicBezTo>
                    <a:cubicBezTo>
                      <a:pt x="17660" y="3209"/>
                      <a:pt x="17660" y="3503"/>
                      <a:pt x="17626" y="3793"/>
                    </a:cubicBezTo>
                    <a:cubicBezTo>
                      <a:pt x="17587" y="4072"/>
                      <a:pt x="17513" y="4346"/>
                      <a:pt x="17403" y="4607"/>
                    </a:cubicBezTo>
                    <a:cubicBezTo>
                      <a:pt x="17293" y="4864"/>
                      <a:pt x="17149" y="5109"/>
                      <a:pt x="16978" y="5331"/>
                    </a:cubicBezTo>
                    <a:cubicBezTo>
                      <a:pt x="16808" y="5546"/>
                      <a:pt x="16614" y="5743"/>
                      <a:pt x="16399" y="5910"/>
                    </a:cubicBezTo>
                    <a:cubicBezTo>
                      <a:pt x="16177" y="6078"/>
                      <a:pt x="15939" y="6219"/>
                      <a:pt x="15684" y="6326"/>
                    </a:cubicBezTo>
                    <a:cubicBezTo>
                      <a:pt x="15424" y="6434"/>
                      <a:pt x="15150" y="6509"/>
                      <a:pt x="14870" y="6550"/>
                    </a:cubicBezTo>
                    <a:cubicBezTo>
                      <a:pt x="14727" y="6568"/>
                      <a:pt x="14583" y="6577"/>
                      <a:pt x="14438" y="6577"/>
                    </a:cubicBezTo>
                    <a:cubicBezTo>
                      <a:pt x="14294" y="6577"/>
                      <a:pt x="14149" y="6568"/>
                      <a:pt x="14004" y="6550"/>
                    </a:cubicBezTo>
                    <a:cubicBezTo>
                      <a:pt x="13725" y="6512"/>
                      <a:pt x="13450" y="6434"/>
                      <a:pt x="13190" y="6329"/>
                    </a:cubicBezTo>
                    <a:cubicBezTo>
                      <a:pt x="12933" y="6219"/>
                      <a:pt x="12691" y="6078"/>
                      <a:pt x="12469" y="5907"/>
                    </a:cubicBezTo>
                    <a:cubicBezTo>
                      <a:pt x="12253" y="5739"/>
                      <a:pt x="12057" y="5543"/>
                      <a:pt x="11890" y="5327"/>
                    </a:cubicBezTo>
                    <a:cubicBezTo>
                      <a:pt x="11722" y="5106"/>
                      <a:pt x="11581" y="4867"/>
                      <a:pt x="11471" y="4613"/>
                    </a:cubicBezTo>
                    <a:cubicBezTo>
                      <a:pt x="11468" y="4607"/>
                      <a:pt x="11468" y="4604"/>
                      <a:pt x="11465" y="4597"/>
                    </a:cubicBezTo>
                    <a:lnTo>
                      <a:pt x="11465" y="4594"/>
                    </a:lnTo>
                    <a:cubicBezTo>
                      <a:pt x="11359" y="4336"/>
                      <a:pt x="11284" y="4066"/>
                      <a:pt x="11246" y="3793"/>
                    </a:cubicBezTo>
                    <a:cubicBezTo>
                      <a:pt x="11240" y="3738"/>
                      <a:pt x="11236" y="3683"/>
                      <a:pt x="11230" y="3631"/>
                    </a:cubicBezTo>
                    <a:lnTo>
                      <a:pt x="11230" y="3628"/>
                    </a:lnTo>
                    <a:lnTo>
                      <a:pt x="11230" y="3603"/>
                    </a:lnTo>
                    <a:cubicBezTo>
                      <a:pt x="11230" y="3603"/>
                      <a:pt x="11230" y="3599"/>
                      <a:pt x="11226" y="3596"/>
                    </a:cubicBezTo>
                    <a:lnTo>
                      <a:pt x="11226" y="3576"/>
                    </a:lnTo>
                    <a:lnTo>
                      <a:pt x="11226" y="3567"/>
                    </a:lnTo>
                    <a:lnTo>
                      <a:pt x="11226" y="3551"/>
                    </a:lnTo>
                    <a:cubicBezTo>
                      <a:pt x="11223" y="3545"/>
                      <a:pt x="11223" y="3542"/>
                      <a:pt x="11223" y="3535"/>
                    </a:cubicBezTo>
                    <a:lnTo>
                      <a:pt x="11223" y="3522"/>
                    </a:lnTo>
                    <a:lnTo>
                      <a:pt x="11223" y="3503"/>
                    </a:lnTo>
                    <a:lnTo>
                      <a:pt x="11223" y="3496"/>
                    </a:lnTo>
                    <a:cubicBezTo>
                      <a:pt x="11223" y="3490"/>
                      <a:pt x="11220" y="3480"/>
                      <a:pt x="11220" y="3470"/>
                    </a:cubicBezTo>
                    <a:cubicBezTo>
                      <a:pt x="11217" y="3290"/>
                      <a:pt x="11223" y="3110"/>
                      <a:pt x="11246" y="2930"/>
                    </a:cubicBezTo>
                    <a:cubicBezTo>
                      <a:pt x="11253" y="2881"/>
                      <a:pt x="11262" y="2836"/>
                      <a:pt x="11268" y="2791"/>
                    </a:cubicBezTo>
                    <a:cubicBezTo>
                      <a:pt x="11272" y="2788"/>
                      <a:pt x="11272" y="2785"/>
                      <a:pt x="11272" y="2781"/>
                    </a:cubicBezTo>
                    <a:lnTo>
                      <a:pt x="11272" y="2772"/>
                    </a:lnTo>
                    <a:cubicBezTo>
                      <a:pt x="11316" y="2548"/>
                      <a:pt x="11380" y="2329"/>
                      <a:pt x="11469" y="2118"/>
                    </a:cubicBezTo>
                    <a:lnTo>
                      <a:pt x="11469" y="2118"/>
                    </a:lnTo>
                    <a:lnTo>
                      <a:pt x="11471" y="2116"/>
                    </a:lnTo>
                    <a:lnTo>
                      <a:pt x="11471" y="2112"/>
                    </a:lnTo>
                    <a:cubicBezTo>
                      <a:pt x="11497" y="2051"/>
                      <a:pt x="11526" y="1990"/>
                      <a:pt x="11555" y="1929"/>
                    </a:cubicBezTo>
                    <a:lnTo>
                      <a:pt x="11558" y="1926"/>
                    </a:lnTo>
                    <a:cubicBezTo>
                      <a:pt x="11562" y="1919"/>
                      <a:pt x="11565" y="1912"/>
                      <a:pt x="11568" y="1906"/>
                    </a:cubicBezTo>
                    <a:cubicBezTo>
                      <a:pt x="11568" y="1903"/>
                      <a:pt x="11571" y="1903"/>
                      <a:pt x="11571" y="1900"/>
                    </a:cubicBezTo>
                    <a:cubicBezTo>
                      <a:pt x="11574" y="1893"/>
                      <a:pt x="11577" y="1887"/>
                      <a:pt x="11581" y="1884"/>
                    </a:cubicBezTo>
                    <a:cubicBezTo>
                      <a:pt x="11581" y="1881"/>
                      <a:pt x="11581" y="1877"/>
                      <a:pt x="11584" y="1877"/>
                    </a:cubicBezTo>
                    <a:cubicBezTo>
                      <a:pt x="11587" y="1871"/>
                      <a:pt x="11590" y="1865"/>
                      <a:pt x="11593" y="1858"/>
                    </a:cubicBezTo>
                    <a:cubicBezTo>
                      <a:pt x="11593" y="1858"/>
                      <a:pt x="11593" y="1854"/>
                      <a:pt x="11596" y="1854"/>
                    </a:cubicBezTo>
                    <a:cubicBezTo>
                      <a:pt x="11600" y="1848"/>
                      <a:pt x="11603" y="1842"/>
                      <a:pt x="11607" y="1835"/>
                    </a:cubicBezTo>
                    <a:lnTo>
                      <a:pt x="11607" y="1832"/>
                    </a:lnTo>
                    <a:cubicBezTo>
                      <a:pt x="11613" y="1823"/>
                      <a:pt x="11616" y="1816"/>
                      <a:pt x="11620" y="1810"/>
                    </a:cubicBezTo>
                    <a:cubicBezTo>
                      <a:pt x="11700" y="1664"/>
                      <a:pt x="11790" y="1526"/>
                      <a:pt x="11890" y="1394"/>
                    </a:cubicBezTo>
                    <a:cubicBezTo>
                      <a:pt x="11948" y="1321"/>
                      <a:pt x="12009" y="1250"/>
                      <a:pt x="12073" y="1179"/>
                    </a:cubicBezTo>
                    <a:lnTo>
                      <a:pt x="12076" y="1175"/>
                    </a:lnTo>
                    <a:cubicBezTo>
                      <a:pt x="12083" y="1172"/>
                      <a:pt x="12086" y="1166"/>
                      <a:pt x="12089" y="1162"/>
                    </a:cubicBezTo>
                    <a:cubicBezTo>
                      <a:pt x="12092" y="1159"/>
                      <a:pt x="12095" y="1156"/>
                      <a:pt x="12099" y="1153"/>
                    </a:cubicBezTo>
                    <a:cubicBezTo>
                      <a:pt x="12102" y="1150"/>
                      <a:pt x="12102" y="1150"/>
                      <a:pt x="12106" y="1147"/>
                    </a:cubicBezTo>
                    <a:cubicBezTo>
                      <a:pt x="12218" y="1027"/>
                      <a:pt x="12340" y="915"/>
                      <a:pt x="12472" y="815"/>
                    </a:cubicBezTo>
                    <a:cubicBezTo>
                      <a:pt x="12523" y="773"/>
                      <a:pt x="12575" y="734"/>
                      <a:pt x="12630" y="699"/>
                    </a:cubicBezTo>
                    <a:lnTo>
                      <a:pt x="12633" y="699"/>
                    </a:lnTo>
                    <a:cubicBezTo>
                      <a:pt x="12639" y="693"/>
                      <a:pt x="12646" y="690"/>
                      <a:pt x="12652" y="683"/>
                    </a:cubicBezTo>
                    <a:lnTo>
                      <a:pt x="12656" y="683"/>
                    </a:lnTo>
                    <a:cubicBezTo>
                      <a:pt x="12662" y="680"/>
                      <a:pt x="12669" y="673"/>
                      <a:pt x="12675" y="670"/>
                    </a:cubicBezTo>
                    <a:cubicBezTo>
                      <a:pt x="12675" y="670"/>
                      <a:pt x="12678" y="670"/>
                      <a:pt x="12678" y="667"/>
                    </a:cubicBezTo>
                    <a:cubicBezTo>
                      <a:pt x="12685" y="664"/>
                      <a:pt x="12691" y="660"/>
                      <a:pt x="12697" y="657"/>
                    </a:cubicBezTo>
                    <a:lnTo>
                      <a:pt x="12701" y="654"/>
                    </a:lnTo>
                    <a:cubicBezTo>
                      <a:pt x="12707" y="648"/>
                      <a:pt x="12713" y="645"/>
                      <a:pt x="12720" y="641"/>
                    </a:cubicBezTo>
                    <a:lnTo>
                      <a:pt x="12723" y="638"/>
                    </a:lnTo>
                    <a:cubicBezTo>
                      <a:pt x="12871" y="544"/>
                      <a:pt x="13026" y="464"/>
                      <a:pt x="13187" y="397"/>
                    </a:cubicBezTo>
                    <a:cubicBezTo>
                      <a:pt x="13190" y="397"/>
                      <a:pt x="13193" y="394"/>
                      <a:pt x="13193" y="394"/>
                    </a:cubicBezTo>
                    <a:cubicBezTo>
                      <a:pt x="13196" y="394"/>
                      <a:pt x="13199" y="390"/>
                      <a:pt x="13199" y="390"/>
                    </a:cubicBezTo>
                    <a:lnTo>
                      <a:pt x="13216" y="384"/>
                    </a:lnTo>
                    <a:cubicBezTo>
                      <a:pt x="13219" y="384"/>
                      <a:pt x="13226" y="381"/>
                      <a:pt x="13229" y="381"/>
                    </a:cubicBezTo>
                    <a:cubicBezTo>
                      <a:pt x="13232" y="377"/>
                      <a:pt x="13235" y="377"/>
                      <a:pt x="13238" y="374"/>
                    </a:cubicBezTo>
                    <a:cubicBezTo>
                      <a:pt x="13245" y="374"/>
                      <a:pt x="13251" y="371"/>
                      <a:pt x="13254" y="367"/>
                    </a:cubicBezTo>
                    <a:lnTo>
                      <a:pt x="13261" y="367"/>
                    </a:lnTo>
                    <a:cubicBezTo>
                      <a:pt x="13267" y="364"/>
                      <a:pt x="13273" y="361"/>
                      <a:pt x="13284" y="358"/>
                    </a:cubicBezTo>
                    <a:cubicBezTo>
                      <a:pt x="13515" y="271"/>
                      <a:pt x="13756" y="207"/>
                      <a:pt x="14001" y="174"/>
                    </a:cubicBezTo>
                    <a:cubicBezTo>
                      <a:pt x="14007" y="174"/>
                      <a:pt x="14010" y="171"/>
                      <a:pt x="14014" y="171"/>
                    </a:cubicBezTo>
                    <a:lnTo>
                      <a:pt x="14027" y="171"/>
                    </a:lnTo>
                    <a:cubicBezTo>
                      <a:pt x="14030" y="171"/>
                      <a:pt x="14034" y="171"/>
                      <a:pt x="14034" y="168"/>
                    </a:cubicBezTo>
                    <a:lnTo>
                      <a:pt x="14056" y="168"/>
                    </a:lnTo>
                    <a:cubicBezTo>
                      <a:pt x="14188" y="153"/>
                      <a:pt x="14321" y="145"/>
                      <a:pt x="14454" y="145"/>
                    </a:cubicBezTo>
                    <a:close/>
                    <a:moveTo>
                      <a:pt x="3377" y="1523"/>
                    </a:moveTo>
                    <a:cubicBezTo>
                      <a:pt x="3519" y="1523"/>
                      <a:pt x="3660" y="1532"/>
                      <a:pt x="3801" y="1549"/>
                    </a:cubicBezTo>
                    <a:cubicBezTo>
                      <a:pt x="4084" y="1591"/>
                      <a:pt x="4362" y="1664"/>
                      <a:pt x="4629" y="1777"/>
                    </a:cubicBezTo>
                    <a:cubicBezTo>
                      <a:pt x="4880" y="1887"/>
                      <a:pt x="5118" y="2025"/>
                      <a:pt x="5336" y="2196"/>
                    </a:cubicBezTo>
                    <a:cubicBezTo>
                      <a:pt x="5552" y="2364"/>
                      <a:pt x="5749" y="2557"/>
                      <a:pt x="5916" y="2772"/>
                    </a:cubicBezTo>
                    <a:cubicBezTo>
                      <a:pt x="6086" y="2997"/>
                      <a:pt x="6228" y="3239"/>
                      <a:pt x="6338" y="3499"/>
                    </a:cubicBezTo>
                    <a:cubicBezTo>
                      <a:pt x="6444" y="3757"/>
                      <a:pt x="6517" y="4027"/>
                      <a:pt x="6556" y="4304"/>
                    </a:cubicBezTo>
                    <a:cubicBezTo>
                      <a:pt x="6595" y="4591"/>
                      <a:pt x="6595" y="4883"/>
                      <a:pt x="6556" y="5170"/>
                    </a:cubicBezTo>
                    <a:cubicBezTo>
                      <a:pt x="6517" y="5446"/>
                      <a:pt x="6447" y="5714"/>
                      <a:pt x="6341" y="5971"/>
                    </a:cubicBezTo>
                    <a:cubicBezTo>
                      <a:pt x="6232" y="6232"/>
                      <a:pt x="6090" y="6477"/>
                      <a:pt x="5919" y="6699"/>
                    </a:cubicBezTo>
                    <a:cubicBezTo>
                      <a:pt x="5749" y="6917"/>
                      <a:pt x="5552" y="7117"/>
                      <a:pt x="5333" y="7288"/>
                    </a:cubicBezTo>
                    <a:cubicBezTo>
                      <a:pt x="5115" y="7455"/>
                      <a:pt x="4876" y="7593"/>
                      <a:pt x="4622" y="7703"/>
                    </a:cubicBezTo>
                    <a:cubicBezTo>
                      <a:pt x="4355" y="7813"/>
                      <a:pt x="4075" y="7890"/>
                      <a:pt x="3788" y="7928"/>
                    </a:cubicBezTo>
                    <a:cubicBezTo>
                      <a:pt x="3647" y="7946"/>
                      <a:pt x="3504" y="7955"/>
                      <a:pt x="3362" y="7955"/>
                    </a:cubicBezTo>
                    <a:cubicBezTo>
                      <a:pt x="3220" y="7955"/>
                      <a:pt x="3079" y="7946"/>
                      <a:pt x="2939" y="7928"/>
                    </a:cubicBezTo>
                    <a:cubicBezTo>
                      <a:pt x="2655" y="7887"/>
                      <a:pt x="2382" y="7813"/>
                      <a:pt x="2118" y="7703"/>
                    </a:cubicBezTo>
                    <a:cubicBezTo>
                      <a:pt x="1863" y="7593"/>
                      <a:pt x="1625" y="7455"/>
                      <a:pt x="1404" y="7284"/>
                    </a:cubicBezTo>
                    <a:cubicBezTo>
                      <a:pt x="1184" y="7114"/>
                      <a:pt x="988" y="6917"/>
                      <a:pt x="817" y="6696"/>
                    </a:cubicBezTo>
                    <a:cubicBezTo>
                      <a:pt x="647" y="6473"/>
                      <a:pt x="505" y="6232"/>
                      <a:pt x="400" y="5975"/>
                    </a:cubicBezTo>
                    <a:cubicBezTo>
                      <a:pt x="328" y="5807"/>
                      <a:pt x="274" y="5633"/>
                      <a:pt x="235" y="5456"/>
                    </a:cubicBezTo>
                    <a:lnTo>
                      <a:pt x="232" y="5453"/>
                    </a:lnTo>
                    <a:cubicBezTo>
                      <a:pt x="232" y="5446"/>
                      <a:pt x="229" y="5440"/>
                      <a:pt x="229" y="5434"/>
                    </a:cubicBezTo>
                    <a:cubicBezTo>
                      <a:pt x="229" y="5430"/>
                      <a:pt x="229" y="5430"/>
                      <a:pt x="226" y="5427"/>
                    </a:cubicBezTo>
                    <a:cubicBezTo>
                      <a:pt x="226" y="5421"/>
                      <a:pt x="226" y="5415"/>
                      <a:pt x="222" y="5411"/>
                    </a:cubicBezTo>
                    <a:lnTo>
                      <a:pt x="222" y="5399"/>
                    </a:lnTo>
                    <a:cubicBezTo>
                      <a:pt x="219" y="5395"/>
                      <a:pt x="219" y="5392"/>
                      <a:pt x="219" y="5385"/>
                    </a:cubicBezTo>
                    <a:cubicBezTo>
                      <a:pt x="216" y="5382"/>
                      <a:pt x="216" y="5376"/>
                      <a:pt x="216" y="5372"/>
                    </a:cubicBezTo>
                    <a:cubicBezTo>
                      <a:pt x="216" y="5369"/>
                      <a:pt x="213" y="5366"/>
                      <a:pt x="213" y="5363"/>
                    </a:cubicBezTo>
                    <a:cubicBezTo>
                      <a:pt x="213" y="5357"/>
                      <a:pt x="210" y="5350"/>
                      <a:pt x="210" y="5344"/>
                    </a:cubicBezTo>
                    <a:lnTo>
                      <a:pt x="210" y="5341"/>
                    </a:lnTo>
                    <a:cubicBezTo>
                      <a:pt x="206" y="5331"/>
                      <a:pt x="206" y="5324"/>
                      <a:pt x="203" y="5318"/>
                    </a:cubicBezTo>
                    <a:lnTo>
                      <a:pt x="203" y="5314"/>
                    </a:lnTo>
                    <a:cubicBezTo>
                      <a:pt x="196" y="5270"/>
                      <a:pt x="187" y="5225"/>
                      <a:pt x="180" y="5179"/>
                    </a:cubicBezTo>
                    <a:lnTo>
                      <a:pt x="180" y="5176"/>
                    </a:lnTo>
                    <a:lnTo>
                      <a:pt x="180" y="5173"/>
                    </a:lnTo>
                    <a:lnTo>
                      <a:pt x="180" y="5170"/>
                    </a:lnTo>
                    <a:lnTo>
                      <a:pt x="180" y="5167"/>
                    </a:lnTo>
                    <a:cubicBezTo>
                      <a:pt x="152" y="4944"/>
                      <a:pt x="145" y="4720"/>
                      <a:pt x="161" y="4494"/>
                    </a:cubicBezTo>
                    <a:cubicBezTo>
                      <a:pt x="164" y="4433"/>
                      <a:pt x="171" y="4368"/>
                      <a:pt x="180" y="4307"/>
                    </a:cubicBezTo>
                    <a:cubicBezTo>
                      <a:pt x="190" y="4233"/>
                      <a:pt x="203" y="4156"/>
                      <a:pt x="219" y="4085"/>
                    </a:cubicBezTo>
                    <a:lnTo>
                      <a:pt x="219" y="4078"/>
                    </a:lnTo>
                    <a:cubicBezTo>
                      <a:pt x="222" y="4075"/>
                      <a:pt x="222" y="4072"/>
                      <a:pt x="222" y="4072"/>
                    </a:cubicBezTo>
                    <a:cubicBezTo>
                      <a:pt x="251" y="3934"/>
                      <a:pt x="290" y="3796"/>
                      <a:pt x="338" y="3664"/>
                    </a:cubicBezTo>
                    <a:lnTo>
                      <a:pt x="338" y="3660"/>
                    </a:lnTo>
                    <a:lnTo>
                      <a:pt x="345" y="3644"/>
                    </a:lnTo>
                    <a:cubicBezTo>
                      <a:pt x="345" y="3641"/>
                      <a:pt x="348" y="3638"/>
                      <a:pt x="348" y="3634"/>
                    </a:cubicBezTo>
                    <a:cubicBezTo>
                      <a:pt x="348" y="3628"/>
                      <a:pt x="351" y="3625"/>
                      <a:pt x="351" y="3622"/>
                    </a:cubicBezTo>
                    <a:lnTo>
                      <a:pt x="357" y="3609"/>
                    </a:lnTo>
                    <a:cubicBezTo>
                      <a:pt x="357" y="3606"/>
                      <a:pt x="357" y="3603"/>
                      <a:pt x="361" y="3599"/>
                    </a:cubicBezTo>
                    <a:cubicBezTo>
                      <a:pt x="361" y="3593"/>
                      <a:pt x="364" y="3586"/>
                      <a:pt x="367" y="3580"/>
                    </a:cubicBezTo>
                    <a:cubicBezTo>
                      <a:pt x="380" y="3545"/>
                      <a:pt x="392" y="3513"/>
                      <a:pt x="408" y="3478"/>
                    </a:cubicBezTo>
                    <a:lnTo>
                      <a:pt x="408" y="3478"/>
                    </a:lnTo>
                    <a:cubicBezTo>
                      <a:pt x="408" y="3479"/>
                      <a:pt x="408" y="3480"/>
                      <a:pt x="407" y="3481"/>
                    </a:cubicBezTo>
                    <a:lnTo>
                      <a:pt x="407" y="3481"/>
                    </a:lnTo>
                    <a:cubicBezTo>
                      <a:pt x="408" y="3480"/>
                      <a:pt x="409" y="3478"/>
                      <a:pt x="409" y="3477"/>
                    </a:cubicBezTo>
                    <a:lnTo>
                      <a:pt x="409" y="3477"/>
                    </a:lnTo>
                    <a:cubicBezTo>
                      <a:pt x="409" y="3477"/>
                      <a:pt x="409" y="3477"/>
                      <a:pt x="408" y="3478"/>
                    </a:cubicBezTo>
                    <a:lnTo>
                      <a:pt x="408" y="3478"/>
                    </a:lnTo>
                    <a:cubicBezTo>
                      <a:pt x="409" y="3476"/>
                      <a:pt x="409" y="3475"/>
                      <a:pt x="409" y="3474"/>
                    </a:cubicBezTo>
                    <a:cubicBezTo>
                      <a:pt x="519" y="3223"/>
                      <a:pt x="660" y="2988"/>
                      <a:pt x="827" y="2769"/>
                    </a:cubicBezTo>
                    <a:cubicBezTo>
                      <a:pt x="994" y="2553"/>
                      <a:pt x="1191" y="2357"/>
                      <a:pt x="1410" y="2186"/>
                    </a:cubicBezTo>
                    <a:cubicBezTo>
                      <a:pt x="1558" y="2074"/>
                      <a:pt x="1719" y="1970"/>
                      <a:pt x="1887" y="1884"/>
                    </a:cubicBezTo>
                    <a:cubicBezTo>
                      <a:pt x="1893" y="1881"/>
                      <a:pt x="1899" y="1877"/>
                      <a:pt x="1906" y="1874"/>
                    </a:cubicBezTo>
                    <a:cubicBezTo>
                      <a:pt x="1909" y="1874"/>
                      <a:pt x="1912" y="1871"/>
                      <a:pt x="1915" y="1871"/>
                    </a:cubicBezTo>
                    <a:cubicBezTo>
                      <a:pt x="1915" y="1868"/>
                      <a:pt x="1918" y="1868"/>
                      <a:pt x="1921" y="1865"/>
                    </a:cubicBezTo>
                    <a:cubicBezTo>
                      <a:pt x="1928" y="1861"/>
                      <a:pt x="1934" y="1858"/>
                      <a:pt x="1941" y="1854"/>
                    </a:cubicBezTo>
                    <a:cubicBezTo>
                      <a:pt x="2006" y="1826"/>
                      <a:pt x="2067" y="1797"/>
                      <a:pt x="2131" y="1768"/>
                    </a:cubicBezTo>
                    <a:cubicBezTo>
                      <a:pt x="2389" y="1661"/>
                      <a:pt x="2655" y="1591"/>
                      <a:pt x="2929" y="1552"/>
                    </a:cubicBezTo>
                    <a:cubicBezTo>
                      <a:pt x="3078" y="1533"/>
                      <a:pt x="3227" y="1523"/>
                      <a:pt x="3377" y="1523"/>
                    </a:cubicBezTo>
                    <a:close/>
                    <a:moveTo>
                      <a:pt x="14362" y="1"/>
                    </a:moveTo>
                    <a:cubicBezTo>
                      <a:pt x="14065" y="7"/>
                      <a:pt x="13769" y="55"/>
                      <a:pt x="13483" y="139"/>
                    </a:cubicBezTo>
                    <a:cubicBezTo>
                      <a:pt x="13273" y="201"/>
                      <a:pt x="13071" y="281"/>
                      <a:pt x="12878" y="384"/>
                    </a:cubicBezTo>
                    <a:cubicBezTo>
                      <a:pt x="12829" y="409"/>
                      <a:pt x="12778" y="439"/>
                      <a:pt x="12727" y="467"/>
                    </a:cubicBezTo>
                    <a:cubicBezTo>
                      <a:pt x="12633" y="522"/>
                      <a:pt x="12543" y="583"/>
                      <a:pt x="12456" y="648"/>
                    </a:cubicBezTo>
                    <a:cubicBezTo>
                      <a:pt x="12431" y="667"/>
                      <a:pt x="12404" y="686"/>
                      <a:pt x="12379" y="706"/>
                    </a:cubicBezTo>
                    <a:cubicBezTo>
                      <a:pt x="12373" y="712"/>
                      <a:pt x="12366" y="715"/>
                      <a:pt x="12357" y="722"/>
                    </a:cubicBezTo>
                    <a:cubicBezTo>
                      <a:pt x="12269" y="789"/>
                      <a:pt x="12186" y="863"/>
                      <a:pt x="12109" y="941"/>
                    </a:cubicBezTo>
                    <a:cubicBezTo>
                      <a:pt x="12067" y="979"/>
                      <a:pt x="12028" y="1018"/>
                      <a:pt x="11990" y="1056"/>
                    </a:cubicBezTo>
                    <a:cubicBezTo>
                      <a:pt x="11871" y="1182"/>
                      <a:pt x="11764" y="1317"/>
                      <a:pt x="11664" y="1462"/>
                    </a:cubicBezTo>
                    <a:cubicBezTo>
                      <a:pt x="11661" y="1465"/>
                      <a:pt x="11658" y="1468"/>
                      <a:pt x="11658" y="1475"/>
                    </a:cubicBezTo>
                    <a:cubicBezTo>
                      <a:pt x="11613" y="1539"/>
                      <a:pt x="11568" y="1610"/>
                      <a:pt x="11529" y="1678"/>
                    </a:cubicBezTo>
                    <a:cubicBezTo>
                      <a:pt x="11526" y="1684"/>
                      <a:pt x="11523" y="1691"/>
                      <a:pt x="11519" y="1694"/>
                    </a:cubicBezTo>
                    <a:lnTo>
                      <a:pt x="11516" y="1697"/>
                    </a:lnTo>
                    <a:cubicBezTo>
                      <a:pt x="11439" y="1832"/>
                      <a:pt x="11372" y="1973"/>
                      <a:pt x="11314" y="2119"/>
                    </a:cubicBezTo>
                    <a:cubicBezTo>
                      <a:pt x="11275" y="2218"/>
                      <a:pt x="11240" y="2318"/>
                      <a:pt x="11210" y="2418"/>
                    </a:cubicBezTo>
                    <a:cubicBezTo>
                      <a:pt x="11191" y="2482"/>
                      <a:pt x="11175" y="2547"/>
                      <a:pt x="11159" y="2608"/>
                    </a:cubicBezTo>
                    <a:cubicBezTo>
                      <a:pt x="11156" y="2624"/>
                      <a:pt x="11156" y="2637"/>
                      <a:pt x="11152" y="2649"/>
                    </a:cubicBezTo>
                    <a:cubicBezTo>
                      <a:pt x="10580" y="2180"/>
                      <a:pt x="9817" y="1990"/>
                      <a:pt x="9083" y="1990"/>
                    </a:cubicBezTo>
                    <a:lnTo>
                      <a:pt x="8967" y="1990"/>
                    </a:lnTo>
                    <a:cubicBezTo>
                      <a:pt x="8549" y="2003"/>
                      <a:pt x="8127" y="2077"/>
                      <a:pt x="7728" y="2209"/>
                    </a:cubicBezTo>
                    <a:cubicBezTo>
                      <a:pt x="7342" y="2337"/>
                      <a:pt x="6975" y="2527"/>
                      <a:pt x="6657" y="2785"/>
                    </a:cubicBezTo>
                    <a:cubicBezTo>
                      <a:pt x="6595" y="2833"/>
                      <a:pt x="6534" y="2888"/>
                      <a:pt x="6476" y="2946"/>
                    </a:cubicBezTo>
                    <a:cubicBezTo>
                      <a:pt x="6447" y="2971"/>
                      <a:pt x="6421" y="2997"/>
                      <a:pt x="6395" y="3026"/>
                    </a:cubicBezTo>
                    <a:cubicBezTo>
                      <a:pt x="6382" y="3039"/>
                      <a:pt x="6370" y="3055"/>
                      <a:pt x="6357" y="3068"/>
                    </a:cubicBezTo>
                    <a:cubicBezTo>
                      <a:pt x="6341" y="3084"/>
                      <a:pt x="6328" y="3104"/>
                      <a:pt x="6312" y="3123"/>
                    </a:cubicBezTo>
                    <a:cubicBezTo>
                      <a:pt x="6151" y="2830"/>
                      <a:pt x="5945" y="2557"/>
                      <a:pt x="5703" y="2321"/>
                    </a:cubicBezTo>
                    <a:cubicBezTo>
                      <a:pt x="5275" y="1906"/>
                      <a:pt x="4738" y="1613"/>
                      <a:pt x="4158" y="1471"/>
                    </a:cubicBezTo>
                    <a:cubicBezTo>
                      <a:pt x="3901" y="1410"/>
                      <a:pt x="3637" y="1379"/>
                      <a:pt x="3374" y="1379"/>
                    </a:cubicBezTo>
                    <a:cubicBezTo>
                      <a:pt x="3161" y="1379"/>
                      <a:pt x="2945" y="1398"/>
                      <a:pt x="2736" y="1440"/>
                    </a:cubicBezTo>
                    <a:lnTo>
                      <a:pt x="2726" y="1440"/>
                    </a:lnTo>
                    <a:cubicBezTo>
                      <a:pt x="2688" y="1449"/>
                      <a:pt x="2649" y="1456"/>
                      <a:pt x="2607" y="1465"/>
                    </a:cubicBezTo>
                    <a:cubicBezTo>
                      <a:pt x="2604" y="1465"/>
                      <a:pt x="2604" y="1465"/>
                      <a:pt x="2601" y="1468"/>
                    </a:cubicBezTo>
                    <a:lnTo>
                      <a:pt x="2594" y="1468"/>
                    </a:lnTo>
                    <a:cubicBezTo>
                      <a:pt x="2527" y="1484"/>
                      <a:pt x="2462" y="1501"/>
                      <a:pt x="2395" y="1523"/>
                    </a:cubicBezTo>
                    <a:cubicBezTo>
                      <a:pt x="2224" y="1572"/>
                      <a:pt x="2056" y="1639"/>
                      <a:pt x="1899" y="1716"/>
                    </a:cubicBezTo>
                    <a:cubicBezTo>
                      <a:pt x="1635" y="1845"/>
                      <a:pt x="1391" y="2009"/>
                      <a:pt x="1168" y="2199"/>
                    </a:cubicBezTo>
                    <a:cubicBezTo>
                      <a:pt x="1088" y="2270"/>
                      <a:pt x="1011" y="2344"/>
                      <a:pt x="936" y="2418"/>
                    </a:cubicBezTo>
                    <a:cubicBezTo>
                      <a:pt x="930" y="2428"/>
                      <a:pt x="921" y="2437"/>
                      <a:pt x="911" y="2447"/>
                    </a:cubicBezTo>
                    <a:cubicBezTo>
                      <a:pt x="779" y="2588"/>
                      <a:pt x="657" y="2743"/>
                      <a:pt x="550" y="2907"/>
                    </a:cubicBezTo>
                    <a:cubicBezTo>
                      <a:pt x="434" y="3084"/>
                      <a:pt x="338" y="3274"/>
                      <a:pt x="257" y="3470"/>
                    </a:cubicBezTo>
                    <a:lnTo>
                      <a:pt x="257" y="3474"/>
                    </a:lnTo>
                    <a:cubicBezTo>
                      <a:pt x="254" y="3480"/>
                      <a:pt x="251" y="3487"/>
                      <a:pt x="248" y="3493"/>
                    </a:cubicBezTo>
                    <a:cubicBezTo>
                      <a:pt x="248" y="3496"/>
                      <a:pt x="248" y="3496"/>
                      <a:pt x="245" y="3499"/>
                    </a:cubicBezTo>
                    <a:cubicBezTo>
                      <a:pt x="241" y="3506"/>
                      <a:pt x="241" y="3512"/>
                      <a:pt x="238" y="3518"/>
                    </a:cubicBezTo>
                    <a:cubicBezTo>
                      <a:pt x="238" y="3522"/>
                      <a:pt x="235" y="3522"/>
                      <a:pt x="235" y="3525"/>
                    </a:cubicBezTo>
                    <a:cubicBezTo>
                      <a:pt x="219" y="3570"/>
                      <a:pt x="203" y="3615"/>
                      <a:pt x="187" y="3660"/>
                    </a:cubicBezTo>
                    <a:cubicBezTo>
                      <a:pt x="152" y="3763"/>
                      <a:pt x="122" y="3866"/>
                      <a:pt x="97" y="3973"/>
                    </a:cubicBezTo>
                    <a:cubicBezTo>
                      <a:pt x="94" y="3982"/>
                      <a:pt x="91" y="3992"/>
                      <a:pt x="91" y="4001"/>
                    </a:cubicBezTo>
                    <a:cubicBezTo>
                      <a:pt x="45" y="4201"/>
                      <a:pt x="19" y="4404"/>
                      <a:pt x="9" y="4604"/>
                    </a:cubicBezTo>
                    <a:cubicBezTo>
                      <a:pt x="0" y="4893"/>
                      <a:pt x="26" y="5179"/>
                      <a:pt x="87" y="5463"/>
                    </a:cubicBezTo>
                    <a:cubicBezTo>
                      <a:pt x="213" y="6048"/>
                      <a:pt x="505" y="6593"/>
                      <a:pt x="914" y="7033"/>
                    </a:cubicBezTo>
                    <a:cubicBezTo>
                      <a:pt x="1320" y="7471"/>
                      <a:pt x="1848" y="7790"/>
                      <a:pt x="2417" y="7960"/>
                    </a:cubicBezTo>
                    <a:cubicBezTo>
                      <a:pt x="2725" y="8053"/>
                      <a:pt x="3045" y="8098"/>
                      <a:pt x="3364" y="8098"/>
                    </a:cubicBezTo>
                    <a:cubicBezTo>
                      <a:pt x="3656" y="8098"/>
                      <a:pt x="3948" y="8060"/>
                      <a:pt x="4229" y="7986"/>
                    </a:cubicBezTo>
                    <a:cubicBezTo>
                      <a:pt x="4796" y="7838"/>
                      <a:pt x="5317" y="7535"/>
                      <a:pt x="5733" y="7123"/>
                    </a:cubicBezTo>
                    <a:cubicBezTo>
                      <a:pt x="6151" y="6712"/>
                      <a:pt x="6456" y="6187"/>
                      <a:pt x="6611" y="5623"/>
                    </a:cubicBezTo>
                    <a:cubicBezTo>
                      <a:pt x="6772" y="5038"/>
                      <a:pt x="6765" y="4411"/>
                      <a:pt x="6605" y="3827"/>
                    </a:cubicBezTo>
                    <a:cubicBezTo>
                      <a:pt x="6547" y="3628"/>
                      <a:pt x="6473" y="3435"/>
                      <a:pt x="6379" y="3248"/>
                    </a:cubicBezTo>
                    <a:cubicBezTo>
                      <a:pt x="6399" y="3242"/>
                      <a:pt x="6409" y="3233"/>
                      <a:pt x="6421" y="3219"/>
                    </a:cubicBezTo>
                    <a:cubicBezTo>
                      <a:pt x="6428" y="3206"/>
                      <a:pt x="6434" y="3197"/>
                      <a:pt x="6444" y="3187"/>
                    </a:cubicBezTo>
                    <a:cubicBezTo>
                      <a:pt x="6467" y="3158"/>
                      <a:pt x="6492" y="3129"/>
                      <a:pt x="6521" y="3104"/>
                    </a:cubicBezTo>
                    <a:cubicBezTo>
                      <a:pt x="6550" y="3071"/>
                      <a:pt x="6579" y="3043"/>
                      <a:pt x="6611" y="3013"/>
                    </a:cubicBezTo>
                    <a:cubicBezTo>
                      <a:pt x="6669" y="2958"/>
                      <a:pt x="6734" y="2904"/>
                      <a:pt x="6798" y="2852"/>
                    </a:cubicBezTo>
                    <a:cubicBezTo>
                      <a:pt x="7020" y="2685"/>
                      <a:pt x="7261" y="2550"/>
                      <a:pt x="7516" y="2441"/>
                    </a:cubicBezTo>
                    <a:lnTo>
                      <a:pt x="7516" y="2444"/>
                    </a:lnTo>
                    <a:cubicBezTo>
                      <a:pt x="7838" y="2309"/>
                      <a:pt x="8175" y="2218"/>
                      <a:pt x="8520" y="2170"/>
                    </a:cubicBezTo>
                    <a:cubicBezTo>
                      <a:pt x="8708" y="2145"/>
                      <a:pt x="8897" y="2132"/>
                      <a:pt x="9086" y="2132"/>
                    </a:cubicBezTo>
                    <a:cubicBezTo>
                      <a:pt x="9262" y="2132"/>
                      <a:pt x="9437" y="2143"/>
                      <a:pt x="9611" y="2167"/>
                    </a:cubicBezTo>
                    <a:cubicBezTo>
                      <a:pt x="9891" y="2205"/>
                      <a:pt x="10167" y="2276"/>
                      <a:pt x="10432" y="2386"/>
                    </a:cubicBezTo>
                    <a:cubicBezTo>
                      <a:pt x="10635" y="2469"/>
                      <a:pt x="10824" y="2579"/>
                      <a:pt x="11002" y="2711"/>
                    </a:cubicBezTo>
                    <a:cubicBezTo>
                      <a:pt x="11040" y="2743"/>
                      <a:pt x="11079" y="2775"/>
                      <a:pt x="11118" y="2808"/>
                    </a:cubicBezTo>
                    <a:lnTo>
                      <a:pt x="11121" y="2811"/>
                    </a:lnTo>
                    <a:cubicBezTo>
                      <a:pt x="11063" y="3165"/>
                      <a:pt x="11063" y="3531"/>
                      <a:pt x="11118" y="3885"/>
                    </a:cubicBezTo>
                    <a:cubicBezTo>
                      <a:pt x="11118" y="3892"/>
                      <a:pt x="11121" y="3895"/>
                      <a:pt x="11121" y="3902"/>
                    </a:cubicBezTo>
                    <a:cubicBezTo>
                      <a:pt x="11137" y="4014"/>
                      <a:pt x="11162" y="4124"/>
                      <a:pt x="11191" y="4237"/>
                    </a:cubicBezTo>
                    <a:cubicBezTo>
                      <a:pt x="11207" y="4291"/>
                      <a:pt x="11223" y="4346"/>
                      <a:pt x="11240" y="4401"/>
                    </a:cubicBezTo>
                    <a:cubicBezTo>
                      <a:pt x="11420" y="4957"/>
                      <a:pt x="11751" y="5460"/>
                      <a:pt x="12183" y="5852"/>
                    </a:cubicBezTo>
                    <a:cubicBezTo>
                      <a:pt x="12617" y="6248"/>
                      <a:pt x="13158" y="6525"/>
                      <a:pt x="13734" y="6647"/>
                    </a:cubicBezTo>
                    <a:cubicBezTo>
                      <a:pt x="13962" y="6696"/>
                      <a:pt x="14197" y="6720"/>
                      <a:pt x="14431" y="6720"/>
                    </a:cubicBezTo>
                    <a:cubicBezTo>
                      <a:pt x="14811" y="6720"/>
                      <a:pt x="15191" y="6657"/>
                      <a:pt x="15549" y="6531"/>
                    </a:cubicBezTo>
                    <a:cubicBezTo>
                      <a:pt x="16106" y="6338"/>
                      <a:pt x="16605" y="5994"/>
                      <a:pt x="16988" y="5546"/>
                    </a:cubicBezTo>
                    <a:cubicBezTo>
                      <a:pt x="17378" y="5093"/>
                      <a:pt x="17638" y="4539"/>
                      <a:pt x="17745" y="3953"/>
                    </a:cubicBezTo>
                    <a:cubicBezTo>
                      <a:pt x="17850" y="3355"/>
                      <a:pt x="17792" y="2727"/>
                      <a:pt x="17574" y="2160"/>
                    </a:cubicBezTo>
                    <a:cubicBezTo>
                      <a:pt x="17361" y="1603"/>
                      <a:pt x="17001" y="1111"/>
                      <a:pt x="16537" y="741"/>
                    </a:cubicBezTo>
                    <a:cubicBezTo>
                      <a:pt x="16148" y="428"/>
                      <a:pt x="15694" y="207"/>
                      <a:pt x="15212" y="91"/>
                    </a:cubicBezTo>
                    <a:cubicBezTo>
                      <a:pt x="15208" y="91"/>
                      <a:pt x="15205" y="91"/>
                      <a:pt x="15202" y="88"/>
                    </a:cubicBezTo>
                    <a:cubicBezTo>
                      <a:pt x="14951" y="30"/>
                      <a:pt x="14693" y="1"/>
                      <a:pt x="14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3615582" y="2507166"/>
                <a:ext cx="629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1364013" y="2923674"/>
                <a:ext cx="1601307" cy="432868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2753" extrusionOk="0">
                    <a:moveTo>
                      <a:pt x="277" y="2240"/>
                    </a:moveTo>
                    <a:cubicBezTo>
                      <a:pt x="348" y="2283"/>
                      <a:pt x="431" y="2318"/>
                      <a:pt x="535" y="2350"/>
                    </a:cubicBezTo>
                    <a:cubicBezTo>
                      <a:pt x="651" y="2389"/>
                      <a:pt x="773" y="2414"/>
                      <a:pt x="940" y="2440"/>
                    </a:cubicBezTo>
                    <a:cubicBezTo>
                      <a:pt x="1079" y="2463"/>
                      <a:pt x="1230" y="2479"/>
                      <a:pt x="1423" y="2491"/>
                    </a:cubicBezTo>
                    <a:cubicBezTo>
                      <a:pt x="1551" y="2498"/>
                      <a:pt x="1686" y="2504"/>
                      <a:pt x="1835" y="2508"/>
                    </a:cubicBezTo>
                    <a:cubicBezTo>
                      <a:pt x="1761" y="2537"/>
                      <a:pt x="1683" y="2562"/>
                      <a:pt x="1594" y="2579"/>
                    </a:cubicBezTo>
                    <a:cubicBezTo>
                      <a:pt x="1493" y="2598"/>
                      <a:pt x="1387" y="2607"/>
                      <a:pt x="1278" y="2607"/>
                    </a:cubicBezTo>
                    <a:cubicBezTo>
                      <a:pt x="1230" y="2607"/>
                      <a:pt x="1184" y="2607"/>
                      <a:pt x="1136" y="2604"/>
                    </a:cubicBezTo>
                    <a:cubicBezTo>
                      <a:pt x="979" y="2588"/>
                      <a:pt x="827" y="2556"/>
                      <a:pt x="689" y="2508"/>
                    </a:cubicBezTo>
                    <a:cubicBezTo>
                      <a:pt x="596" y="2472"/>
                      <a:pt x="508" y="2430"/>
                      <a:pt x="431" y="2379"/>
                    </a:cubicBezTo>
                    <a:cubicBezTo>
                      <a:pt x="370" y="2337"/>
                      <a:pt x="325" y="2292"/>
                      <a:pt x="284" y="2247"/>
                    </a:cubicBezTo>
                    <a:cubicBezTo>
                      <a:pt x="284" y="2244"/>
                      <a:pt x="281" y="2244"/>
                      <a:pt x="277" y="2240"/>
                    </a:cubicBezTo>
                    <a:close/>
                    <a:moveTo>
                      <a:pt x="8442" y="0"/>
                    </a:moveTo>
                    <a:cubicBezTo>
                      <a:pt x="7789" y="0"/>
                      <a:pt x="7126" y="52"/>
                      <a:pt x="6502" y="104"/>
                    </a:cubicBezTo>
                    <a:lnTo>
                      <a:pt x="6248" y="126"/>
                    </a:lnTo>
                    <a:cubicBezTo>
                      <a:pt x="5993" y="148"/>
                      <a:pt x="5736" y="168"/>
                      <a:pt x="5482" y="187"/>
                    </a:cubicBezTo>
                    <a:cubicBezTo>
                      <a:pt x="5169" y="209"/>
                      <a:pt x="4841" y="239"/>
                      <a:pt x="4516" y="267"/>
                    </a:cubicBezTo>
                    <a:cubicBezTo>
                      <a:pt x="3805" y="338"/>
                      <a:pt x="3173" y="429"/>
                      <a:pt x="2585" y="545"/>
                    </a:cubicBezTo>
                    <a:cubicBezTo>
                      <a:pt x="2260" y="609"/>
                      <a:pt x="1941" y="683"/>
                      <a:pt x="1642" y="766"/>
                    </a:cubicBezTo>
                    <a:cubicBezTo>
                      <a:pt x="1542" y="796"/>
                      <a:pt x="1439" y="824"/>
                      <a:pt x="1339" y="857"/>
                    </a:cubicBezTo>
                    <a:lnTo>
                      <a:pt x="1223" y="892"/>
                    </a:lnTo>
                    <a:cubicBezTo>
                      <a:pt x="1178" y="905"/>
                      <a:pt x="1133" y="918"/>
                      <a:pt x="1088" y="931"/>
                    </a:cubicBezTo>
                    <a:cubicBezTo>
                      <a:pt x="1034" y="946"/>
                      <a:pt x="979" y="963"/>
                      <a:pt x="927" y="979"/>
                    </a:cubicBezTo>
                    <a:cubicBezTo>
                      <a:pt x="734" y="1037"/>
                      <a:pt x="532" y="1108"/>
                      <a:pt x="358" y="1224"/>
                    </a:cubicBezTo>
                    <a:cubicBezTo>
                      <a:pt x="271" y="1282"/>
                      <a:pt x="199" y="1349"/>
                      <a:pt x="145" y="1423"/>
                    </a:cubicBezTo>
                    <a:cubicBezTo>
                      <a:pt x="84" y="1506"/>
                      <a:pt x="42" y="1600"/>
                      <a:pt x="19" y="1703"/>
                    </a:cubicBezTo>
                    <a:cubicBezTo>
                      <a:pt x="10" y="1748"/>
                      <a:pt x="3" y="1800"/>
                      <a:pt x="0" y="1864"/>
                    </a:cubicBezTo>
                    <a:cubicBezTo>
                      <a:pt x="0" y="1906"/>
                      <a:pt x="3" y="1947"/>
                      <a:pt x="10" y="1996"/>
                    </a:cubicBezTo>
                    <a:cubicBezTo>
                      <a:pt x="26" y="2080"/>
                      <a:pt x="52" y="2157"/>
                      <a:pt x="97" y="2234"/>
                    </a:cubicBezTo>
                    <a:cubicBezTo>
                      <a:pt x="132" y="2298"/>
                      <a:pt x="187" y="2363"/>
                      <a:pt x="251" y="2421"/>
                    </a:cubicBezTo>
                    <a:cubicBezTo>
                      <a:pt x="309" y="2472"/>
                      <a:pt x="380" y="2524"/>
                      <a:pt x="464" y="2565"/>
                    </a:cubicBezTo>
                    <a:cubicBezTo>
                      <a:pt x="535" y="2604"/>
                      <a:pt x="615" y="2637"/>
                      <a:pt x="715" y="2669"/>
                    </a:cubicBezTo>
                    <a:cubicBezTo>
                      <a:pt x="798" y="2694"/>
                      <a:pt x="885" y="2717"/>
                      <a:pt x="985" y="2730"/>
                    </a:cubicBezTo>
                    <a:cubicBezTo>
                      <a:pt x="1082" y="2746"/>
                      <a:pt x="1181" y="2752"/>
                      <a:pt x="1281" y="2752"/>
                    </a:cubicBezTo>
                    <a:cubicBezTo>
                      <a:pt x="1365" y="2752"/>
                      <a:pt x="1452" y="2749"/>
                      <a:pt x="1532" y="2736"/>
                    </a:cubicBezTo>
                    <a:cubicBezTo>
                      <a:pt x="1719" y="2711"/>
                      <a:pt x="1867" y="2662"/>
                      <a:pt x="1992" y="2585"/>
                    </a:cubicBezTo>
                    <a:cubicBezTo>
                      <a:pt x="2015" y="2569"/>
                      <a:pt x="2028" y="2537"/>
                      <a:pt x="2022" y="2508"/>
                    </a:cubicBezTo>
                    <a:lnTo>
                      <a:pt x="2022" y="2508"/>
                    </a:lnTo>
                    <a:lnTo>
                      <a:pt x="2057" y="2511"/>
                    </a:lnTo>
                    <a:cubicBezTo>
                      <a:pt x="2308" y="2511"/>
                      <a:pt x="2572" y="2501"/>
                      <a:pt x="2864" y="2488"/>
                    </a:cubicBezTo>
                    <a:cubicBezTo>
                      <a:pt x="3016" y="2479"/>
                      <a:pt x="3164" y="2469"/>
                      <a:pt x="3312" y="2460"/>
                    </a:cubicBezTo>
                    <a:lnTo>
                      <a:pt x="3460" y="2450"/>
                    </a:lnTo>
                    <a:cubicBezTo>
                      <a:pt x="3528" y="2447"/>
                      <a:pt x="3592" y="2443"/>
                      <a:pt x="3660" y="2440"/>
                    </a:cubicBezTo>
                    <a:lnTo>
                      <a:pt x="3737" y="2437"/>
                    </a:lnTo>
                    <a:cubicBezTo>
                      <a:pt x="3904" y="2427"/>
                      <a:pt x="4075" y="2418"/>
                      <a:pt x="4243" y="2408"/>
                    </a:cubicBezTo>
                    <a:cubicBezTo>
                      <a:pt x="4577" y="2389"/>
                      <a:pt x="4915" y="2366"/>
                      <a:pt x="5250" y="2344"/>
                    </a:cubicBezTo>
                    <a:cubicBezTo>
                      <a:pt x="6836" y="2234"/>
                      <a:pt x="8114" y="2090"/>
                      <a:pt x="9273" y="1883"/>
                    </a:cubicBezTo>
                    <a:lnTo>
                      <a:pt x="9341" y="1870"/>
                    </a:lnTo>
                    <a:cubicBezTo>
                      <a:pt x="9537" y="1835"/>
                      <a:pt x="9743" y="1800"/>
                      <a:pt x="9913" y="1690"/>
                    </a:cubicBezTo>
                    <a:cubicBezTo>
                      <a:pt x="9978" y="1649"/>
                      <a:pt x="10033" y="1591"/>
                      <a:pt x="10078" y="1520"/>
                    </a:cubicBezTo>
                    <a:cubicBezTo>
                      <a:pt x="10116" y="1462"/>
                      <a:pt x="10145" y="1391"/>
                      <a:pt x="10161" y="1304"/>
                    </a:cubicBezTo>
                    <a:cubicBezTo>
                      <a:pt x="10184" y="1204"/>
                      <a:pt x="10184" y="1098"/>
                      <a:pt x="10184" y="1021"/>
                    </a:cubicBezTo>
                    <a:cubicBezTo>
                      <a:pt x="10180" y="915"/>
                      <a:pt x="10174" y="802"/>
                      <a:pt x="10158" y="673"/>
                    </a:cubicBezTo>
                    <a:cubicBezTo>
                      <a:pt x="10136" y="509"/>
                      <a:pt x="10094" y="322"/>
                      <a:pt x="9962" y="203"/>
                    </a:cubicBezTo>
                    <a:cubicBezTo>
                      <a:pt x="9913" y="158"/>
                      <a:pt x="9849" y="126"/>
                      <a:pt x="9763" y="97"/>
                    </a:cubicBezTo>
                    <a:cubicBezTo>
                      <a:pt x="9678" y="71"/>
                      <a:pt x="9589" y="62"/>
                      <a:pt x="9498" y="49"/>
                    </a:cubicBezTo>
                    <a:cubicBezTo>
                      <a:pt x="9353" y="36"/>
                      <a:pt x="9206" y="26"/>
                      <a:pt x="9064" y="16"/>
                    </a:cubicBezTo>
                    <a:cubicBezTo>
                      <a:pt x="8906" y="7"/>
                      <a:pt x="8739" y="4"/>
                      <a:pt x="8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1538070" y="3076504"/>
                <a:ext cx="1175822" cy="124216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790" extrusionOk="0">
                    <a:moveTo>
                      <a:pt x="7407" y="1"/>
                    </a:moveTo>
                    <a:cubicBezTo>
                      <a:pt x="6164" y="100"/>
                      <a:pt x="4918" y="181"/>
                      <a:pt x="3673" y="277"/>
                    </a:cubicBezTo>
                    <a:cubicBezTo>
                      <a:pt x="3299" y="307"/>
                      <a:pt x="2926" y="338"/>
                      <a:pt x="2553" y="371"/>
                    </a:cubicBezTo>
                    <a:lnTo>
                      <a:pt x="2537" y="371"/>
                    </a:lnTo>
                    <a:cubicBezTo>
                      <a:pt x="1710" y="448"/>
                      <a:pt x="885" y="534"/>
                      <a:pt x="65" y="647"/>
                    </a:cubicBezTo>
                    <a:cubicBezTo>
                      <a:pt x="26" y="654"/>
                      <a:pt x="0" y="699"/>
                      <a:pt x="10" y="734"/>
                    </a:cubicBezTo>
                    <a:cubicBezTo>
                      <a:pt x="13" y="751"/>
                      <a:pt x="23" y="766"/>
                      <a:pt x="39" y="776"/>
                    </a:cubicBezTo>
                    <a:cubicBezTo>
                      <a:pt x="58" y="789"/>
                      <a:pt x="74" y="789"/>
                      <a:pt x="94" y="789"/>
                    </a:cubicBezTo>
                    <a:cubicBezTo>
                      <a:pt x="712" y="702"/>
                      <a:pt x="1330" y="631"/>
                      <a:pt x="1947" y="570"/>
                    </a:cubicBezTo>
                    <a:cubicBezTo>
                      <a:pt x="2105" y="554"/>
                      <a:pt x="2260" y="541"/>
                      <a:pt x="2414" y="525"/>
                    </a:cubicBezTo>
                    <a:lnTo>
                      <a:pt x="2527" y="515"/>
                    </a:lnTo>
                    <a:cubicBezTo>
                      <a:pt x="2540" y="515"/>
                      <a:pt x="2549" y="515"/>
                      <a:pt x="2562" y="512"/>
                    </a:cubicBezTo>
                    <a:cubicBezTo>
                      <a:pt x="2595" y="509"/>
                      <a:pt x="2626" y="506"/>
                      <a:pt x="2659" y="503"/>
                    </a:cubicBezTo>
                    <a:cubicBezTo>
                      <a:pt x="2739" y="496"/>
                      <a:pt x="2820" y="490"/>
                      <a:pt x="2901" y="483"/>
                    </a:cubicBezTo>
                    <a:cubicBezTo>
                      <a:pt x="3058" y="470"/>
                      <a:pt x="3213" y="457"/>
                      <a:pt x="3367" y="445"/>
                    </a:cubicBezTo>
                    <a:cubicBezTo>
                      <a:pt x="4612" y="341"/>
                      <a:pt x="5858" y="264"/>
                      <a:pt x="7104" y="167"/>
                    </a:cubicBezTo>
                    <a:cubicBezTo>
                      <a:pt x="7203" y="161"/>
                      <a:pt x="7304" y="152"/>
                      <a:pt x="7400" y="145"/>
                    </a:cubicBezTo>
                    <a:cubicBezTo>
                      <a:pt x="7420" y="142"/>
                      <a:pt x="7435" y="139"/>
                      <a:pt x="7451" y="126"/>
                    </a:cubicBezTo>
                    <a:cubicBezTo>
                      <a:pt x="7468" y="113"/>
                      <a:pt x="7474" y="94"/>
                      <a:pt x="7474" y="75"/>
                    </a:cubicBezTo>
                    <a:cubicBezTo>
                      <a:pt x="7478" y="59"/>
                      <a:pt x="7471" y="39"/>
                      <a:pt x="7458" y="23"/>
                    </a:cubicBezTo>
                    <a:cubicBezTo>
                      <a:pt x="7445" y="13"/>
                      <a:pt x="7426" y="1"/>
                      <a:pt x="741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2325962" y="3006221"/>
                <a:ext cx="477373" cy="53774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42" extrusionOk="0">
                    <a:moveTo>
                      <a:pt x="2965" y="0"/>
                    </a:moveTo>
                    <a:cubicBezTo>
                      <a:pt x="1999" y="35"/>
                      <a:pt x="1041" y="174"/>
                      <a:pt x="75" y="197"/>
                    </a:cubicBezTo>
                    <a:cubicBezTo>
                      <a:pt x="36" y="200"/>
                      <a:pt x="4" y="225"/>
                      <a:pt x="1" y="267"/>
                    </a:cubicBezTo>
                    <a:cubicBezTo>
                      <a:pt x="1" y="302"/>
                      <a:pt x="29" y="341"/>
                      <a:pt x="68" y="341"/>
                    </a:cubicBezTo>
                    <a:cubicBezTo>
                      <a:pt x="1038" y="316"/>
                      <a:pt x="1996" y="177"/>
                      <a:pt x="2962" y="142"/>
                    </a:cubicBezTo>
                    <a:cubicBezTo>
                      <a:pt x="2981" y="142"/>
                      <a:pt x="2997" y="139"/>
                      <a:pt x="3010" y="122"/>
                    </a:cubicBezTo>
                    <a:cubicBezTo>
                      <a:pt x="3027" y="109"/>
                      <a:pt x="3036" y="93"/>
                      <a:pt x="3036" y="74"/>
                    </a:cubicBezTo>
                    <a:cubicBezTo>
                      <a:pt x="3036" y="39"/>
                      <a:pt x="3007" y="0"/>
                      <a:pt x="296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1289013" y="2868486"/>
                <a:ext cx="1860120" cy="2083678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13252" extrusionOk="0">
                    <a:moveTo>
                      <a:pt x="8800" y="712"/>
                    </a:moveTo>
                    <a:cubicBezTo>
                      <a:pt x="9177" y="712"/>
                      <a:pt x="9557" y="722"/>
                      <a:pt x="9937" y="741"/>
                    </a:cubicBezTo>
                    <a:cubicBezTo>
                      <a:pt x="9950" y="737"/>
                      <a:pt x="9962" y="737"/>
                      <a:pt x="9975" y="737"/>
                    </a:cubicBezTo>
                    <a:cubicBezTo>
                      <a:pt x="10050" y="741"/>
                      <a:pt x="10124" y="744"/>
                      <a:pt x="10197" y="750"/>
                    </a:cubicBezTo>
                    <a:lnTo>
                      <a:pt x="10207" y="750"/>
                    </a:lnTo>
                    <a:cubicBezTo>
                      <a:pt x="10169" y="1024"/>
                      <a:pt x="10175" y="1314"/>
                      <a:pt x="10223" y="1610"/>
                    </a:cubicBezTo>
                    <a:lnTo>
                      <a:pt x="6844" y="1945"/>
                    </a:lnTo>
                    <a:lnTo>
                      <a:pt x="5038" y="2122"/>
                    </a:lnTo>
                    <a:lnTo>
                      <a:pt x="3236" y="2302"/>
                    </a:lnTo>
                    <a:lnTo>
                      <a:pt x="3172" y="2309"/>
                    </a:lnTo>
                    <a:cubicBezTo>
                      <a:pt x="2762" y="2350"/>
                      <a:pt x="2353" y="2389"/>
                      <a:pt x="1945" y="2431"/>
                    </a:cubicBezTo>
                    <a:cubicBezTo>
                      <a:pt x="1939" y="2427"/>
                      <a:pt x="1932" y="2427"/>
                      <a:pt x="1926" y="2427"/>
                    </a:cubicBezTo>
                    <a:cubicBezTo>
                      <a:pt x="1768" y="2441"/>
                      <a:pt x="1636" y="2447"/>
                      <a:pt x="1511" y="2447"/>
                    </a:cubicBezTo>
                    <a:cubicBezTo>
                      <a:pt x="1340" y="2447"/>
                      <a:pt x="1179" y="2431"/>
                      <a:pt x="1024" y="2408"/>
                    </a:cubicBezTo>
                    <a:cubicBezTo>
                      <a:pt x="995" y="2402"/>
                      <a:pt x="966" y="2392"/>
                      <a:pt x="938" y="2386"/>
                    </a:cubicBezTo>
                    <a:cubicBezTo>
                      <a:pt x="927" y="2373"/>
                      <a:pt x="915" y="2360"/>
                      <a:pt x="902" y="2344"/>
                    </a:cubicBezTo>
                    <a:cubicBezTo>
                      <a:pt x="889" y="2325"/>
                      <a:pt x="880" y="2305"/>
                      <a:pt x="873" y="2286"/>
                    </a:cubicBezTo>
                    <a:cubicBezTo>
                      <a:pt x="866" y="2267"/>
                      <a:pt x="860" y="2244"/>
                      <a:pt x="857" y="2224"/>
                    </a:cubicBezTo>
                    <a:cubicBezTo>
                      <a:pt x="857" y="2202"/>
                      <a:pt x="860" y="2183"/>
                      <a:pt x="863" y="2163"/>
                    </a:cubicBezTo>
                    <a:cubicBezTo>
                      <a:pt x="866" y="2144"/>
                      <a:pt x="873" y="2125"/>
                      <a:pt x="883" y="2105"/>
                    </a:cubicBezTo>
                    <a:cubicBezTo>
                      <a:pt x="889" y="2093"/>
                      <a:pt x="899" y="2077"/>
                      <a:pt x="905" y="2061"/>
                    </a:cubicBezTo>
                    <a:cubicBezTo>
                      <a:pt x="924" y="2031"/>
                      <a:pt x="944" y="2006"/>
                      <a:pt x="966" y="1977"/>
                    </a:cubicBezTo>
                    <a:cubicBezTo>
                      <a:pt x="970" y="1973"/>
                      <a:pt x="976" y="1970"/>
                      <a:pt x="979" y="1964"/>
                    </a:cubicBezTo>
                    <a:cubicBezTo>
                      <a:pt x="1031" y="1915"/>
                      <a:pt x="1082" y="1871"/>
                      <a:pt x="1140" y="1829"/>
                    </a:cubicBezTo>
                    <a:cubicBezTo>
                      <a:pt x="1211" y="1777"/>
                      <a:pt x="1288" y="1732"/>
                      <a:pt x="1365" y="1691"/>
                    </a:cubicBezTo>
                    <a:cubicBezTo>
                      <a:pt x="1395" y="1677"/>
                      <a:pt x="1423" y="1661"/>
                      <a:pt x="1456" y="1649"/>
                    </a:cubicBezTo>
                    <a:cubicBezTo>
                      <a:pt x="1465" y="1642"/>
                      <a:pt x="1475" y="1639"/>
                      <a:pt x="1484" y="1636"/>
                    </a:cubicBezTo>
                    <a:cubicBezTo>
                      <a:pt x="1494" y="1630"/>
                      <a:pt x="1504" y="1626"/>
                      <a:pt x="1514" y="1623"/>
                    </a:cubicBezTo>
                    <a:cubicBezTo>
                      <a:pt x="1613" y="1584"/>
                      <a:pt x="1713" y="1548"/>
                      <a:pt x="1813" y="1514"/>
                    </a:cubicBezTo>
                    <a:cubicBezTo>
                      <a:pt x="1823" y="1510"/>
                      <a:pt x="1832" y="1507"/>
                      <a:pt x="1839" y="1504"/>
                    </a:cubicBezTo>
                    <a:cubicBezTo>
                      <a:pt x="2177" y="1433"/>
                      <a:pt x="2511" y="1352"/>
                      <a:pt x="2849" y="1285"/>
                    </a:cubicBezTo>
                    <a:cubicBezTo>
                      <a:pt x="2936" y="1272"/>
                      <a:pt x="3020" y="1259"/>
                      <a:pt x="3107" y="1246"/>
                    </a:cubicBezTo>
                    <a:cubicBezTo>
                      <a:pt x="3203" y="1230"/>
                      <a:pt x="3297" y="1217"/>
                      <a:pt x="3393" y="1205"/>
                    </a:cubicBezTo>
                    <a:cubicBezTo>
                      <a:pt x="3496" y="1188"/>
                      <a:pt x="3599" y="1172"/>
                      <a:pt x="3702" y="1156"/>
                    </a:cubicBezTo>
                    <a:cubicBezTo>
                      <a:pt x="4008" y="1108"/>
                      <a:pt x="4314" y="1063"/>
                      <a:pt x="4620" y="1021"/>
                    </a:cubicBezTo>
                    <a:cubicBezTo>
                      <a:pt x="4648" y="1018"/>
                      <a:pt x="4681" y="1012"/>
                      <a:pt x="4709" y="1008"/>
                    </a:cubicBezTo>
                    <a:lnTo>
                      <a:pt x="4716" y="1008"/>
                    </a:lnTo>
                    <a:cubicBezTo>
                      <a:pt x="5296" y="930"/>
                      <a:pt x="5875" y="863"/>
                      <a:pt x="6458" y="815"/>
                    </a:cubicBezTo>
                    <a:cubicBezTo>
                      <a:pt x="7236" y="750"/>
                      <a:pt x="8019" y="712"/>
                      <a:pt x="8800" y="712"/>
                    </a:cubicBezTo>
                    <a:close/>
                    <a:moveTo>
                      <a:pt x="7793" y="0"/>
                    </a:moveTo>
                    <a:cubicBezTo>
                      <a:pt x="7352" y="0"/>
                      <a:pt x="6879" y="14"/>
                      <a:pt x="6397" y="42"/>
                    </a:cubicBezTo>
                    <a:cubicBezTo>
                      <a:pt x="5765" y="78"/>
                      <a:pt x="5128" y="136"/>
                      <a:pt x="4500" y="216"/>
                    </a:cubicBezTo>
                    <a:cubicBezTo>
                      <a:pt x="3802" y="306"/>
                      <a:pt x="3178" y="416"/>
                      <a:pt x="2582" y="551"/>
                    </a:cubicBezTo>
                    <a:cubicBezTo>
                      <a:pt x="2009" y="679"/>
                      <a:pt x="1549" y="815"/>
                      <a:pt x="1134" y="973"/>
                    </a:cubicBezTo>
                    <a:cubicBezTo>
                      <a:pt x="1108" y="982"/>
                      <a:pt x="1082" y="992"/>
                      <a:pt x="1056" y="1002"/>
                    </a:cubicBezTo>
                    <a:lnTo>
                      <a:pt x="1043" y="1008"/>
                    </a:lnTo>
                    <a:cubicBezTo>
                      <a:pt x="870" y="1079"/>
                      <a:pt x="642" y="1178"/>
                      <a:pt x="429" y="1314"/>
                    </a:cubicBezTo>
                    <a:cubicBezTo>
                      <a:pt x="323" y="1382"/>
                      <a:pt x="236" y="1452"/>
                      <a:pt x="165" y="1526"/>
                    </a:cubicBezTo>
                    <a:cubicBezTo>
                      <a:pt x="94" y="1600"/>
                      <a:pt x="46" y="1677"/>
                      <a:pt x="20" y="1758"/>
                    </a:cubicBezTo>
                    <a:cubicBezTo>
                      <a:pt x="4" y="1803"/>
                      <a:pt x="1" y="1854"/>
                      <a:pt x="4" y="1903"/>
                    </a:cubicBezTo>
                    <a:cubicBezTo>
                      <a:pt x="4" y="1951"/>
                      <a:pt x="7" y="2003"/>
                      <a:pt x="11" y="2051"/>
                    </a:cubicBezTo>
                    <a:cubicBezTo>
                      <a:pt x="11" y="2061"/>
                      <a:pt x="14" y="2070"/>
                      <a:pt x="17" y="2077"/>
                    </a:cubicBezTo>
                    <a:cubicBezTo>
                      <a:pt x="17" y="2096"/>
                      <a:pt x="20" y="2112"/>
                      <a:pt x="20" y="2132"/>
                    </a:cubicBezTo>
                    <a:cubicBezTo>
                      <a:pt x="24" y="2224"/>
                      <a:pt x="33" y="2318"/>
                      <a:pt x="39" y="2411"/>
                    </a:cubicBezTo>
                    <a:lnTo>
                      <a:pt x="43" y="2441"/>
                    </a:lnTo>
                    <a:lnTo>
                      <a:pt x="49" y="2524"/>
                    </a:lnTo>
                    <a:cubicBezTo>
                      <a:pt x="49" y="2533"/>
                      <a:pt x="52" y="2540"/>
                      <a:pt x="52" y="2543"/>
                    </a:cubicBezTo>
                    <a:cubicBezTo>
                      <a:pt x="94" y="3190"/>
                      <a:pt x="171" y="3843"/>
                      <a:pt x="245" y="4475"/>
                    </a:cubicBezTo>
                    <a:cubicBezTo>
                      <a:pt x="297" y="4932"/>
                      <a:pt x="358" y="5443"/>
                      <a:pt x="400" y="5945"/>
                    </a:cubicBezTo>
                    <a:cubicBezTo>
                      <a:pt x="419" y="6177"/>
                      <a:pt x="439" y="6409"/>
                      <a:pt x="455" y="6644"/>
                    </a:cubicBezTo>
                    <a:lnTo>
                      <a:pt x="458" y="6705"/>
                    </a:lnTo>
                    <a:lnTo>
                      <a:pt x="477" y="6972"/>
                    </a:lnTo>
                    <a:cubicBezTo>
                      <a:pt x="500" y="7316"/>
                      <a:pt x="526" y="7661"/>
                      <a:pt x="551" y="8005"/>
                    </a:cubicBezTo>
                    <a:cubicBezTo>
                      <a:pt x="615" y="8810"/>
                      <a:pt x="670" y="9466"/>
                      <a:pt x="728" y="10065"/>
                    </a:cubicBezTo>
                    <a:cubicBezTo>
                      <a:pt x="761" y="10368"/>
                      <a:pt x="792" y="10674"/>
                      <a:pt x="828" y="10976"/>
                    </a:cubicBezTo>
                    <a:lnTo>
                      <a:pt x="850" y="11204"/>
                    </a:lnTo>
                    <a:lnTo>
                      <a:pt x="854" y="11217"/>
                    </a:lnTo>
                    <a:cubicBezTo>
                      <a:pt x="883" y="11491"/>
                      <a:pt x="915" y="11774"/>
                      <a:pt x="970" y="12051"/>
                    </a:cubicBezTo>
                    <a:cubicBezTo>
                      <a:pt x="979" y="12151"/>
                      <a:pt x="1002" y="12247"/>
                      <a:pt x="1021" y="12328"/>
                    </a:cubicBezTo>
                    <a:cubicBezTo>
                      <a:pt x="1024" y="12334"/>
                      <a:pt x="1024" y="12337"/>
                      <a:pt x="1028" y="12341"/>
                    </a:cubicBezTo>
                    <a:cubicBezTo>
                      <a:pt x="1043" y="12395"/>
                      <a:pt x="1070" y="12450"/>
                      <a:pt x="1111" y="12498"/>
                    </a:cubicBezTo>
                    <a:cubicBezTo>
                      <a:pt x="1205" y="12614"/>
                      <a:pt x="1337" y="12688"/>
                      <a:pt x="1440" y="12740"/>
                    </a:cubicBezTo>
                    <a:cubicBezTo>
                      <a:pt x="1552" y="12798"/>
                      <a:pt x="1678" y="12850"/>
                      <a:pt x="1848" y="12901"/>
                    </a:cubicBezTo>
                    <a:cubicBezTo>
                      <a:pt x="2102" y="12981"/>
                      <a:pt x="2383" y="13039"/>
                      <a:pt x="2756" y="13097"/>
                    </a:cubicBezTo>
                    <a:cubicBezTo>
                      <a:pt x="3039" y="13142"/>
                      <a:pt x="3345" y="13174"/>
                      <a:pt x="3689" y="13200"/>
                    </a:cubicBezTo>
                    <a:cubicBezTo>
                      <a:pt x="4137" y="13232"/>
                      <a:pt x="4594" y="13251"/>
                      <a:pt x="5093" y="13251"/>
                    </a:cubicBezTo>
                    <a:cubicBezTo>
                      <a:pt x="5250" y="13251"/>
                      <a:pt x="5412" y="13248"/>
                      <a:pt x="5569" y="13245"/>
                    </a:cubicBezTo>
                    <a:cubicBezTo>
                      <a:pt x="6180" y="13232"/>
                      <a:pt x="6814" y="13197"/>
                      <a:pt x="7462" y="13139"/>
                    </a:cubicBezTo>
                    <a:cubicBezTo>
                      <a:pt x="8295" y="13062"/>
                      <a:pt x="9058" y="12955"/>
                      <a:pt x="9795" y="12811"/>
                    </a:cubicBezTo>
                    <a:lnTo>
                      <a:pt x="9808" y="12807"/>
                    </a:lnTo>
                    <a:lnTo>
                      <a:pt x="9863" y="12798"/>
                    </a:lnTo>
                    <a:lnTo>
                      <a:pt x="9888" y="12795"/>
                    </a:lnTo>
                    <a:cubicBezTo>
                      <a:pt x="10117" y="12746"/>
                      <a:pt x="10326" y="12701"/>
                      <a:pt x="10519" y="12653"/>
                    </a:cubicBezTo>
                    <a:cubicBezTo>
                      <a:pt x="10525" y="12653"/>
                      <a:pt x="10529" y="12653"/>
                      <a:pt x="10532" y="12650"/>
                    </a:cubicBezTo>
                    <a:cubicBezTo>
                      <a:pt x="10680" y="12614"/>
                      <a:pt x="10831" y="12575"/>
                      <a:pt x="10983" y="12534"/>
                    </a:cubicBezTo>
                    <a:cubicBezTo>
                      <a:pt x="11054" y="12514"/>
                      <a:pt x="11121" y="12495"/>
                      <a:pt x="11189" y="12473"/>
                    </a:cubicBezTo>
                    <a:lnTo>
                      <a:pt x="11218" y="12466"/>
                    </a:lnTo>
                    <a:lnTo>
                      <a:pt x="11244" y="12460"/>
                    </a:lnTo>
                    <a:lnTo>
                      <a:pt x="11317" y="12434"/>
                    </a:lnTo>
                    <a:lnTo>
                      <a:pt x="11340" y="12428"/>
                    </a:lnTo>
                    <a:lnTo>
                      <a:pt x="11353" y="12425"/>
                    </a:lnTo>
                    <a:cubicBezTo>
                      <a:pt x="11401" y="12409"/>
                      <a:pt x="11449" y="12392"/>
                      <a:pt x="11495" y="12376"/>
                    </a:cubicBezTo>
                    <a:cubicBezTo>
                      <a:pt x="11504" y="12373"/>
                      <a:pt x="11514" y="12370"/>
                      <a:pt x="11520" y="12367"/>
                    </a:cubicBezTo>
                    <a:lnTo>
                      <a:pt x="11530" y="12363"/>
                    </a:lnTo>
                    <a:lnTo>
                      <a:pt x="11549" y="12357"/>
                    </a:lnTo>
                    <a:lnTo>
                      <a:pt x="11565" y="12354"/>
                    </a:lnTo>
                    <a:lnTo>
                      <a:pt x="11578" y="12348"/>
                    </a:lnTo>
                    <a:lnTo>
                      <a:pt x="11594" y="12344"/>
                    </a:lnTo>
                    <a:lnTo>
                      <a:pt x="11604" y="12337"/>
                    </a:lnTo>
                    <a:lnTo>
                      <a:pt x="11617" y="12334"/>
                    </a:lnTo>
                    <a:lnTo>
                      <a:pt x="11630" y="12328"/>
                    </a:lnTo>
                    <a:lnTo>
                      <a:pt x="11639" y="12324"/>
                    </a:lnTo>
                    <a:lnTo>
                      <a:pt x="11652" y="12321"/>
                    </a:lnTo>
                    <a:cubicBezTo>
                      <a:pt x="11694" y="12305"/>
                      <a:pt x="11727" y="12290"/>
                      <a:pt x="11761" y="12276"/>
                    </a:cubicBezTo>
                    <a:cubicBezTo>
                      <a:pt x="11819" y="11929"/>
                      <a:pt x="11829" y="11584"/>
                      <a:pt x="11829" y="11292"/>
                    </a:cubicBezTo>
                    <a:cubicBezTo>
                      <a:pt x="11829" y="10992"/>
                      <a:pt x="11823" y="10667"/>
                      <a:pt x="11813" y="10297"/>
                    </a:cubicBezTo>
                    <a:cubicBezTo>
                      <a:pt x="11800" y="9650"/>
                      <a:pt x="11768" y="8977"/>
                      <a:pt x="11727" y="8298"/>
                    </a:cubicBezTo>
                    <a:cubicBezTo>
                      <a:pt x="11645" y="7075"/>
                      <a:pt x="11523" y="5772"/>
                      <a:pt x="11347" y="4310"/>
                    </a:cubicBezTo>
                    <a:cubicBezTo>
                      <a:pt x="11292" y="3850"/>
                      <a:pt x="11231" y="3354"/>
                      <a:pt x="11153" y="2798"/>
                    </a:cubicBezTo>
                    <a:lnTo>
                      <a:pt x="11153" y="2788"/>
                    </a:lnTo>
                    <a:cubicBezTo>
                      <a:pt x="11128" y="2601"/>
                      <a:pt x="11102" y="2417"/>
                      <a:pt x="11076" y="2231"/>
                    </a:cubicBezTo>
                    <a:cubicBezTo>
                      <a:pt x="11070" y="2132"/>
                      <a:pt x="11060" y="2031"/>
                      <a:pt x="11054" y="1932"/>
                    </a:cubicBezTo>
                    <a:cubicBezTo>
                      <a:pt x="11038" y="1710"/>
                      <a:pt x="11024" y="1523"/>
                      <a:pt x="11002" y="1330"/>
                    </a:cubicBezTo>
                    <a:cubicBezTo>
                      <a:pt x="10973" y="1104"/>
                      <a:pt x="10938" y="924"/>
                      <a:pt x="10889" y="764"/>
                    </a:cubicBezTo>
                    <a:cubicBezTo>
                      <a:pt x="10851" y="632"/>
                      <a:pt x="10806" y="513"/>
                      <a:pt x="10748" y="413"/>
                    </a:cubicBezTo>
                    <a:lnTo>
                      <a:pt x="10742" y="403"/>
                    </a:lnTo>
                    <a:lnTo>
                      <a:pt x="10729" y="384"/>
                    </a:lnTo>
                    <a:lnTo>
                      <a:pt x="10719" y="370"/>
                    </a:lnTo>
                    <a:lnTo>
                      <a:pt x="10709" y="358"/>
                    </a:lnTo>
                    <a:lnTo>
                      <a:pt x="10699" y="348"/>
                    </a:lnTo>
                    <a:cubicBezTo>
                      <a:pt x="10693" y="339"/>
                      <a:pt x="10687" y="329"/>
                      <a:pt x="10677" y="319"/>
                    </a:cubicBezTo>
                    <a:lnTo>
                      <a:pt x="10664" y="306"/>
                    </a:lnTo>
                    <a:lnTo>
                      <a:pt x="10654" y="300"/>
                    </a:lnTo>
                    <a:cubicBezTo>
                      <a:pt x="10645" y="290"/>
                      <a:pt x="10638" y="287"/>
                      <a:pt x="10632" y="281"/>
                    </a:cubicBezTo>
                    <a:cubicBezTo>
                      <a:pt x="10622" y="274"/>
                      <a:pt x="10616" y="268"/>
                      <a:pt x="10607" y="265"/>
                    </a:cubicBezTo>
                    <a:cubicBezTo>
                      <a:pt x="10600" y="258"/>
                      <a:pt x="10593" y="255"/>
                      <a:pt x="10587" y="255"/>
                    </a:cubicBezTo>
                    <a:lnTo>
                      <a:pt x="10574" y="248"/>
                    </a:lnTo>
                    <a:cubicBezTo>
                      <a:pt x="10555" y="239"/>
                      <a:pt x="10539" y="232"/>
                      <a:pt x="10519" y="226"/>
                    </a:cubicBezTo>
                    <a:lnTo>
                      <a:pt x="10461" y="207"/>
                    </a:lnTo>
                    <a:cubicBezTo>
                      <a:pt x="10326" y="181"/>
                      <a:pt x="10188" y="158"/>
                      <a:pt x="10050" y="139"/>
                    </a:cubicBezTo>
                    <a:cubicBezTo>
                      <a:pt x="9509" y="65"/>
                      <a:pt x="8926" y="20"/>
                      <a:pt x="8266" y="7"/>
                    </a:cubicBezTo>
                    <a:cubicBezTo>
                      <a:pt x="8108" y="3"/>
                      <a:pt x="7951" y="0"/>
                      <a:pt x="7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1434296" y="3334679"/>
                <a:ext cx="156137" cy="1479896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412" extrusionOk="0">
                    <a:moveTo>
                      <a:pt x="75" y="0"/>
                    </a:moveTo>
                    <a:cubicBezTo>
                      <a:pt x="55" y="0"/>
                      <a:pt x="39" y="6"/>
                      <a:pt x="27" y="19"/>
                    </a:cubicBezTo>
                    <a:cubicBezTo>
                      <a:pt x="14" y="32"/>
                      <a:pt x="0" y="51"/>
                      <a:pt x="3" y="70"/>
                    </a:cubicBezTo>
                    <a:cubicBezTo>
                      <a:pt x="110" y="1255"/>
                      <a:pt x="220" y="2440"/>
                      <a:pt x="326" y="3624"/>
                    </a:cubicBezTo>
                    <a:cubicBezTo>
                      <a:pt x="435" y="4809"/>
                      <a:pt x="541" y="5996"/>
                      <a:pt x="651" y="7181"/>
                    </a:cubicBezTo>
                    <a:cubicBezTo>
                      <a:pt x="686" y="7593"/>
                      <a:pt x="725" y="8004"/>
                      <a:pt x="764" y="8413"/>
                    </a:cubicBezTo>
                    <a:cubicBezTo>
                      <a:pt x="792" y="8729"/>
                      <a:pt x="818" y="9041"/>
                      <a:pt x="847" y="9353"/>
                    </a:cubicBezTo>
                    <a:cubicBezTo>
                      <a:pt x="850" y="9366"/>
                      <a:pt x="857" y="9379"/>
                      <a:pt x="866" y="9389"/>
                    </a:cubicBezTo>
                    <a:cubicBezTo>
                      <a:pt x="879" y="9402"/>
                      <a:pt x="896" y="9408"/>
                      <a:pt x="915" y="9411"/>
                    </a:cubicBezTo>
                    <a:cubicBezTo>
                      <a:pt x="934" y="9411"/>
                      <a:pt x="954" y="9405"/>
                      <a:pt x="966" y="9392"/>
                    </a:cubicBezTo>
                    <a:cubicBezTo>
                      <a:pt x="979" y="9379"/>
                      <a:pt x="992" y="9359"/>
                      <a:pt x="988" y="9340"/>
                    </a:cubicBezTo>
                    <a:lnTo>
                      <a:pt x="988" y="9334"/>
                    </a:lnTo>
                    <a:lnTo>
                      <a:pt x="988" y="9321"/>
                    </a:lnTo>
                    <a:cubicBezTo>
                      <a:pt x="896" y="8301"/>
                      <a:pt x="802" y="7284"/>
                      <a:pt x="709" y="6263"/>
                    </a:cubicBezTo>
                    <a:cubicBezTo>
                      <a:pt x="602" y="5076"/>
                      <a:pt x="493" y="3891"/>
                      <a:pt x="384" y="2707"/>
                    </a:cubicBezTo>
                    <a:cubicBezTo>
                      <a:pt x="306" y="1828"/>
                      <a:pt x="226" y="953"/>
                      <a:pt x="146" y="77"/>
                    </a:cubicBezTo>
                    <a:cubicBezTo>
                      <a:pt x="143" y="55"/>
                      <a:pt x="143" y="39"/>
                      <a:pt x="126" y="23"/>
                    </a:cubicBezTo>
                    <a:cubicBezTo>
                      <a:pt x="113" y="9"/>
                      <a:pt x="97" y="3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>
                <a:off x="1363542" y="3110466"/>
                <a:ext cx="1665617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10593" h="963" extrusionOk="0">
                    <a:moveTo>
                      <a:pt x="10116" y="0"/>
                    </a:moveTo>
                    <a:cubicBezTo>
                      <a:pt x="9952" y="0"/>
                      <a:pt x="9775" y="9"/>
                      <a:pt x="9553" y="36"/>
                    </a:cubicBezTo>
                    <a:cubicBezTo>
                      <a:pt x="9460" y="48"/>
                      <a:pt x="9372" y="61"/>
                      <a:pt x="9283" y="71"/>
                    </a:cubicBezTo>
                    <a:cubicBezTo>
                      <a:pt x="9209" y="80"/>
                      <a:pt x="9138" y="91"/>
                      <a:pt x="9063" y="100"/>
                    </a:cubicBezTo>
                    <a:cubicBezTo>
                      <a:pt x="8897" y="119"/>
                      <a:pt x="8732" y="138"/>
                      <a:pt x="8564" y="158"/>
                    </a:cubicBezTo>
                    <a:cubicBezTo>
                      <a:pt x="7950" y="229"/>
                      <a:pt x="7319" y="287"/>
                      <a:pt x="6714" y="345"/>
                    </a:cubicBezTo>
                    <a:lnTo>
                      <a:pt x="6627" y="354"/>
                    </a:lnTo>
                    <a:lnTo>
                      <a:pt x="6569" y="357"/>
                    </a:lnTo>
                    <a:lnTo>
                      <a:pt x="6382" y="376"/>
                    </a:lnTo>
                    <a:lnTo>
                      <a:pt x="6337" y="380"/>
                    </a:lnTo>
                    <a:cubicBezTo>
                      <a:pt x="5771" y="431"/>
                      <a:pt x="5182" y="489"/>
                      <a:pt x="4606" y="557"/>
                    </a:cubicBezTo>
                    <a:cubicBezTo>
                      <a:pt x="4429" y="576"/>
                      <a:pt x="4255" y="599"/>
                      <a:pt x="4081" y="621"/>
                    </a:cubicBezTo>
                    <a:lnTo>
                      <a:pt x="4056" y="624"/>
                    </a:lnTo>
                    <a:cubicBezTo>
                      <a:pt x="3621" y="679"/>
                      <a:pt x="3167" y="734"/>
                      <a:pt x="2723" y="773"/>
                    </a:cubicBezTo>
                    <a:cubicBezTo>
                      <a:pt x="2392" y="798"/>
                      <a:pt x="2089" y="814"/>
                      <a:pt x="1793" y="817"/>
                    </a:cubicBezTo>
                    <a:lnTo>
                      <a:pt x="1812" y="821"/>
                    </a:lnTo>
                    <a:lnTo>
                      <a:pt x="1812" y="821"/>
                    </a:lnTo>
                    <a:lnTo>
                      <a:pt x="1735" y="817"/>
                    </a:lnTo>
                    <a:cubicBezTo>
                      <a:pt x="1265" y="817"/>
                      <a:pt x="844" y="782"/>
                      <a:pt x="450" y="712"/>
                    </a:cubicBezTo>
                    <a:lnTo>
                      <a:pt x="450" y="709"/>
                    </a:lnTo>
                    <a:cubicBezTo>
                      <a:pt x="373" y="621"/>
                      <a:pt x="296" y="538"/>
                      <a:pt x="229" y="441"/>
                    </a:cubicBezTo>
                    <a:cubicBezTo>
                      <a:pt x="226" y="436"/>
                      <a:pt x="224" y="433"/>
                      <a:pt x="221" y="431"/>
                    </a:cubicBezTo>
                    <a:lnTo>
                      <a:pt x="221" y="431"/>
                    </a:lnTo>
                    <a:cubicBezTo>
                      <a:pt x="224" y="433"/>
                      <a:pt x="226" y="435"/>
                      <a:pt x="226" y="438"/>
                    </a:cubicBezTo>
                    <a:cubicBezTo>
                      <a:pt x="224" y="435"/>
                      <a:pt x="222" y="433"/>
                      <a:pt x="221" y="430"/>
                    </a:cubicBezTo>
                    <a:lnTo>
                      <a:pt x="221" y="430"/>
                    </a:lnTo>
                    <a:cubicBezTo>
                      <a:pt x="221" y="430"/>
                      <a:pt x="221" y="431"/>
                      <a:pt x="221" y="431"/>
                    </a:cubicBezTo>
                    <a:lnTo>
                      <a:pt x="221" y="431"/>
                    </a:lnTo>
                    <a:cubicBezTo>
                      <a:pt x="221" y="431"/>
                      <a:pt x="221" y="430"/>
                      <a:pt x="221" y="430"/>
                    </a:cubicBezTo>
                    <a:lnTo>
                      <a:pt x="221" y="430"/>
                    </a:lnTo>
                    <a:cubicBezTo>
                      <a:pt x="221" y="430"/>
                      <a:pt x="221" y="430"/>
                      <a:pt x="221" y="430"/>
                    </a:cubicBezTo>
                    <a:lnTo>
                      <a:pt x="221" y="430"/>
                    </a:lnTo>
                    <a:cubicBezTo>
                      <a:pt x="220" y="430"/>
                      <a:pt x="220" y="429"/>
                      <a:pt x="219" y="429"/>
                    </a:cubicBezTo>
                    <a:lnTo>
                      <a:pt x="219" y="429"/>
                    </a:lnTo>
                    <a:cubicBezTo>
                      <a:pt x="220" y="429"/>
                      <a:pt x="220" y="430"/>
                      <a:pt x="221" y="430"/>
                    </a:cubicBezTo>
                    <a:lnTo>
                      <a:pt x="221" y="430"/>
                    </a:lnTo>
                    <a:cubicBezTo>
                      <a:pt x="187" y="375"/>
                      <a:pt x="160" y="319"/>
                      <a:pt x="138" y="260"/>
                    </a:cubicBezTo>
                    <a:cubicBezTo>
                      <a:pt x="132" y="241"/>
                      <a:pt x="113" y="229"/>
                      <a:pt x="97" y="222"/>
                    </a:cubicBezTo>
                    <a:cubicBezTo>
                      <a:pt x="87" y="222"/>
                      <a:pt x="80" y="219"/>
                      <a:pt x="71" y="219"/>
                    </a:cubicBezTo>
                    <a:cubicBezTo>
                      <a:pt x="61" y="219"/>
                      <a:pt x="52" y="222"/>
                      <a:pt x="42" y="226"/>
                    </a:cubicBezTo>
                    <a:cubicBezTo>
                      <a:pt x="26" y="235"/>
                      <a:pt x="9" y="251"/>
                      <a:pt x="3" y="267"/>
                    </a:cubicBezTo>
                    <a:cubicBezTo>
                      <a:pt x="0" y="287"/>
                      <a:pt x="0" y="306"/>
                      <a:pt x="9" y="322"/>
                    </a:cubicBezTo>
                    <a:cubicBezTo>
                      <a:pt x="77" y="508"/>
                      <a:pt x="212" y="657"/>
                      <a:pt x="341" y="801"/>
                    </a:cubicBezTo>
                    <a:cubicBezTo>
                      <a:pt x="351" y="827"/>
                      <a:pt x="373" y="847"/>
                      <a:pt x="403" y="853"/>
                    </a:cubicBezTo>
                    <a:cubicBezTo>
                      <a:pt x="805" y="927"/>
                      <a:pt x="1236" y="963"/>
                      <a:pt x="1722" y="963"/>
                    </a:cubicBezTo>
                    <a:cubicBezTo>
                      <a:pt x="1899" y="963"/>
                      <a:pt x="2076" y="960"/>
                      <a:pt x="2269" y="950"/>
                    </a:cubicBezTo>
                    <a:cubicBezTo>
                      <a:pt x="2884" y="921"/>
                      <a:pt x="3502" y="844"/>
                      <a:pt x="4097" y="770"/>
                    </a:cubicBezTo>
                    <a:lnTo>
                      <a:pt x="4161" y="759"/>
                    </a:lnTo>
                    <a:cubicBezTo>
                      <a:pt x="4419" y="728"/>
                      <a:pt x="4757" y="685"/>
                      <a:pt x="5092" y="651"/>
                    </a:cubicBezTo>
                    <a:cubicBezTo>
                      <a:pt x="5424" y="615"/>
                      <a:pt x="5755" y="583"/>
                      <a:pt x="6089" y="550"/>
                    </a:cubicBezTo>
                    <a:lnTo>
                      <a:pt x="6592" y="505"/>
                    </a:lnTo>
                    <a:lnTo>
                      <a:pt x="6608" y="502"/>
                    </a:lnTo>
                    <a:cubicBezTo>
                      <a:pt x="7094" y="457"/>
                      <a:pt x="7593" y="409"/>
                      <a:pt x="8089" y="357"/>
                    </a:cubicBezTo>
                    <a:cubicBezTo>
                      <a:pt x="8442" y="322"/>
                      <a:pt x="8777" y="284"/>
                      <a:pt x="9105" y="245"/>
                    </a:cubicBezTo>
                    <a:cubicBezTo>
                      <a:pt x="9176" y="235"/>
                      <a:pt x="9247" y="226"/>
                      <a:pt x="9318" y="216"/>
                    </a:cubicBezTo>
                    <a:cubicBezTo>
                      <a:pt x="9579" y="180"/>
                      <a:pt x="9836" y="148"/>
                      <a:pt x="10097" y="145"/>
                    </a:cubicBezTo>
                    <a:cubicBezTo>
                      <a:pt x="10245" y="145"/>
                      <a:pt x="10380" y="155"/>
                      <a:pt x="10506" y="174"/>
                    </a:cubicBezTo>
                    <a:lnTo>
                      <a:pt x="10515" y="177"/>
                    </a:lnTo>
                    <a:cubicBezTo>
                      <a:pt x="10550" y="177"/>
                      <a:pt x="10583" y="148"/>
                      <a:pt x="10589" y="110"/>
                    </a:cubicBezTo>
                    <a:cubicBezTo>
                      <a:pt x="10592" y="71"/>
                      <a:pt x="10564" y="36"/>
                      <a:pt x="10525" y="29"/>
                    </a:cubicBezTo>
                    <a:cubicBezTo>
                      <a:pt x="10396" y="9"/>
                      <a:pt x="10261" y="0"/>
                      <a:pt x="101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1398919" y="3179334"/>
                <a:ext cx="629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3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1014328" y="3140340"/>
                <a:ext cx="852384" cy="619978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3943" extrusionOk="0">
                    <a:moveTo>
                      <a:pt x="5411" y="0"/>
                    </a:moveTo>
                    <a:cubicBezTo>
                      <a:pt x="5166" y="9"/>
                      <a:pt x="4919" y="26"/>
                      <a:pt x="4674" y="55"/>
                    </a:cubicBezTo>
                    <a:cubicBezTo>
                      <a:pt x="4413" y="84"/>
                      <a:pt x="4149" y="122"/>
                      <a:pt x="3888" y="164"/>
                    </a:cubicBezTo>
                    <a:cubicBezTo>
                      <a:pt x="3625" y="563"/>
                      <a:pt x="3296" y="959"/>
                      <a:pt x="2913" y="1336"/>
                    </a:cubicBezTo>
                    <a:cubicBezTo>
                      <a:pt x="2742" y="1503"/>
                      <a:pt x="2552" y="1667"/>
                      <a:pt x="2350" y="1819"/>
                    </a:cubicBezTo>
                    <a:cubicBezTo>
                      <a:pt x="2141" y="1979"/>
                      <a:pt x="1928" y="2118"/>
                      <a:pt x="1719" y="2237"/>
                    </a:cubicBezTo>
                    <a:lnTo>
                      <a:pt x="1732" y="2230"/>
                    </a:lnTo>
                    <a:lnTo>
                      <a:pt x="1732" y="2230"/>
                    </a:lnTo>
                    <a:cubicBezTo>
                      <a:pt x="1664" y="2269"/>
                      <a:pt x="1600" y="2301"/>
                      <a:pt x="1535" y="2334"/>
                    </a:cubicBezTo>
                    <a:cubicBezTo>
                      <a:pt x="1384" y="2420"/>
                      <a:pt x="1230" y="2498"/>
                      <a:pt x="1072" y="2569"/>
                    </a:cubicBezTo>
                    <a:cubicBezTo>
                      <a:pt x="734" y="2716"/>
                      <a:pt x="370" y="2836"/>
                      <a:pt x="0" y="2881"/>
                    </a:cubicBezTo>
                    <a:cubicBezTo>
                      <a:pt x="6" y="2887"/>
                      <a:pt x="16" y="2894"/>
                      <a:pt x="29" y="2900"/>
                    </a:cubicBezTo>
                    <a:lnTo>
                      <a:pt x="52" y="2913"/>
                    </a:lnTo>
                    <a:cubicBezTo>
                      <a:pt x="67" y="2919"/>
                      <a:pt x="84" y="2929"/>
                      <a:pt x="103" y="2936"/>
                    </a:cubicBezTo>
                    <a:cubicBezTo>
                      <a:pt x="132" y="2948"/>
                      <a:pt x="161" y="2961"/>
                      <a:pt x="193" y="2971"/>
                    </a:cubicBezTo>
                    <a:cubicBezTo>
                      <a:pt x="254" y="2993"/>
                      <a:pt x="322" y="3010"/>
                      <a:pt x="396" y="3022"/>
                    </a:cubicBezTo>
                    <a:cubicBezTo>
                      <a:pt x="502" y="3041"/>
                      <a:pt x="618" y="3051"/>
                      <a:pt x="753" y="3051"/>
                    </a:cubicBezTo>
                    <a:lnTo>
                      <a:pt x="828" y="3051"/>
                    </a:lnTo>
                    <a:cubicBezTo>
                      <a:pt x="966" y="3048"/>
                      <a:pt x="1110" y="3032"/>
                      <a:pt x="1259" y="3000"/>
                    </a:cubicBezTo>
                    <a:cubicBezTo>
                      <a:pt x="1371" y="2974"/>
                      <a:pt x="1481" y="2942"/>
                      <a:pt x="1578" y="2906"/>
                    </a:cubicBezTo>
                    <a:lnTo>
                      <a:pt x="1578" y="2906"/>
                    </a:lnTo>
                    <a:cubicBezTo>
                      <a:pt x="1551" y="3000"/>
                      <a:pt x="1513" y="3087"/>
                      <a:pt x="1468" y="3170"/>
                    </a:cubicBezTo>
                    <a:cubicBezTo>
                      <a:pt x="1404" y="3283"/>
                      <a:pt x="1316" y="3392"/>
                      <a:pt x="1214" y="3493"/>
                    </a:cubicBezTo>
                    <a:cubicBezTo>
                      <a:pt x="1088" y="3615"/>
                      <a:pt x="936" y="3727"/>
                      <a:pt x="766" y="3821"/>
                    </a:cubicBezTo>
                    <a:lnTo>
                      <a:pt x="779" y="3817"/>
                    </a:lnTo>
                    <a:lnTo>
                      <a:pt x="779" y="3817"/>
                    </a:lnTo>
                    <a:cubicBezTo>
                      <a:pt x="750" y="3830"/>
                      <a:pt x="721" y="3846"/>
                      <a:pt x="692" y="3859"/>
                    </a:cubicBezTo>
                    <a:cubicBezTo>
                      <a:pt x="660" y="3875"/>
                      <a:pt x="634" y="3888"/>
                      <a:pt x="605" y="3898"/>
                    </a:cubicBezTo>
                    <a:cubicBezTo>
                      <a:pt x="599" y="3901"/>
                      <a:pt x="589" y="3904"/>
                      <a:pt x="586" y="3910"/>
                    </a:cubicBezTo>
                    <a:cubicBezTo>
                      <a:pt x="712" y="3930"/>
                      <a:pt x="837" y="3940"/>
                      <a:pt x="966" y="3943"/>
                    </a:cubicBezTo>
                    <a:cubicBezTo>
                      <a:pt x="1104" y="3943"/>
                      <a:pt x="1242" y="3940"/>
                      <a:pt x="1381" y="3924"/>
                    </a:cubicBezTo>
                    <a:cubicBezTo>
                      <a:pt x="1532" y="3907"/>
                      <a:pt x="1687" y="3879"/>
                      <a:pt x="1835" y="3840"/>
                    </a:cubicBezTo>
                    <a:cubicBezTo>
                      <a:pt x="1986" y="3801"/>
                      <a:pt x="2134" y="3753"/>
                      <a:pt x="2279" y="3698"/>
                    </a:cubicBezTo>
                    <a:lnTo>
                      <a:pt x="2279" y="3698"/>
                    </a:lnTo>
                    <a:lnTo>
                      <a:pt x="2273" y="3701"/>
                    </a:lnTo>
                    <a:cubicBezTo>
                      <a:pt x="2495" y="3615"/>
                      <a:pt x="2707" y="3512"/>
                      <a:pt x="2913" y="3392"/>
                    </a:cubicBezTo>
                    <a:cubicBezTo>
                      <a:pt x="3116" y="3276"/>
                      <a:pt x="3309" y="3151"/>
                      <a:pt x="3499" y="3013"/>
                    </a:cubicBezTo>
                    <a:lnTo>
                      <a:pt x="3499" y="3016"/>
                    </a:lnTo>
                    <a:cubicBezTo>
                      <a:pt x="3589" y="2948"/>
                      <a:pt x="3679" y="2881"/>
                      <a:pt x="3769" y="2813"/>
                    </a:cubicBezTo>
                    <a:cubicBezTo>
                      <a:pt x="3837" y="2752"/>
                      <a:pt x="3904" y="2694"/>
                      <a:pt x="3972" y="2636"/>
                    </a:cubicBezTo>
                    <a:cubicBezTo>
                      <a:pt x="4033" y="2578"/>
                      <a:pt x="4094" y="2517"/>
                      <a:pt x="4155" y="2453"/>
                    </a:cubicBezTo>
                    <a:cubicBezTo>
                      <a:pt x="4470" y="2118"/>
                      <a:pt x="4741" y="1758"/>
                      <a:pt x="4957" y="1374"/>
                    </a:cubicBezTo>
                    <a:cubicBezTo>
                      <a:pt x="5066" y="1184"/>
                      <a:pt x="5156" y="988"/>
                      <a:pt x="5231" y="795"/>
                    </a:cubicBezTo>
                    <a:cubicBezTo>
                      <a:pt x="5262" y="702"/>
                      <a:pt x="5295" y="605"/>
                      <a:pt x="5324" y="495"/>
                    </a:cubicBezTo>
                    <a:cubicBezTo>
                      <a:pt x="5372" y="318"/>
                      <a:pt x="5404" y="174"/>
                      <a:pt x="5417" y="42"/>
                    </a:cubicBezTo>
                    <a:cubicBezTo>
                      <a:pt x="5421" y="26"/>
                      <a:pt x="5417" y="13"/>
                      <a:pt x="5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1165114" y="3793640"/>
                <a:ext cx="465737" cy="554882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529" extrusionOk="0">
                    <a:moveTo>
                      <a:pt x="1020" y="0"/>
                    </a:moveTo>
                    <a:cubicBezTo>
                      <a:pt x="989" y="0"/>
                      <a:pt x="953" y="3"/>
                      <a:pt x="911" y="10"/>
                    </a:cubicBezTo>
                    <a:cubicBezTo>
                      <a:pt x="857" y="20"/>
                      <a:pt x="808" y="39"/>
                      <a:pt x="760" y="61"/>
                    </a:cubicBezTo>
                    <a:cubicBezTo>
                      <a:pt x="689" y="94"/>
                      <a:pt x="615" y="145"/>
                      <a:pt x="541" y="216"/>
                    </a:cubicBezTo>
                    <a:cubicBezTo>
                      <a:pt x="480" y="274"/>
                      <a:pt x="422" y="345"/>
                      <a:pt x="357" y="438"/>
                    </a:cubicBezTo>
                    <a:cubicBezTo>
                      <a:pt x="261" y="586"/>
                      <a:pt x="181" y="767"/>
                      <a:pt x="113" y="988"/>
                    </a:cubicBezTo>
                    <a:cubicBezTo>
                      <a:pt x="59" y="1172"/>
                      <a:pt x="26" y="1365"/>
                      <a:pt x="13" y="1558"/>
                    </a:cubicBezTo>
                    <a:cubicBezTo>
                      <a:pt x="1" y="1745"/>
                      <a:pt x="16" y="1941"/>
                      <a:pt x="65" y="2147"/>
                    </a:cubicBezTo>
                    <a:cubicBezTo>
                      <a:pt x="110" y="2363"/>
                      <a:pt x="194" y="2566"/>
                      <a:pt x="303" y="2752"/>
                    </a:cubicBezTo>
                    <a:cubicBezTo>
                      <a:pt x="415" y="2942"/>
                      <a:pt x="561" y="3106"/>
                      <a:pt x="724" y="3232"/>
                    </a:cubicBezTo>
                    <a:cubicBezTo>
                      <a:pt x="898" y="3367"/>
                      <a:pt x="1101" y="3460"/>
                      <a:pt x="1314" y="3499"/>
                    </a:cubicBezTo>
                    <a:cubicBezTo>
                      <a:pt x="1403" y="3518"/>
                      <a:pt x="1494" y="3528"/>
                      <a:pt x="1590" y="3528"/>
                    </a:cubicBezTo>
                    <a:cubicBezTo>
                      <a:pt x="1690" y="3528"/>
                      <a:pt x="1793" y="3518"/>
                      <a:pt x="1896" y="3499"/>
                    </a:cubicBezTo>
                    <a:cubicBezTo>
                      <a:pt x="2102" y="3460"/>
                      <a:pt x="2286" y="3380"/>
                      <a:pt x="2427" y="3267"/>
                    </a:cubicBezTo>
                    <a:cubicBezTo>
                      <a:pt x="2466" y="3238"/>
                      <a:pt x="2498" y="3206"/>
                      <a:pt x="2530" y="3174"/>
                    </a:cubicBezTo>
                    <a:cubicBezTo>
                      <a:pt x="2562" y="3138"/>
                      <a:pt x="2595" y="3096"/>
                      <a:pt x="2623" y="3052"/>
                    </a:cubicBezTo>
                    <a:cubicBezTo>
                      <a:pt x="2646" y="3016"/>
                      <a:pt x="2669" y="2974"/>
                      <a:pt x="2688" y="2929"/>
                    </a:cubicBezTo>
                    <a:cubicBezTo>
                      <a:pt x="2710" y="2872"/>
                      <a:pt x="2724" y="2820"/>
                      <a:pt x="2733" y="2768"/>
                    </a:cubicBezTo>
                    <a:cubicBezTo>
                      <a:pt x="2749" y="2682"/>
                      <a:pt x="2739" y="2591"/>
                      <a:pt x="2714" y="2508"/>
                    </a:cubicBezTo>
                    <a:cubicBezTo>
                      <a:pt x="2685" y="2427"/>
                      <a:pt x="2636" y="2350"/>
                      <a:pt x="2569" y="2292"/>
                    </a:cubicBezTo>
                    <a:cubicBezTo>
                      <a:pt x="2523" y="2250"/>
                      <a:pt x="2469" y="2218"/>
                      <a:pt x="2408" y="2196"/>
                    </a:cubicBezTo>
                    <a:cubicBezTo>
                      <a:pt x="2473" y="2166"/>
                      <a:pt x="2537" y="2134"/>
                      <a:pt x="2591" y="2099"/>
                    </a:cubicBezTo>
                    <a:cubicBezTo>
                      <a:pt x="2681" y="2044"/>
                      <a:pt x="2755" y="1979"/>
                      <a:pt x="2813" y="1912"/>
                    </a:cubicBezTo>
                    <a:cubicBezTo>
                      <a:pt x="2878" y="1838"/>
                      <a:pt x="2920" y="1755"/>
                      <a:pt x="2942" y="1664"/>
                    </a:cubicBezTo>
                    <a:cubicBezTo>
                      <a:pt x="2961" y="1568"/>
                      <a:pt x="2955" y="1462"/>
                      <a:pt x="2923" y="1368"/>
                    </a:cubicBezTo>
                    <a:cubicBezTo>
                      <a:pt x="2910" y="1330"/>
                      <a:pt x="2890" y="1291"/>
                      <a:pt x="2862" y="1259"/>
                    </a:cubicBezTo>
                    <a:cubicBezTo>
                      <a:pt x="2839" y="1230"/>
                      <a:pt x="2807" y="1204"/>
                      <a:pt x="2771" y="1181"/>
                    </a:cubicBezTo>
                    <a:cubicBezTo>
                      <a:pt x="2714" y="1149"/>
                      <a:pt x="2639" y="1130"/>
                      <a:pt x="2550" y="1130"/>
                    </a:cubicBezTo>
                    <a:cubicBezTo>
                      <a:pt x="2507" y="1130"/>
                      <a:pt x="2473" y="1134"/>
                      <a:pt x="2434" y="1140"/>
                    </a:cubicBezTo>
                    <a:cubicBezTo>
                      <a:pt x="2476" y="1101"/>
                      <a:pt x="2514" y="1052"/>
                      <a:pt x="2550" y="1008"/>
                    </a:cubicBezTo>
                    <a:cubicBezTo>
                      <a:pt x="2620" y="911"/>
                      <a:pt x="2672" y="818"/>
                      <a:pt x="2704" y="721"/>
                    </a:cubicBezTo>
                    <a:cubicBezTo>
                      <a:pt x="2733" y="624"/>
                      <a:pt x="2736" y="519"/>
                      <a:pt x="2707" y="422"/>
                    </a:cubicBezTo>
                    <a:cubicBezTo>
                      <a:pt x="2697" y="380"/>
                      <a:pt x="2678" y="335"/>
                      <a:pt x="2646" y="287"/>
                    </a:cubicBezTo>
                    <a:cubicBezTo>
                      <a:pt x="2623" y="245"/>
                      <a:pt x="2591" y="207"/>
                      <a:pt x="2556" y="177"/>
                    </a:cubicBezTo>
                    <a:cubicBezTo>
                      <a:pt x="2492" y="119"/>
                      <a:pt x="2415" y="84"/>
                      <a:pt x="2327" y="71"/>
                    </a:cubicBezTo>
                    <a:cubicBezTo>
                      <a:pt x="2302" y="67"/>
                      <a:pt x="2272" y="64"/>
                      <a:pt x="2247" y="64"/>
                    </a:cubicBezTo>
                    <a:cubicBezTo>
                      <a:pt x="2115" y="64"/>
                      <a:pt x="1970" y="110"/>
                      <a:pt x="1816" y="200"/>
                    </a:cubicBezTo>
                    <a:cubicBezTo>
                      <a:pt x="1722" y="254"/>
                      <a:pt x="1632" y="322"/>
                      <a:pt x="1549" y="403"/>
                    </a:cubicBezTo>
                    <a:lnTo>
                      <a:pt x="1539" y="412"/>
                    </a:lnTo>
                    <a:cubicBezTo>
                      <a:pt x="1536" y="396"/>
                      <a:pt x="1532" y="380"/>
                      <a:pt x="1526" y="364"/>
                    </a:cubicBezTo>
                    <a:cubicBezTo>
                      <a:pt x="1516" y="319"/>
                      <a:pt x="1494" y="274"/>
                      <a:pt x="1464" y="232"/>
                    </a:cubicBezTo>
                    <a:cubicBezTo>
                      <a:pt x="1436" y="190"/>
                      <a:pt x="1400" y="152"/>
                      <a:pt x="1359" y="119"/>
                    </a:cubicBezTo>
                    <a:cubicBezTo>
                      <a:pt x="1275" y="52"/>
                      <a:pt x="1175" y="13"/>
                      <a:pt x="1066" y="3"/>
                    </a:cubicBezTo>
                    <a:cubicBezTo>
                      <a:pt x="1050" y="0"/>
                      <a:pt x="1036" y="0"/>
                      <a:pt x="1020" y="0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1462126" y="4133734"/>
                <a:ext cx="66983" cy="289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84" extrusionOk="0">
                    <a:moveTo>
                      <a:pt x="367" y="0"/>
                    </a:moveTo>
                    <a:cubicBezTo>
                      <a:pt x="361" y="0"/>
                      <a:pt x="355" y="0"/>
                      <a:pt x="348" y="3"/>
                    </a:cubicBezTo>
                    <a:cubicBezTo>
                      <a:pt x="322" y="13"/>
                      <a:pt x="297" y="23"/>
                      <a:pt x="271" y="33"/>
                    </a:cubicBezTo>
                    <a:cubicBezTo>
                      <a:pt x="200" y="55"/>
                      <a:pt x="126" y="67"/>
                      <a:pt x="49" y="74"/>
                    </a:cubicBezTo>
                    <a:cubicBezTo>
                      <a:pt x="20" y="77"/>
                      <a:pt x="0" y="110"/>
                      <a:pt x="4" y="138"/>
                    </a:cubicBezTo>
                    <a:cubicBezTo>
                      <a:pt x="10" y="165"/>
                      <a:pt x="34" y="184"/>
                      <a:pt x="61" y="184"/>
                    </a:cubicBezTo>
                    <a:cubicBezTo>
                      <a:pt x="63" y="184"/>
                      <a:pt x="66" y="184"/>
                      <a:pt x="68" y="183"/>
                    </a:cubicBezTo>
                    <a:cubicBezTo>
                      <a:pt x="181" y="168"/>
                      <a:pt x="287" y="135"/>
                      <a:pt x="390" y="94"/>
                    </a:cubicBezTo>
                    <a:cubicBezTo>
                      <a:pt x="416" y="81"/>
                      <a:pt x="425" y="52"/>
                      <a:pt x="413" y="26"/>
                    </a:cubicBezTo>
                    <a:cubicBezTo>
                      <a:pt x="406" y="9"/>
                      <a:pt x="387" y="0"/>
                      <a:pt x="36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1458982" y="3974772"/>
                <a:ext cx="66040" cy="3569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27" extrusionOk="0">
                    <a:moveTo>
                      <a:pt x="359" y="1"/>
                    </a:moveTo>
                    <a:cubicBezTo>
                      <a:pt x="349" y="1"/>
                      <a:pt x="342" y="1"/>
                      <a:pt x="336" y="4"/>
                    </a:cubicBezTo>
                    <a:cubicBezTo>
                      <a:pt x="295" y="26"/>
                      <a:pt x="249" y="46"/>
                      <a:pt x="204" y="62"/>
                    </a:cubicBezTo>
                    <a:cubicBezTo>
                      <a:pt x="159" y="74"/>
                      <a:pt x="111" y="84"/>
                      <a:pt x="63" y="90"/>
                    </a:cubicBezTo>
                    <a:cubicBezTo>
                      <a:pt x="27" y="94"/>
                      <a:pt x="1" y="136"/>
                      <a:pt x="8" y="171"/>
                    </a:cubicBezTo>
                    <a:cubicBezTo>
                      <a:pt x="11" y="187"/>
                      <a:pt x="20" y="203"/>
                      <a:pt x="37" y="213"/>
                    </a:cubicBezTo>
                    <a:cubicBezTo>
                      <a:pt x="47" y="223"/>
                      <a:pt x="59" y="226"/>
                      <a:pt x="69" y="226"/>
                    </a:cubicBezTo>
                    <a:cubicBezTo>
                      <a:pt x="72" y="226"/>
                      <a:pt x="76" y="227"/>
                      <a:pt x="79" y="227"/>
                    </a:cubicBezTo>
                    <a:cubicBezTo>
                      <a:pt x="89" y="227"/>
                      <a:pt x="97" y="224"/>
                      <a:pt x="104" y="219"/>
                    </a:cubicBezTo>
                    <a:cubicBezTo>
                      <a:pt x="201" y="187"/>
                      <a:pt x="291" y="148"/>
                      <a:pt x="381" y="104"/>
                    </a:cubicBezTo>
                    <a:cubicBezTo>
                      <a:pt x="407" y="90"/>
                      <a:pt x="420" y="59"/>
                      <a:pt x="407" y="32"/>
                    </a:cubicBezTo>
                    <a:cubicBezTo>
                      <a:pt x="397" y="13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1354894" y="3875087"/>
                <a:ext cx="45127" cy="4669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7" extrusionOk="0">
                    <a:moveTo>
                      <a:pt x="223" y="1"/>
                    </a:moveTo>
                    <a:cubicBezTo>
                      <a:pt x="210" y="4"/>
                      <a:pt x="200" y="13"/>
                      <a:pt x="193" y="23"/>
                    </a:cubicBezTo>
                    <a:cubicBezTo>
                      <a:pt x="184" y="36"/>
                      <a:pt x="174" y="48"/>
                      <a:pt x="165" y="58"/>
                    </a:cubicBezTo>
                    <a:lnTo>
                      <a:pt x="165" y="58"/>
                    </a:lnTo>
                    <a:cubicBezTo>
                      <a:pt x="166" y="57"/>
                      <a:pt x="168" y="55"/>
                      <a:pt x="168" y="52"/>
                    </a:cubicBezTo>
                    <a:lnTo>
                      <a:pt x="168" y="52"/>
                    </a:lnTo>
                    <a:cubicBezTo>
                      <a:pt x="168" y="56"/>
                      <a:pt x="165" y="59"/>
                      <a:pt x="161" y="62"/>
                    </a:cubicBezTo>
                    <a:cubicBezTo>
                      <a:pt x="119" y="110"/>
                      <a:pt x="74" y="158"/>
                      <a:pt x="26" y="197"/>
                    </a:cubicBezTo>
                    <a:cubicBezTo>
                      <a:pt x="0" y="219"/>
                      <a:pt x="3" y="255"/>
                      <a:pt x="23" y="277"/>
                    </a:cubicBezTo>
                    <a:cubicBezTo>
                      <a:pt x="33" y="287"/>
                      <a:pt x="49" y="293"/>
                      <a:pt x="61" y="296"/>
                    </a:cubicBezTo>
                    <a:cubicBezTo>
                      <a:pt x="74" y="296"/>
                      <a:pt x="94" y="290"/>
                      <a:pt x="103" y="280"/>
                    </a:cubicBezTo>
                    <a:cubicBezTo>
                      <a:pt x="158" y="210"/>
                      <a:pt x="216" y="142"/>
                      <a:pt x="271" y="71"/>
                    </a:cubicBezTo>
                    <a:cubicBezTo>
                      <a:pt x="287" y="52"/>
                      <a:pt x="277" y="20"/>
                      <a:pt x="257" y="7"/>
                    </a:cubicBezTo>
                    <a:cubicBezTo>
                      <a:pt x="248" y="4"/>
                      <a:pt x="242" y="1"/>
                      <a:pt x="23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2794672" y="3407792"/>
                <a:ext cx="471870" cy="570606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3629" extrusionOk="0">
                    <a:moveTo>
                      <a:pt x="1670" y="1"/>
                    </a:moveTo>
                    <a:cubicBezTo>
                      <a:pt x="1661" y="1"/>
                      <a:pt x="1651" y="1"/>
                      <a:pt x="1642" y="2"/>
                    </a:cubicBezTo>
                    <a:cubicBezTo>
                      <a:pt x="1600" y="5"/>
                      <a:pt x="1564" y="11"/>
                      <a:pt x="1533" y="18"/>
                    </a:cubicBezTo>
                    <a:cubicBezTo>
                      <a:pt x="1519" y="21"/>
                      <a:pt x="1503" y="27"/>
                      <a:pt x="1490" y="34"/>
                    </a:cubicBezTo>
                    <a:cubicBezTo>
                      <a:pt x="1387" y="69"/>
                      <a:pt x="1301" y="134"/>
                      <a:pt x="1236" y="217"/>
                    </a:cubicBezTo>
                    <a:cubicBezTo>
                      <a:pt x="1204" y="259"/>
                      <a:pt x="1178" y="308"/>
                      <a:pt x="1162" y="355"/>
                    </a:cubicBezTo>
                    <a:cubicBezTo>
                      <a:pt x="1143" y="404"/>
                      <a:pt x="1133" y="452"/>
                      <a:pt x="1133" y="498"/>
                    </a:cubicBezTo>
                    <a:cubicBezTo>
                      <a:pt x="1133" y="513"/>
                      <a:pt x="1133" y="529"/>
                      <a:pt x="1136" y="546"/>
                    </a:cubicBezTo>
                    <a:lnTo>
                      <a:pt x="1123" y="539"/>
                    </a:lnTo>
                    <a:cubicBezTo>
                      <a:pt x="1020" y="481"/>
                      <a:pt x="918" y="440"/>
                      <a:pt x="814" y="410"/>
                    </a:cubicBezTo>
                    <a:cubicBezTo>
                      <a:pt x="711" y="382"/>
                      <a:pt x="617" y="368"/>
                      <a:pt x="530" y="368"/>
                    </a:cubicBezTo>
                    <a:cubicBezTo>
                      <a:pt x="470" y="368"/>
                      <a:pt x="413" y="375"/>
                      <a:pt x="361" y="388"/>
                    </a:cubicBezTo>
                    <a:cubicBezTo>
                      <a:pt x="335" y="394"/>
                      <a:pt x="309" y="401"/>
                      <a:pt x="287" y="413"/>
                    </a:cubicBezTo>
                    <a:cubicBezTo>
                      <a:pt x="206" y="446"/>
                      <a:pt x="138" y="501"/>
                      <a:pt x="90" y="571"/>
                    </a:cubicBezTo>
                    <a:cubicBezTo>
                      <a:pt x="65" y="610"/>
                      <a:pt x="42" y="655"/>
                      <a:pt x="29" y="700"/>
                    </a:cubicBezTo>
                    <a:cubicBezTo>
                      <a:pt x="13" y="755"/>
                      <a:pt x="3" y="803"/>
                      <a:pt x="3" y="845"/>
                    </a:cubicBezTo>
                    <a:cubicBezTo>
                      <a:pt x="0" y="945"/>
                      <a:pt x="29" y="1048"/>
                      <a:pt x="84" y="1135"/>
                    </a:cubicBezTo>
                    <a:cubicBezTo>
                      <a:pt x="138" y="1221"/>
                      <a:pt x="209" y="1299"/>
                      <a:pt x="303" y="1376"/>
                    </a:cubicBezTo>
                    <a:cubicBezTo>
                      <a:pt x="348" y="1411"/>
                      <a:pt x="396" y="1447"/>
                      <a:pt x="447" y="1476"/>
                    </a:cubicBezTo>
                    <a:cubicBezTo>
                      <a:pt x="409" y="1479"/>
                      <a:pt x="374" y="1486"/>
                      <a:pt x="331" y="1495"/>
                    </a:cubicBezTo>
                    <a:cubicBezTo>
                      <a:pt x="248" y="1517"/>
                      <a:pt x="181" y="1550"/>
                      <a:pt x="132" y="1598"/>
                    </a:cubicBezTo>
                    <a:cubicBezTo>
                      <a:pt x="100" y="1630"/>
                      <a:pt x="77" y="1659"/>
                      <a:pt x="61" y="1695"/>
                    </a:cubicBezTo>
                    <a:cubicBezTo>
                      <a:pt x="46" y="1734"/>
                      <a:pt x="32" y="1775"/>
                      <a:pt x="29" y="1817"/>
                    </a:cubicBezTo>
                    <a:cubicBezTo>
                      <a:pt x="22" y="1917"/>
                      <a:pt x="42" y="2023"/>
                      <a:pt x="87" y="2107"/>
                    </a:cubicBezTo>
                    <a:cubicBezTo>
                      <a:pt x="129" y="2190"/>
                      <a:pt x="193" y="2261"/>
                      <a:pt x="273" y="2316"/>
                    </a:cubicBezTo>
                    <a:cubicBezTo>
                      <a:pt x="345" y="2367"/>
                      <a:pt x="435" y="2409"/>
                      <a:pt x="531" y="2441"/>
                    </a:cubicBezTo>
                    <a:cubicBezTo>
                      <a:pt x="596" y="2460"/>
                      <a:pt x="667" y="2480"/>
                      <a:pt x="734" y="2490"/>
                    </a:cubicBezTo>
                    <a:cubicBezTo>
                      <a:pt x="679" y="2528"/>
                      <a:pt x="634" y="2573"/>
                      <a:pt x="602" y="2625"/>
                    </a:cubicBezTo>
                    <a:cubicBezTo>
                      <a:pt x="554" y="2699"/>
                      <a:pt x="525" y="2783"/>
                      <a:pt x="518" y="2866"/>
                    </a:cubicBezTo>
                    <a:cubicBezTo>
                      <a:pt x="512" y="2956"/>
                      <a:pt x="528" y="3047"/>
                      <a:pt x="563" y="3124"/>
                    </a:cubicBezTo>
                    <a:cubicBezTo>
                      <a:pt x="582" y="3172"/>
                      <a:pt x="612" y="3221"/>
                      <a:pt x="647" y="3268"/>
                    </a:cubicBezTo>
                    <a:cubicBezTo>
                      <a:pt x="676" y="3310"/>
                      <a:pt x="705" y="3343"/>
                      <a:pt x="737" y="3371"/>
                    </a:cubicBezTo>
                    <a:cubicBezTo>
                      <a:pt x="779" y="3410"/>
                      <a:pt x="818" y="3442"/>
                      <a:pt x="860" y="3468"/>
                    </a:cubicBezTo>
                    <a:cubicBezTo>
                      <a:pt x="898" y="3494"/>
                      <a:pt x="937" y="3513"/>
                      <a:pt x="982" y="3533"/>
                    </a:cubicBezTo>
                    <a:cubicBezTo>
                      <a:pt x="1126" y="3596"/>
                      <a:pt x="1291" y="3629"/>
                      <a:pt x="1467" y="3629"/>
                    </a:cubicBezTo>
                    <a:cubicBezTo>
                      <a:pt x="1496" y="3629"/>
                      <a:pt x="1526" y="3628"/>
                      <a:pt x="1555" y="3626"/>
                    </a:cubicBezTo>
                    <a:cubicBezTo>
                      <a:pt x="1661" y="3616"/>
                      <a:pt x="1760" y="3600"/>
                      <a:pt x="1857" y="3577"/>
                    </a:cubicBezTo>
                    <a:cubicBezTo>
                      <a:pt x="1951" y="3552"/>
                      <a:pt x="2038" y="3523"/>
                      <a:pt x="2118" y="3484"/>
                    </a:cubicBezTo>
                    <a:cubicBezTo>
                      <a:pt x="2314" y="3391"/>
                      <a:pt x="2488" y="3249"/>
                      <a:pt x="2623" y="3075"/>
                    </a:cubicBezTo>
                    <a:cubicBezTo>
                      <a:pt x="2752" y="2915"/>
                      <a:pt x="2852" y="2718"/>
                      <a:pt x="2913" y="2509"/>
                    </a:cubicBezTo>
                    <a:cubicBezTo>
                      <a:pt x="2974" y="2297"/>
                      <a:pt x="3000" y="2081"/>
                      <a:pt x="2993" y="1862"/>
                    </a:cubicBezTo>
                    <a:cubicBezTo>
                      <a:pt x="2987" y="1652"/>
                      <a:pt x="2955" y="1453"/>
                      <a:pt x="2897" y="1279"/>
                    </a:cubicBezTo>
                    <a:cubicBezTo>
                      <a:pt x="2836" y="1092"/>
                      <a:pt x="2755" y="916"/>
                      <a:pt x="2659" y="752"/>
                    </a:cubicBezTo>
                    <a:cubicBezTo>
                      <a:pt x="2540" y="552"/>
                      <a:pt x="2417" y="397"/>
                      <a:pt x="2282" y="278"/>
                    </a:cubicBezTo>
                    <a:cubicBezTo>
                      <a:pt x="2198" y="201"/>
                      <a:pt x="2127" y="150"/>
                      <a:pt x="2054" y="108"/>
                    </a:cubicBezTo>
                    <a:cubicBezTo>
                      <a:pt x="1964" y="60"/>
                      <a:pt x="1880" y="27"/>
                      <a:pt x="1799" y="15"/>
                    </a:cubicBezTo>
                    <a:cubicBezTo>
                      <a:pt x="1760" y="7"/>
                      <a:pt x="1715" y="1"/>
                      <a:pt x="1670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2925174" y="3787037"/>
                <a:ext cx="68084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21" extrusionOk="0">
                    <a:moveTo>
                      <a:pt x="375" y="0"/>
                    </a:moveTo>
                    <a:cubicBezTo>
                      <a:pt x="373" y="0"/>
                      <a:pt x="372" y="0"/>
                      <a:pt x="370" y="1"/>
                    </a:cubicBezTo>
                    <a:cubicBezTo>
                      <a:pt x="306" y="11"/>
                      <a:pt x="243" y="18"/>
                      <a:pt x="179" y="18"/>
                    </a:cubicBezTo>
                    <a:cubicBezTo>
                      <a:pt x="167" y="18"/>
                      <a:pt x="155" y="17"/>
                      <a:pt x="143" y="17"/>
                    </a:cubicBezTo>
                    <a:cubicBezTo>
                      <a:pt x="116" y="13"/>
                      <a:pt x="91" y="13"/>
                      <a:pt x="61" y="7"/>
                    </a:cubicBezTo>
                    <a:cubicBezTo>
                      <a:pt x="55" y="7"/>
                      <a:pt x="49" y="7"/>
                      <a:pt x="42" y="10"/>
                    </a:cubicBezTo>
                    <a:cubicBezTo>
                      <a:pt x="23" y="13"/>
                      <a:pt x="10" y="26"/>
                      <a:pt x="7" y="48"/>
                    </a:cubicBezTo>
                    <a:cubicBezTo>
                      <a:pt x="0" y="75"/>
                      <a:pt x="20" y="100"/>
                      <a:pt x="46" y="103"/>
                    </a:cubicBezTo>
                    <a:cubicBezTo>
                      <a:pt x="112" y="115"/>
                      <a:pt x="179" y="121"/>
                      <a:pt x="246" y="121"/>
                    </a:cubicBezTo>
                    <a:cubicBezTo>
                      <a:pt x="290" y="121"/>
                      <a:pt x="334" y="118"/>
                      <a:pt x="377" y="113"/>
                    </a:cubicBezTo>
                    <a:cubicBezTo>
                      <a:pt x="406" y="106"/>
                      <a:pt x="432" y="84"/>
                      <a:pt x="428" y="52"/>
                    </a:cubicBezTo>
                    <a:cubicBezTo>
                      <a:pt x="425" y="27"/>
                      <a:pt x="40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2889797" y="3632792"/>
                <a:ext cx="6745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56" extrusionOk="0">
                    <a:moveTo>
                      <a:pt x="58" y="1"/>
                    </a:moveTo>
                    <a:cubicBezTo>
                      <a:pt x="54" y="1"/>
                      <a:pt x="50" y="1"/>
                      <a:pt x="45" y="3"/>
                    </a:cubicBezTo>
                    <a:cubicBezTo>
                      <a:pt x="26" y="9"/>
                      <a:pt x="10" y="25"/>
                      <a:pt x="7" y="45"/>
                    </a:cubicBezTo>
                    <a:cubicBezTo>
                      <a:pt x="1" y="77"/>
                      <a:pt x="20" y="103"/>
                      <a:pt x="49" y="109"/>
                    </a:cubicBezTo>
                    <a:cubicBezTo>
                      <a:pt x="148" y="132"/>
                      <a:pt x="245" y="148"/>
                      <a:pt x="344" y="154"/>
                    </a:cubicBezTo>
                    <a:cubicBezTo>
                      <a:pt x="348" y="155"/>
                      <a:pt x="352" y="156"/>
                      <a:pt x="356" y="156"/>
                    </a:cubicBezTo>
                    <a:cubicBezTo>
                      <a:pt x="365" y="156"/>
                      <a:pt x="373" y="153"/>
                      <a:pt x="380" y="151"/>
                    </a:cubicBezTo>
                    <a:cubicBezTo>
                      <a:pt x="393" y="148"/>
                      <a:pt x="402" y="141"/>
                      <a:pt x="412" y="132"/>
                    </a:cubicBezTo>
                    <a:cubicBezTo>
                      <a:pt x="422" y="119"/>
                      <a:pt x="429" y="99"/>
                      <a:pt x="426" y="80"/>
                    </a:cubicBezTo>
                    <a:cubicBezTo>
                      <a:pt x="426" y="48"/>
                      <a:pt x="396" y="18"/>
                      <a:pt x="363" y="18"/>
                    </a:cubicBezTo>
                    <a:cubicBezTo>
                      <a:pt x="360" y="18"/>
                      <a:pt x="357" y="19"/>
                      <a:pt x="354" y="19"/>
                    </a:cubicBezTo>
                    <a:cubicBezTo>
                      <a:pt x="306" y="25"/>
                      <a:pt x="258" y="25"/>
                      <a:pt x="209" y="25"/>
                    </a:cubicBezTo>
                    <a:cubicBezTo>
                      <a:pt x="161" y="22"/>
                      <a:pt x="117" y="13"/>
                      <a:pt x="68" y="3"/>
                    </a:cubicBezTo>
                    <a:cubicBezTo>
                      <a:pt x="65" y="1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2985866" y="3505591"/>
                <a:ext cx="51259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8" extrusionOk="0">
                    <a:moveTo>
                      <a:pt x="52" y="1"/>
                    </a:moveTo>
                    <a:cubicBezTo>
                      <a:pt x="49" y="1"/>
                      <a:pt x="46" y="1"/>
                      <a:pt x="39" y="4"/>
                    </a:cubicBezTo>
                    <a:cubicBezTo>
                      <a:pt x="33" y="4"/>
                      <a:pt x="23" y="11"/>
                      <a:pt x="20" y="17"/>
                    </a:cubicBezTo>
                    <a:cubicBezTo>
                      <a:pt x="4" y="33"/>
                      <a:pt x="1" y="65"/>
                      <a:pt x="20" y="81"/>
                    </a:cubicBezTo>
                    <a:cubicBezTo>
                      <a:pt x="91" y="136"/>
                      <a:pt x="165" y="188"/>
                      <a:pt x="236" y="243"/>
                    </a:cubicBezTo>
                    <a:cubicBezTo>
                      <a:pt x="243" y="246"/>
                      <a:pt x="252" y="248"/>
                      <a:pt x="261" y="248"/>
                    </a:cubicBezTo>
                    <a:cubicBezTo>
                      <a:pt x="267" y="248"/>
                      <a:pt x="273" y="247"/>
                      <a:pt x="278" y="246"/>
                    </a:cubicBezTo>
                    <a:cubicBezTo>
                      <a:pt x="293" y="243"/>
                      <a:pt x="307" y="233"/>
                      <a:pt x="313" y="219"/>
                    </a:cubicBezTo>
                    <a:cubicBezTo>
                      <a:pt x="326" y="194"/>
                      <a:pt x="320" y="155"/>
                      <a:pt x="290" y="142"/>
                    </a:cubicBezTo>
                    <a:cubicBezTo>
                      <a:pt x="232" y="117"/>
                      <a:pt x="178" y="81"/>
                      <a:pt x="127" y="46"/>
                    </a:cubicBezTo>
                    <a:cubicBezTo>
                      <a:pt x="126" y="44"/>
                      <a:pt x="124" y="43"/>
                      <a:pt x="123" y="42"/>
                    </a:cubicBezTo>
                    <a:lnTo>
                      <a:pt x="123" y="42"/>
                    </a:lnTo>
                    <a:cubicBezTo>
                      <a:pt x="123" y="42"/>
                      <a:pt x="123" y="42"/>
                      <a:pt x="123" y="42"/>
                    </a:cubicBezTo>
                    <a:cubicBezTo>
                      <a:pt x="110" y="33"/>
                      <a:pt x="97" y="23"/>
                      <a:pt x="85" y="14"/>
                    </a:cubicBezTo>
                    <a:cubicBezTo>
                      <a:pt x="75" y="7"/>
                      <a:pt x="66" y="1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29"/>
            <p:cNvGrpSpPr/>
            <p:nvPr/>
          </p:nvGrpSpPr>
          <p:grpSpPr>
            <a:xfrm flipH="1">
              <a:off x="313684" y="2831771"/>
              <a:ext cx="624069" cy="490416"/>
              <a:chOff x="3305834" y="2226821"/>
              <a:chExt cx="624069" cy="490416"/>
            </a:xfrm>
          </p:grpSpPr>
          <p:sp>
            <p:nvSpPr>
              <p:cNvPr id="837" name="Google Shape;837;p29"/>
              <p:cNvSpPr/>
              <p:nvPr/>
            </p:nvSpPr>
            <p:spPr>
              <a:xfrm>
                <a:off x="3525331" y="2518330"/>
                <a:ext cx="404572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237" extrusionOk="0">
                    <a:moveTo>
                      <a:pt x="2238" y="0"/>
                    </a:moveTo>
                    <a:cubicBezTo>
                      <a:pt x="2212" y="0"/>
                      <a:pt x="2186" y="3"/>
                      <a:pt x="2161" y="7"/>
                    </a:cubicBezTo>
                    <a:cubicBezTo>
                      <a:pt x="2128" y="10"/>
                      <a:pt x="2100" y="13"/>
                      <a:pt x="2067" y="20"/>
                    </a:cubicBezTo>
                    <a:lnTo>
                      <a:pt x="2074" y="20"/>
                    </a:lnTo>
                    <a:cubicBezTo>
                      <a:pt x="1999" y="36"/>
                      <a:pt x="1929" y="58"/>
                      <a:pt x="1858" y="87"/>
                    </a:cubicBezTo>
                    <a:cubicBezTo>
                      <a:pt x="1791" y="113"/>
                      <a:pt x="1726" y="145"/>
                      <a:pt x="1665" y="177"/>
                    </a:cubicBezTo>
                    <a:lnTo>
                      <a:pt x="1668" y="174"/>
                    </a:lnTo>
                    <a:lnTo>
                      <a:pt x="1668" y="174"/>
                    </a:lnTo>
                    <a:cubicBezTo>
                      <a:pt x="1594" y="213"/>
                      <a:pt x="1517" y="258"/>
                      <a:pt x="1443" y="299"/>
                    </a:cubicBezTo>
                    <a:cubicBezTo>
                      <a:pt x="1372" y="342"/>
                      <a:pt x="1301" y="384"/>
                      <a:pt x="1231" y="425"/>
                    </a:cubicBezTo>
                    <a:cubicBezTo>
                      <a:pt x="1069" y="519"/>
                      <a:pt x="912" y="615"/>
                      <a:pt x="754" y="718"/>
                    </a:cubicBezTo>
                    <a:cubicBezTo>
                      <a:pt x="497" y="883"/>
                      <a:pt x="246" y="1052"/>
                      <a:pt x="1" y="1236"/>
                    </a:cubicBezTo>
                    <a:cubicBezTo>
                      <a:pt x="149" y="1230"/>
                      <a:pt x="297" y="1220"/>
                      <a:pt x="445" y="1207"/>
                    </a:cubicBezTo>
                    <a:cubicBezTo>
                      <a:pt x="583" y="1188"/>
                      <a:pt x="719" y="1168"/>
                      <a:pt x="857" y="1146"/>
                    </a:cubicBezTo>
                    <a:cubicBezTo>
                      <a:pt x="1044" y="1114"/>
                      <a:pt x="1211" y="1082"/>
                      <a:pt x="1378" y="1043"/>
                    </a:cubicBezTo>
                    <a:cubicBezTo>
                      <a:pt x="1565" y="1001"/>
                      <a:pt x="1729" y="956"/>
                      <a:pt x="1880" y="905"/>
                    </a:cubicBezTo>
                    <a:cubicBezTo>
                      <a:pt x="2048" y="847"/>
                      <a:pt x="2180" y="786"/>
                      <a:pt x="2293" y="715"/>
                    </a:cubicBezTo>
                    <a:cubicBezTo>
                      <a:pt x="2344" y="682"/>
                      <a:pt x="2386" y="651"/>
                      <a:pt x="2424" y="615"/>
                    </a:cubicBezTo>
                    <a:cubicBezTo>
                      <a:pt x="2447" y="586"/>
                      <a:pt x="2470" y="554"/>
                      <a:pt x="2492" y="525"/>
                    </a:cubicBezTo>
                    <a:lnTo>
                      <a:pt x="2492" y="522"/>
                    </a:lnTo>
                    <a:cubicBezTo>
                      <a:pt x="2505" y="502"/>
                      <a:pt x="2518" y="480"/>
                      <a:pt x="2528" y="458"/>
                    </a:cubicBezTo>
                    <a:cubicBezTo>
                      <a:pt x="2537" y="438"/>
                      <a:pt x="2547" y="415"/>
                      <a:pt x="2553" y="396"/>
                    </a:cubicBezTo>
                    <a:cubicBezTo>
                      <a:pt x="2559" y="377"/>
                      <a:pt x="2563" y="361"/>
                      <a:pt x="2566" y="342"/>
                    </a:cubicBezTo>
                    <a:cubicBezTo>
                      <a:pt x="2569" y="326"/>
                      <a:pt x="2569" y="306"/>
                      <a:pt x="2573" y="290"/>
                    </a:cubicBezTo>
                    <a:lnTo>
                      <a:pt x="2569" y="290"/>
                    </a:lnTo>
                    <a:cubicBezTo>
                      <a:pt x="2573" y="268"/>
                      <a:pt x="2569" y="241"/>
                      <a:pt x="2566" y="219"/>
                    </a:cubicBezTo>
                    <a:cubicBezTo>
                      <a:pt x="2559" y="193"/>
                      <a:pt x="2550" y="171"/>
                      <a:pt x="2540" y="149"/>
                    </a:cubicBezTo>
                    <a:cubicBezTo>
                      <a:pt x="2531" y="132"/>
                      <a:pt x="2518" y="116"/>
                      <a:pt x="2508" y="100"/>
                    </a:cubicBezTo>
                    <a:cubicBezTo>
                      <a:pt x="2492" y="84"/>
                      <a:pt x="2473" y="68"/>
                      <a:pt x="2454" y="55"/>
                    </a:cubicBezTo>
                    <a:cubicBezTo>
                      <a:pt x="2444" y="48"/>
                      <a:pt x="2434" y="42"/>
                      <a:pt x="2421" y="39"/>
                    </a:cubicBezTo>
                    <a:cubicBezTo>
                      <a:pt x="2409" y="33"/>
                      <a:pt x="2396" y="26"/>
                      <a:pt x="2382" y="23"/>
                    </a:cubicBezTo>
                    <a:cubicBezTo>
                      <a:pt x="2363" y="17"/>
                      <a:pt x="2344" y="13"/>
                      <a:pt x="2328" y="10"/>
                    </a:cubicBezTo>
                    <a:cubicBezTo>
                      <a:pt x="2305" y="7"/>
                      <a:pt x="2286" y="3"/>
                      <a:pt x="2264" y="3"/>
                    </a:cubicBezTo>
                    <a:lnTo>
                      <a:pt x="2267" y="3"/>
                    </a:lnTo>
                    <a:cubicBezTo>
                      <a:pt x="2257" y="3"/>
                      <a:pt x="2247" y="0"/>
                      <a:pt x="2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3305834" y="2226821"/>
                <a:ext cx="454574" cy="490416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19" extrusionOk="0">
                    <a:moveTo>
                      <a:pt x="2504" y="0"/>
                    </a:moveTo>
                    <a:cubicBezTo>
                      <a:pt x="2363" y="0"/>
                      <a:pt x="2208" y="45"/>
                      <a:pt x="2034" y="136"/>
                    </a:cubicBezTo>
                    <a:cubicBezTo>
                      <a:pt x="1867" y="222"/>
                      <a:pt x="1700" y="345"/>
                      <a:pt x="1507" y="525"/>
                    </a:cubicBezTo>
                    <a:cubicBezTo>
                      <a:pt x="1352" y="670"/>
                      <a:pt x="1201" y="844"/>
                      <a:pt x="1043" y="1053"/>
                    </a:cubicBezTo>
                    <a:cubicBezTo>
                      <a:pt x="779" y="1407"/>
                      <a:pt x="541" y="1819"/>
                      <a:pt x="309" y="2315"/>
                    </a:cubicBezTo>
                    <a:cubicBezTo>
                      <a:pt x="283" y="2373"/>
                      <a:pt x="254" y="2434"/>
                      <a:pt x="228" y="2492"/>
                    </a:cubicBezTo>
                    <a:cubicBezTo>
                      <a:pt x="158" y="2675"/>
                      <a:pt x="93" y="2865"/>
                      <a:pt x="23" y="3049"/>
                    </a:cubicBezTo>
                    <a:cubicBezTo>
                      <a:pt x="16" y="3071"/>
                      <a:pt x="7" y="3096"/>
                      <a:pt x="0" y="3119"/>
                    </a:cubicBezTo>
                    <a:cubicBezTo>
                      <a:pt x="39" y="3100"/>
                      <a:pt x="78" y="3080"/>
                      <a:pt x="119" y="3058"/>
                    </a:cubicBezTo>
                    <a:cubicBezTo>
                      <a:pt x="122" y="3058"/>
                      <a:pt x="125" y="3055"/>
                      <a:pt x="129" y="3055"/>
                    </a:cubicBezTo>
                    <a:cubicBezTo>
                      <a:pt x="763" y="2655"/>
                      <a:pt x="1419" y="2292"/>
                      <a:pt x="1973" y="1783"/>
                    </a:cubicBezTo>
                    <a:cubicBezTo>
                      <a:pt x="2073" y="1690"/>
                      <a:pt x="2169" y="1597"/>
                      <a:pt x="2260" y="1494"/>
                    </a:cubicBezTo>
                    <a:cubicBezTo>
                      <a:pt x="2349" y="1394"/>
                      <a:pt x="2434" y="1291"/>
                      <a:pt x="2511" y="1182"/>
                    </a:cubicBezTo>
                    <a:cubicBezTo>
                      <a:pt x="2514" y="1178"/>
                      <a:pt x="2514" y="1178"/>
                      <a:pt x="2517" y="1178"/>
                    </a:cubicBezTo>
                    <a:cubicBezTo>
                      <a:pt x="2604" y="1049"/>
                      <a:pt x="2685" y="924"/>
                      <a:pt x="2752" y="795"/>
                    </a:cubicBezTo>
                    <a:cubicBezTo>
                      <a:pt x="2813" y="676"/>
                      <a:pt x="2852" y="570"/>
                      <a:pt x="2871" y="467"/>
                    </a:cubicBezTo>
                    <a:cubicBezTo>
                      <a:pt x="2890" y="380"/>
                      <a:pt x="2887" y="296"/>
                      <a:pt x="2865" y="222"/>
                    </a:cubicBezTo>
                    <a:cubicBezTo>
                      <a:pt x="2845" y="158"/>
                      <a:pt x="2801" y="100"/>
                      <a:pt x="2746" y="65"/>
                    </a:cubicBezTo>
                    <a:cubicBezTo>
                      <a:pt x="2688" y="29"/>
                      <a:pt x="2620" y="7"/>
                      <a:pt x="2546" y="4"/>
                    </a:cubicBezTo>
                    <a:cubicBezTo>
                      <a:pt x="2533" y="0"/>
                      <a:pt x="2517" y="0"/>
                      <a:pt x="2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9" name="Google Shape;839;p29"/>
          <p:cNvGrpSpPr/>
          <p:nvPr/>
        </p:nvGrpSpPr>
        <p:grpSpPr>
          <a:xfrm rot="6299960">
            <a:off x="6826590" y="1072119"/>
            <a:ext cx="703936" cy="602033"/>
            <a:chOff x="361372" y="1226894"/>
            <a:chExt cx="703957" cy="602051"/>
          </a:xfrm>
        </p:grpSpPr>
        <p:sp>
          <p:nvSpPr>
            <p:cNvPr id="840" name="Google Shape;840;p29"/>
            <p:cNvSpPr/>
            <p:nvPr/>
          </p:nvSpPr>
          <p:spPr>
            <a:xfrm>
              <a:off x="478557" y="1226894"/>
              <a:ext cx="586771" cy="602051"/>
            </a:xfrm>
            <a:custGeom>
              <a:avLst/>
              <a:gdLst/>
              <a:ahLst/>
              <a:cxnLst/>
              <a:rect l="l" t="t" r="r" b="b"/>
              <a:pathLst>
                <a:path w="5563" h="5708" extrusionOk="0">
                  <a:moveTo>
                    <a:pt x="2369" y="1"/>
                  </a:moveTo>
                  <a:cubicBezTo>
                    <a:pt x="2179" y="1"/>
                    <a:pt x="2005" y="11"/>
                    <a:pt x="1841" y="30"/>
                  </a:cubicBezTo>
                  <a:cubicBezTo>
                    <a:pt x="1687" y="50"/>
                    <a:pt x="1526" y="82"/>
                    <a:pt x="1326" y="130"/>
                  </a:cubicBezTo>
                  <a:cubicBezTo>
                    <a:pt x="1149" y="175"/>
                    <a:pt x="969" y="233"/>
                    <a:pt x="792" y="304"/>
                  </a:cubicBezTo>
                  <a:cubicBezTo>
                    <a:pt x="592" y="381"/>
                    <a:pt x="422" y="471"/>
                    <a:pt x="277" y="574"/>
                  </a:cubicBezTo>
                  <a:cubicBezTo>
                    <a:pt x="216" y="619"/>
                    <a:pt x="194" y="709"/>
                    <a:pt x="222" y="783"/>
                  </a:cubicBezTo>
                  <a:cubicBezTo>
                    <a:pt x="235" y="809"/>
                    <a:pt x="252" y="831"/>
                    <a:pt x="277" y="851"/>
                  </a:cubicBezTo>
                  <a:cubicBezTo>
                    <a:pt x="171" y="1134"/>
                    <a:pt x="97" y="1459"/>
                    <a:pt x="52" y="1813"/>
                  </a:cubicBezTo>
                  <a:cubicBezTo>
                    <a:pt x="1" y="2235"/>
                    <a:pt x="1" y="2666"/>
                    <a:pt x="49" y="3098"/>
                  </a:cubicBezTo>
                  <a:cubicBezTo>
                    <a:pt x="100" y="3542"/>
                    <a:pt x="209" y="3950"/>
                    <a:pt x="377" y="4320"/>
                  </a:cubicBezTo>
                  <a:cubicBezTo>
                    <a:pt x="557" y="4713"/>
                    <a:pt x="799" y="5032"/>
                    <a:pt x="1094" y="5264"/>
                  </a:cubicBezTo>
                  <a:cubicBezTo>
                    <a:pt x="1249" y="5383"/>
                    <a:pt x="1426" y="5482"/>
                    <a:pt x="1619" y="5560"/>
                  </a:cubicBezTo>
                  <a:cubicBezTo>
                    <a:pt x="1844" y="5647"/>
                    <a:pt x="2102" y="5695"/>
                    <a:pt x="2379" y="5705"/>
                  </a:cubicBezTo>
                  <a:cubicBezTo>
                    <a:pt x="2411" y="5708"/>
                    <a:pt x="2446" y="5708"/>
                    <a:pt x="2479" y="5708"/>
                  </a:cubicBezTo>
                  <a:cubicBezTo>
                    <a:pt x="2778" y="5708"/>
                    <a:pt x="3074" y="5659"/>
                    <a:pt x="3299" y="5621"/>
                  </a:cubicBezTo>
                  <a:lnTo>
                    <a:pt x="3470" y="5589"/>
                  </a:lnTo>
                  <a:lnTo>
                    <a:pt x="3483" y="5586"/>
                  </a:lnTo>
                  <a:cubicBezTo>
                    <a:pt x="3705" y="5547"/>
                    <a:pt x="3956" y="5499"/>
                    <a:pt x="4207" y="5473"/>
                  </a:cubicBezTo>
                  <a:cubicBezTo>
                    <a:pt x="4319" y="5460"/>
                    <a:pt x="4432" y="5454"/>
                    <a:pt x="4539" y="5454"/>
                  </a:cubicBezTo>
                  <a:cubicBezTo>
                    <a:pt x="4744" y="5454"/>
                    <a:pt x="4941" y="5479"/>
                    <a:pt x="5121" y="5521"/>
                  </a:cubicBezTo>
                  <a:cubicBezTo>
                    <a:pt x="5163" y="5534"/>
                    <a:pt x="5205" y="5547"/>
                    <a:pt x="5246" y="5560"/>
                  </a:cubicBezTo>
                  <a:cubicBezTo>
                    <a:pt x="5263" y="5566"/>
                    <a:pt x="5279" y="5570"/>
                    <a:pt x="5298" y="5570"/>
                  </a:cubicBezTo>
                  <a:cubicBezTo>
                    <a:pt x="5327" y="5570"/>
                    <a:pt x="5353" y="5560"/>
                    <a:pt x="5375" y="5540"/>
                  </a:cubicBezTo>
                  <a:cubicBezTo>
                    <a:pt x="5411" y="5512"/>
                    <a:pt x="5430" y="5470"/>
                    <a:pt x="5427" y="5421"/>
                  </a:cubicBezTo>
                  <a:cubicBezTo>
                    <a:pt x="5414" y="5270"/>
                    <a:pt x="5408" y="5128"/>
                    <a:pt x="5404" y="4987"/>
                  </a:cubicBezTo>
                  <a:cubicBezTo>
                    <a:pt x="5408" y="4662"/>
                    <a:pt x="5440" y="4331"/>
                    <a:pt x="5466" y="4108"/>
                  </a:cubicBezTo>
                  <a:lnTo>
                    <a:pt x="5478" y="4008"/>
                  </a:lnTo>
                  <a:lnTo>
                    <a:pt x="5478" y="3992"/>
                  </a:lnTo>
                  <a:cubicBezTo>
                    <a:pt x="5508" y="3744"/>
                    <a:pt x="5536" y="3490"/>
                    <a:pt x="5552" y="3236"/>
                  </a:cubicBezTo>
                  <a:cubicBezTo>
                    <a:pt x="5562" y="3101"/>
                    <a:pt x="5562" y="2952"/>
                    <a:pt x="5555" y="2782"/>
                  </a:cubicBezTo>
                  <a:cubicBezTo>
                    <a:pt x="5549" y="2634"/>
                    <a:pt x="5533" y="2496"/>
                    <a:pt x="5508" y="2354"/>
                  </a:cubicBezTo>
                  <a:cubicBezTo>
                    <a:pt x="5481" y="2209"/>
                    <a:pt x="5436" y="2055"/>
                    <a:pt x="5379" y="1893"/>
                  </a:cubicBezTo>
                  <a:cubicBezTo>
                    <a:pt x="5324" y="1749"/>
                    <a:pt x="5256" y="1604"/>
                    <a:pt x="5176" y="1465"/>
                  </a:cubicBezTo>
                  <a:cubicBezTo>
                    <a:pt x="5138" y="1401"/>
                    <a:pt x="5086" y="1314"/>
                    <a:pt x="5025" y="1228"/>
                  </a:cubicBezTo>
                  <a:cubicBezTo>
                    <a:pt x="4992" y="1183"/>
                    <a:pt x="4951" y="1131"/>
                    <a:pt x="4896" y="1067"/>
                  </a:cubicBezTo>
                  <a:cubicBezTo>
                    <a:pt x="4805" y="957"/>
                    <a:pt x="4706" y="858"/>
                    <a:pt x="4600" y="764"/>
                  </a:cubicBezTo>
                  <a:cubicBezTo>
                    <a:pt x="4419" y="606"/>
                    <a:pt x="4204" y="464"/>
                    <a:pt x="3940" y="336"/>
                  </a:cubicBezTo>
                  <a:cubicBezTo>
                    <a:pt x="3718" y="229"/>
                    <a:pt x="3470" y="146"/>
                    <a:pt x="3180" y="82"/>
                  </a:cubicBezTo>
                  <a:cubicBezTo>
                    <a:pt x="2936" y="30"/>
                    <a:pt x="2681" y="1"/>
                    <a:pt x="2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61372" y="1230691"/>
              <a:ext cx="648159" cy="540243"/>
            </a:xfrm>
            <a:custGeom>
              <a:avLst/>
              <a:gdLst/>
              <a:ahLst/>
              <a:cxnLst/>
              <a:rect l="l" t="t" r="r" b="b"/>
              <a:pathLst>
                <a:path w="6145" h="5122" extrusionOk="0">
                  <a:moveTo>
                    <a:pt x="5801" y="2660"/>
                  </a:moveTo>
                  <a:lnTo>
                    <a:pt x="5801" y="2660"/>
                  </a:lnTo>
                  <a:cubicBezTo>
                    <a:pt x="5802" y="2662"/>
                    <a:pt x="5804" y="2662"/>
                    <a:pt x="5804" y="2662"/>
                  </a:cubicBezTo>
                  <a:cubicBezTo>
                    <a:pt x="5803" y="2662"/>
                    <a:pt x="5802" y="2661"/>
                    <a:pt x="5801" y="2660"/>
                  </a:cubicBezTo>
                  <a:close/>
                  <a:moveTo>
                    <a:pt x="191" y="0"/>
                  </a:moveTo>
                  <a:cubicBezTo>
                    <a:pt x="123" y="0"/>
                    <a:pt x="59" y="42"/>
                    <a:pt x="33" y="110"/>
                  </a:cubicBezTo>
                  <a:cubicBezTo>
                    <a:pt x="1" y="193"/>
                    <a:pt x="46" y="297"/>
                    <a:pt x="133" y="326"/>
                  </a:cubicBezTo>
                  <a:cubicBezTo>
                    <a:pt x="667" y="516"/>
                    <a:pt x="1189" y="734"/>
                    <a:pt x="1691" y="998"/>
                  </a:cubicBezTo>
                  <a:cubicBezTo>
                    <a:pt x="1874" y="1095"/>
                    <a:pt x="2058" y="1198"/>
                    <a:pt x="2235" y="1304"/>
                  </a:cubicBezTo>
                  <a:cubicBezTo>
                    <a:pt x="2235" y="1449"/>
                    <a:pt x="2235" y="1594"/>
                    <a:pt x="2241" y="1738"/>
                  </a:cubicBezTo>
                  <a:cubicBezTo>
                    <a:pt x="2247" y="1890"/>
                    <a:pt x="2263" y="2044"/>
                    <a:pt x="2283" y="2196"/>
                  </a:cubicBezTo>
                  <a:cubicBezTo>
                    <a:pt x="2302" y="2347"/>
                    <a:pt x="2328" y="2499"/>
                    <a:pt x="2357" y="2646"/>
                  </a:cubicBezTo>
                  <a:cubicBezTo>
                    <a:pt x="2389" y="2804"/>
                    <a:pt x="2428" y="2962"/>
                    <a:pt x="2473" y="3113"/>
                  </a:cubicBezTo>
                  <a:cubicBezTo>
                    <a:pt x="2640" y="3718"/>
                    <a:pt x="2904" y="4291"/>
                    <a:pt x="3232" y="4825"/>
                  </a:cubicBezTo>
                  <a:cubicBezTo>
                    <a:pt x="3239" y="4837"/>
                    <a:pt x="3250" y="4845"/>
                    <a:pt x="3263" y="4845"/>
                  </a:cubicBezTo>
                  <a:cubicBezTo>
                    <a:pt x="3267" y="4845"/>
                    <a:pt x="3272" y="4844"/>
                    <a:pt x="3278" y="4841"/>
                  </a:cubicBezTo>
                  <a:cubicBezTo>
                    <a:pt x="3294" y="4835"/>
                    <a:pt x="3306" y="4812"/>
                    <a:pt x="3297" y="4797"/>
                  </a:cubicBezTo>
                  <a:cubicBezTo>
                    <a:pt x="3159" y="4568"/>
                    <a:pt x="3033" y="4333"/>
                    <a:pt x="2920" y="4088"/>
                  </a:cubicBezTo>
                  <a:cubicBezTo>
                    <a:pt x="2811" y="3837"/>
                    <a:pt x="2714" y="3580"/>
                    <a:pt x="2637" y="3316"/>
                  </a:cubicBezTo>
                  <a:cubicBezTo>
                    <a:pt x="2608" y="3213"/>
                    <a:pt x="2579" y="3106"/>
                    <a:pt x="2553" y="3001"/>
                  </a:cubicBezTo>
                  <a:cubicBezTo>
                    <a:pt x="2524" y="2885"/>
                    <a:pt x="2505" y="2765"/>
                    <a:pt x="2486" y="2646"/>
                  </a:cubicBezTo>
                  <a:cubicBezTo>
                    <a:pt x="2447" y="2417"/>
                    <a:pt x="2421" y="2190"/>
                    <a:pt x="2415" y="1958"/>
                  </a:cubicBezTo>
                  <a:cubicBezTo>
                    <a:pt x="2409" y="1777"/>
                    <a:pt x="2412" y="1600"/>
                    <a:pt x="2428" y="1423"/>
                  </a:cubicBezTo>
                  <a:cubicBezTo>
                    <a:pt x="2582" y="1520"/>
                    <a:pt x="2737" y="1619"/>
                    <a:pt x="2884" y="1722"/>
                  </a:cubicBezTo>
                  <a:cubicBezTo>
                    <a:pt x="3248" y="1977"/>
                    <a:pt x="3596" y="2260"/>
                    <a:pt x="3924" y="2560"/>
                  </a:cubicBezTo>
                  <a:lnTo>
                    <a:pt x="3924" y="2572"/>
                  </a:lnTo>
                  <a:cubicBezTo>
                    <a:pt x="3927" y="2630"/>
                    <a:pt x="3927" y="2692"/>
                    <a:pt x="3931" y="2750"/>
                  </a:cubicBezTo>
                  <a:lnTo>
                    <a:pt x="3931" y="2736"/>
                  </a:lnTo>
                  <a:cubicBezTo>
                    <a:pt x="3934" y="2897"/>
                    <a:pt x="3940" y="3059"/>
                    <a:pt x="3960" y="3219"/>
                  </a:cubicBezTo>
                  <a:cubicBezTo>
                    <a:pt x="3976" y="3377"/>
                    <a:pt x="4001" y="3534"/>
                    <a:pt x="4040" y="3692"/>
                  </a:cubicBezTo>
                  <a:cubicBezTo>
                    <a:pt x="4076" y="3843"/>
                    <a:pt x="4120" y="3995"/>
                    <a:pt x="4178" y="4140"/>
                  </a:cubicBezTo>
                  <a:cubicBezTo>
                    <a:pt x="4240" y="4301"/>
                    <a:pt x="4317" y="4455"/>
                    <a:pt x="4404" y="4604"/>
                  </a:cubicBezTo>
                  <a:cubicBezTo>
                    <a:pt x="4408" y="4613"/>
                    <a:pt x="4418" y="4619"/>
                    <a:pt x="4429" y="4619"/>
                  </a:cubicBezTo>
                  <a:cubicBezTo>
                    <a:pt x="4434" y="4619"/>
                    <a:pt x="4438" y="4618"/>
                    <a:pt x="4442" y="4616"/>
                  </a:cubicBezTo>
                  <a:cubicBezTo>
                    <a:pt x="4456" y="4613"/>
                    <a:pt x="4465" y="4593"/>
                    <a:pt x="4456" y="4580"/>
                  </a:cubicBezTo>
                  <a:cubicBezTo>
                    <a:pt x="4395" y="4478"/>
                    <a:pt x="4343" y="4368"/>
                    <a:pt x="4294" y="4259"/>
                  </a:cubicBezTo>
                  <a:cubicBezTo>
                    <a:pt x="4246" y="4149"/>
                    <a:pt x="4205" y="4037"/>
                    <a:pt x="4169" y="3921"/>
                  </a:cubicBezTo>
                  <a:cubicBezTo>
                    <a:pt x="4127" y="3773"/>
                    <a:pt x="4095" y="3625"/>
                    <a:pt x="4072" y="3473"/>
                  </a:cubicBezTo>
                  <a:cubicBezTo>
                    <a:pt x="4050" y="3313"/>
                    <a:pt x="4037" y="3151"/>
                    <a:pt x="4031" y="2991"/>
                  </a:cubicBezTo>
                  <a:lnTo>
                    <a:pt x="4031" y="2994"/>
                  </a:lnTo>
                  <a:cubicBezTo>
                    <a:pt x="4028" y="2885"/>
                    <a:pt x="4031" y="2775"/>
                    <a:pt x="4040" y="2665"/>
                  </a:cubicBezTo>
                  <a:cubicBezTo>
                    <a:pt x="4362" y="2974"/>
                    <a:pt x="4665" y="3310"/>
                    <a:pt x="4945" y="3657"/>
                  </a:cubicBezTo>
                  <a:cubicBezTo>
                    <a:pt x="4935" y="3873"/>
                    <a:pt x="4967" y="4082"/>
                    <a:pt x="5025" y="4288"/>
                  </a:cubicBezTo>
                  <a:cubicBezTo>
                    <a:pt x="5083" y="4510"/>
                    <a:pt x="5179" y="4719"/>
                    <a:pt x="5308" y="4909"/>
                  </a:cubicBezTo>
                  <a:cubicBezTo>
                    <a:pt x="5316" y="4919"/>
                    <a:pt x="5327" y="4924"/>
                    <a:pt x="5338" y="4924"/>
                  </a:cubicBezTo>
                  <a:cubicBezTo>
                    <a:pt x="5347" y="4924"/>
                    <a:pt x="5356" y="4921"/>
                    <a:pt x="5363" y="4916"/>
                  </a:cubicBezTo>
                  <a:cubicBezTo>
                    <a:pt x="5383" y="4899"/>
                    <a:pt x="5383" y="4877"/>
                    <a:pt x="5369" y="4858"/>
                  </a:cubicBezTo>
                  <a:cubicBezTo>
                    <a:pt x="5356" y="4841"/>
                    <a:pt x="5344" y="4822"/>
                    <a:pt x="5331" y="4803"/>
                  </a:cubicBezTo>
                  <a:cubicBezTo>
                    <a:pt x="5334" y="4803"/>
                    <a:pt x="5334" y="4806"/>
                    <a:pt x="5337" y="4809"/>
                  </a:cubicBezTo>
                  <a:lnTo>
                    <a:pt x="5337" y="4809"/>
                  </a:lnTo>
                  <a:cubicBezTo>
                    <a:pt x="5334" y="4806"/>
                    <a:pt x="5334" y="4803"/>
                    <a:pt x="5331" y="4800"/>
                  </a:cubicBezTo>
                  <a:cubicBezTo>
                    <a:pt x="5292" y="4735"/>
                    <a:pt x="5257" y="4668"/>
                    <a:pt x="5225" y="4600"/>
                  </a:cubicBezTo>
                  <a:cubicBezTo>
                    <a:pt x="5189" y="4519"/>
                    <a:pt x="5163" y="4439"/>
                    <a:pt x="5138" y="4356"/>
                  </a:cubicBezTo>
                  <a:cubicBezTo>
                    <a:pt x="5112" y="4268"/>
                    <a:pt x="5093" y="4179"/>
                    <a:pt x="5077" y="4088"/>
                  </a:cubicBezTo>
                  <a:cubicBezTo>
                    <a:pt x="5064" y="4001"/>
                    <a:pt x="5054" y="3914"/>
                    <a:pt x="5051" y="3824"/>
                  </a:cubicBezTo>
                  <a:lnTo>
                    <a:pt x="5051" y="3821"/>
                  </a:lnTo>
                  <a:lnTo>
                    <a:pt x="5051" y="3818"/>
                  </a:lnTo>
                  <a:lnTo>
                    <a:pt x="5051" y="3796"/>
                  </a:lnTo>
                  <a:cubicBezTo>
                    <a:pt x="5273" y="4085"/>
                    <a:pt x="5479" y="4384"/>
                    <a:pt x="5672" y="4690"/>
                  </a:cubicBezTo>
                  <a:cubicBezTo>
                    <a:pt x="5750" y="4819"/>
                    <a:pt x="5824" y="4947"/>
                    <a:pt x="5897" y="5079"/>
                  </a:cubicBezTo>
                  <a:cubicBezTo>
                    <a:pt x="5911" y="5106"/>
                    <a:pt x="5934" y="5121"/>
                    <a:pt x="5961" y="5121"/>
                  </a:cubicBezTo>
                  <a:cubicBezTo>
                    <a:pt x="5970" y="5121"/>
                    <a:pt x="5980" y="5119"/>
                    <a:pt x="5991" y="5115"/>
                  </a:cubicBezTo>
                  <a:cubicBezTo>
                    <a:pt x="6026" y="5102"/>
                    <a:pt x="6048" y="5054"/>
                    <a:pt x="6029" y="5018"/>
                  </a:cubicBezTo>
                  <a:cubicBezTo>
                    <a:pt x="5766" y="4542"/>
                    <a:pt x="5472" y="4078"/>
                    <a:pt x="5144" y="3641"/>
                  </a:cubicBezTo>
                  <a:cubicBezTo>
                    <a:pt x="5157" y="3641"/>
                    <a:pt x="5167" y="3644"/>
                    <a:pt x="5179" y="3644"/>
                  </a:cubicBezTo>
                  <a:cubicBezTo>
                    <a:pt x="5228" y="3650"/>
                    <a:pt x="5273" y="3660"/>
                    <a:pt x="5318" y="3670"/>
                  </a:cubicBezTo>
                  <a:cubicBezTo>
                    <a:pt x="5463" y="3705"/>
                    <a:pt x="5598" y="3757"/>
                    <a:pt x="5730" y="3821"/>
                  </a:cubicBezTo>
                  <a:lnTo>
                    <a:pt x="5730" y="3824"/>
                  </a:lnTo>
                  <a:cubicBezTo>
                    <a:pt x="5794" y="3857"/>
                    <a:pt x="5858" y="3895"/>
                    <a:pt x="5916" y="3937"/>
                  </a:cubicBezTo>
                  <a:cubicBezTo>
                    <a:pt x="5981" y="3979"/>
                    <a:pt x="6039" y="4027"/>
                    <a:pt x="6094" y="4075"/>
                  </a:cubicBezTo>
                  <a:cubicBezTo>
                    <a:pt x="6099" y="4079"/>
                    <a:pt x="6105" y="4081"/>
                    <a:pt x="6111" y="4081"/>
                  </a:cubicBezTo>
                  <a:cubicBezTo>
                    <a:pt x="6120" y="4081"/>
                    <a:pt x="6130" y="4077"/>
                    <a:pt x="6136" y="4069"/>
                  </a:cubicBezTo>
                  <a:cubicBezTo>
                    <a:pt x="6145" y="4053"/>
                    <a:pt x="6142" y="4040"/>
                    <a:pt x="6129" y="4027"/>
                  </a:cubicBezTo>
                  <a:cubicBezTo>
                    <a:pt x="6052" y="3962"/>
                    <a:pt x="5974" y="3901"/>
                    <a:pt x="5891" y="3843"/>
                  </a:cubicBezTo>
                  <a:cubicBezTo>
                    <a:pt x="5804" y="3789"/>
                    <a:pt x="5717" y="3738"/>
                    <a:pt x="5624" y="3696"/>
                  </a:cubicBezTo>
                  <a:cubicBezTo>
                    <a:pt x="5447" y="3612"/>
                    <a:pt x="5254" y="3557"/>
                    <a:pt x="5057" y="3525"/>
                  </a:cubicBezTo>
                  <a:cubicBezTo>
                    <a:pt x="5044" y="3509"/>
                    <a:pt x="5035" y="3493"/>
                    <a:pt x="5022" y="3476"/>
                  </a:cubicBezTo>
                  <a:cubicBezTo>
                    <a:pt x="4768" y="3155"/>
                    <a:pt x="4497" y="2849"/>
                    <a:pt x="4211" y="2556"/>
                  </a:cubicBezTo>
                  <a:cubicBezTo>
                    <a:pt x="4217" y="2553"/>
                    <a:pt x="4227" y="2553"/>
                    <a:pt x="4233" y="2550"/>
                  </a:cubicBezTo>
                  <a:cubicBezTo>
                    <a:pt x="4423" y="2495"/>
                    <a:pt x="4616" y="2460"/>
                    <a:pt x="4816" y="2453"/>
                  </a:cubicBezTo>
                  <a:cubicBezTo>
                    <a:pt x="4839" y="2452"/>
                    <a:pt x="4863" y="2452"/>
                    <a:pt x="4887" y="2452"/>
                  </a:cubicBezTo>
                  <a:cubicBezTo>
                    <a:pt x="4954" y="2452"/>
                    <a:pt x="5021" y="2455"/>
                    <a:pt x="5090" y="2460"/>
                  </a:cubicBezTo>
                  <a:cubicBezTo>
                    <a:pt x="5186" y="2469"/>
                    <a:pt x="5283" y="2482"/>
                    <a:pt x="5376" y="2505"/>
                  </a:cubicBezTo>
                  <a:lnTo>
                    <a:pt x="5366" y="2505"/>
                  </a:lnTo>
                  <a:cubicBezTo>
                    <a:pt x="5520" y="2540"/>
                    <a:pt x="5663" y="2590"/>
                    <a:pt x="5801" y="2660"/>
                  </a:cubicBezTo>
                  <a:lnTo>
                    <a:pt x="5801" y="2660"/>
                  </a:lnTo>
                  <a:cubicBezTo>
                    <a:pt x="5801" y="2660"/>
                    <a:pt x="5800" y="2660"/>
                    <a:pt x="5800" y="2659"/>
                  </a:cubicBezTo>
                  <a:lnTo>
                    <a:pt x="5800" y="2659"/>
                  </a:lnTo>
                  <a:cubicBezTo>
                    <a:pt x="5830" y="2675"/>
                    <a:pt x="5858" y="2695"/>
                    <a:pt x="5891" y="2711"/>
                  </a:cubicBezTo>
                  <a:cubicBezTo>
                    <a:pt x="5896" y="2715"/>
                    <a:pt x="5902" y="2716"/>
                    <a:pt x="5907" y="2716"/>
                  </a:cubicBezTo>
                  <a:cubicBezTo>
                    <a:pt x="5916" y="2716"/>
                    <a:pt x="5924" y="2712"/>
                    <a:pt x="5929" y="2704"/>
                  </a:cubicBezTo>
                  <a:cubicBezTo>
                    <a:pt x="5940" y="2692"/>
                    <a:pt x="5936" y="2672"/>
                    <a:pt x="5923" y="2665"/>
                  </a:cubicBezTo>
                  <a:cubicBezTo>
                    <a:pt x="5656" y="2505"/>
                    <a:pt x="5350" y="2411"/>
                    <a:pt x="5041" y="2370"/>
                  </a:cubicBezTo>
                  <a:cubicBezTo>
                    <a:pt x="4938" y="2356"/>
                    <a:pt x="4835" y="2350"/>
                    <a:pt x="4729" y="2350"/>
                  </a:cubicBezTo>
                  <a:cubicBezTo>
                    <a:pt x="4671" y="2350"/>
                    <a:pt x="4613" y="2353"/>
                    <a:pt x="4552" y="2356"/>
                  </a:cubicBezTo>
                  <a:cubicBezTo>
                    <a:pt x="4398" y="2366"/>
                    <a:pt x="4243" y="2392"/>
                    <a:pt x="4095" y="2444"/>
                  </a:cubicBezTo>
                  <a:cubicBezTo>
                    <a:pt x="3998" y="2344"/>
                    <a:pt x="3899" y="2251"/>
                    <a:pt x="3799" y="2157"/>
                  </a:cubicBezTo>
                  <a:cubicBezTo>
                    <a:pt x="3580" y="1954"/>
                    <a:pt x="3352" y="1765"/>
                    <a:pt x="3116" y="1581"/>
                  </a:cubicBezTo>
                  <a:cubicBezTo>
                    <a:pt x="2942" y="1449"/>
                    <a:pt x="2762" y="1324"/>
                    <a:pt x="2582" y="1198"/>
                  </a:cubicBezTo>
                  <a:cubicBezTo>
                    <a:pt x="2734" y="1117"/>
                    <a:pt x="2894" y="1053"/>
                    <a:pt x="3062" y="1001"/>
                  </a:cubicBezTo>
                  <a:cubicBezTo>
                    <a:pt x="3281" y="937"/>
                    <a:pt x="3506" y="905"/>
                    <a:pt x="3734" y="896"/>
                  </a:cubicBezTo>
                  <a:lnTo>
                    <a:pt x="3744" y="896"/>
                  </a:lnTo>
                  <a:cubicBezTo>
                    <a:pt x="3772" y="895"/>
                    <a:pt x="3800" y="895"/>
                    <a:pt x="3827" y="895"/>
                  </a:cubicBezTo>
                  <a:cubicBezTo>
                    <a:pt x="4063" y="895"/>
                    <a:pt x="4296" y="921"/>
                    <a:pt x="4526" y="973"/>
                  </a:cubicBezTo>
                  <a:cubicBezTo>
                    <a:pt x="4687" y="1008"/>
                    <a:pt x="4842" y="1059"/>
                    <a:pt x="4989" y="1124"/>
                  </a:cubicBezTo>
                  <a:cubicBezTo>
                    <a:pt x="4994" y="1126"/>
                    <a:pt x="4998" y="1128"/>
                    <a:pt x="5003" y="1128"/>
                  </a:cubicBezTo>
                  <a:cubicBezTo>
                    <a:pt x="5014" y="1128"/>
                    <a:pt x="5024" y="1119"/>
                    <a:pt x="5028" y="1108"/>
                  </a:cubicBezTo>
                  <a:cubicBezTo>
                    <a:pt x="5032" y="1092"/>
                    <a:pt x="5025" y="1079"/>
                    <a:pt x="5009" y="1073"/>
                  </a:cubicBezTo>
                  <a:cubicBezTo>
                    <a:pt x="4809" y="979"/>
                    <a:pt x="4600" y="911"/>
                    <a:pt x="4385" y="866"/>
                  </a:cubicBezTo>
                  <a:cubicBezTo>
                    <a:pt x="4159" y="818"/>
                    <a:pt x="3927" y="795"/>
                    <a:pt x="3696" y="795"/>
                  </a:cubicBezTo>
                  <a:lnTo>
                    <a:pt x="3689" y="795"/>
                  </a:lnTo>
                  <a:cubicBezTo>
                    <a:pt x="3458" y="799"/>
                    <a:pt x="3226" y="822"/>
                    <a:pt x="2997" y="869"/>
                  </a:cubicBezTo>
                  <a:cubicBezTo>
                    <a:pt x="2884" y="892"/>
                    <a:pt x="2776" y="924"/>
                    <a:pt x="2666" y="963"/>
                  </a:cubicBezTo>
                  <a:cubicBezTo>
                    <a:pt x="2575" y="995"/>
                    <a:pt x="2492" y="1037"/>
                    <a:pt x="2409" y="1082"/>
                  </a:cubicBezTo>
                  <a:cubicBezTo>
                    <a:pt x="2402" y="1079"/>
                    <a:pt x="2392" y="1073"/>
                    <a:pt x="2386" y="1069"/>
                  </a:cubicBezTo>
                  <a:cubicBezTo>
                    <a:pt x="2128" y="902"/>
                    <a:pt x="1861" y="754"/>
                    <a:pt x="1587" y="609"/>
                  </a:cubicBezTo>
                  <a:cubicBezTo>
                    <a:pt x="1317" y="467"/>
                    <a:pt x="1044" y="336"/>
                    <a:pt x="764" y="216"/>
                  </a:cubicBezTo>
                  <a:cubicBezTo>
                    <a:pt x="593" y="143"/>
                    <a:pt x="423" y="75"/>
                    <a:pt x="249" y="10"/>
                  </a:cubicBezTo>
                  <a:cubicBezTo>
                    <a:pt x="229" y="3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29"/>
          <p:cNvGrpSpPr/>
          <p:nvPr/>
        </p:nvGrpSpPr>
        <p:grpSpPr>
          <a:xfrm rot="5400000">
            <a:off x="2104466" y="4593530"/>
            <a:ext cx="703957" cy="602051"/>
            <a:chOff x="361372" y="1226894"/>
            <a:chExt cx="703957" cy="602051"/>
          </a:xfrm>
        </p:grpSpPr>
        <p:sp>
          <p:nvSpPr>
            <p:cNvPr id="843" name="Google Shape;843;p29"/>
            <p:cNvSpPr/>
            <p:nvPr/>
          </p:nvSpPr>
          <p:spPr>
            <a:xfrm>
              <a:off x="478557" y="1226894"/>
              <a:ext cx="586771" cy="602051"/>
            </a:xfrm>
            <a:custGeom>
              <a:avLst/>
              <a:gdLst/>
              <a:ahLst/>
              <a:cxnLst/>
              <a:rect l="l" t="t" r="r" b="b"/>
              <a:pathLst>
                <a:path w="5563" h="5708" extrusionOk="0">
                  <a:moveTo>
                    <a:pt x="2369" y="1"/>
                  </a:moveTo>
                  <a:cubicBezTo>
                    <a:pt x="2179" y="1"/>
                    <a:pt x="2005" y="11"/>
                    <a:pt x="1841" y="30"/>
                  </a:cubicBezTo>
                  <a:cubicBezTo>
                    <a:pt x="1687" y="50"/>
                    <a:pt x="1526" y="82"/>
                    <a:pt x="1326" y="130"/>
                  </a:cubicBezTo>
                  <a:cubicBezTo>
                    <a:pt x="1149" y="175"/>
                    <a:pt x="969" y="233"/>
                    <a:pt x="792" y="304"/>
                  </a:cubicBezTo>
                  <a:cubicBezTo>
                    <a:pt x="592" y="381"/>
                    <a:pt x="422" y="471"/>
                    <a:pt x="277" y="574"/>
                  </a:cubicBezTo>
                  <a:cubicBezTo>
                    <a:pt x="216" y="619"/>
                    <a:pt x="194" y="709"/>
                    <a:pt x="222" y="783"/>
                  </a:cubicBezTo>
                  <a:cubicBezTo>
                    <a:pt x="235" y="809"/>
                    <a:pt x="252" y="831"/>
                    <a:pt x="277" y="851"/>
                  </a:cubicBezTo>
                  <a:cubicBezTo>
                    <a:pt x="171" y="1134"/>
                    <a:pt x="97" y="1459"/>
                    <a:pt x="52" y="1813"/>
                  </a:cubicBezTo>
                  <a:cubicBezTo>
                    <a:pt x="1" y="2235"/>
                    <a:pt x="1" y="2666"/>
                    <a:pt x="49" y="3098"/>
                  </a:cubicBezTo>
                  <a:cubicBezTo>
                    <a:pt x="100" y="3542"/>
                    <a:pt x="209" y="3950"/>
                    <a:pt x="377" y="4320"/>
                  </a:cubicBezTo>
                  <a:cubicBezTo>
                    <a:pt x="557" y="4713"/>
                    <a:pt x="799" y="5032"/>
                    <a:pt x="1094" y="5264"/>
                  </a:cubicBezTo>
                  <a:cubicBezTo>
                    <a:pt x="1249" y="5383"/>
                    <a:pt x="1426" y="5482"/>
                    <a:pt x="1619" y="5560"/>
                  </a:cubicBezTo>
                  <a:cubicBezTo>
                    <a:pt x="1844" y="5647"/>
                    <a:pt x="2102" y="5695"/>
                    <a:pt x="2379" y="5705"/>
                  </a:cubicBezTo>
                  <a:cubicBezTo>
                    <a:pt x="2411" y="5708"/>
                    <a:pt x="2446" y="5708"/>
                    <a:pt x="2479" y="5708"/>
                  </a:cubicBezTo>
                  <a:cubicBezTo>
                    <a:pt x="2778" y="5708"/>
                    <a:pt x="3074" y="5659"/>
                    <a:pt x="3299" y="5621"/>
                  </a:cubicBezTo>
                  <a:lnTo>
                    <a:pt x="3470" y="5589"/>
                  </a:lnTo>
                  <a:lnTo>
                    <a:pt x="3483" y="5586"/>
                  </a:lnTo>
                  <a:cubicBezTo>
                    <a:pt x="3705" y="5547"/>
                    <a:pt x="3956" y="5499"/>
                    <a:pt x="4207" y="5473"/>
                  </a:cubicBezTo>
                  <a:cubicBezTo>
                    <a:pt x="4319" y="5460"/>
                    <a:pt x="4432" y="5454"/>
                    <a:pt x="4539" y="5454"/>
                  </a:cubicBezTo>
                  <a:cubicBezTo>
                    <a:pt x="4744" y="5454"/>
                    <a:pt x="4941" y="5479"/>
                    <a:pt x="5121" y="5521"/>
                  </a:cubicBezTo>
                  <a:cubicBezTo>
                    <a:pt x="5163" y="5534"/>
                    <a:pt x="5205" y="5547"/>
                    <a:pt x="5246" y="5560"/>
                  </a:cubicBezTo>
                  <a:cubicBezTo>
                    <a:pt x="5263" y="5566"/>
                    <a:pt x="5279" y="5570"/>
                    <a:pt x="5298" y="5570"/>
                  </a:cubicBezTo>
                  <a:cubicBezTo>
                    <a:pt x="5327" y="5570"/>
                    <a:pt x="5353" y="5560"/>
                    <a:pt x="5375" y="5540"/>
                  </a:cubicBezTo>
                  <a:cubicBezTo>
                    <a:pt x="5411" y="5512"/>
                    <a:pt x="5430" y="5470"/>
                    <a:pt x="5427" y="5421"/>
                  </a:cubicBezTo>
                  <a:cubicBezTo>
                    <a:pt x="5414" y="5270"/>
                    <a:pt x="5408" y="5128"/>
                    <a:pt x="5404" y="4987"/>
                  </a:cubicBezTo>
                  <a:cubicBezTo>
                    <a:pt x="5408" y="4662"/>
                    <a:pt x="5440" y="4331"/>
                    <a:pt x="5466" y="4108"/>
                  </a:cubicBezTo>
                  <a:lnTo>
                    <a:pt x="5478" y="4008"/>
                  </a:lnTo>
                  <a:lnTo>
                    <a:pt x="5478" y="3992"/>
                  </a:lnTo>
                  <a:cubicBezTo>
                    <a:pt x="5508" y="3744"/>
                    <a:pt x="5536" y="3490"/>
                    <a:pt x="5552" y="3236"/>
                  </a:cubicBezTo>
                  <a:cubicBezTo>
                    <a:pt x="5562" y="3101"/>
                    <a:pt x="5562" y="2952"/>
                    <a:pt x="5555" y="2782"/>
                  </a:cubicBezTo>
                  <a:cubicBezTo>
                    <a:pt x="5549" y="2634"/>
                    <a:pt x="5533" y="2496"/>
                    <a:pt x="5508" y="2354"/>
                  </a:cubicBezTo>
                  <a:cubicBezTo>
                    <a:pt x="5481" y="2209"/>
                    <a:pt x="5436" y="2055"/>
                    <a:pt x="5379" y="1893"/>
                  </a:cubicBezTo>
                  <a:cubicBezTo>
                    <a:pt x="5324" y="1749"/>
                    <a:pt x="5256" y="1604"/>
                    <a:pt x="5176" y="1465"/>
                  </a:cubicBezTo>
                  <a:cubicBezTo>
                    <a:pt x="5138" y="1401"/>
                    <a:pt x="5086" y="1314"/>
                    <a:pt x="5025" y="1228"/>
                  </a:cubicBezTo>
                  <a:cubicBezTo>
                    <a:pt x="4992" y="1183"/>
                    <a:pt x="4951" y="1131"/>
                    <a:pt x="4896" y="1067"/>
                  </a:cubicBezTo>
                  <a:cubicBezTo>
                    <a:pt x="4805" y="957"/>
                    <a:pt x="4706" y="858"/>
                    <a:pt x="4600" y="764"/>
                  </a:cubicBezTo>
                  <a:cubicBezTo>
                    <a:pt x="4419" y="606"/>
                    <a:pt x="4204" y="464"/>
                    <a:pt x="3940" y="336"/>
                  </a:cubicBezTo>
                  <a:cubicBezTo>
                    <a:pt x="3718" y="229"/>
                    <a:pt x="3470" y="146"/>
                    <a:pt x="3180" y="82"/>
                  </a:cubicBezTo>
                  <a:cubicBezTo>
                    <a:pt x="2936" y="30"/>
                    <a:pt x="2681" y="1"/>
                    <a:pt x="2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361372" y="1230691"/>
              <a:ext cx="648159" cy="540243"/>
            </a:xfrm>
            <a:custGeom>
              <a:avLst/>
              <a:gdLst/>
              <a:ahLst/>
              <a:cxnLst/>
              <a:rect l="l" t="t" r="r" b="b"/>
              <a:pathLst>
                <a:path w="6145" h="5122" extrusionOk="0">
                  <a:moveTo>
                    <a:pt x="5801" y="2660"/>
                  </a:moveTo>
                  <a:lnTo>
                    <a:pt x="5801" y="2660"/>
                  </a:lnTo>
                  <a:cubicBezTo>
                    <a:pt x="5802" y="2662"/>
                    <a:pt x="5804" y="2662"/>
                    <a:pt x="5804" y="2662"/>
                  </a:cubicBezTo>
                  <a:cubicBezTo>
                    <a:pt x="5803" y="2662"/>
                    <a:pt x="5802" y="2661"/>
                    <a:pt x="5801" y="2660"/>
                  </a:cubicBezTo>
                  <a:close/>
                  <a:moveTo>
                    <a:pt x="191" y="0"/>
                  </a:moveTo>
                  <a:cubicBezTo>
                    <a:pt x="123" y="0"/>
                    <a:pt x="59" y="42"/>
                    <a:pt x="33" y="110"/>
                  </a:cubicBezTo>
                  <a:cubicBezTo>
                    <a:pt x="1" y="193"/>
                    <a:pt x="46" y="297"/>
                    <a:pt x="133" y="326"/>
                  </a:cubicBezTo>
                  <a:cubicBezTo>
                    <a:pt x="667" y="516"/>
                    <a:pt x="1189" y="734"/>
                    <a:pt x="1691" y="998"/>
                  </a:cubicBezTo>
                  <a:cubicBezTo>
                    <a:pt x="1874" y="1095"/>
                    <a:pt x="2058" y="1198"/>
                    <a:pt x="2235" y="1304"/>
                  </a:cubicBezTo>
                  <a:cubicBezTo>
                    <a:pt x="2235" y="1449"/>
                    <a:pt x="2235" y="1594"/>
                    <a:pt x="2241" y="1738"/>
                  </a:cubicBezTo>
                  <a:cubicBezTo>
                    <a:pt x="2247" y="1890"/>
                    <a:pt x="2263" y="2044"/>
                    <a:pt x="2283" y="2196"/>
                  </a:cubicBezTo>
                  <a:cubicBezTo>
                    <a:pt x="2302" y="2347"/>
                    <a:pt x="2328" y="2499"/>
                    <a:pt x="2357" y="2646"/>
                  </a:cubicBezTo>
                  <a:cubicBezTo>
                    <a:pt x="2389" y="2804"/>
                    <a:pt x="2428" y="2962"/>
                    <a:pt x="2473" y="3113"/>
                  </a:cubicBezTo>
                  <a:cubicBezTo>
                    <a:pt x="2640" y="3718"/>
                    <a:pt x="2904" y="4291"/>
                    <a:pt x="3232" y="4825"/>
                  </a:cubicBezTo>
                  <a:cubicBezTo>
                    <a:pt x="3239" y="4837"/>
                    <a:pt x="3250" y="4845"/>
                    <a:pt x="3263" y="4845"/>
                  </a:cubicBezTo>
                  <a:cubicBezTo>
                    <a:pt x="3267" y="4845"/>
                    <a:pt x="3272" y="4844"/>
                    <a:pt x="3278" y="4841"/>
                  </a:cubicBezTo>
                  <a:cubicBezTo>
                    <a:pt x="3294" y="4835"/>
                    <a:pt x="3306" y="4812"/>
                    <a:pt x="3297" y="4797"/>
                  </a:cubicBezTo>
                  <a:cubicBezTo>
                    <a:pt x="3159" y="4568"/>
                    <a:pt x="3033" y="4333"/>
                    <a:pt x="2920" y="4088"/>
                  </a:cubicBezTo>
                  <a:cubicBezTo>
                    <a:pt x="2811" y="3837"/>
                    <a:pt x="2714" y="3580"/>
                    <a:pt x="2637" y="3316"/>
                  </a:cubicBezTo>
                  <a:cubicBezTo>
                    <a:pt x="2608" y="3213"/>
                    <a:pt x="2579" y="3106"/>
                    <a:pt x="2553" y="3001"/>
                  </a:cubicBezTo>
                  <a:cubicBezTo>
                    <a:pt x="2524" y="2885"/>
                    <a:pt x="2505" y="2765"/>
                    <a:pt x="2486" y="2646"/>
                  </a:cubicBezTo>
                  <a:cubicBezTo>
                    <a:pt x="2447" y="2417"/>
                    <a:pt x="2421" y="2190"/>
                    <a:pt x="2415" y="1958"/>
                  </a:cubicBezTo>
                  <a:cubicBezTo>
                    <a:pt x="2409" y="1777"/>
                    <a:pt x="2412" y="1600"/>
                    <a:pt x="2428" y="1423"/>
                  </a:cubicBezTo>
                  <a:cubicBezTo>
                    <a:pt x="2582" y="1520"/>
                    <a:pt x="2737" y="1619"/>
                    <a:pt x="2884" y="1722"/>
                  </a:cubicBezTo>
                  <a:cubicBezTo>
                    <a:pt x="3248" y="1977"/>
                    <a:pt x="3596" y="2260"/>
                    <a:pt x="3924" y="2560"/>
                  </a:cubicBezTo>
                  <a:lnTo>
                    <a:pt x="3924" y="2572"/>
                  </a:lnTo>
                  <a:cubicBezTo>
                    <a:pt x="3927" y="2630"/>
                    <a:pt x="3927" y="2692"/>
                    <a:pt x="3931" y="2750"/>
                  </a:cubicBezTo>
                  <a:lnTo>
                    <a:pt x="3931" y="2736"/>
                  </a:lnTo>
                  <a:cubicBezTo>
                    <a:pt x="3934" y="2897"/>
                    <a:pt x="3940" y="3059"/>
                    <a:pt x="3960" y="3219"/>
                  </a:cubicBezTo>
                  <a:cubicBezTo>
                    <a:pt x="3976" y="3377"/>
                    <a:pt x="4001" y="3534"/>
                    <a:pt x="4040" y="3692"/>
                  </a:cubicBezTo>
                  <a:cubicBezTo>
                    <a:pt x="4076" y="3843"/>
                    <a:pt x="4120" y="3995"/>
                    <a:pt x="4178" y="4140"/>
                  </a:cubicBezTo>
                  <a:cubicBezTo>
                    <a:pt x="4240" y="4301"/>
                    <a:pt x="4317" y="4455"/>
                    <a:pt x="4404" y="4604"/>
                  </a:cubicBezTo>
                  <a:cubicBezTo>
                    <a:pt x="4408" y="4613"/>
                    <a:pt x="4418" y="4619"/>
                    <a:pt x="4429" y="4619"/>
                  </a:cubicBezTo>
                  <a:cubicBezTo>
                    <a:pt x="4434" y="4619"/>
                    <a:pt x="4438" y="4618"/>
                    <a:pt x="4442" y="4616"/>
                  </a:cubicBezTo>
                  <a:cubicBezTo>
                    <a:pt x="4456" y="4613"/>
                    <a:pt x="4465" y="4593"/>
                    <a:pt x="4456" y="4580"/>
                  </a:cubicBezTo>
                  <a:cubicBezTo>
                    <a:pt x="4395" y="4478"/>
                    <a:pt x="4343" y="4368"/>
                    <a:pt x="4294" y="4259"/>
                  </a:cubicBezTo>
                  <a:cubicBezTo>
                    <a:pt x="4246" y="4149"/>
                    <a:pt x="4205" y="4037"/>
                    <a:pt x="4169" y="3921"/>
                  </a:cubicBezTo>
                  <a:cubicBezTo>
                    <a:pt x="4127" y="3773"/>
                    <a:pt x="4095" y="3625"/>
                    <a:pt x="4072" y="3473"/>
                  </a:cubicBezTo>
                  <a:cubicBezTo>
                    <a:pt x="4050" y="3313"/>
                    <a:pt x="4037" y="3151"/>
                    <a:pt x="4031" y="2991"/>
                  </a:cubicBezTo>
                  <a:lnTo>
                    <a:pt x="4031" y="2994"/>
                  </a:lnTo>
                  <a:cubicBezTo>
                    <a:pt x="4028" y="2885"/>
                    <a:pt x="4031" y="2775"/>
                    <a:pt x="4040" y="2665"/>
                  </a:cubicBezTo>
                  <a:cubicBezTo>
                    <a:pt x="4362" y="2974"/>
                    <a:pt x="4665" y="3310"/>
                    <a:pt x="4945" y="3657"/>
                  </a:cubicBezTo>
                  <a:cubicBezTo>
                    <a:pt x="4935" y="3873"/>
                    <a:pt x="4967" y="4082"/>
                    <a:pt x="5025" y="4288"/>
                  </a:cubicBezTo>
                  <a:cubicBezTo>
                    <a:pt x="5083" y="4510"/>
                    <a:pt x="5179" y="4719"/>
                    <a:pt x="5308" y="4909"/>
                  </a:cubicBezTo>
                  <a:cubicBezTo>
                    <a:pt x="5316" y="4919"/>
                    <a:pt x="5327" y="4924"/>
                    <a:pt x="5338" y="4924"/>
                  </a:cubicBezTo>
                  <a:cubicBezTo>
                    <a:pt x="5347" y="4924"/>
                    <a:pt x="5356" y="4921"/>
                    <a:pt x="5363" y="4916"/>
                  </a:cubicBezTo>
                  <a:cubicBezTo>
                    <a:pt x="5383" y="4899"/>
                    <a:pt x="5383" y="4877"/>
                    <a:pt x="5369" y="4858"/>
                  </a:cubicBezTo>
                  <a:cubicBezTo>
                    <a:pt x="5356" y="4841"/>
                    <a:pt x="5344" y="4822"/>
                    <a:pt x="5331" y="4803"/>
                  </a:cubicBezTo>
                  <a:cubicBezTo>
                    <a:pt x="5334" y="4803"/>
                    <a:pt x="5334" y="4806"/>
                    <a:pt x="5337" y="4809"/>
                  </a:cubicBezTo>
                  <a:lnTo>
                    <a:pt x="5337" y="4809"/>
                  </a:lnTo>
                  <a:cubicBezTo>
                    <a:pt x="5334" y="4806"/>
                    <a:pt x="5334" y="4803"/>
                    <a:pt x="5331" y="4800"/>
                  </a:cubicBezTo>
                  <a:cubicBezTo>
                    <a:pt x="5292" y="4735"/>
                    <a:pt x="5257" y="4668"/>
                    <a:pt x="5225" y="4600"/>
                  </a:cubicBezTo>
                  <a:cubicBezTo>
                    <a:pt x="5189" y="4519"/>
                    <a:pt x="5163" y="4439"/>
                    <a:pt x="5138" y="4356"/>
                  </a:cubicBezTo>
                  <a:cubicBezTo>
                    <a:pt x="5112" y="4268"/>
                    <a:pt x="5093" y="4179"/>
                    <a:pt x="5077" y="4088"/>
                  </a:cubicBezTo>
                  <a:cubicBezTo>
                    <a:pt x="5064" y="4001"/>
                    <a:pt x="5054" y="3914"/>
                    <a:pt x="5051" y="3824"/>
                  </a:cubicBezTo>
                  <a:lnTo>
                    <a:pt x="5051" y="3821"/>
                  </a:lnTo>
                  <a:lnTo>
                    <a:pt x="5051" y="3818"/>
                  </a:lnTo>
                  <a:lnTo>
                    <a:pt x="5051" y="3796"/>
                  </a:lnTo>
                  <a:cubicBezTo>
                    <a:pt x="5273" y="4085"/>
                    <a:pt x="5479" y="4384"/>
                    <a:pt x="5672" y="4690"/>
                  </a:cubicBezTo>
                  <a:cubicBezTo>
                    <a:pt x="5750" y="4819"/>
                    <a:pt x="5824" y="4947"/>
                    <a:pt x="5897" y="5079"/>
                  </a:cubicBezTo>
                  <a:cubicBezTo>
                    <a:pt x="5911" y="5106"/>
                    <a:pt x="5934" y="5121"/>
                    <a:pt x="5961" y="5121"/>
                  </a:cubicBezTo>
                  <a:cubicBezTo>
                    <a:pt x="5970" y="5121"/>
                    <a:pt x="5980" y="5119"/>
                    <a:pt x="5991" y="5115"/>
                  </a:cubicBezTo>
                  <a:cubicBezTo>
                    <a:pt x="6026" y="5102"/>
                    <a:pt x="6048" y="5054"/>
                    <a:pt x="6029" y="5018"/>
                  </a:cubicBezTo>
                  <a:cubicBezTo>
                    <a:pt x="5766" y="4542"/>
                    <a:pt x="5472" y="4078"/>
                    <a:pt x="5144" y="3641"/>
                  </a:cubicBezTo>
                  <a:cubicBezTo>
                    <a:pt x="5157" y="3641"/>
                    <a:pt x="5167" y="3644"/>
                    <a:pt x="5179" y="3644"/>
                  </a:cubicBezTo>
                  <a:cubicBezTo>
                    <a:pt x="5228" y="3650"/>
                    <a:pt x="5273" y="3660"/>
                    <a:pt x="5318" y="3670"/>
                  </a:cubicBezTo>
                  <a:cubicBezTo>
                    <a:pt x="5463" y="3705"/>
                    <a:pt x="5598" y="3757"/>
                    <a:pt x="5730" y="3821"/>
                  </a:cubicBezTo>
                  <a:lnTo>
                    <a:pt x="5730" y="3824"/>
                  </a:lnTo>
                  <a:cubicBezTo>
                    <a:pt x="5794" y="3857"/>
                    <a:pt x="5858" y="3895"/>
                    <a:pt x="5916" y="3937"/>
                  </a:cubicBezTo>
                  <a:cubicBezTo>
                    <a:pt x="5981" y="3979"/>
                    <a:pt x="6039" y="4027"/>
                    <a:pt x="6094" y="4075"/>
                  </a:cubicBezTo>
                  <a:cubicBezTo>
                    <a:pt x="6099" y="4079"/>
                    <a:pt x="6105" y="4081"/>
                    <a:pt x="6111" y="4081"/>
                  </a:cubicBezTo>
                  <a:cubicBezTo>
                    <a:pt x="6120" y="4081"/>
                    <a:pt x="6130" y="4077"/>
                    <a:pt x="6136" y="4069"/>
                  </a:cubicBezTo>
                  <a:cubicBezTo>
                    <a:pt x="6145" y="4053"/>
                    <a:pt x="6142" y="4040"/>
                    <a:pt x="6129" y="4027"/>
                  </a:cubicBezTo>
                  <a:cubicBezTo>
                    <a:pt x="6052" y="3962"/>
                    <a:pt x="5974" y="3901"/>
                    <a:pt x="5891" y="3843"/>
                  </a:cubicBezTo>
                  <a:cubicBezTo>
                    <a:pt x="5804" y="3789"/>
                    <a:pt x="5717" y="3738"/>
                    <a:pt x="5624" y="3696"/>
                  </a:cubicBezTo>
                  <a:cubicBezTo>
                    <a:pt x="5447" y="3612"/>
                    <a:pt x="5254" y="3557"/>
                    <a:pt x="5057" y="3525"/>
                  </a:cubicBezTo>
                  <a:cubicBezTo>
                    <a:pt x="5044" y="3509"/>
                    <a:pt x="5035" y="3493"/>
                    <a:pt x="5022" y="3476"/>
                  </a:cubicBezTo>
                  <a:cubicBezTo>
                    <a:pt x="4768" y="3155"/>
                    <a:pt x="4497" y="2849"/>
                    <a:pt x="4211" y="2556"/>
                  </a:cubicBezTo>
                  <a:cubicBezTo>
                    <a:pt x="4217" y="2553"/>
                    <a:pt x="4227" y="2553"/>
                    <a:pt x="4233" y="2550"/>
                  </a:cubicBezTo>
                  <a:cubicBezTo>
                    <a:pt x="4423" y="2495"/>
                    <a:pt x="4616" y="2460"/>
                    <a:pt x="4816" y="2453"/>
                  </a:cubicBezTo>
                  <a:cubicBezTo>
                    <a:pt x="4839" y="2452"/>
                    <a:pt x="4863" y="2452"/>
                    <a:pt x="4887" y="2452"/>
                  </a:cubicBezTo>
                  <a:cubicBezTo>
                    <a:pt x="4954" y="2452"/>
                    <a:pt x="5021" y="2455"/>
                    <a:pt x="5090" y="2460"/>
                  </a:cubicBezTo>
                  <a:cubicBezTo>
                    <a:pt x="5186" y="2469"/>
                    <a:pt x="5283" y="2482"/>
                    <a:pt x="5376" y="2505"/>
                  </a:cubicBezTo>
                  <a:lnTo>
                    <a:pt x="5366" y="2505"/>
                  </a:lnTo>
                  <a:cubicBezTo>
                    <a:pt x="5520" y="2540"/>
                    <a:pt x="5663" y="2590"/>
                    <a:pt x="5801" y="2660"/>
                  </a:cubicBezTo>
                  <a:lnTo>
                    <a:pt x="5801" y="2660"/>
                  </a:lnTo>
                  <a:cubicBezTo>
                    <a:pt x="5801" y="2660"/>
                    <a:pt x="5800" y="2660"/>
                    <a:pt x="5800" y="2659"/>
                  </a:cubicBezTo>
                  <a:lnTo>
                    <a:pt x="5800" y="2659"/>
                  </a:lnTo>
                  <a:cubicBezTo>
                    <a:pt x="5830" y="2675"/>
                    <a:pt x="5858" y="2695"/>
                    <a:pt x="5891" y="2711"/>
                  </a:cubicBezTo>
                  <a:cubicBezTo>
                    <a:pt x="5896" y="2715"/>
                    <a:pt x="5902" y="2716"/>
                    <a:pt x="5907" y="2716"/>
                  </a:cubicBezTo>
                  <a:cubicBezTo>
                    <a:pt x="5916" y="2716"/>
                    <a:pt x="5924" y="2712"/>
                    <a:pt x="5929" y="2704"/>
                  </a:cubicBezTo>
                  <a:cubicBezTo>
                    <a:pt x="5940" y="2692"/>
                    <a:pt x="5936" y="2672"/>
                    <a:pt x="5923" y="2665"/>
                  </a:cubicBezTo>
                  <a:cubicBezTo>
                    <a:pt x="5656" y="2505"/>
                    <a:pt x="5350" y="2411"/>
                    <a:pt x="5041" y="2370"/>
                  </a:cubicBezTo>
                  <a:cubicBezTo>
                    <a:pt x="4938" y="2356"/>
                    <a:pt x="4835" y="2350"/>
                    <a:pt x="4729" y="2350"/>
                  </a:cubicBezTo>
                  <a:cubicBezTo>
                    <a:pt x="4671" y="2350"/>
                    <a:pt x="4613" y="2353"/>
                    <a:pt x="4552" y="2356"/>
                  </a:cubicBezTo>
                  <a:cubicBezTo>
                    <a:pt x="4398" y="2366"/>
                    <a:pt x="4243" y="2392"/>
                    <a:pt x="4095" y="2444"/>
                  </a:cubicBezTo>
                  <a:cubicBezTo>
                    <a:pt x="3998" y="2344"/>
                    <a:pt x="3899" y="2251"/>
                    <a:pt x="3799" y="2157"/>
                  </a:cubicBezTo>
                  <a:cubicBezTo>
                    <a:pt x="3580" y="1954"/>
                    <a:pt x="3352" y="1765"/>
                    <a:pt x="3116" y="1581"/>
                  </a:cubicBezTo>
                  <a:cubicBezTo>
                    <a:pt x="2942" y="1449"/>
                    <a:pt x="2762" y="1324"/>
                    <a:pt x="2582" y="1198"/>
                  </a:cubicBezTo>
                  <a:cubicBezTo>
                    <a:pt x="2734" y="1117"/>
                    <a:pt x="2894" y="1053"/>
                    <a:pt x="3062" y="1001"/>
                  </a:cubicBezTo>
                  <a:cubicBezTo>
                    <a:pt x="3281" y="937"/>
                    <a:pt x="3506" y="905"/>
                    <a:pt x="3734" y="896"/>
                  </a:cubicBezTo>
                  <a:lnTo>
                    <a:pt x="3744" y="896"/>
                  </a:lnTo>
                  <a:cubicBezTo>
                    <a:pt x="3772" y="895"/>
                    <a:pt x="3800" y="895"/>
                    <a:pt x="3827" y="895"/>
                  </a:cubicBezTo>
                  <a:cubicBezTo>
                    <a:pt x="4063" y="895"/>
                    <a:pt x="4296" y="921"/>
                    <a:pt x="4526" y="973"/>
                  </a:cubicBezTo>
                  <a:cubicBezTo>
                    <a:pt x="4687" y="1008"/>
                    <a:pt x="4842" y="1059"/>
                    <a:pt x="4989" y="1124"/>
                  </a:cubicBezTo>
                  <a:cubicBezTo>
                    <a:pt x="4994" y="1126"/>
                    <a:pt x="4998" y="1128"/>
                    <a:pt x="5003" y="1128"/>
                  </a:cubicBezTo>
                  <a:cubicBezTo>
                    <a:pt x="5014" y="1128"/>
                    <a:pt x="5024" y="1119"/>
                    <a:pt x="5028" y="1108"/>
                  </a:cubicBezTo>
                  <a:cubicBezTo>
                    <a:pt x="5032" y="1092"/>
                    <a:pt x="5025" y="1079"/>
                    <a:pt x="5009" y="1073"/>
                  </a:cubicBezTo>
                  <a:cubicBezTo>
                    <a:pt x="4809" y="979"/>
                    <a:pt x="4600" y="911"/>
                    <a:pt x="4385" y="866"/>
                  </a:cubicBezTo>
                  <a:cubicBezTo>
                    <a:pt x="4159" y="818"/>
                    <a:pt x="3927" y="795"/>
                    <a:pt x="3696" y="795"/>
                  </a:cubicBezTo>
                  <a:lnTo>
                    <a:pt x="3689" y="795"/>
                  </a:lnTo>
                  <a:cubicBezTo>
                    <a:pt x="3458" y="799"/>
                    <a:pt x="3226" y="822"/>
                    <a:pt x="2997" y="869"/>
                  </a:cubicBezTo>
                  <a:cubicBezTo>
                    <a:pt x="2884" y="892"/>
                    <a:pt x="2776" y="924"/>
                    <a:pt x="2666" y="963"/>
                  </a:cubicBezTo>
                  <a:cubicBezTo>
                    <a:pt x="2575" y="995"/>
                    <a:pt x="2492" y="1037"/>
                    <a:pt x="2409" y="1082"/>
                  </a:cubicBezTo>
                  <a:cubicBezTo>
                    <a:pt x="2402" y="1079"/>
                    <a:pt x="2392" y="1073"/>
                    <a:pt x="2386" y="1069"/>
                  </a:cubicBezTo>
                  <a:cubicBezTo>
                    <a:pt x="2128" y="902"/>
                    <a:pt x="1861" y="754"/>
                    <a:pt x="1587" y="609"/>
                  </a:cubicBezTo>
                  <a:cubicBezTo>
                    <a:pt x="1317" y="467"/>
                    <a:pt x="1044" y="336"/>
                    <a:pt x="764" y="216"/>
                  </a:cubicBezTo>
                  <a:cubicBezTo>
                    <a:pt x="593" y="143"/>
                    <a:pt x="423" y="75"/>
                    <a:pt x="249" y="10"/>
                  </a:cubicBezTo>
                  <a:cubicBezTo>
                    <a:pt x="229" y="3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44C1D89-D475-47ED-85C3-A91BED7B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413" y="3351988"/>
            <a:ext cx="3645041" cy="17769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D708E0-6CF8-48A7-A7F6-27FD29BD3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725" y="142503"/>
            <a:ext cx="2708043" cy="13150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ACDCB3-542A-416C-8BCC-09A29F484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694" y="61284"/>
            <a:ext cx="1508491" cy="31062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29756-EB4C-42D9-89E1-D51AE71B0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598" y="1884162"/>
            <a:ext cx="3018331" cy="14657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175B65-91B2-49D0-805A-3387ACB5E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50" y="2037159"/>
            <a:ext cx="1466358" cy="3019527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2BD0500F-6D03-4843-B7EA-B5CE36A43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306" y="2432337"/>
            <a:ext cx="1325994" cy="273049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BC7F1EF6-C0B4-4F0A-87BF-B99E9DA9E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8087" y="1174915"/>
            <a:ext cx="2592645" cy="12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9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 rot="1840256" flipH="1">
            <a:off x="6168560" y="36563"/>
            <a:ext cx="1090834" cy="1226554"/>
            <a:chOff x="1209061" y="260275"/>
            <a:chExt cx="1090848" cy="1226570"/>
          </a:xfrm>
        </p:grpSpPr>
        <p:sp>
          <p:nvSpPr>
            <p:cNvPr id="766" name="Google Shape;766;p29"/>
            <p:cNvSpPr/>
            <p:nvPr/>
          </p:nvSpPr>
          <p:spPr>
            <a:xfrm>
              <a:off x="1209061" y="342019"/>
              <a:ext cx="1090848" cy="1144826"/>
            </a:xfrm>
            <a:custGeom>
              <a:avLst/>
              <a:gdLst/>
              <a:ahLst/>
              <a:cxnLst/>
              <a:rect l="l" t="t" r="r" b="b"/>
              <a:pathLst>
                <a:path w="10342" h="10854" extrusionOk="0">
                  <a:moveTo>
                    <a:pt x="4201" y="7905"/>
                  </a:moveTo>
                  <a:cubicBezTo>
                    <a:pt x="4198" y="7920"/>
                    <a:pt x="4196" y="7938"/>
                    <a:pt x="4193" y="7955"/>
                  </a:cubicBezTo>
                  <a:lnTo>
                    <a:pt x="4193" y="7955"/>
                  </a:lnTo>
                  <a:cubicBezTo>
                    <a:pt x="4195" y="7942"/>
                    <a:pt x="4195" y="7930"/>
                    <a:pt x="4198" y="7918"/>
                  </a:cubicBezTo>
                  <a:lnTo>
                    <a:pt x="4201" y="7905"/>
                  </a:lnTo>
                  <a:close/>
                  <a:moveTo>
                    <a:pt x="4967" y="1"/>
                  </a:moveTo>
                  <a:cubicBezTo>
                    <a:pt x="4616" y="7"/>
                    <a:pt x="4252" y="42"/>
                    <a:pt x="3886" y="107"/>
                  </a:cubicBezTo>
                  <a:cubicBezTo>
                    <a:pt x="3341" y="200"/>
                    <a:pt x="2813" y="368"/>
                    <a:pt x="2314" y="606"/>
                  </a:cubicBezTo>
                  <a:cubicBezTo>
                    <a:pt x="2080" y="718"/>
                    <a:pt x="1848" y="850"/>
                    <a:pt x="1629" y="1002"/>
                  </a:cubicBezTo>
                  <a:cubicBezTo>
                    <a:pt x="1519" y="1079"/>
                    <a:pt x="1407" y="1166"/>
                    <a:pt x="1294" y="1259"/>
                  </a:cubicBezTo>
                  <a:cubicBezTo>
                    <a:pt x="1240" y="1304"/>
                    <a:pt x="1188" y="1352"/>
                    <a:pt x="1136" y="1397"/>
                  </a:cubicBezTo>
                  <a:cubicBezTo>
                    <a:pt x="1101" y="1433"/>
                    <a:pt x="1066" y="1468"/>
                    <a:pt x="1034" y="1504"/>
                  </a:cubicBezTo>
                  <a:lnTo>
                    <a:pt x="976" y="1562"/>
                  </a:lnTo>
                  <a:cubicBezTo>
                    <a:pt x="937" y="1597"/>
                    <a:pt x="921" y="1651"/>
                    <a:pt x="927" y="1706"/>
                  </a:cubicBezTo>
                  <a:cubicBezTo>
                    <a:pt x="792" y="1852"/>
                    <a:pt x="670" y="2022"/>
                    <a:pt x="551" y="2228"/>
                  </a:cubicBezTo>
                  <a:cubicBezTo>
                    <a:pt x="422" y="2456"/>
                    <a:pt x="309" y="2717"/>
                    <a:pt x="216" y="2997"/>
                  </a:cubicBezTo>
                  <a:cubicBezTo>
                    <a:pt x="129" y="3267"/>
                    <a:pt x="65" y="3551"/>
                    <a:pt x="32" y="3838"/>
                  </a:cubicBezTo>
                  <a:cubicBezTo>
                    <a:pt x="0" y="4123"/>
                    <a:pt x="0" y="4398"/>
                    <a:pt x="36" y="4652"/>
                  </a:cubicBezTo>
                  <a:cubicBezTo>
                    <a:pt x="52" y="4771"/>
                    <a:pt x="77" y="4893"/>
                    <a:pt x="116" y="5012"/>
                  </a:cubicBezTo>
                  <a:cubicBezTo>
                    <a:pt x="161" y="5144"/>
                    <a:pt x="216" y="5260"/>
                    <a:pt x="284" y="5356"/>
                  </a:cubicBezTo>
                  <a:cubicBezTo>
                    <a:pt x="351" y="5453"/>
                    <a:pt x="429" y="5530"/>
                    <a:pt x="525" y="5595"/>
                  </a:cubicBezTo>
                  <a:cubicBezTo>
                    <a:pt x="606" y="5649"/>
                    <a:pt x="702" y="5691"/>
                    <a:pt x="811" y="5714"/>
                  </a:cubicBezTo>
                  <a:cubicBezTo>
                    <a:pt x="873" y="5726"/>
                    <a:pt x="937" y="5733"/>
                    <a:pt x="1001" y="5733"/>
                  </a:cubicBezTo>
                  <a:cubicBezTo>
                    <a:pt x="1139" y="5733"/>
                    <a:pt x="1285" y="5707"/>
                    <a:pt x="1436" y="5653"/>
                  </a:cubicBezTo>
                  <a:cubicBezTo>
                    <a:pt x="1607" y="5595"/>
                    <a:pt x="1777" y="5505"/>
                    <a:pt x="1951" y="5382"/>
                  </a:cubicBezTo>
                  <a:lnTo>
                    <a:pt x="1951" y="5382"/>
                  </a:lnTo>
                  <a:cubicBezTo>
                    <a:pt x="1880" y="5562"/>
                    <a:pt x="1822" y="5742"/>
                    <a:pt x="1777" y="5919"/>
                  </a:cubicBezTo>
                  <a:cubicBezTo>
                    <a:pt x="1706" y="6190"/>
                    <a:pt x="1671" y="6457"/>
                    <a:pt x="1665" y="6702"/>
                  </a:cubicBezTo>
                  <a:cubicBezTo>
                    <a:pt x="1665" y="6827"/>
                    <a:pt x="1674" y="6953"/>
                    <a:pt x="1693" y="7094"/>
                  </a:cubicBezTo>
                  <a:cubicBezTo>
                    <a:pt x="1713" y="7210"/>
                    <a:pt x="1742" y="7320"/>
                    <a:pt x="1784" y="7423"/>
                  </a:cubicBezTo>
                  <a:cubicBezTo>
                    <a:pt x="1832" y="7552"/>
                    <a:pt x="1889" y="7654"/>
                    <a:pt x="1961" y="7745"/>
                  </a:cubicBezTo>
                  <a:cubicBezTo>
                    <a:pt x="2005" y="7806"/>
                    <a:pt x="2047" y="7851"/>
                    <a:pt x="2086" y="7889"/>
                  </a:cubicBezTo>
                  <a:cubicBezTo>
                    <a:pt x="2137" y="7941"/>
                    <a:pt x="2198" y="7990"/>
                    <a:pt x="2279" y="8044"/>
                  </a:cubicBezTo>
                  <a:cubicBezTo>
                    <a:pt x="2402" y="8128"/>
                    <a:pt x="2543" y="8186"/>
                    <a:pt x="2688" y="8214"/>
                  </a:cubicBezTo>
                  <a:cubicBezTo>
                    <a:pt x="2759" y="8227"/>
                    <a:pt x="2830" y="8237"/>
                    <a:pt x="2901" y="8237"/>
                  </a:cubicBezTo>
                  <a:cubicBezTo>
                    <a:pt x="2987" y="8237"/>
                    <a:pt x="3071" y="8224"/>
                    <a:pt x="3132" y="8211"/>
                  </a:cubicBezTo>
                  <a:cubicBezTo>
                    <a:pt x="3254" y="8189"/>
                    <a:pt x="3383" y="8140"/>
                    <a:pt x="3528" y="8063"/>
                  </a:cubicBezTo>
                  <a:cubicBezTo>
                    <a:pt x="3641" y="8002"/>
                    <a:pt x="3753" y="7922"/>
                    <a:pt x="3882" y="7809"/>
                  </a:cubicBezTo>
                  <a:cubicBezTo>
                    <a:pt x="3924" y="7770"/>
                    <a:pt x="3966" y="7732"/>
                    <a:pt x="4004" y="7693"/>
                  </a:cubicBezTo>
                  <a:lnTo>
                    <a:pt x="4004" y="7693"/>
                  </a:lnTo>
                  <a:cubicBezTo>
                    <a:pt x="3988" y="7770"/>
                    <a:pt x="3975" y="7851"/>
                    <a:pt x="3966" y="7932"/>
                  </a:cubicBezTo>
                  <a:cubicBezTo>
                    <a:pt x="3895" y="8472"/>
                    <a:pt x="3892" y="8948"/>
                    <a:pt x="3956" y="9386"/>
                  </a:cubicBezTo>
                  <a:cubicBezTo>
                    <a:pt x="4030" y="9905"/>
                    <a:pt x="4210" y="10294"/>
                    <a:pt x="4487" y="10542"/>
                  </a:cubicBezTo>
                  <a:cubicBezTo>
                    <a:pt x="4642" y="10680"/>
                    <a:pt x="4838" y="10780"/>
                    <a:pt x="5054" y="10825"/>
                  </a:cubicBezTo>
                  <a:cubicBezTo>
                    <a:pt x="5153" y="10844"/>
                    <a:pt x="5250" y="10854"/>
                    <a:pt x="5343" y="10854"/>
                  </a:cubicBezTo>
                  <a:cubicBezTo>
                    <a:pt x="5495" y="10854"/>
                    <a:pt x="5630" y="10828"/>
                    <a:pt x="5755" y="10780"/>
                  </a:cubicBezTo>
                  <a:cubicBezTo>
                    <a:pt x="5810" y="10760"/>
                    <a:pt x="5858" y="10738"/>
                    <a:pt x="5903" y="10709"/>
                  </a:cubicBezTo>
                  <a:cubicBezTo>
                    <a:pt x="5955" y="10680"/>
                    <a:pt x="6000" y="10645"/>
                    <a:pt x="6045" y="10609"/>
                  </a:cubicBezTo>
                  <a:cubicBezTo>
                    <a:pt x="6116" y="10551"/>
                    <a:pt x="6180" y="10477"/>
                    <a:pt x="6251" y="10374"/>
                  </a:cubicBezTo>
                  <a:cubicBezTo>
                    <a:pt x="6319" y="10275"/>
                    <a:pt x="6367" y="10165"/>
                    <a:pt x="6399" y="10081"/>
                  </a:cubicBezTo>
                  <a:cubicBezTo>
                    <a:pt x="6438" y="9988"/>
                    <a:pt x="6466" y="9885"/>
                    <a:pt x="6496" y="9766"/>
                  </a:cubicBezTo>
                  <a:cubicBezTo>
                    <a:pt x="6585" y="9367"/>
                    <a:pt x="6602" y="8913"/>
                    <a:pt x="6544" y="8372"/>
                  </a:cubicBezTo>
                  <a:lnTo>
                    <a:pt x="6544" y="8372"/>
                  </a:lnTo>
                  <a:cubicBezTo>
                    <a:pt x="6566" y="8398"/>
                    <a:pt x="6592" y="8424"/>
                    <a:pt x="6618" y="8446"/>
                  </a:cubicBezTo>
                  <a:cubicBezTo>
                    <a:pt x="6750" y="8569"/>
                    <a:pt x="6898" y="8672"/>
                    <a:pt x="7056" y="8752"/>
                  </a:cubicBezTo>
                  <a:cubicBezTo>
                    <a:pt x="7220" y="8832"/>
                    <a:pt x="7393" y="8887"/>
                    <a:pt x="7574" y="8910"/>
                  </a:cubicBezTo>
                  <a:cubicBezTo>
                    <a:pt x="7625" y="8917"/>
                    <a:pt x="7680" y="8920"/>
                    <a:pt x="7732" y="8920"/>
                  </a:cubicBezTo>
                  <a:cubicBezTo>
                    <a:pt x="7854" y="8920"/>
                    <a:pt x="7976" y="8900"/>
                    <a:pt x="8095" y="8868"/>
                  </a:cubicBezTo>
                  <a:cubicBezTo>
                    <a:pt x="8166" y="8849"/>
                    <a:pt x="8240" y="8816"/>
                    <a:pt x="8333" y="8771"/>
                  </a:cubicBezTo>
                  <a:cubicBezTo>
                    <a:pt x="8391" y="8743"/>
                    <a:pt x="8449" y="8707"/>
                    <a:pt x="8507" y="8665"/>
                  </a:cubicBezTo>
                  <a:cubicBezTo>
                    <a:pt x="8565" y="8623"/>
                    <a:pt x="8617" y="8578"/>
                    <a:pt x="8662" y="8530"/>
                  </a:cubicBezTo>
                  <a:cubicBezTo>
                    <a:pt x="8707" y="8488"/>
                    <a:pt x="8748" y="8437"/>
                    <a:pt x="8797" y="8363"/>
                  </a:cubicBezTo>
                  <a:cubicBezTo>
                    <a:pt x="8861" y="8269"/>
                    <a:pt x="8913" y="8153"/>
                    <a:pt x="8951" y="8015"/>
                  </a:cubicBezTo>
                  <a:cubicBezTo>
                    <a:pt x="8980" y="7922"/>
                    <a:pt x="8999" y="7816"/>
                    <a:pt x="9009" y="7684"/>
                  </a:cubicBezTo>
                  <a:cubicBezTo>
                    <a:pt x="9019" y="7584"/>
                    <a:pt x="9019" y="7477"/>
                    <a:pt x="9009" y="7358"/>
                  </a:cubicBezTo>
                  <a:cubicBezTo>
                    <a:pt x="8993" y="7140"/>
                    <a:pt x="8951" y="6908"/>
                    <a:pt x="8880" y="6653"/>
                  </a:cubicBezTo>
                  <a:cubicBezTo>
                    <a:pt x="8825" y="6448"/>
                    <a:pt x="8752" y="6238"/>
                    <a:pt x="8656" y="6010"/>
                  </a:cubicBezTo>
                  <a:lnTo>
                    <a:pt x="8626" y="5936"/>
                  </a:lnTo>
                  <a:lnTo>
                    <a:pt x="8617" y="5913"/>
                  </a:lnTo>
                  <a:lnTo>
                    <a:pt x="8617" y="5913"/>
                  </a:lnTo>
                  <a:cubicBezTo>
                    <a:pt x="8764" y="5968"/>
                    <a:pt x="8916" y="5993"/>
                    <a:pt x="9064" y="5993"/>
                  </a:cubicBezTo>
                  <a:cubicBezTo>
                    <a:pt x="9202" y="5993"/>
                    <a:pt x="9341" y="5968"/>
                    <a:pt x="9463" y="5919"/>
                  </a:cubicBezTo>
                  <a:cubicBezTo>
                    <a:pt x="9534" y="5891"/>
                    <a:pt x="9598" y="5861"/>
                    <a:pt x="9653" y="5827"/>
                  </a:cubicBezTo>
                  <a:cubicBezTo>
                    <a:pt x="9708" y="5794"/>
                    <a:pt x="9766" y="5749"/>
                    <a:pt x="9830" y="5691"/>
                  </a:cubicBezTo>
                  <a:cubicBezTo>
                    <a:pt x="9926" y="5604"/>
                    <a:pt x="10017" y="5491"/>
                    <a:pt x="10094" y="5353"/>
                  </a:cubicBezTo>
                  <a:cubicBezTo>
                    <a:pt x="10168" y="5228"/>
                    <a:pt x="10226" y="5080"/>
                    <a:pt x="10268" y="4912"/>
                  </a:cubicBezTo>
                  <a:cubicBezTo>
                    <a:pt x="10306" y="4754"/>
                    <a:pt x="10329" y="4581"/>
                    <a:pt x="10336" y="4381"/>
                  </a:cubicBezTo>
                  <a:cubicBezTo>
                    <a:pt x="10342" y="4217"/>
                    <a:pt x="10332" y="4046"/>
                    <a:pt x="10309" y="3869"/>
                  </a:cubicBezTo>
                  <a:cubicBezTo>
                    <a:pt x="10287" y="3692"/>
                    <a:pt x="10255" y="3518"/>
                    <a:pt x="10210" y="3355"/>
                  </a:cubicBezTo>
                  <a:cubicBezTo>
                    <a:pt x="10168" y="3200"/>
                    <a:pt x="10110" y="3039"/>
                    <a:pt x="10036" y="2862"/>
                  </a:cubicBezTo>
                  <a:cubicBezTo>
                    <a:pt x="9907" y="2563"/>
                    <a:pt x="9740" y="2276"/>
                    <a:pt x="9534" y="2006"/>
                  </a:cubicBezTo>
                  <a:cubicBezTo>
                    <a:pt x="9128" y="1475"/>
                    <a:pt x="8591" y="1014"/>
                    <a:pt x="7980" y="677"/>
                  </a:cubicBezTo>
                  <a:cubicBezTo>
                    <a:pt x="7686" y="512"/>
                    <a:pt x="7368" y="381"/>
                    <a:pt x="7040" y="277"/>
                  </a:cubicBezTo>
                  <a:cubicBezTo>
                    <a:pt x="6744" y="184"/>
                    <a:pt x="6418" y="117"/>
                    <a:pt x="6041" y="65"/>
                  </a:cubicBezTo>
                  <a:cubicBezTo>
                    <a:pt x="5716" y="23"/>
                    <a:pt x="5395" y="1"/>
                    <a:pt x="5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1297978" y="260275"/>
              <a:ext cx="782327" cy="1164339"/>
            </a:xfrm>
            <a:custGeom>
              <a:avLst/>
              <a:gdLst/>
              <a:ahLst/>
              <a:cxnLst/>
              <a:rect l="l" t="t" r="r" b="b"/>
              <a:pathLst>
                <a:path w="7417" h="11039" extrusionOk="0">
                  <a:moveTo>
                    <a:pt x="6203" y="2594"/>
                  </a:moveTo>
                  <a:lnTo>
                    <a:pt x="6203" y="2594"/>
                  </a:lnTo>
                  <a:cubicBezTo>
                    <a:pt x="6206" y="2597"/>
                    <a:pt x="6210" y="2597"/>
                    <a:pt x="6213" y="2600"/>
                  </a:cubicBezTo>
                  <a:cubicBezTo>
                    <a:pt x="6210" y="2600"/>
                    <a:pt x="6206" y="2597"/>
                    <a:pt x="6203" y="2594"/>
                  </a:cubicBezTo>
                  <a:close/>
                  <a:moveTo>
                    <a:pt x="4274" y="9351"/>
                  </a:moveTo>
                  <a:lnTo>
                    <a:pt x="4274" y="9351"/>
                  </a:lnTo>
                  <a:cubicBezTo>
                    <a:pt x="4275" y="9352"/>
                    <a:pt x="4275" y="9352"/>
                    <a:pt x="4275" y="9353"/>
                  </a:cubicBezTo>
                  <a:cubicBezTo>
                    <a:pt x="4275" y="9352"/>
                    <a:pt x="4275" y="9351"/>
                    <a:pt x="4274" y="9351"/>
                  </a:cubicBezTo>
                  <a:close/>
                  <a:moveTo>
                    <a:pt x="5460" y="0"/>
                  </a:moveTo>
                  <a:cubicBezTo>
                    <a:pt x="5392" y="0"/>
                    <a:pt x="5321" y="42"/>
                    <a:pt x="5298" y="113"/>
                  </a:cubicBezTo>
                  <a:cubicBezTo>
                    <a:pt x="5195" y="461"/>
                    <a:pt x="5102" y="814"/>
                    <a:pt x="5012" y="1165"/>
                  </a:cubicBezTo>
                  <a:cubicBezTo>
                    <a:pt x="4980" y="1291"/>
                    <a:pt x="4947" y="1416"/>
                    <a:pt x="4916" y="1542"/>
                  </a:cubicBezTo>
                  <a:lnTo>
                    <a:pt x="4896" y="1542"/>
                  </a:lnTo>
                  <a:cubicBezTo>
                    <a:pt x="4600" y="1596"/>
                    <a:pt x="4310" y="1686"/>
                    <a:pt x="4031" y="1799"/>
                  </a:cubicBezTo>
                  <a:cubicBezTo>
                    <a:pt x="3753" y="1909"/>
                    <a:pt x="3487" y="2044"/>
                    <a:pt x="3226" y="2195"/>
                  </a:cubicBezTo>
                  <a:cubicBezTo>
                    <a:pt x="2695" y="2501"/>
                    <a:pt x="2212" y="2890"/>
                    <a:pt x="1761" y="3309"/>
                  </a:cubicBezTo>
                  <a:cubicBezTo>
                    <a:pt x="1587" y="3473"/>
                    <a:pt x="1420" y="3647"/>
                    <a:pt x="1259" y="3824"/>
                  </a:cubicBezTo>
                  <a:cubicBezTo>
                    <a:pt x="1101" y="3998"/>
                    <a:pt x="947" y="4181"/>
                    <a:pt x="799" y="4365"/>
                  </a:cubicBezTo>
                  <a:cubicBezTo>
                    <a:pt x="513" y="4725"/>
                    <a:pt x="249" y="5108"/>
                    <a:pt x="14" y="5504"/>
                  </a:cubicBezTo>
                  <a:cubicBezTo>
                    <a:pt x="1" y="5529"/>
                    <a:pt x="4" y="5559"/>
                    <a:pt x="26" y="5574"/>
                  </a:cubicBezTo>
                  <a:cubicBezTo>
                    <a:pt x="35" y="5579"/>
                    <a:pt x="45" y="5582"/>
                    <a:pt x="55" y="5582"/>
                  </a:cubicBezTo>
                  <a:cubicBezTo>
                    <a:pt x="71" y="5582"/>
                    <a:pt x="86" y="5576"/>
                    <a:pt x="94" y="5562"/>
                  </a:cubicBezTo>
                  <a:cubicBezTo>
                    <a:pt x="400" y="5050"/>
                    <a:pt x="754" y="4570"/>
                    <a:pt x="1153" y="4130"/>
                  </a:cubicBezTo>
                  <a:cubicBezTo>
                    <a:pt x="1397" y="3859"/>
                    <a:pt x="1658" y="3608"/>
                    <a:pt x="1932" y="3367"/>
                  </a:cubicBezTo>
                  <a:cubicBezTo>
                    <a:pt x="2070" y="3244"/>
                    <a:pt x="2215" y="3129"/>
                    <a:pt x="2363" y="3016"/>
                  </a:cubicBezTo>
                  <a:cubicBezTo>
                    <a:pt x="2508" y="2906"/>
                    <a:pt x="2662" y="2806"/>
                    <a:pt x="2817" y="2704"/>
                  </a:cubicBezTo>
                  <a:cubicBezTo>
                    <a:pt x="3258" y="2420"/>
                    <a:pt x="3734" y="2182"/>
                    <a:pt x="4236" y="2015"/>
                  </a:cubicBezTo>
                  <a:cubicBezTo>
                    <a:pt x="4433" y="1951"/>
                    <a:pt x="4635" y="1899"/>
                    <a:pt x="4842" y="1854"/>
                  </a:cubicBezTo>
                  <a:lnTo>
                    <a:pt x="4842" y="1854"/>
                  </a:lnTo>
                  <a:cubicBezTo>
                    <a:pt x="4812" y="1976"/>
                    <a:pt x="4784" y="2098"/>
                    <a:pt x="4754" y="2221"/>
                  </a:cubicBezTo>
                  <a:cubicBezTo>
                    <a:pt x="4594" y="2932"/>
                    <a:pt x="4458" y="3650"/>
                    <a:pt x="4352" y="4371"/>
                  </a:cubicBezTo>
                  <a:cubicBezTo>
                    <a:pt x="4340" y="4448"/>
                    <a:pt x="4329" y="4522"/>
                    <a:pt x="4320" y="4599"/>
                  </a:cubicBezTo>
                  <a:cubicBezTo>
                    <a:pt x="4088" y="4741"/>
                    <a:pt x="3876" y="4918"/>
                    <a:pt x="3683" y="5108"/>
                  </a:cubicBezTo>
                  <a:cubicBezTo>
                    <a:pt x="3579" y="5211"/>
                    <a:pt x="3480" y="5317"/>
                    <a:pt x="3383" y="5427"/>
                  </a:cubicBezTo>
                  <a:cubicBezTo>
                    <a:pt x="3287" y="5536"/>
                    <a:pt x="3197" y="5651"/>
                    <a:pt x="3110" y="5767"/>
                  </a:cubicBezTo>
                  <a:cubicBezTo>
                    <a:pt x="2753" y="6238"/>
                    <a:pt x="2440" y="6743"/>
                    <a:pt x="2183" y="7271"/>
                  </a:cubicBezTo>
                  <a:cubicBezTo>
                    <a:pt x="2025" y="7593"/>
                    <a:pt x="1887" y="7924"/>
                    <a:pt x="1774" y="8266"/>
                  </a:cubicBezTo>
                  <a:cubicBezTo>
                    <a:pt x="1766" y="8290"/>
                    <a:pt x="1786" y="8308"/>
                    <a:pt x="1805" y="8308"/>
                  </a:cubicBezTo>
                  <a:cubicBezTo>
                    <a:pt x="1816" y="8308"/>
                    <a:pt x="1827" y="8302"/>
                    <a:pt x="1832" y="8288"/>
                  </a:cubicBezTo>
                  <a:cubicBezTo>
                    <a:pt x="1938" y="7969"/>
                    <a:pt x="2070" y="7657"/>
                    <a:pt x="2224" y="7358"/>
                  </a:cubicBezTo>
                  <a:lnTo>
                    <a:pt x="2224" y="7358"/>
                  </a:lnTo>
                  <a:cubicBezTo>
                    <a:pt x="2221" y="7361"/>
                    <a:pt x="2221" y="7364"/>
                    <a:pt x="2218" y="7367"/>
                  </a:cubicBezTo>
                  <a:cubicBezTo>
                    <a:pt x="2498" y="6820"/>
                    <a:pt x="2833" y="6299"/>
                    <a:pt x="3245" y="5838"/>
                  </a:cubicBezTo>
                  <a:cubicBezTo>
                    <a:pt x="3399" y="5668"/>
                    <a:pt x="3564" y="5504"/>
                    <a:pt x="3734" y="5353"/>
                  </a:cubicBezTo>
                  <a:cubicBezTo>
                    <a:pt x="3898" y="5211"/>
                    <a:pt x="4075" y="5082"/>
                    <a:pt x="4255" y="4963"/>
                  </a:cubicBezTo>
                  <a:lnTo>
                    <a:pt x="4255" y="4963"/>
                  </a:lnTo>
                  <a:cubicBezTo>
                    <a:pt x="4249" y="4966"/>
                    <a:pt x="4246" y="4969"/>
                    <a:pt x="4240" y="4972"/>
                  </a:cubicBezTo>
                  <a:cubicBezTo>
                    <a:pt x="4246" y="4969"/>
                    <a:pt x="4252" y="4963"/>
                    <a:pt x="4259" y="4960"/>
                  </a:cubicBezTo>
                  <a:cubicBezTo>
                    <a:pt x="4262" y="4956"/>
                    <a:pt x="4265" y="4956"/>
                    <a:pt x="4268" y="4953"/>
                  </a:cubicBezTo>
                  <a:lnTo>
                    <a:pt x="4268" y="4953"/>
                  </a:lnTo>
                  <a:cubicBezTo>
                    <a:pt x="4265" y="4956"/>
                    <a:pt x="4265" y="4956"/>
                    <a:pt x="4262" y="4960"/>
                  </a:cubicBezTo>
                  <a:cubicBezTo>
                    <a:pt x="4265" y="4956"/>
                    <a:pt x="4268" y="4953"/>
                    <a:pt x="4275" y="4950"/>
                  </a:cubicBezTo>
                  <a:lnTo>
                    <a:pt x="4275" y="4950"/>
                  </a:lnTo>
                  <a:cubicBezTo>
                    <a:pt x="4252" y="5118"/>
                    <a:pt x="4233" y="5281"/>
                    <a:pt x="4217" y="5449"/>
                  </a:cubicBezTo>
                  <a:cubicBezTo>
                    <a:pt x="4182" y="5784"/>
                    <a:pt x="4159" y="6122"/>
                    <a:pt x="4136" y="6459"/>
                  </a:cubicBezTo>
                  <a:cubicBezTo>
                    <a:pt x="4098" y="7074"/>
                    <a:pt x="4072" y="7692"/>
                    <a:pt x="4078" y="8307"/>
                  </a:cubicBezTo>
                  <a:cubicBezTo>
                    <a:pt x="4082" y="8545"/>
                    <a:pt x="4092" y="8784"/>
                    <a:pt x="4105" y="9022"/>
                  </a:cubicBezTo>
                  <a:cubicBezTo>
                    <a:pt x="4108" y="9057"/>
                    <a:pt x="4111" y="9093"/>
                    <a:pt x="4114" y="9131"/>
                  </a:cubicBezTo>
                  <a:cubicBezTo>
                    <a:pt x="4056" y="9224"/>
                    <a:pt x="4004" y="9325"/>
                    <a:pt x="3963" y="9427"/>
                  </a:cubicBezTo>
                  <a:cubicBezTo>
                    <a:pt x="3912" y="9549"/>
                    <a:pt x="3869" y="9672"/>
                    <a:pt x="3834" y="9800"/>
                  </a:cubicBezTo>
                  <a:cubicBezTo>
                    <a:pt x="3802" y="9923"/>
                    <a:pt x="3776" y="10048"/>
                    <a:pt x="3757" y="10177"/>
                  </a:cubicBezTo>
                  <a:cubicBezTo>
                    <a:pt x="3738" y="10306"/>
                    <a:pt x="3728" y="10438"/>
                    <a:pt x="3728" y="10570"/>
                  </a:cubicBezTo>
                  <a:cubicBezTo>
                    <a:pt x="3728" y="10586"/>
                    <a:pt x="3741" y="10602"/>
                    <a:pt x="3757" y="10602"/>
                  </a:cubicBezTo>
                  <a:cubicBezTo>
                    <a:pt x="3773" y="10602"/>
                    <a:pt x="3789" y="10589"/>
                    <a:pt x="3789" y="10573"/>
                  </a:cubicBezTo>
                  <a:cubicBezTo>
                    <a:pt x="3789" y="10496"/>
                    <a:pt x="3792" y="10421"/>
                    <a:pt x="3802" y="10344"/>
                  </a:cubicBezTo>
                  <a:cubicBezTo>
                    <a:pt x="3811" y="10261"/>
                    <a:pt x="3824" y="10177"/>
                    <a:pt x="3840" y="10097"/>
                  </a:cubicBezTo>
                  <a:cubicBezTo>
                    <a:pt x="3863" y="9994"/>
                    <a:pt x="3888" y="9891"/>
                    <a:pt x="3924" y="9791"/>
                  </a:cubicBezTo>
                  <a:cubicBezTo>
                    <a:pt x="3959" y="9685"/>
                    <a:pt x="4004" y="9582"/>
                    <a:pt x="4053" y="9482"/>
                  </a:cubicBezTo>
                  <a:cubicBezTo>
                    <a:pt x="4078" y="9437"/>
                    <a:pt x="4105" y="9389"/>
                    <a:pt x="4130" y="9344"/>
                  </a:cubicBezTo>
                  <a:cubicBezTo>
                    <a:pt x="4143" y="9469"/>
                    <a:pt x="4159" y="9595"/>
                    <a:pt x="4175" y="9717"/>
                  </a:cubicBezTo>
                  <a:cubicBezTo>
                    <a:pt x="4230" y="10155"/>
                    <a:pt x="4320" y="10589"/>
                    <a:pt x="4462" y="11008"/>
                  </a:cubicBezTo>
                  <a:cubicBezTo>
                    <a:pt x="4467" y="11026"/>
                    <a:pt x="4487" y="11038"/>
                    <a:pt x="4505" y="11038"/>
                  </a:cubicBezTo>
                  <a:cubicBezTo>
                    <a:pt x="4509" y="11038"/>
                    <a:pt x="4513" y="11038"/>
                    <a:pt x="4516" y="11036"/>
                  </a:cubicBezTo>
                  <a:cubicBezTo>
                    <a:pt x="4542" y="11033"/>
                    <a:pt x="4568" y="11005"/>
                    <a:pt x="4558" y="10975"/>
                  </a:cubicBezTo>
                  <a:cubicBezTo>
                    <a:pt x="4387" y="10451"/>
                    <a:pt x="4307" y="9897"/>
                    <a:pt x="4272" y="9347"/>
                  </a:cubicBezTo>
                  <a:lnTo>
                    <a:pt x="4272" y="9347"/>
                  </a:lnTo>
                  <a:cubicBezTo>
                    <a:pt x="4274" y="9349"/>
                    <a:pt x="4274" y="9350"/>
                    <a:pt x="4274" y="9351"/>
                  </a:cubicBezTo>
                  <a:lnTo>
                    <a:pt x="4274" y="9351"/>
                  </a:lnTo>
                  <a:cubicBezTo>
                    <a:pt x="4249" y="8927"/>
                    <a:pt x="4246" y="8500"/>
                    <a:pt x="4255" y="8076"/>
                  </a:cubicBezTo>
                  <a:lnTo>
                    <a:pt x="4255" y="8076"/>
                  </a:lnTo>
                  <a:cubicBezTo>
                    <a:pt x="4298" y="8120"/>
                    <a:pt x="4340" y="8169"/>
                    <a:pt x="4381" y="8217"/>
                  </a:cubicBezTo>
                  <a:cubicBezTo>
                    <a:pt x="4436" y="8278"/>
                    <a:pt x="4487" y="8343"/>
                    <a:pt x="4539" y="8407"/>
                  </a:cubicBezTo>
                  <a:cubicBezTo>
                    <a:pt x="4594" y="8481"/>
                    <a:pt x="4648" y="8561"/>
                    <a:pt x="4699" y="8639"/>
                  </a:cubicBezTo>
                  <a:cubicBezTo>
                    <a:pt x="4802" y="8795"/>
                    <a:pt x="4891" y="8962"/>
                    <a:pt x="4972" y="9128"/>
                  </a:cubicBezTo>
                  <a:lnTo>
                    <a:pt x="4972" y="9128"/>
                  </a:lnTo>
                  <a:cubicBezTo>
                    <a:pt x="4972" y="9128"/>
                    <a:pt x="4971" y="9128"/>
                    <a:pt x="4970" y="9128"/>
                  </a:cubicBezTo>
                  <a:cubicBezTo>
                    <a:pt x="5060" y="9318"/>
                    <a:pt x="5141" y="9511"/>
                    <a:pt x="5212" y="9711"/>
                  </a:cubicBezTo>
                  <a:cubicBezTo>
                    <a:pt x="5214" y="9720"/>
                    <a:pt x="5224" y="9729"/>
                    <a:pt x="5236" y="9729"/>
                  </a:cubicBezTo>
                  <a:cubicBezTo>
                    <a:pt x="5240" y="9729"/>
                    <a:pt x="5243" y="9728"/>
                    <a:pt x="5247" y="9726"/>
                  </a:cubicBezTo>
                  <a:cubicBezTo>
                    <a:pt x="5260" y="9723"/>
                    <a:pt x="5270" y="9707"/>
                    <a:pt x="5266" y="9692"/>
                  </a:cubicBezTo>
                  <a:cubicBezTo>
                    <a:pt x="5144" y="9353"/>
                    <a:pt x="5015" y="9019"/>
                    <a:pt x="4858" y="8693"/>
                  </a:cubicBezTo>
                  <a:cubicBezTo>
                    <a:pt x="4819" y="8613"/>
                    <a:pt x="4781" y="8533"/>
                    <a:pt x="4738" y="8456"/>
                  </a:cubicBezTo>
                  <a:cubicBezTo>
                    <a:pt x="4696" y="8378"/>
                    <a:pt x="4652" y="8301"/>
                    <a:pt x="4607" y="8227"/>
                  </a:cubicBezTo>
                  <a:cubicBezTo>
                    <a:pt x="4561" y="8150"/>
                    <a:pt x="4513" y="8076"/>
                    <a:pt x="4458" y="8004"/>
                  </a:cubicBezTo>
                  <a:cubicBezTo>
                    <a:pt x="4401" y="7924"/>
                    <a:pt x="4336" y="7847"/>
                    <a:pt x="4265" y="7780"/>
                  </a:cubicBezTo>
                  <a:cubicBezTo>
                    <a:pt x="4268" y="7670"/>
                    <a:pt x="4275" y="7557"/>
                    <a:pt x="4282" y="7447"/>
                  </a:cubicBezTo>
                  <a:cubicBezTo>
                    <a:pt x="4298" y="7145"/>
                    <a:pt x="4320" y="6843"/>
                    <a:pt x="4346" y="6544"/>
                  </a:cubicBezTo>
                  <a:cubicBezTo>
                    <a:pt x="4375" y="6212"/>
                    <a:pt x="4407" y="5880"/>
                    <a:pt x="4445" y="5552"/>
                  </a:cubicBezTo>
                  <a:cubicBezTo>
                    <a:pt x="4465" y="5400"/>
                    <a:pt x="4484" y="5250"/>
                    <a:pt x="4506" y="5101"/>
                  </a:cubicBezTo>
                  <a:cubicBezTo>
                    <a:pt x="4555" y="5134"/>
                    <a:pt x="4607" y="5169"/>
                    <a:pt x="4655" y="5204"/>
                  </a:cubicBezTo>
                  <a:cubicBezTo>
                    <a:pt x="4745" y="5269"/>
                    <a:pt x="4832" y="5336"/>
                    <a:pt x="4916" y="5407"/>
                  </a:cubicBezTo>
                  <a:cubicBezTo>
                    <a:pt x="5090" y="5552"/>
                    <a:pt x="5247" y="5713"/>
                    <a:pt x="5392" y="5883"/>
                  </a:cubicBezTo>
                  <a:cubicBezTo>
                    <a:pt x="5534" y="6048"/>
                    <a:pt x="5669" y="6222"/>
                    <a:pt x="5788" y="6405"/>
                  </a:cubicBezTo>
                  <a:cubicBezTo>
                    <a:pt x="5910" y="6589"/>
                    <a:pt x="6017" y="6779"/>
                    <a:pt x="6113" y="6978"/>
                  </a:cubicBezTo>
                  <a:cubicBezTo>
                    <a:pt x="6225" y="7220"/>
                    <a:pt x="6319" y="7471"/>
                    <a:pt x="6377" y="7731"/>
                  </a:cubicBezTo>
                  <a:cubicBezTo>
                    <a:pt x="6379" y="7750"/>
                    <a:pt x="6400" y="7762"/>
                    <a:pt x="6418" y="7762"/>
                  </a:cubicBezTo>
                  <a:cubicBezTo>
                    <a:pt x="6422" y="7762"/>
                    <a:pt x="6425" y="7761"/>
                    <a:pt x="6428" y="7760"/>
                  </a:cubicBezTo>
                  <a:cubicBezTo>
                    <a:pt x="6451" y="7750"/>
                    <a:pt x="6461" y="7728"/>
                    <a:pt x="6454" y="7709"/>
                  </a:cubicBezTo>
                  <a:cubicBezTo>
                    <a:pt x="6425" y="7576"/>
                    <a:pt x="6393" y="7447"/>
                    <a:pt x="6351" y="7319"/>
                  </a:cubicBezTo>
                  <a:cubicBezTo>
                    <a:pt x="6306" y="7181"/>
                    <a:pt x="6251" y="7046"/>
                    <a:pt x="6193" y="6911"/>
                  </a:cubicBezTo>
                  <a:cubicBezTo>
                    <a:pt x="6074" y="6633"/>
                    <a:pt x="5926" y="6366"/>
                    <a:pt x="5759" y="6115"/>
                  </a:cubicBezTo>
                  <a:cubicBezTo>
                    <a:pt x="5672" y="5987"/>
                    <a:pt x="5582" y="5864"/>
                    <a:pt x="5488" y="5742"/>
                  </a:cubicBezTo>
                  <a:cubicBezTo>
                    <a:pt x="5392" y="5623"/>
                    <a:pt x="5292" y="5510"/>
                    <a:pt x="5186" y="5397"/>
                  </a:cubicBezTo>
                  <a:cubicBezTo>
                    <a:pt x="5086" y="5292"/>
                    <a:pt x="4980" y="5192"/>
                    <a:pt x="4867" y="5095"/>
                  </a:cubicBezTo>
                  <a:cubicBezTo>
                    <a:pt x="4815" y="5050"/>
                    <a:pt x="4764" y="5008"/>
                    <a:pt x="4710" y="4969"/>
                  </a:cubicBezTo>
                  <a:cubicBezTo>
                    <a:pt x="4677" y="4947"/>
                    <a:pt x="4648" y="4925"/>
                    <a:pt x="4616" y="4905"/>
                  </a:cubicBezTo>
                  <a:cubicBezTo>
                    <a:pt x="4591" y="4889"/>
                    <a:pt x="4568" y="4876"/>
                    <a:pt x="4542" y="4864"/>
                  </a:cubicBezTo>
                  <a:cubicBezTo>
                    <a:pt x="4613" y="4381"/>
                    <a:pt x="4699" y="3901"/>
                    <a:pt x="4800" y="3424"/>
                  </a:cubicBezTo>
                  <a:cubicBezTo>
                    <a:pt x="4909" y="2894"/>
                    <a:pt x="5035" y="2365"/>
                    <a:pt x="5170" y="1841"/>
                  </a:cubicBezTo>
                  <a:cubicBezTo>
                    <a:pt x="5176" y="1812"/>
                    <a:pt x="5186" y="1783"/>
                    <a:pt x="5192" y="1754"/>
                  </a:cubicBezTo>
                  <a:cubicBezTo>
                    <a:pt x="5228" y="1777"/>
                    <a:pt x="5263" y="1796"/>
                    <a:pt x="5298" y="1819"/>
                  </a:cubicBezTo>
                  <a:cubicBezTo>
                    <a:pt x="5375" y="1863"/>
                    <a:pt x="5450" y="1912"/>
                    <a:pt x="5524" y="1960"/>
                  </a:cubicBezTo>
                  <a:cubicBezTo>
                    <a:pt x="5778" y="2141"/>
                    <a:pt x="6000" y="2359"/>
                    <a:pt x="6203" y="2594"/>
                  </a:cubicBezTo>
                  <a:cubicBezTo>
                    <a:pt x="6544" y="2997"/>
                    <a:pt x="6814" y="3454"/>
                    <a:pt x="7043" y="3930"/>
                  </a:cubicBezTo>
                  <a:cubicBezTo>
                    <a:pt x="7159" y="4168"/>
                    <a:pt x="7262" y="4412"/>
                    <a:pt x="7355" y="4664"/>
                  </a:cubicBezTo>
                  <a:cubicBezTo>
                    <a:pt x="7361" y="4675"/>
                    <a:pt x="7374" y="4683"/>
                    <a:pt x="7387" y="4683"/>
                  </a:cubicBezTo>
                  <a:cubicBezTo>
                    <a:pt x="7390" y="4683"/>
                    <a:pt x="7392" y="4683"/>
                    <a:pt x="7394" y="4683"/>
                  </a:cubicBezTo>
                  <a:cubicBezTo>
                    <a:pt x="7407" y="4677"/>
                    <a:pt x="7416" y="4660"/>
                    <a:pt x="7410" y="4644"/>
                  </a:cubicBezTo>
                  <a:cubicBezTo>
                    <a:pt x="7317" y="4393"/>
                    <a:pt x="7220" y="4145"/>
                    <a:pt x="7110" y="3898"/>
                  </a:cubicBezTo>
                  <a:cubicBezTo>
                    <a:pt x="6998" y="3640"/>
                    <a:pt x="6876" y="3389"/>
                    <a:pt x="6740" y="3145"/>
                  </a:cubicBezTo>
                  <a:cubicBezTo>
                    <a:pt x="6669" y="3019"/>
                    <a:pt x="6599" y="2897"/>
                    <a:pt x="6522" y="2778"/>
                  </a:cubicBezTo>
                  <a:cubicBezTo>
                    <a:pt x="6448" y="2658"/>
                    <a:pt x="6364" y="2542"/>
                    <a:pt x="6280" y="2430"/>
                  </a:cubicBezTo>
                  <a:cubicBezTo>
                    <a:pt x="6116" y="2205"/>
                    <a:pt x="5923" y="2002"/>
                    <a:pt x="5714" y="1815"/>
                  </a:cubicBezTo>
                  <a:cubicBezTo>
                    <a:pt x="5636" y="1744"/>
                    <a:pt x="5559" y="1680"/>
                    <a:pt x="5472" y="1619"/>
                  </a:cubicBezTo>
                  <a:cubicBezTo>
                    <a:pt x="5430" y="1587"/>
                    <a:pt x="5382" y="1557"/>
                    <a:pt x="5337" y="1529"/>
                  </a:cubicBezTo>
                  <a:cubicBezTo>
                    <a:pt x="5311" y="1516"/>
                    <a:pt x="5289" y="1503"/>
                    <a:pt x="5263" y="1490"/>
                  </a:cubicBezTo>
                  <a:cubicBezTo>
                    <a:pt x="5305" y="1342"/>
                    <a:pt x="5344" y="1190"/>
                    <a:pt x="5385" y="1043"/>
                  </a:cubicBezTo>
                  <a:cubicBezTo>
                    <a:pt x="5460" y="769"/>
                    <a:pt x="5540" y="495"/>
                    <a:pt x="5617" y="225"/>
                  </a:cubicBezTo>
                  <a:cubicBezTo>
                    <a:pt x="5630" y="180"/>
                    <a:pt x="5630" y="138"/>
                    <a:pt x="5611" y="97"/>
                  </a:cubicBezTo>
                  <a:cubicBezTo>
                    <a:pt x="5592" y="55"/>
                    <a:pt x="5556" y="23"/>
                    <a:pt x="5514" y="9"/>
                  </a:cubicBezTo>
                  <a:cubicBezTo>
                    <a:pt x="5498" y="3"/>
                    <a:pt x="5479" y="0"/>
                    <a:pt x="5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9"/>
          <p:cNvGrpSpPr/>
          <p:nvPr/>
        </p:nvGrpSpPr>
        <p:grpSpPr>
          <a:xfrm>
            <a:off x="-87581" y="0"/>
            <a:ext cx="2085987" cy="2005781"/>
            <a:chOff x="313684" y="594750"/>
            <a:chExt cx="4122322" cy="4357414"/>
          </a:xfrm>
        </p:grpSpPr>
        <p:grpSp>
          <p:nvGrpSpPr>
            <p:cNvPr id="769" name="Google Shape;769;p29"/>
            <p:cNvGrpSpPr/>
            <p:nvPr/>
          </p:nvGrpSpPr>
          <p:grpSpPr>
            <a:xfrm>
              <a:off x="514801" y="594750"/>
              <a:ext cx="3921206" cy="4357414"/>
              <a:chOff x="514801" y="594750"/>
              <a:chExt cx="3921206" cy="4357414"/>
            </a:xfrm>
          </p:grpSpPr>
          <p:grpSp>
            <p:nvGrpSpPr>
              <p:cNvPr id="770" name="Google Shape;770;p29"/>
              <p:cNvGrpSpPr/>
              <p:nvPr/>
            </p:nvGrpSpPr>
            <p:grpSpPr>
              <a:xfrm rot="-8942469">
                <a:off x="3386114" y="3849972"/>
                <a:ext cx="874656" cy="923519"/>
                <a:chOff x="638689" y="1204760"/>
                <a:chExt cx="874694" cy="923559"/>
              </a:xfrm>
            </p:grpSpPr>
            <p:sp>
              <p:nvSpPr>
                <p:cNvPr id="771" name="Google Shape;771;p29"/>
                <p:cNvSpPr/>
                <p:nvPr/>
              </p:nvSpPr>
              <p:spPr>
                <a:xfrm rot="2893976">
                  <a:off x="800040" y="1407950"/>
                  <a:ext cx="586780" cy="602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3" h="5708" extrusionOk="0">
                      <a:moveTo>
                        <a:pt x="2369" y="1"/>
                      </a:moveTo>
                      <a:cubicBezTo>
                        <a:pt x="2179" y="1"/>
                        <a:pt x="2005" y="11"/>
                        <a:pt x="1841" y="30"/>
                      </a:cubicBezTo>
                      <a:cubicBezTo>
                        <a:pt x="1687" y="50"/>
                        <a:pt x="1526" y="82"/>
                        <a:pt x="1326" y="130"/>
                      </a:cubicBezTo>
                      <a:cubicBezTo>
                        <a:pt x="1149" y="175"/>
                        <a:pt x="969" y="233"/>
                        <a:pt x="792" y="304"/>
                      </a:cubicBezTo>
                      <a:cubicBezTo>
                        <a:pt x="592" y="381"/>
                        <a:pt x="422" y="471"/>
                        <a:pt x="277" y="574"/>
                      </a:cubicBezTo>
                      <a:cubicBezTo>
                        <a:pt x="216" y="619"/>
                        <a:pt x="194" y="709"/>
                        <a:pt x="222" y="783"/>
                      </a:cubicBezTo>
                      <a:cubicBezTo>
                        <a:pt x="235" y="809"/>
                        <a:pt x="252" y="831"/>
                        <a:pt x="277" y="851"/>
                      </a:cubicBezTo>
                      <a:cubicBezTo>
                        <a:pt x="171" y="1134"/>
                        <a:pt x="97" y="1459"/>
                        <a:pt x="52" y="1813"/>
                      </a:cubicBezTo>
                      <a:cubicBezTo>
                        <a:pt x="1" y="2235"/>
                        <a:pt x="1" y="2666"/>
                        <a:pt x="49" y="3098"/>
                      </a:cubicBezTo>
                      <a:cubicBezTo>
                        <a:pt x="100" y="3542"/>
                        <a:pt x="209" y="3950"/>
                        <a:pt x="377" y="4320"/>
                      </a:cubicBezTo>
                      <a:cubicBezTo>
                        <a:pt x="557" y="4713"/>
                        <a:pt x="799" y="5032"/>
                        <a:pt x="1094" y="5264"/>
                      </a:cubicBezTo>
                      <a:cubicBezTo>
                        <a:pt x="1249" y="5383"/>
                        <a:pt x="1426" y="5482"/>
                        <a:pt x="1619" y="5560"/>
                      </a:cubicBezTo>
                      <a:cubicBezTo>
                        <a:pt x="1844" y="5647"/>
                        <a:pt x="2102" y="5695"/>
                        <a:pt x="2379" y="5705"/>
                      </a:cubicBezTo>
                      <a:cubicBezTo>
                        <a:pt x="2411" y="5708"/>
                        <a:pt x="2446" y="5708"/>
                        <a:pt x="2479" y="5708"/>
                      </a:cubicBezTo>
                      <a:cubicBezTo>
                        <a:pt x="2778" y="5708"/>
                        <a:pt x="3074" y="5659"/>
                        <a:pt x="3299" y="5621"/>
                      </a:cubicBezTo>
                      <a:lnTo>
                        <a:pt x="3470" y="5589"/>
                      </a:lnTo>
                      <a:lnTo>
                        <a:pt x="3483" y="5586"/>
                      </a:lnTo>
                      <a:cubicBezTo>
                        <a:pt x="3705" y="5547"/>
                        <a:pt x="3956" y="5499"/>
                        <a:pt x="4207" y="5473"/>
                      </a:cubicBezTo>
                      <a:cubicBezTo>
                        <a:pt x="4319" y="5460"/>
                        <a:pt x="4432" y="5454"/>
                        <a:pt x="4539" y="5454"/>
                      </a:cubicBezTo>
                      <a:cubicBezTo>
                        <a:pt x="4744" y="5454"/>
                        <a:pt x="4941" y="5479"/>
                        <a:pt x="5121" y="5521"/>
                      </a:cubicBezTo>
                      <a:cubicBezTo>
                        <a:pt x="5163" y="5534"/>
                        <a:pt x="5205" y="5547"/>
                        <a:pt x="5246" y="5560"/>
                      </a:cubicBezTo>
                      <a:cubicBezTo>
                        <a:pt x="5263" y="5566"/>
                        <a:pt x="5279" y="5570"/>
                        <a:pt x="5298" y="5570"/>
                      </a:cubicBezTo>
                      <a:cubicBezTo>
                        <a:pt x="5327" y="5570"/>
                        <a:pt x="5353" y="5560"/>
                        <a:pt x="5375" y="5540"/>
                      </a:cubicBezTo>
                      <a:cubicBezTo>
                        <a:pt x="5411" y="5512"/>
                        <a:pt x="5430" y="5470"/>
                        <a:pt x="5427" y="5421"/>
                      </a:cubicBezTo>
                      <a:cubicBezTo>
                        <a:pt x="5414" y="5270"/>
                        <a:pt x="5408" y="5128"/>
                        <a:pt x="5404" y="4987"/>
                      </a:cubicBezTo>
                      <a:cubicBezTo>
                        <a:pt x="5408" y="4662"/>
                        <a:pt x="5440" y="4331"/>
                        <a:pt x="5466" y="4108"/>
                      </a:cubicBezTo>
                      <a:lnTo>
                        <a:pt x="5478" y="4008"/>
                      </a:lnTo>
                      <a:lnTo>
                        <a:pt x="5478" y="3992"/>
                      </a:lnTo>
                      <a:cubicBezTo>
                        <a:pt x="5508" y="3744"/>
                        <a:pt x="5536" y="3490"/>
                        <a:pt x="5552" y="3236"/>
                      </a:cubicBezTo>
                      <a:cubicBezTo>
                        <a:pt x="5562" y="3101"/>
                        <a:pt x="5562" y="2952"/>
                        <a:pt x="5555" y="2782"/>
                      </a:cubicBezTo>
                      <a:cubicBezTo>
                        <a:pt x="5549" y="2634"/>
                        <a:pt x="5533" y="2496"/>
                        <a:pt x="5508" y="2354"/>
                      </a:cubicBezTo>
                      <a:cubicBezTo>
                        <a:pt x="5481" y="2209"/>
                        <a:pt x="5436" y="2055"/>
                        <a:pt x="5379" y="1893"/>
                      </a:cubicBezTo>
                      <a:cubicBezTo>
                        <a:pt x="5324" y="1749"/>
                        <a:pt x="5256" y="1604"/>
                        <a:pt x="5176" y="1465"/>
                      </a:cubicBezTo>
                      <a:cubicBezTo>
                        <a:pt x="5138" y="1401"/>
                        <a:pt x="5086" y="1314"/>
                        <a:pt x="5025" y="1228"/>
                      </a:cubicBezTo>
                      <a:cubicBezTo>
                        <a:pt x="4992" y="1183"/>
                        <a:pt x="4951" y="1131"/>
                        <a:pt x="4896" y="1067"/>
                      </a:cubicBezTo>
                      <a:cubicBezTo>
                        <a:pt x="4805" y="957"/>
                        <a:pt x="4706" y="858"/>
                        <a:pt x="4600" y="764"/>
                      </a:cubicBezTo>
                      <a:cubicBezTo>
                        <a:pt x="4419" y="606"/>
                        <a:pt x="4204" y="464"/>
                        <a:pt x="3940" y="336"/>
                      </a:cubicBezTo>
                      <a:cubicBezTo>
                        <a:pt x="3718" y="229"/>
                        <a:pt x="3470" y="146"/>
                        <a:pt x="3180" y="82"/>
                      </a:cubicBezTo>
                      <a:cubicBezTo>
                        <a:pt x="2936" y="30"/>
                        <a:pt x="2681" y="1"/>
                        <a:pt x="24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 rot="2893976">
                  <a:off x="731952" y="1356288"/>
                  <a:ext cx="648169" cy="54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5122" extrusionOk="0">
                      <a:moveTo>
                        <a:pt x="5801" y="2660"/>
                      </a:moveTo>
                      <a:lnTo>
                        <a:pt x="5801" y="2660"/>
                      </a:lnTo>
                      <a:cubicBezTo>
                        <a:pt x="5802" y="2662"/>
                        <a:pt x="5804" y="2662"/>
                        <a:pt x="5804" y="2662"/>
                      </a:cubicBezTo>
                      <a:cubicBezTo>
                        <a:pt x="5803" y="2662"/>
                        <a:pt x="5802" y="2661"/>
                        <a:pt x="5801" y="2660"/>
                      </a:cubicBezTo>
                      <a:close/>
                      <a:moveTo>
                        <a:pt x="191" y="0"/>
                      </a:moveTo>
                      <a:cubicBezTo>
                        <a:pt x="123" y="0"/>
                        <a:pt x="59" y="42"/>
                        <a:pt x="33" y="110"/>
                      </a:cubicBezTo>
                      <a:cubicBezTo>
                        <a:pt x="1" y="193"/>
                        <a:pt x="46" y="297"/>
                        <a:pt x="133" y="326"/>
                      </a:cubicBezTo>
                      <a:cubicBezTo>
                        <a:pt x="667" y="516"/>
                        <a:pt x="1189" y="734"/>
                        <a:pt x="1691" y="998"/>
                      </a:cubicBezTo>
                      <a:cubicBezTo>
                        <a:pt x="1874" y="1095"/>
                        <a:pt x="2058" y="1198"/>
                        <a:pt x="2235" y="1304"/>
                      </a:cubicBezTo>
                      <a:cubicBezTo>
                        <a:pt x="2235" y="1449"/>
                        <a:pt x="2235" y="1594"/>
                        <a:pt x="2241" y="1738"/>
                      </a:cubicBezTo>
                      <a:cubicBezTo>
                        <a:pt x="2247" y="1890"/>
                        <a:pt x="2263" y="2044"/>
                        <a:pt x="2283" y="2196"/>
                      </a:cubicBezTo>
                      <a:cubicBezTo>
                        <a:pt x="2302" y="2347"/>
                        <a:pt x="2328" y="2499"/>
                        <a:pt x="2357" y="2646"/>
                      </a:cubicBezTo>
                      <a:cubicBezTo>
                        <a:pt x="2389" y="2804"/>
                        <a:pt x="2428" y="2962"/>
                        <a:pt x="2473" y="3113"/>
                      </a:cubicBezTo>
                      <a:cubicBezTo>
                        <a:pt x="2640" y="3718"/>
                        <a:pt x="2904" y="4291"/>
                        <a:pt x="3232" y="4825"/>
                      </a:cubicBezTo>
                      <a:cubicBezTo>
                        <a:pt x="3239" y="4837"/>
                        <a:pt x="3250" y="4845"/>
                        <a:pt x="3263" y="4845"/>
                      </a:cubicBezTo>
                      <a:cubicBezTo>
                        <a:pt x="3267" y="4845"/>
                        <a:pt x="3272" y="4844"/>
                        <a:pt x="3278" y="4841"/>
                      </a:cubicBezTo>
                      <a:cubicBezTo>
                        <a:pt x="3294" y="4835"/>
                        <a:pt x="3306" y="4812"/>
                        <a:pt x="3297" y="4797"/>
                      </a:cubicBezTo>
                      <a:cubicBezTo>
                        <a:pt x="3159" y="4568"/>
                        <a:pt x="3033" y="4333"/>
                        <a:pt x="2920" y="4088"/>
                      </a:cubicBezTo>
                      <a:cubicBezTo>
                        <a:pt x="2811" y="3837"/>
                        <a:pt x="2714" y="3580"/>
                        <a:pt x="2637" y="3316"/>
                      </a:cubicBezTo>
                      <a:cubicBezTo>
                        <a:pt x="2608" y="3213"/>
                        <a:pt x="2579" y="3106"/>
                        <a:pt x="2553" y="3001"/>
                      </a:cubicBezTo>
                      <a:cubicBezTo>
                        <a:pt x="2524" y="2885"/>
                        <a:pt x="2505" y="2765"/>
                        <a:pt x="2486" y="2646"/>
                      </a:cubicBezTo>
                      <a:cubicBezTo>
                        <a:pt x="2447" y="2417"/>
                        <a:pt x="2421" y="2190"/>
                        <a:pt x="2415" y="1958"/>
                      </a:cubicBezTo>
                      <a:cubicBezTo>
                        <a:pt x="2409" y="1777"/>
                        <a:pt x="2412" y="1600"/>
                        <a:pt x="2428" y="1423"/>
                      </a:cubicBezTo>
                      <a:cubicBezTo>
                        <a:pt x="2582" y="1520"/>
                        <a:pt x="2737" y="1619"/>
                        <a:pt x="2884" y="1722"/>
                      </a:cubicBezTo>
                      <a:cubicBezTo>
                        <a:pt x="3248" y="1977"/>
                        <a:pt x="3596" y="2260"/>
                        <a:pt x="3924" y="2560"/>
                      </a:cubicBezTo>
                      <a:lnTo>
                        <a:pt x="3924" y="2572"/>
                      </a:lnTo>
                      <a:cubicBezTo>
                        <a:pt x="3927" y="2630"/>
                        <a:pt x="3927" y="2692"/>
                        <a:pt x="3931" y="2750"/>
                      </a:cubicBezTo>
                      <a:lnTo>
                        <a:pt x="3931" y="2736"/>
                      </a:lnTo>
                      <a:cubicBezTo>
                        <a:pt x="3934" y="2897"/>
                        <a:pt x="3940" y="3059"/>
                        <a:pt x="3960" y="3219"/>
                      </a:cubicBezTo>
                      <a:cubicBezTo>
                        <a:pt x="3976" y="3377"/>
                        <a:pt x="4001" y="3534"/>
                        <a:pt x="4040" y="3692"/>
                      </a:cubicBezTo>
                      <a:cubicBezTo>
                        <a:pt x="4076" y="3843"/>
                        <a:pt x="4120" y="3995"/>
                        <a:pt x="4178" y="4140"/>
                      </a:cubicBezTo>
                      <a:cubicBezTo>
                        <a:pt x="4240" y="4301"/>
                        <a:pt x="4317" y="4455"/>
                        <a:pt x="4404" y="4604"/>
                      </a:cubicBezTo>
                      <a:cubicBezTo>
                        <a:pt x="4408" y="4613"/>
                        <a:pt x="4418" y="4619"/>
                        <a:pt x="4429" y="4619"/>
                      </a:cubicBezTo>
                      <a:cubicBezTo>
                        <a:pt x="4434" y="4619"/>
                        <a:pt x="4438" y="4618"/>
                        <a:pt x="4442" y="4616"/>
                      </a:cubicBezTo>
                      <a:cubicBezTo>
                        <a:pt x="4456" y="4613"/>
                        <a:pt x="4465" y="4593"/>
                        <a:pt x="4456" y="4580"/>
                      </a:cubicBezTo>
                      <a:cubicBezTo>
                        <a:pt x="4395" y="4478"/>
                        <a:pt x="4343" y="4368"/>
                        <a:pt x="4294" y="4259"/>
                      </a:cubicBezTo>
                      <a:cubicBezTo>
                        <a:pt x="4246" y="4149"/>
                        <a:pt x="4205" y="4037"/>
                        <a:pt x="4169" y="3921"/>
                      </a:cubicBezTo>
                      <a:cubicBezTo>
                        <a:pt x="4127" y="3773"/>
                        <a:pt x="4095" y="3625"/>
                        <a:pt x="4072" y="3473"/>
                      </a:cubicBezTo>
                      <a:cubicBezTo>
                        <a:pt x="4050" y="3313"/>
                        <a:pt x="4037" y="3151"/>
                        <a:pt x="4031" y="2991"/>
                      </a:cubicBezTo>
                      <a:lnTo>
                        <a:pt x="4031" y="2994"/>
                      </a:lnTo>
                      <a:cubicBezTo>
                        <a:pt x="4028" y="2885"/>
                        <a:pt x="4031" y="2775"/>
                        <a:pt x="4040" y="2665"/>
                      </a:cubicBezTo>
                      <a:cubicBezTo>
                        <a:pt x="4362" y="2974"/>
                        <a:pt x="4665" y="3310"/>
                        <a:pt x="4945" y="3657"/>
                      </a:cubicBezTo>
                      <a:cubicBezTo>
                        <a:pt x="4935" y="3873"/>
                        <a:pt x="4967" y="4082"/>
                        <a:pt x="5025" y="4288"/>
                      </a:cubicBezTo>
                      <a:cubicBezTo>
                        <a:pt x="5083" y="4510"/>
                        <a:pt x="5179" y="4719"/>
                        <a:pt x="5308" y="4909"/>
                      </a:cubicBezTo>
                      <a:cubicBezTo>
                        <a:pt x="5316" y="4919"/>
                        <a:pt x="5327" y="4924"/>
                        <a:pt x="5338" y="4924"/>
                      </a:cubicBezTo>
                      <a:cubicBezTo>
                        <a:pt x="5347" y="4924"/>
                        <a:pt x="5356" y="4921"/>
                        <a:pt x="5363" y="4916"/>
                      </a:cubicBezTo>
                      <a:cubicBezTo>
                        <a:pt x="5383" y="4899"/>
                        <a:pt x="5383" y="4877"/>
                        <a:pt x="5369" y="4858"/>
                      </a:cubicBezTo>
                      <a:cubicBezTo>
                        <a:pt x="5356" y="4841"/>
                        <a:pt x="5344" y="4822"/>
                        <a:pt x="5331" y="4803"/>
                      </a:cubicBezTo>
                      <a:cubicBezTo>
                        <a:pt x="5334" y="4803"/>
                        <a:pt x="5334" y="4806"/>
                        <a:pt x="5337" y="4809"/>
                      </a:cubicBezTo>
                      <a:lnTo>
                        <a:pt x="5337" y="4809"/>
                      </a:lnTo>
                      <a:cubicBezTo>
                        <a:pt x="5334" y="4806"/>
                        <a:pt x="5334" y="4803"/>
                        <a:pt x="5331" y="4800"/>
                      </a:cubicBezTo>
                      <a:cubicBezTo>
                        <a:pt x="5292" y="4735"/>
                        <a:pt x="5257" y="4668"/>
                        <a:pt x="5225" y="4600"/>
                      </a:cubicBezTo>
                      <a:cubicBezTo>
                        <a:pt x="5189" y="4519"/>
                        <a:pt x="5163" y="4439"/>
                        <a:pt x="5138" y="4356"/>
                      </a:cubicBezTo>
                      <a:cubicBezTo>
                        <a:pt x="5112" y="4268"/>
                        <a:pt x="5093" y="4179"/>
                        <a:pt x="5077" y="4088"/>
                      </a:cubicBezTo>
                      <a:cubicBezTo>
                        <a:pt x="5064" y="4001"/>
                        <a:pt x="5054" y="3914"/>
                        <a:pt x="5051" y="3824"/>
                      </a:cubicBezTo>
                      <a:lnTo>
                        <a:pt x="5051" y="3821"/>
                      </a:lnTo>
                      <a:lnTo>
                        <a:pt x="5051" y="3818"/>
                      </a:lnTo>
                      <a:lnTo>
                        <a:pt x="5051" y="3796"/>
                      </a:lnTo>
                      <a:cubicBezTo>
                        <a:pt x="5273" y="4085"/>
                        <a:pt x="5479" y="4384"/>
                        <a:pt x="5672" y="4690"/>
                      </a:cubicBezTo>
                      <a:cubicBezTo>
                        <a:pt x="5750" y="4819"/>
                        <a:pt x="5824" y="4947"/>
                        <a:pt x="5897" y="5079"/>
                      </a:cubicBezTo>
                      <a:cubicBezTo>
                        <a:pt x="5911" y="5106"/>
                        <a:pt x="5934" y="5121"/>
                        <a:pt x="5961" y="5121"/>
                      </a:cubicBezTo>
                      <a:cubicBezTo>
                        <a:pt x="5970" y="5121"/>
                        <a:pt x="5980" y="5119"/>
                        <a:pt x="5991" y="5115"/>
                      </a:cubicBezTo>
                      <a:cubicBezTo>
                        <a:pt x="6026" y="5102"/>
                        <a:pt x="6048" y="5054"/>
                        <a:pt x="6029" y="5018"/>
                      </a:cubicBezTo>
                      <a:cubicBezTo>
                        <a:pt x="5766" y="4542"/>
                        <a:pt x="5472" y="4078"/>
                        <a:pt x="5144" y="3641"/>
                      </a:cubicBezTo>
                      <a:cubicBezTo>
                        <a:pt x="5157" y="3641"/>
                        <a:pt x="5167" y="3644"/>
                        <a:pt x="5179" y="3644"/>
                      </a:cubicBezTo>
                      <a:cubicBezTo>
                        <a:pt x="5228" y="3650"/>
                        <a:pt x="5273" y="3660"/>
                        <a:pt x="5318" y="3670"/>
                      </a:cubicBezTo>
                      <a:cubicBezTo>
                        <a:pt x="5463" y="3705"/>
                        <a:pt x="5598" y="3757"/>
                        <a:pt x="5730" y="3821"/>
                      </a:cubicBezTo>
                      <a:lnTo>
                        <a:pt x="5730" y="3824"/>
                      </a:lnTo>
                      <a:cubicBezTo>
                        <a:pt x="5794" y="3857"/>
                        <a:pt x="5858" y="3895"/>
                        <a:pt x="5916" y="3937"/>
                      </a:cubicBezTo>
                      <a:cubicBezTo>
                        <a:pt x="5981" y="3979"/>
                        <a:pt x="6039" y="4027"/>
                        <a:pt x="6094" y="4075"/>
                      </a:cubicBezTo>
                      <a:cubicBezTo>
                        <a:pt x="6099" y="4079"/>
                        <a:pt x="6105" y="4081"/>
                        <a:pt x="6111" y="4081"/>
                      </a:cubicBezTo>
                      <a:cubicBezTo>
                        <a:pt x="6120" y="4081"/>
                        <a:pt x="6130" y="4077"/>
                        <a:pt x="6136" y="4069"/>
                      </a:cubicBezTo>
                      <a:cubicBezTo>
                        <a:pt x="6145" y="4053"/>
                        <a:pt x="6142" y="4040"/>
                        <a:pt x="6129" y="4027"/>
                      </a:cubicBezTo>
                      <a:cubicBezTo>
                        <a:pt x="6052" y="3962"/>
                        <a:pt x="5974" y="3901"/>
                        <a:pt x="5891" y="3843"/>
                      </a:cubicBezTo>
                      <a:cubicBezTo>
                        <a:pt x="5804" y="3789"/>
                        <a:pt x="5717" y="3738"/>
                        <a:pt x="5624" y="3696"/>
                      </a:cubicBezTo>
                      <a:cubicBezTo>
                        <a:pt x="5447" y="3612"/>
                        <a:pt x="5254" y="3557"/>
                        <a:pt x="5057" y="3525"/>
                      </a:cubicBezTo>
                      <a:cubicBezTo>
                        <a:pt x="5044" y="3509"/>
                        <a:pt x="5035" y="3493"/>
                        <a:pt x="5022" y="3476"/>
                      </a:cubicBezTo>
                      <a:cubicBezTo>
                        <a:pt x="4768" y="3155"/>
                        <a:pt x="4497" y="2849"/>
                        <a:pt x="4211" y="2556"/>
                      </a:cubicBezTo>
                      <a:cubicBezTo>
                        <a:pt x="4217" y="2553"/>
                        <a:pt x="4227" y="2553"/>
                        <a:pt x="4233" y="2550"/>
                      </a:cubicBezTo>
                      <a:cubicBezTo>
                        <a:pt x="4423" y="2495"/>
                        <a:pt x="4616" y="2460"/>
                        <a:pt x="4816" y="2453"/>
                      </a:cubicBezTo>
                      <a:cubicBezTo>
                        <a:pt x="4839" y="2452"/>
                        <a:pt x="4863" y="2452"/>
                        <a:pt x="4887" y="2452"/>
                      </a:cubicBezTo>
                      <a:cubicBezTo>
                        <a:pt x="4954" y="2452"/>
                        <a:pt x="5021" y="2455"/>
                        <a:pt x="5090" y="2460"/>
                      </a:cubicBezTo>
                      <a:cubicBezTo>
                        <a:pt x="5186" y="2469"/>
                        <a:pt x="5283" y="2482"/>
                        <a:pt x="5376" y="2505"/>
                      </a:cubicBezTo>
                      <a:lnTo>
                        <a:pt x="5366" y="2505"/>
                      </a:lnTo>
                      <a:cubicBezTo>
                        <a:pt x="5520" y="2540"/>
                        <a:pt x="5663" y="2590"/>
                        <a:pt x="5801" y="2660"/>
                      </a:cubicBezTo>
                      <a:lnTo>
                        <a:pt x="5801" y="2660"/>
                      </a:lnTo>
                      <a:cubicBezTo>
                        <a:pt x="5801" y="2660"/>
                        <a:pt x="5800" y="2660"/>
                        <a:pt x="5800" y="2659"/>
                      </a:cubicBezTo>
                      <a:lnTo>
                        <a:pt x="5800" y="2659"/>
                      </a:lnTo>
                      <a:cubicBezTo>
                        <a:pt x="5830" y="2675"/>
                        <a:pt x="5858" y="2695"/>
                        <a:pt x="5891" y="2711"/>
                      </a:cubicBezTo>
                      <a:cubicBezTo>
                        <a:pt x="5896" y="2715"/>
                        <a:pt x="5902" y="2716"/>
                        <a:pt x="5907" y="2716"/>
                      </a:cubicBezTo>
                      <a:cubicBezTo>
                        <a:pt x="5916" y="2716"/>
                        <a:pt x="5924" y="2712"/>
                        <a:pt x="5929" y="2704"/>
                      </a:cubicBezTo>
                      <a:cubicBezTo>
                        <a:pt x="5940" y="2692"/>
                        <a:pt x="5936" y="2672"/>
                        <a:pt x="5923" y="2665"/>
                      </a:cubicBezTo>
                      <a:cubicBezTo>
                        <a:pt x="5656" y="2505"/>
                        <a:pt x="5350" y="2411"/>
                        <a:pt x="5041" y="2370"/>
                      </a:cubicBezTo>
                      <a:cubicBezTo>
                        <a:pt x="4938" y="2356"/>
                        <a:pt x="4835" y="2350"/>
                        <a:pt x="4729" y="2350"/>
                      </a:cubicBezTo>
                      <a:cubicBezTo>
                        <a:pt x="4671" y="2350"/>
                        <a:pt x="4613" y="2353"/>
                        <a:pt x="4552" y="2356"/>
                      </a:cubicBezTo>
                      <a:cubicBezTo>
                        <a:pt x="4398" y="2366"/>
                        <a:pt x="4243" y="2392"/>
                        <a:pt x="4095" y="2444"/>
                      </a:cubicBezTo>
                      <a:cubicBezTo>
                        <a:pt x="3998" y="2344"/>
                        <a:pt x="3899" y="2251"/>
                        <a:pt x="3799" y="2157"/>
                      </a:cubicBezTo>
                      <a:cubicBezTo>
                        <a:pt x="3580" y="1954"/>
                        <a:pt x="3352" y="1765"/>
                        <a:pt x="3116" y="1581"/>
                      </a:cubicBezTo>
                      <a:cubicBezTo>
                        <a:pt x="2942" y="1449"/>
                        <a:pt x="2762" y="1324"/>
                        <a:pt x="2582" y="1198"/>
                      </a:cubicBezTo>
                      <a:cubicBezTo>
                        <a:pt x="2734" y="1117"/>
                        <a:pt x="2894" y="1053"/>
                        <a:pt x="3062" y="1001"/>
                      </a:cubicBezTo>
                      <a:cubicBezTo>
                        <a:pt x="3281" y="937"/>
                        <a:pt x="3506" y="905"/>
                        <a:pt x="3734" y="896"/>
                      </a:cubicBezTo>
                      <a:lnTo>
                        <a:pt x="3744" y="896"/>
                      </a:lnTo>
                      <a:cubicBezTo>
                        <a:pt x="3772" y="895"/>
                        <a:pt x="3800" y="895"/>
                        <a:pt x="3827" y="895"/>
                      </a:cubicBezTo>
                      <a:cubicBezTo>
                        <a:pt x="4063" y="895"/>
                        <a:pt x="4296" y="921"/>
                        <a:pt x="4526" y="973"/>
                      </a:cubicBezTo>
                      <a:cubicBezTo>
                        <a:pt x="4687" y="1008"/>
                        <a:pt x="4842" y="1059"/>
                        <a:pt x="4989" y="1124"/>
                      </a:cubicBezTo>
                      <a:cubicBezTo>
                        <a:pt x="4994" y="1126"/>
                        <a:pt x="4998" y="1128"/>
                        <a:pt x="5003" y="1128"/>
                      </a:cubicBezTo>
                      <a:cubicBezTo>
                        <a:pt x="5014" y="1128"/>
                        <a:pt x="5024" y="1119"/>
                        <a:pt x="5028" y="1108"/>
                      </a:cubicBezTo>
                      <a:cubicBezTo>
                        <a:pt x="5032" y="1092"/>
                        <a:pt x="5025" y="1079"/>
                        <a:pt x="5009" y="1073"/>
                      </a:cubicBezTo>
                      <a:cubicBezTo>
                        <a:pt x="4809" y="979"/>
                        <a:pt x="4600" y="911"/>
                        <a:pt x="4385" y="866"/>
                      </a:cubicBezTo>
                      <a:cubicBezTo>
                        <a:pt x="4159" y="818"/>
                        <a:pt x="3927" y="795"/>
                        <a:pt x="3696" y="795"/>
                      </a:cubicBezTo>
                      <a:lnTo>
                        <a:pt x="3689" y="795"/>
                      </a:lnTo>
                      <a:cubicBezTo>
                        <a:pt x="3458" y="799"/>
                        <a:pt x="3226" y="822"/>
                        <a:pt x="2997" y="869"/>
                      </a:cubicBezTo>
                      <a:cubicBezTo>
                        <a:pt x="2884" y="892"/>
                        <a:pt x="2776" y="924"/>
                        <a:pt x="2666" y="963"/>
                      </a:cubicBezTo>
                      <a:cubicBezTo>
                        <a:pt x="2575" y="995"/>
                        <a:pt x="2492" y="1037"/>
                        <a:pt x="2409" y="1082"/>
                      </a:cubicBezTo>
                      <a:cubicBezTo>
                        <a:pt x="2402" y="1079"/>
                        <a:pt x="2392" y="1073"/>
                        <a:pt x="2386" y="1069"/>
                      </a:cubicBezTo>
                      <a:cubicBezTo>
                        <a:pt x="2128" y="902"/>
                        <a:pt x="1861" y="754"/>
                        <a:pt x="1587" y="609"/>
                      </a:cubicBezTo>
                      <a:cubicBezTo>
                        <a:pt x="1317" y="467"/>
                        <a:pt x="1044" y="336"/>
                        <a:pt x="764" y="216"/>
                      </a:cubicBezTo>
                      <a:cubicBezTo>
                        <a:pt x="593" y="143"/>
                        <a:pt x="423" y="75"/>
                        <a:pt x="249" y="10"/>
                      </a:cubicBezTo>
                      <a:cubicBezTo>
                        <a:pt x="229" y="3"/>
                        <a:pt x="21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3" name="Google Shape;773;p29"/>
              <p:cNvSpPr/>
              <p:nvPr/>
            </p:nvSpPr>
            <p:spPr>
              <a:xfrm>
                <a:off x="2723288" y="2868486"/>
                <a:ext cx="737601" cy="1067468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6789" extrusionOk="0">
                    <a:moveTo>
                      <a:pt x="548" y="0"/>
                    </a:moveTo>
                    <a:cubicBezTo>
                      <a:pt x="541" y="0"/>
                      <a:pt x="534" y="0"/>
                      <a:pt x="528" y="3"/>
                    </a:cubicBezTo>
                    <a:cubicBezTo>
                      <a:pt x="512" y="7"/>
                      <a:pt x="500" y="17"/>
                      <a:pt x="486" y="36"/>
                    </a:cubicBezTo>
                    <a:cubicBezTo>
                      <a:pt x="306" y="204"/>
                      <a:pt x="177" y="445"/>
                      <a:pt x="97" y="757"/>
                    </a:cubicBezTo>
                    <a:cubicBezTo>
                      <a:pt x="62" y="899"/>
                      <a:pt x="36" y="1043"/>
                      <a:pt x="20" y="1201"/>
                    </a:cubicBezTo>
                    <a:cubicBezTo>
                      <a:pt x="7" y="1352"/>
                      <a:pt x="1" y="1504"/>
                      <a:pt x="7" y="1652"/>
                    </a:cubicBezTo>
                    <a:cubicBezTo>
                      <a:pt x="13" y="1864"/>
                      <a:pt x="39" y="2064"/>
                      <a:pt x="78" y="2251"/>
                    </a:cubicBezTo>
                    <a:cubicBezTo>
                      <a:pt x="100" y="2363"/>
                      <a:pt x="129" y="2463"/>
                      <a:pt x="164" y="2560"/>
                    </a:cubicBezTo>
                    <a:cubicBezTo>
                      <a:pt x="210" y="2685"/>
                      <a:pt x="271" y="2814"/>
                      <a:pt x="341" y="2946"/>
                    </a:cubicBezTo>
                    <a:cubicBezTo>
                      <a:pt x="451" y="3148"/>
                      <a:pt x="583" y="3344"/>
                      <a:pt x="708" y="3534"/>
                    </a:cubicBezTo>
                    <a:lnTo>
                      <a:pt x="792" y="3663"/>
                    </a:lnTo>
                    <a:cubicBezTo>
                      <a:pt x="863" y="3769"/>
                      <a:pt x="947" y="3895"/>
                      <a:pt x="1021" y="4024"/>
                    </a:cubicBezTo>
                    <a:cubicBezTo>
                      <a:pt x="1075" y="4124"/>
                      <a:pt x="1133" y="4237"/>
                      <a:pt x="1204" y="4381"/>
                    </a:cubicBezTo>
                    <a:cubicBezTo>
                      <a:pt x="1474" y="4967"/>
                      <a:pt x="1635" y="5463"/>
                      <a:pt x="1716" y="5939"/>
                    </a:cubicBezTo>
                    <a:cubicBezTo>
                      <a:pt x="1758" y="6183"/>
                      <a:pt x="1770" y="6422"/>
                      <a:pt x="1761" y="6644"/>
                    </a:cubicBezTo>
                    <a:lnTo>
                      <a:pt x="1748" y="6647"/>
                    </a:lnTo>
                    <a:cubicBezTo>
                      <a:pt x="1712" y="6657"/>
                      <a:pt x="1693" y="6702"/>
                      <a:pt x="1706" y="6737"/>
                    </a:cubicBezTo>
                    <a:cubicBezTo>
                      <a:pt x="1715" y="6769"/>
                      <a:pt x="1743" y="6788"/>
                      <a:pt x="1780" y="6788"/>
                    </a:cubicBezTo>
                    <a:cubicBezTo>
                      <a:pt x="1787" y="6788"/>
                      <a:pt x="1795" y="6787"/>
                      <a:pt x="1803" y="6786"/>
                    </a:cubicBezTo>
                    <a:cubicBezTo>
                      <a:pt x="2015" y="6731"/>
                      <a:pt x="2234" y="6673"/>
                      <a:pt x="2446" y="6608"/>
                    </a:cubicBezTo>
                    <a:cubicBezTo>
                      <a:pt x="2591" y="6563"/>
                      <a:pt x="2720" y="6518"/>
                      <a:pt x="2839" y="6470"/>
                    </a:cubicBezTo>
                    <a:cubicBezTo>
                      <a:pt x="3019" y="6396"/>
                      <a:pt x="3177" y="6322"/>
                      <a:pt x="3315" y="6238"/>
                    </a:cubicBezTo>
                    <a:cubicBezTo>
                      <a:pt x="3470" y="6145"/>
                      <a:pt x="3612" y="6042"/>
                      <a:pt x="3737" y="5929"/>
                    </a:cubicBezTo>
                    <a:cubicBezTo>
                      <a:pt x="4092" y="5611"/>
                      <a:pt x="4358" y="5198"/>
                      <a:pt x="4509" y="4735"/>
                    </a:cubicBezTo>
                    <a:cubicBezTo>
                      <a:pt x="4645" y="4326"/>
                      <a:pt x="4690" y="3876"/>
                      <a:pt x="4642" y="3432"/>
                    </a:cubicBezTo>
                    <a:cubicBezTo>
                      <a:pt x="4597" y="2981"/>
                      <a:pt x="4465" y="2556"/>
                      <a:pt x="4258" y="2160"/>
                    </a:cubicBezTo>
                    <a:cubicBezTo>
                      <a:pt x="4153" y="1961"/>
                      <a:pt x="4030" y="1777"/>
                      <a:pt x="3895" y="1613"/>
                    </a:cubicBezTo>
                    <a:cubicBezTo>
                      <a:pt x="3740" y="1423"/>
                      <a:pt x="3563" y="1246"/>
                      <a:pt x="3370" y="1089"/>
                    </a:cubicBezTo>
                    <a:cubicBezTo>
                      <a:pt x="2978" y="767"/>
                      <a:pt x="2527" y="506"/>
                      <a:pt x="2031" y="316"/>
                    </a:cubicBezTo>
                    <a:cubicBezTo>
                      <a:pt x="1529" y="126"/>
                      <a:pt x="1030" y="2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>
                <a:off x="2723288" y="2868014"/>
                <a:ext cx="491524" cy="39434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508" extrusionOk="0">
                    <a:moveTo>
                      <a:pt x="548" y="0"/>
                    </a:moveTo>
                    <a:cubicBezTo>
                      <a:pt x="541" y="0"/>
                      <a:pt x="534" y="0"/>
                      <a:pt x="528" y="3"/>
                    </a:cubicBezTo>
                    <a:cubicBezTo>
                      <a:pt x="512" y="6"/>
                      <a:pt x="500" y="20"/>
                      <a:pt x="483" y="39"/>
                    </a:cubicBezTo>
                    <a:cubicBezTo>
                      <a:pt x="306" y="207"/>
                      <a:pt x="174" y="448"/>
                      <a:pt x="94" y="760"/>
                    </a:cubicBezTo>
                    <a:cubicBezTo>
                      <a:pt x="59" y="902"/>
                      <a:pt x="32" y="1046"/>
                      <a:pt x="20" y="1204"/>
                    </a:cubicBezTo>
                    <a:cubicBezTo>
                      <a:pt x="4" y="1355"/>
                      <a:pt x="1" y="1507"/>
                      <a:pt x="4" y="1655"/>
                    </a:cubicBezTo>
                    <a:cubicBezTo>
                      <a:pt x="13" y="1867"/>
                      <a:pt x="36" y="2070"/>
                      <a:pt x="75" y="2257"/>
                    </a:cubicBezTo>
                    <a:cubicBezTo>
                      <a:pt x="97" y="2347"/>
                      <a:pt x="120" y="2430"/>
                      <a:pt x="145" y="2508"/>
                    </a:cubicBezTo>
                    <a:cubicBezTo>
                      <a:pt x="271" y="2257"/>
                      <a:pt x="448" y="2028"/>
                      <a:pt x="647" y="1832"/>
                    </a:cubicBezTo>
                    <a:cubicBezTo>
                      <a:pt x="785" y="1697"/>
                      <a:pt x="937" y="1575"/>
                      <a:pt x="1098" y="1465"/>
                    </a:cubicBezTo>
                    <a:cubicBezTo>
                      <a:pt x="1259" y="1352"/>
                      <a:pt x="1430" y="1256"/>
                      <a:pt x="1607" y="1175"/>
                    </a:cubicBezTo>
                    <a:cubicBezTo>
                      <a:pt x="1742" y="1111"/>
                      <a:pt x="1883" y="1059"/>
                      <a:pt x="2025" y="1015"/>
                    </a:cubicBezTo>
                    <a:cubicBezTo>
                      <a:pt x="2067" y="1001"/>
                      <a:pt x="2112" y="988"/>
                      <a:pt x="2153" y="976"/>
                    </a:cubicBezTo>
                    <a:cubicBezTo>
                      <a:pt x="2337" y="927"/>
                      <a:pt x="2527" y="899"/>
                      <a:pt x="2714" y="889"/>
                    </a:cubicBezTo>
                    <a:cubicBezTo>
                      <a:pt x="2757" y="886"/>
                      <a:pt x="2801" y="884"/>
                      <a:pt x="2845" y="884"/>
                    </a:cubicBezTo>
                    <a:cubicBezTo>
                      <a:pt x="2938" y="884"/>
                      <a:pt x="3031" y="891"/>
                      <a:pt x="3126" y="902"/>
                    </a:cubicBezTo>
                    <a:cubicBezTo>
                      <a:pt x="2791" y="663"/>
                      <a:pt x="2427" y="467"/>
                      <a:pt x="2031" y="319"/>
                    </a:cubicBezTo>
                    <a:cubicBezTo>
                      <a:pt x="1529" y="126"/>
                      <a:pt x="1030" y="20"/>
                      <a:pt x="5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802690" y="3286095"/>
                <a:ext cx="658196" cy="401893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2556" extrusionOk="0">
                    <a:moveTo>
                      <a:pt x="2672" y="77"/>
                    </a:moveTo>
                    <a:lnTo>
                      <a:pt x="2672" y="77"/>
                    </a:lnTo>
                    <a:cubicBezTo>
                      <a:pt x="2673" y="78"/>
                      <a:pt x="2674" y="78"/>
                      <a:pt x="2674" y="78"/>
                    </a:cubicBezTo>
                    <a:lnTo>
                      <a:pt x="2674" y="78"/>
                    </a:lnTo>
                    <a:cubicBezTo>
                      <a:pt x="2673" y="77"/>
                      <a:pt x="2672" y="77"/>
                      <a:pt x="2672" y="77"/>
                    </a:cubicBezTo>
                    <a:close/>
                    <a:moveTo>
                      <a:pt x="100" y="505"/>
                    </a:moveTo>
                    <a:lnTo>
                      <a:pt x="100" y="505"/>
                    </a:lnTo>
                    <a:cubicBezTo>
                      <a:pt x="100" y="505"/>
                      <a:pt x="98" y="505"/>
                      <a:pt x="98" y="507"/>
                    </a:cubicBezTo>
                    <a:lnTo>
                      <a:pt x="98" y="507"/>
                    </a:lnTo>
                    <a:cubicBezTo>
                      <a:pt x="99" y="506"/>
                      <a:pt x="100" y="506"/>
                      <a:pt x="100" y="505"/>
                    </a:cubicBezTo>
                    <a:close/>
                    <a:moveTo>
                      <a:pt x="1914" y="0"/>
                    </a:moveTo>
                    <a:cubicBezTo>
                      <a:pt x="1843" y="0"/>
                      <a:pt x="1771" y="2"/>
                      <a:pt x="1700" y="6"/>
                    </a:cubicBezTo>
                    <a:cubicBezTo>
                      <a:pt x="1546" y="16"/>
                      <a:pt x="1394" y="36"/>
                      <a:pt x="1240" y="61"/>
                    </a:cubicBezTo>
                    <a:cubicBezTo>
                      <a:pt x="1108" y="87"/>
                      <a:pt x="980" y="119"/>
                      <a:pt x="851" y="158"/>
                    </a:cubicBezTo>
                    <a:cubicBezTo>
                      <a:pt x="831" y="164"/>
                      <a:pt x="812" y="171"/>
                      <a:pt x="793" y="177"/>
                    </a:cubicBezTo>
                    <a:lnTo>
                      <a:pt x="796" y="177"/>
                    </a:lnTo>
                    <a:cubicBezTo>
                      <a:pt x="674" y="216"/>
                      <a:pt x="558" y="264"/>
                      <a:pt x="442" y="315"/>
                    </a:cubicBezTo>
                    <a:cubicBezTo>
                      <a:pt x="323" y="373"/>
                      <a:pt x="207" y="437"/>
                      <a:pt x="97" y="508"/>
                    </a:cubicBezTo>
                    <a:cubicBezTo>
                      <a:pt x="97" y="508"/>
                      <a:pt x="97" y="507"/>
                      <a:pt x="98" y="507"/>
                    </a:cubicBezTo>
                    <a:lnTo>
                      <a:pt x="98" y="507"/>
                    </a:lnTo>
                    <a:cubicBezTo>
                      <a:pt x="66" y="526"/>
                      <a:pt x="32" y="548"/>
                      <a:pt x="1" y="573"/>
                    </a:cubicBezTo>
                    <a:cubicBezTo>
                      <a:pt x="68" y="679"/>
                      <a:pt x="136" y="782"/>
                      <a:pt x="200" y="878"/>
                    </a:cubicBezTo>
                    <a:lnTo>
                      <a:pt x="287" y="1007"/>
                    </a:lnTo>
                    <a:cubicBezTo>
                      <a:pt x="362" y="1123"/>
                      <a:pt x="442" y="1245"/>
                      <a:pt x="512" y="1368"/>
                    </a:cubicBezTo>
                    <a:cubicBezTo>
                      <a:pt x="548" y="1429"/>
                      <a:pt x="583" y="1496"/>
                      <a:pt x="622" y="1571"/>
                    </a:cubicBezTo>
                    <a:cubicBezTo>
                      <a:pt x="891" y="1504"/>
                      <a:pt x="1166" y="1472"/>
                      <a:pt x="1442" y="1472"/>
                    </a:cubicBezTo>
                    <a:cubicBezTo>
                      <a:pt x="1540" y="1472"/>
                      <a:pt x="1638" y="1476"/>
                      <a:pt x="1736" y="1484"/>
                    </a:cubicBezTo>
                    <a:cubicBezTo>
                      <a:pt x="1941" y="1500"/>
                      <a:pt x="2147" y="1535"/>
                      <a:pt x="2347" y="1587"/>
                    </a:cubicBezTo>
                    <a:cubicBezTo>
                      <a:pt x="2547" y="1639"/>
                      <a:pt x="2740" y="1709"/>
                      <a:pt x="2923" y="1799"/>
                    </a:cubicBezTo>
                    <a:cubicBezTo>
                      <a:pt x="3046" y="1860"/>
                      <a:pt x="3162" y="1928"/>
                      <a:pt x="3271" y="2009"/>
                    </a:cubicBezTo>
                    <a:cubicBezTo>
                      <a:pt x="3380" y="2086"/>
                      <a:pt x="3483" y="2172"/>
                      <a:pt x="3577" y="2272"/>
                    </a:cubicBezTo>
                    <a:cubicBezTo>
                      <a:pt x="3660" y="2359"/>
                      <a:pt x="3734" y="2453"/>
                      <a:pt x="3802" y="2555"/>
                    </a:cubicBezTo>
                    <a:cubicBezTo>
                      <a:pt x="3882" y="2404"/>
                      <a:pt x="3954" y="2246"/>
                      <a:pt x="4004" y="2079"/>
                    </a:cubicBezTo>
                    <a:cubicBezTo>
                      <a:pt x="4140" y="1677"/>
                      <a:pt x="4185" y="1233"/>
                      <a:pt x="4140" y="792"/>
                    </a:cubicBezTo>
                    <a:cubicBezTo>
                      <a:pt x="4056" y="715"/>
                      <a:pt x="3963" y="644"/>
                      <a:pt x="3869" y="579"/>
                    </a:cubicBezTo>
                    <a:cubicBezTo>
                      <a:pt x="3760" y="502"/>
                      <a:pt x="3645" y="434"/>
                      <a:pt x="3529" y="376"/>
                    </a:cubicBezTo>
                    <a:cubicBezTo>
                      <a:pt x="3397" y="309"/>
                      <a:pt x="3261" y="251"/>
                      <a:pt x="3119" y="203"/>
                    </a:cubicBezTo>
                    <a:cubicBezTo>
                      <a:pt x="2976" y="152"/>
                      <a:pt x="2825" y="110"/>
                      <a:pt x="2674" y="78"/>
                    </a:cubicBezTo>
                    <a:lnTo>
                      <a:pt x="2674" y="78"/>
                    </a:lnTo>
                    <a:cubicBezTo>
                      <a:pt x="2676" y="78"/>
                      <a:pt x="2677" y="79"/>
                      <a:pt x="2679" y="80"/>
                    </a:cubicBezTo>
                    <a:cubicBezTo>
                      <a:pt x="2427" y="27"/>
                      <a:pt x="2171" y="0"/>
                      <a:pt x="1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3365425" y="3693955"/>
                <a:ext cx="30976" cy="4811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06" extrusionOk="0">
                    <a:moveTo>
                      <a:pt x="191" y="0"/>
                    </a:moveTo>
                    <a:cubicBezTo>
                      <a:pt x="136" y="107"/>
                      <a:pt x="72" y="209"/>
                      <a:pt x="1" y="306"/>
                    </a:cubicBezTo>
                    <a:cubicBezTo>
                      <a:pt x="72" y="209"/>
                      <a:pt x="136" y="110"/>
                      <a:pt x="197" y="6"/>
                    </a:cubicBezTo>
                    <a:cubicBezTo>
                      <a:pt x="194" y="6"/>
                      <a:pt x="194" y="3"/>
                      <a:pt x="191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2988854" y="3009680"/>
                <a:ext cx="469668" cy="926271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5891" extrusionOk="0">
                    <a:moveTo>
                      <a:pt x="1430" y="1"/>
                    </a:moveTo>
                    <a:cubicBezTo>
                      <a:pt x="1517" y="62"/>
                      <a:pt x="1601" y="126"/>
                      <a:pt x="1681" y="191"/>
                    </a:cubicBezTo>
                    <a:cubicBezTo>
                      <a:pt x="1874" y="348"/>
                      <a:pt x="2051" y="525"/>
                      <a:pt x="2206" y="715"/>
                    </a:cubicBezTo>
                    <a:cubicBezTo>
                      <a:pt x="2341" y="879"/>
                      <a:pt x="2464" y="1063"/>
                      <a:pt x="2569" y="1262"/>
                    </a:cubicBezTo>
                    <a:cubicBezTo>
                      <a:pt x="2464" y="1063"/>
                      <a:pt x="2341" y="876"/>
                      <a:pt x="2206" y="712"/>
                    </a:cubicBezTo>
                    <a:cubicBezTo>
                      <a:pt x="2051" y="522"/>
                      <a:pt x="1874" y="345"/>
                      <a:pt x="1684" y="191"/>
                    </a:cubicBezTo>
                    <a:cubicBezTo>
                      <a:pt x="1604" y="123"/>
                      <a:pt x="1520" y="62"/>
                      <a:pt x="1437" y="1"/>
                    </a:cubicBezTo>
                    <a:close/>
                    <a:moveTo>
                      <a:pt x="2569" y="1262"/>
                    </a:moveTo>
                    <a:lnTo>
                      <a:pt x="2569" y="1262"/>
                    </a:lnTo>
                    <a:cubicBezTo>
                      <a:pt x="2776" y="1658"/>
                      <a:pt x="2908" y="2083"/>
                      <a:pt x="2953" y="2534"/>
                    </a:cubicBezTo>
                    <a:cubicBezTo>
                      <a:pt x="2956" y="2537"/>
                      <a:pt x="2956" y="2543"/>
                      <a:pt x="2956" y="2547"/>
                    </a:cubicBezTo>
                    <a:lnTo>
                      <a:pt x="2956" y="2550"/>
                    </a:lnTo>
                    <a:cubicBezTo>
                      <a:pt x="2984" y="2828"/>
                      <a:pt x="2977" y="3108"/>
                      <a:pt x="2934" y="3377"/>
                    </a:cubicBezTo>
                    <a:lnTo>
                      <a:pt x="2934" y="3377"/>
                    </a:lnTo>
                    <a:cubicBezTo>
                      <a:pt x="2978" y="3101"/>
                      <a:pt x="2987" y="2816"/>
                      <a:pt x="2956" y="2534"/>
                    </a:cubicBezTo>
                    <a:cubicBezTo>
                      <a:pt x="2908" y="2083"/>
                      <a:pt x="2779" y="1655"/>
                      <a:pt x="2569" y="1262"/>
                    </a:cubicBezTo>
                    <a:close/>
                    <a:moveTo>
                      <a:pt x="2934" y="3377"/>
                    </a:moveTo>
                    <a:cubicBezTo>
                      <a:pt x="2925" y="3432"/>
                      <a:pt x="2914" y="3486"/>
                      <a:pt x="2902" y="3541"/>
                    </a:cubicBezTo>
                    <a:lnTo>
                      <a:pt x="2902" y="3541"/>
                    </a:lnTo>
                    <a:cubicBezTo>
                      <a:pt x="2914" y="3486"/>
                      <a:pt x="2925" y="3432"/>
                      <a:pt x="2934" y="3377"/>
                    </a:cubicBezTo>
                    <a:close/>
                    <a:moveTo>
                      <a:pt x="2902" y="3541"/>
                    </a:moveTo>
                    <a:lnTo>
                      <a:pt x="2902" y="3541"/>
                    </a:lnTo>
                    <a:cubicBezTo>
                      <a:pt x="2880" y="3641"/>
                      <a:pt x="2853" y="3740"/>
                      <a:pt x="2820" y="3837"/>
                    </a:cubicBezTo>
                    <a:cubicBezTo>
                      <a:pt x="2804" y="3895"/>
                      <a:pt x="2782" y="3950"/>
                      <a:pt x="2763" y="4008"/>
                    </a:cubicBezTo>
                    <a:cubicBezTo>
                      <a:pt x="2782" y="3953"/>
                      <a:pt x="2804" y="3895"/>
                      <a:pt x="2820" y="3841"/>
                    </a:cubicBezTo>
                    <a:cubicBezTo>
                      <a:pt x="2853" y="3743"/>
                      <a:pt x="2880" y="3643"/>
                      <a:pt x="2902" y="3541"/>
                    </a:cubicBezTo>
                    <a:close/>
                    <a:moveTo>
                      <a:pt x="2759" y="4008"/>
                    </a:moveTo>
                    <a:cubicBezTo>
                      <a:pt x="2726" y="4091"/>
                      <a:pt x="2688" y="4174"/>
                      <a:pt x="2648" y="4255"/>
                    </a:cubicBezTo>
                    <a:lnTo>
                      <a:pt x="2648" y="4255"/>
                    </a:lnTo>
                    <a:cubicBezTo>
                      <a:pt x="2689" y="4174"/>
                      <a:pt x="2726" y="4092"/>
                      <a:pt x="2759" y="4008"/>
                    </a:cubicBezTo>
                    <a:close/>
                    <a:moveTo>
                      <a:pt x="2648" y="4255"/>
                    </a:moveTo>
                    <a:lnTo>
                      <a:pt x="2648" y="4255"/>
                    </a:lnTo>
                    <a:cubicBezTo>
                      <a:pt x="2638" y="4274"/>
                      <a:pt x="2628" y="4293"/>
                      <a:pt x="2618" y="4312"/>
                    </a:cubicBezTo>
                    <a:lnTo>
                      <a:pt x="2618" y="4312"/>
                    </a:lnTo>
                    <a:cubicBezTo>
                      <a:pt x="2617" y="4311"/>
                      <a:pt x="2616" y="4310"/>
                      <a:pt x="2615" y="4310"/>
                    </a:cubicBezTo>
                    <a:cubicBezTo>
                      <a:pt x="2608" y="4327"/>
                      <a:pt x="2599" y="4343"/>
                      <a:pt x="2589" y="4358"/>
                    </a:cubicBezTo>
                    <a:lnTo>
                      <a:pt x="2592" y="4358"/>
                    </a:lnTo>
                    <a:cubicBezTo>
                      <a:pt x="2600" y="4343"/>
                      <a:pt x="2609" y="4327"/>
                      <a:pt x="2618" y="4312"/>
                    </a:cubicBezTo>
                    <a:lnTo>
                      <a:pt x="2618" y="4312"/>
                    </a:lnTo>
                    <a:cubicBezTo>
                      <a:pt x="2618" y="4313"/>
                      <a:pt x="2618" y="4313"/>
                      <a:pt x="2618" y="4313"/>
                    </a:cubicBezTo>
                    <a:cubicBezTo>
                      <a:pt x="2628" y="4294"/>
                      <a:pt x="2638" y="4274"/>
                      <a:pt x="2648" y="4255"/>
                    </a:cubicBezTo>
                    <a:close/>
                    <a:moveTo>
                      <a:pt x="2592" y="4358"/>
                    </a:moveTo>
                    <a:lnTo>
                      <a:pt x="2592" y="4358"/>
                    </a:lnTo>
                    <a:cubicBezTo>
                      <a:pt x="2589" y="4363"/>
                      <a:pt x="2586" y="4368"/>
                      <a:pt x="2583" y="4373"/>
                    </a:cubicBezTo>
                    <a:lnTo>
                      <a:pt x="2583" y="4373"/>
                    </a:lnTo>
                    <a:cubicBezTo>
                      <a:pt x="2586" y="4368"/>
                      <a:pt x="2589" y="4363"/>
                      <a:pt x="2592" y="4358"/>
                    </a:cubicBezTo>
                    <a:close/>
                    <a:moveTo>
                      <a:pt x="2583" y="4373"/>
                    </a:moveTo>
                    <a:lnTo>
                      <a:pt x="2583" y="4373"/>
                    </a:lnTo>
                    <a:cubicBezTo>
                      <a:pt x="2548" y="4431"/>
                      <a:pt x="2513" y="4488"/>
                      <a:pt x="2476" y="4544"/>
                    </a:cubicBezTo>
                    <a:lnTo>
                      <a:pt x="2476" y="4544"/>
                    </a:lnTo>
                    <a:cubicBezTo>
                      <a:pt x="2513" y="4489"/>
                      <a:pt x="2549" y="4432"/>
                      <a:pt x="2583" y="4373"/>
                    </a:cubicBezTo>
                    <a:close/>
                    <a:moveTo>
                      <a:pt x="27" y="5041"/>
                    </a:moveTo>
                    <a:cubicBezTo>
                      <a:pt x="33" y="5073"/>
                      <a:pt x="37" y="5105"/>
                      <a:pt x="42" y="5137"/>
                    </a:cubicBezTo>
                    <a:lnTo>
                      <a:pt x="42" y="5137"/>
                    </a:lnTo>
                    <a:cubicBezTo>
                      <a:pt x="37" y="5105"/>
                      <a:pt x="33" y="5073"/>
                      <a:pt x="27" y="5041"/>
                    </a:cubicBezTo>
                    <a:close/>
                    <a:moveTo>
                      <a:pt x="2476" y="4544"/>
                    </a:moveTo>
                    <a:lnTo>
                      <a:pt x="2476" y="4544"/>
                    </a:lnTo>
                    <a:cubicBezTo>
                      <a:pt x="2458" y="4570"/>
                      <a:pt x="2440" y="4595"/>
                      <a:pt x="2421" y="4620"/>
                    </a:cubicBezTo>
                    <a:lnTo>
                      <a:pt x="2421" y="4620"/>
                    </a:lnTo>
                    <a:cubicBezTo>
                      <a:pt x="2439" y="4596"/>
                      <a:pt x="2456" y="4571"/>
                      <a:pt x="2473" y="4545"/>
                    </a:cubicBezTo>
                    <a:lnTo>
                      <a:pt x="2473" y="4545"/>
                    </a:lnTo>
                    <a:cubicBezTo>
                      <a:pt x="2351" y="4722"/>
                      <a:pt x="2209" y="4887"/>
                      <a:pt x="2048" y="5031"/>
                    </a:cubicBezTo>
                    <a:cubicBezTo>
                      <a:pt x="1923" y="5144"/>
                      <a:pt x="1781" y="5247"/>
                      <a:pt x="1626" y="5340"/>
                    </a:cubicBezTo>
                    <a:cubicBezTo>
                      <a:pt x="1488" y="5424"/>
                      <a:pt x="1330" y="5498"/>
                      <a:pt x="1150" y="5572"/>
                    </a:cubicBezTo>
                    <a:cubicBezTo>
                      <a:pt x="1031" y="5620"/>
                      <a:pt x="902" y="5665"/>
                      <a:pt x="757" y="5710"/>
                    </a:cubicBezTo>
                    <a:cubicBezTo>
                      <a:pt x="902" y="5668"/>
                      <a:pt x="1028" y="5624"/>
                      <a:pt x="1150" y="5575"/>
                    </a:cubicBezTo>
                    <a:cubicBezTo>
                      <a:pt x="1333" y="5502"/>
                      <a:pt x="1491" y="5424"/>
                      <a:pt x="1630" y="5340"/>
                    </a:cubicBezTo>
                    <a:cubicBezTo>
                      <a:pt x="1781" y="5250"/>
                      <a:pt x="1923" y="5147"/>
                      <a:pt x="2051" y="5031"/>
                    </a:cubicBezTo>
                    <a:cubicBezTo>
                      <a:pt x="2188" y="4907"/>
                      <a:pt x="2312" y="4770"/>
                      <a:pt x="2421" y="4620"/>
                    </a:cubicBezTo>
                    <a:lnTo>
                      <a:pt x="2421" y="4620"/>
                    </a:lnTo>
                    <a:cubicBezTo>
                      <a:pt x="2413" y="4633"/>
                      <a:pt x="2404" y="4645"/>
                      <a:pt x="2396" y="4658"/>
                    </a:cubicBezTo>
                    <a:cubicBezTo>
                      <a:pt x="2423" y="4620"/>
                      <a:pt x="2450" y="4583"/>
                      <a:pt x="2476" y="4544"/>
                    </a:cubicBezTo>
                    <a:close/>
                    <a:moveTo>
                      <a:pt x="42" y="5137"/>
                    </a:moveTo>
                    <a:cubicBezTo>
                      <a:pt x="69" y="5337"/>
                      <a:pt x="77" y="5535"/>
                      <a:pt x="72" y="5723"/>
                    </a:cubicBezTo>
                    <a:cubicBezTo>
                      <a:pt x="80" y="5537"/>
                      <a:pt x="70" y="5339"/>
                      <a:pt x="42" y="5137"/>
                    </a:cubicBezTo>
                    <a:close/>
                    <a:moveTo>
                      <a:pt x="757" y="5710"/>
                    </a:moveTo>
                    <a:cubicBezTo>
                      <a:pt x="545" y="5775"/>
                      <a:pt x="326" y="5833"/>
                      <a:pt x="114" y="5888"/>
                    </a:cubicBezTo>
                    <a:cubicBezTo>
                      <a:pt x="326" y="5833"/>
                      <a:pt x="545" y="5778"/>
                      <a:pt x="757" y="5710"/>
                    </a:cubicBezTo>
                    <a:close/>
                    <a:moveTo>
                      <a:pt x="59" y="5746"/>
                    </a:moveTo>
                    <a:cubicBezTo>
                      <a:pt x="23" y="5759"/>
                      <a:pt x="1" y="5800"/>
                      <a:pt x="14" y="5839"/>
                    </a:cubicBezTo>
                    <a:cubicBezTo>
                      <a:pt x="23" y="5872"/>
                      <a:pt x="53" y="5891"/>
                      <a:pt x="88" y="5891"/>
                    </a:cubicBezTo>
                    <a:cubicBezTo>
                      <a:pt x="94" y="5891"/>
                      <a:pt x="104" y="5891"/>
                      <a:pt x="114" y="5888"/>
                    </a:cubicBezTo>
                    <a:lnTo>
                      <a:pt x="88" y="5888"/>
                    </a:lnTo>
                    <a:cubicBezTo>
                      <a:pt x="53" y="5888"/>
                      <a:pt x="23" y="5868"/>
                      <a:pt x="17" y="5839"/>
                    </a:cubicBezTo>
                    <a:cubicBezTo>
                      <a:pt x="4" y="5804"/>
                      <a:pt x="23" y="5759"/>
                      <a:pt x="59" y="5749"/>
                    </a:cubicBezTo>
                    <a:lnTo>
                      <a:pt x="72" y="5746"/>
                    </a:lnTo>
                    <a:close/>
                  </a:path>
                </a:pathLst>
              </a:custGeom>
              <a:solidFill>
                <a:srgbClr val="FEE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2989483" y="3006693"/>
                <a:ext cx="464165" cy="92878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5907" extrusionOk="0">
                    <a:moveTo>
                      <a:pt x="1153" y="0"/>
                    </a:moveTo>
                    <a:cubicBezTo>
                      <a:pt x="1108" y="0"/>
                      <a:pt x="1066" y="4"/>
                      <a:pt x="1021" y="7"/>
                    </a:cubicBezTo>
                    <a:cubicBezTo>
                      <a:pt x="885" y="13"/>
                      <a:pt x="750" y="32"/>
                      <a:pt x="618" y="58"/>
                    </a:cubicBezTo>
                    <a:cubicBezTo>
                      <a:pt x="776" y="241"/>
                      <a:pt x="921" y="438"/>
                      <a:pt x="1050" y="641"/>
                    </a:cubicBezTo>
                    <a:cubicBezTo>
                      <a:pt x="1207" y="892"/>
                      <a:pt x="1346" y="1159"/>
                      <a:pt x="1458" y="1436"/>
                    </a:cubicBezTo>
                    <a:cubicBezTo>
                      <a:pt x="1516" y="1581"/>
                      <a:pt x="1568" y="1732"/>
                      <a:pt x="1610" y="1883"/>
                    </a:cubicBezTo>
                    <a:cubicBezTo>
                      <a:pt x="1719" y="1909"/>
                      <a:pt x="1825" y="1941"/>
                      <a:pt x="1931" y="1980"/>
                    </a:cubicBezTo>
                    <a:cubicBezTo>
                      <a:pt x="2073" y="2028"/>
                      <a:pt x="2209" y="2086"/>
                      <a:pt x="2341" y="2153"/>
                    </a:cubicBezTo>
                    <a:cubicBezTo>
                      <a:pt x="2457" y="2211"/>
                      <a:pt x="2572" y="2279"/>
                      <a:pt x="2681" y="2356"/>
                    </a:cubicBezTo>
                    <a:cubicBezTo>
                      <a:pt x="2775" y="2421"/>
                      <a:pt x="2865" y="2492"/>
                      <a:pt x="2952" y="2566"/>
                    </a:cubicBezTo>
                    <a:cubicBezTo>
                      <a:pt x="2952" y="2562"/>
                      <a:pt x="2952" y="2556"/>
                      <a:pt x="2949" y="2553"/>
                    </a:cubicBezTo>
                    <a:cubicBezTo>
                      <a:pt x="2904" y="2102"/>
                      <a:pt x="2772" y="1677"/>
                      <a:pt x="2565" y="1281"/>
                    </a:cubicBezTo>
                    <a:cubicBezTo>
                      <a:pt x="2460" y="1082"/>
                      <a:pt x="2337" y="898"/>
                      <a:pt x="2202" y="734"/>
                    </a:cubicBezTo>
                    <a:cubicBezTo>
                      <a:pt x="2047" y="544"/>
                      <a:pt x="1870" y="367"/>
                      <a:pt x="1677" y="210"/>
                    </a:cubicBezTo>
                    <a:cubicBezTo>
                      <a:pt x="1597" y="145"/>
                      <a:pt x="1513" y="81"/>
                      <a:pt x="1426" y="20"/>
                    </a:cubicBezTo>
                    <a:cubicBezTo>
                      <a:pt x="1336" y="7"/>
                      <a:pt x="1246" y="0"/>
                      <a:pt x="1153" y="0"/>
                    </a:cubicBezTo>
                    <a:close/>
                    <a:moveTo>
                      <a:pt x="1661" y="3541"/>
                    </a:moveTo>
                    <a:cubicBezTo>
                      <a:pt x="1638" y="3628"/>
                      <a:pt x="1610" y="3711"/>
                      <a:pt x="1574" y="3795"/>
                    </a:cubicBezTo>
                    <a:cubicBezTo>
                      <a:pt x="1481" y="4027"/>
                      <a:pt x="1343" y="4239"/>
                      <a:pt x="1172" y="4420"/>
                    </a:cubicBezTo>
                    <a:cubicBezTo>
                      <a:pt x="982" y="4619"/>
                      <a:pt x="753" y="4774"/>
                      <a:pt x="506" y="4886"/>
                    </a:cubicBezTo>
                    <a:cubicBezTo>
                      <a:pt x="352" y="4960"/>
                      <a:pt x="190" y="5015"/>
                      <a:pt x="23" y="5060"/>
                    </a:cubicBezTo>
                    <a:cubicBezTo>
                      <a:pt x="62" y="5295"/>
                      <a:pt x="77" y="5527"/>
                      <a:pt x="68" y="5742"/>
                    </a:cubicBezTo>
                    <a:lnTo>
                      <a:pt x="68" y="5765"/>
                    </a:lnTo>
                    <a:lnTo>
                      <a:pt x="55" y="5768"/>
                    </a:lnTo>
                    <a:cubicBezTo>
                      <a:pt x="19" y="5778"/>
                      <a:pt x="0" y="5823"/>
                      <a:pt x="13" y="5858"/>
                    </a:cubicBezTo>
                    <a:cubicBezTo>
                      <a:pt x="19" y="5887"/>
                      <a:pt x="49" y="5907"/>
                      <a:pt x="84" y="5907"/>
                    </a:cubicBezTo>
                    <a:lnTo>
                      <a:pt x="110" y="5907"/>
                    </a:lnTo>
                    <a:cubicBezTo>
                      <a:pt x="322" y="5852"/>
                      <a:pt x="541" y="5794"/>
                      <a:pt x="753" y="5729"/>
                    </a:cubicBezTo>
                    <a:cubicBezTo>
                      <a:pt x="898" y="5684"/>
                      <a:pt x="1027" y="5639"/>
                      <a:pt x="1146" y="5591"/>
                    </a:cubicBezTo>
                    <a:cubicBezTo>
                      <a:pt x="1326" y="5517"/>
                      <a:pt x="1484" y="5443"/>
                      <a:pt x="1622" y="5359"/>
                    </a:cubicBezTo>
                    <a:cubicBezTo>
                      <a:pt x="1777" y="5266"/>
                      <a:pt x="1919" y="5163"/>
                      <a:pt x="2044" y="5050"/>
                    </a:cubicBezTo>
                    <a:cubicBezTo>
                      <a:pt x="2205" y="4906"/>
                      <a:pt x="2347" y="4741"/>
                      <a:pt x="2469" y="4564"/>
                    </a:cubicBezTo>
                    <a:cubicBezTo>
                      <a:pt x="2511" y="4500"/>
                      <a:pt x="2549" y="4439"/>
                      <a:pt x="2582" y="4371"/>
                    </a:cubicBezTo>
                    <a:cubicBezTo>
                      <a:pt x="2585" y="4374"/>
                      <a:pt x="2585" y="4374"/>
                      <a:pt x="2585" y="4377"/>
                    </a:cubicBezTo>
                    <a:cubicBezTo>
                      <a:pt x="2595" y="4362"/>
                      <a:pt x="2604" y="4346"/>
                      <a:pt x="2611" y="4329"/>
                    </a:cubicBezTo>
                    <a:cubicBezTo>
                      <a:pt x="2546" y="4230"/>
                      <a:pt x="2472" y="4136"/>
                      <a:pt x="2389" y="4049"/>
                    </a:cubicBezTo>
                    <a:cubicBezTo>
                      <a:pt x="2295" y="3949"/>
                      <a:pt x="2192" y="3863"/>
                      <a:pt x="2083" y="3786"/>
                    </a:cubicBezTo>
                    <a:cubicBezTo>
                      <a:pt x="1974" y="3705"/>
                      <a:pt x="1858" y="3637"/>
                      <a:pt x="1735" y="3576"/>
                    </a:cubicBezTo>
                    <a:cubicBezTo>
                      <a:pt x="1713" y="3563"/>
                      <a:pt x="1687" y="3554"/>
                      <a:pt x="1661" y="354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2947502" y="2888769"/>
                <a:ext cx="267304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809" extrusionOk="0">
                    <a:moveTo>
                      <a:pt x="16" y="0"/>
                    </a:moveTo>
                    <a:cubicBezTo>
                      <a:pt x="10" y="3"/>
                      <a:pt x="7" y="10"/>
                      <a:pt x="1" y="14"/>
                    </a:cubicBezTo>
                    <a:cubicBezTo>
                      <a:pt x="280" y="203"/>
                      <a:pt x="534" y="425"/>
                      <a:pt x="763" y="673"/>
                    </a:cubicBezTo>
                    <a:cubicBezTo>
                      <a:pt x="805" y="718"/>
                      <a:pt x="846" y="763"/>
                      <a:pt x="885" y="808"/>
                    </a:cubicBezTo>
                    <a:cubicBezTo>
                      <a:pt x="1017" y="782"/>
                      <a:pt x="1152" y="763"/>
                      <a:pt x="1288" y="757"/>
                    </a:cubicBezTo>
                    <a:cubicBezTo>
                      <a:pt x="1333" y="754"/>
                      <a:pt x="1375" y="750"/>
                      <a:pt x="1420" y="750"/>
                    </a:cubicBezTo>
                    <a:cubicBezTo>
                      <a:pt x="1513" y="750"/>
                      <a:pt x="1603" y="757"/>
                      <a:pt x="1693" y="770"/>
                    </a:cubicBezTo>
                    <a:lnTo>
                      <a:pt x="1700" y="770"/>
                    </a:lnTo>
                    <a:cubicBezTo>
                      <a:pt x="1365" y="531"/>
                      <a:pt x="1001" y="335"/>
                      <a:pt x="605" y="187"/>
                    </a:cubicBezTo>
                    <a:cubicBezTo>
                      <a:pt x="409" y="110"/>
                      <a:pt x="213" y="48"/>
                      <a:pt x="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3242470" y="3302604"/>
                <a:ext cx="218403" cy="38538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2451" extrusionOk="0">
                    <a:moveTo>
                      <a:pt x="1" y="1"/>
                    </a:moveTo>
                    <a:cubicBezTo>
                      <a:pt x="36" y="124"/>
                      <a:pt x="65" y="249"/>
                      <a:pt x="87" y="375"/>
                    </a:cubicBezTo>
                    <a:cubicBezTo>
                      <a:pt x="133" y="641"/>
                      <a:pt x="152" y="909"/>
                      <a:pt x="133" y="1179"/>
                    </a:cubicBezTo>
                    <a:cubicBezTo>
                      <a:pt x="123" y="1305"/>
                      <a:pt x="107" y="1433"/>
                      <a:pt x="78" y="1556"/>
                    </a:cubicBezTo>
                    <a:cubicBezTo>
                      <a:pt x="71" y="1591"/>
                      <a:pt x="62" y="1626"/>
                      <a:pt x="52" y="1659"/>
                    </a:cubicBezTo>
                    <a:cubicBezTo>
                      <a:pt x="78" y="1672"/>
                      <a:pt x="104" y="1681"/>
                      <a:pt x="126" y="1694"/>
                    </a:cubicBezTo>
                    <a:cubicBezTo>
                      <a:pt x="249" y="1755"/>
                      <a:pt x="365" y="1823"/>
                      <a:pt x="474" y="1904"/>
                    </a:cubicBezTo>
                    <a:cubicBezTo>
                      <a:pt x="583" y="1981"/>
                      <a:pt x="686" y="2067"/>
                      <a:pt x="780" y="2167"/>
                    </a:cubicBezTo>
                    <a:cubicBezTo>
                      <a:pt x="863" y="2254"/>
                      <a:pt x="937" y="2348"/>
                      <a:pt x="1002" y="2447"/>
                    </a:cubicBezTo>
                    <a:cubicBezTo>
                      <a:pt x="1005" y="2447"/>
                      <a:pt x="1005" y="2450"/>
                      <a:pt x="1005" y="2450"/>
                    </a:cubicBezTo>
                    <a:cubicBezTo>
                      <a:pt x="1056" y="2351"/>
                      <a:pt x="1105" y="2248"/>
                      <a:pt x="1146" y="2145"/>
                    </a:cubicBezTo>
                    <a:lnTo>
                      <a:pt x="1150" y="2145"/>
                    </a:lnTo>
                    <a:cubicBezTo>
                      <a:pt x="1169" y="2087"/>
                      <a:pt x="1191" y="2032"/>
                      <a:pt x="1207" y="1974"/>
                    </a:cubicBezTo>
                    <a:cubicBezTo>
                      <a:pt x="1343" y="1572"/>
                      <a:pt x="1388" y="1128"/>
                      <a:pt x="1343" y="687"/>
                    </a:cubicBezTo>
                    <a:lnTo>
                      <a:pt x="1343" y="684"/>
                    </a:lnTo>
                    <a:cubicBezTo>
                      <a:pt x="1256" y="610"/>
                      <a:pt x="1166" y="539"/>
                      <a:pt x="1072" y="474"/>
                    </a:cubicBezTo>
                    <a:cubicBezTo>
                      <a:pt x="963" y="397"/>
                      <a:pt x="848" y="329"/>
                      <a:pt x="732" y="271"/>
                    </a:cubicBezTo>
                    <a:cubicBezTo>
                      <a:pt x="600" y="204"/>
                      <a:pt x="464" y="146"/>
                      <a:pt x="322" y="98"/>
                    </a:cubicBezTo>
                    <a:cubicBezTo>
                      <a:pt x="216" y="59"/>
                      <a:pt x="110" y="27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3365425" y="3693955"/>
                <a:ext cx="30976" cy="4811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06" extrusionOk="0">
                    <a:moveTo>
                      <a:pt x="191" y="0"/>
                    </a:moveTo>
                    <a:cubicBezTo>
                      <a:pt x="158" y="68"/>
                      <a:pt x="120" y="129"/>
                      <a:pt x="78" y="193"/>
                    </a:cubicBezTo>
                    <a:cubicBezTo>
                      <a:pt x="52" y="232"/>
                      <a:pt x="27" y="267"/>
                      <a:pt x="1" y="306"/>
                    </a:cubicBezTo>
                    <a:cubicBezTo>
                      <a:pt x="72" y="209"/>
                      <a:pt x="136" y="110"/>
                      <a:pt x="197" y="6"/>
                    </a:cubicBezTo>
                    <a:lnTo>
                      <a:pt x="194" y="6"/>
                    </a:lnTo>
                    <a:cubicBezTo>
                      <a:pt x="194" y="3"/>
                      <a:pt x="194" y="3"/>
                      <a:pt x="191" y="0"/>
                    </a:cubicBezTo>
                    <a:close/>
                  </a:path>
                </a:pathLst>
              </a:custGeom>
              <a:solidFill>
                <a:srgbClr val="838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897976" y="3143799"/>
                <a:ext cx="646875" cy="108162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6879" extrusionOk="0">
                    <a:moveTo>
                      <a:pt x="3009" y="1"/>
                    </a:moveTo>
                    <a:cubicBezTo>
                      <a:pt x="3003" y="1"/>
                      <a:pt x="2993" y="4"/>
                      <a:pt x="2987" y="4"/>
                    </a:cubicBezTo>
                    <a:cubicBezTo>
                      <a:pt x="2533" y="164"/>
                      <a:pt x="2089" y="415"/>
                      <a:pt x="1664" y="748"/>
                    </a:cubicBezTo>
                    <a:cubicBezTo>
                      <a:pt x="1248" y="1072"/>
                      <a:pt x="895" y="1452"/>
                      <a:pt x="611" y="1880"/>
                    </a:cubicBezTo>
                    <a:cubicBezTo>
                      <a:pt x="476" y="2086"/>
                      <a:pt x="357" y="2305"/>
                      <a:pt x="267" y="2534"/>
                    </a:cubicBezTo>
                    <a:cubicBezTo>
                      <a:pt x="186" y="2730"/>
                      <a:pt x="125" y="2942"/>
                      <a:pt x="81" y="3165"/>
                    </a:cubicBezTo>
                    <a:cubicBezTo>
                      <a:pt x="0" y="3602"/>
                      <a:pt x="3" y="4050"/>
                      <a:pt x="90" y="4494"/>
                    </a:cubicBezTo>
                    <a:cubicBezTo>
                      <a:pt x="174" y="4931"/>
                      <a:pt x="351" y="5350"/>
                      <a:pt x="602" y="5701"/>
                    </a:cubicBezTo>
                    <a:cubicBezTo>
                      <a:pt x="882" y="6097"/>
                      <a:pt x="1259" y="6412"/>
                      <a:pt x="1690" y="6611"/>
                    </a:cubicBezTo>
                    <a:cubicBezTo>
                      <a:pt x="1844" y="6682"/>
                      <a:pt x="2012" y="6740"/>
                      <a:pt x="2185" y="6782"/>
                    </a:cubicBezTo>
                    <a:cubicBezTo>
                      <a:pt x="2343" y="6821"/>
                      <a:pt x="2514" y="6846"/>
                      <a:pt x="2710" y="6862"/>
                    </a:cubicBezTo>
                    <a:cubicBezTo>
                      <a:pt x="2839" y="6876"/>
                      <a:pt x="2974" y="6879"/>
                      <a:pt x="3125" y="6879"/>
                    </a:cubicBezTo>
                    <a:cubicBezTo>
                      <a:pt x="3347" y="6879"/>
                      <a:pt x="3573" y="6869"/>
                      <a:pt x="3795" y="6856"/>
                    </a:cubicBezTo>
                    <a:cubicBezTo>
                      <a:pt x="3839" y="6853"/>
                      <a:pt x="3872" y="6824"/>
                      <a:pt x="3872" y="6782"/>
                    </a:cubicBezTo>
                    <a:cubicBezTo>
                      <a:pt x="3872" y="6743"/>
                      <a:pt x="3839" y="6711"/>
                      <a:pt x="3801" y="6711"/>
                    </a:cubicBezTo>
                    <a:lnTo>
                      <a:pt x="3791" y="6711"/>
                    </a:lnTo>
                    <a:cubicBezTo>
                      <a:pt x="3714" y="6502"/>
                      <a:pt x="3659" y="6271"/>
                      <a:pt x="3624" y="6023"/>
                    </a:cubicBezTo>
                    <a:cubicBezTo>
                      <a:pt x="3560" y="5546"/>
                      <a:pt x="3569" y="5025"/>
                      <a:pt x="3656" y="4384"/>
                    </a:cubicBezTo>
                    <a:cubicBezTo>
                      <a:pt x="3679" y="4224"/>
                      <a:pt x="3701" y="4101"/>
                      <a:pt x="3727" y="3988"/>
                    </a:cubicBezTo>
                    <a:cubicBezTo>
                      <a:pt x="3759" y="3844"/>
                      <a:pt x="3801" y="3698"/>
                      <a:pt x="3836" y="3576"/>
                    </a:cubicBezTo>
                    <a:lnTo>
                      <a:pt x="3878" y="3428"/>
                    </a:lnTo>
                    <a:cubicBezTo>
                      <a:pt x="3943" y="3209"/>
                      <a:pt x="4010" y="2984"/>
                      <a:pt x="4056" y="2756"/>
                    </a:cubicBezTo>
                    <a:cubicBezTo>
                      <a:pt x="4084" y="2611"/>
                      <a:pt x="4104" y="2469"/>
                      <a:pt x="4110" y="2337"/>
                    </a:cubicBezTo>
                    <a:cubicBezTo>
                      <a:pt x="4114" y="2238"/>
                      <a:pt x="4114" y="2131"/>
                      <a:pt x="4104" y="2018"/>
                    </a:cubicBezTo>
                    <a:cubicBezTo>
                      <a:pt x="4084" y="1829"/>
                      <a:pt x="4049" y="1629"/>
                      <a:pt x="3994" y="1423"/>
                    </a:cubicBezTo>
                    <a:cubicBezTo>
                      <a:pt x="3955" y="1281"/>
                      <a:pt x="3904" y="1137"/>
                      <a:pt x="3846" y="999"/>
                    </a:cubicBezTo>
                    <a:cubicBezTo>
                      <a:pt x="3785" y="850"/>
                      <a:pt x="3720" y="718"/>
                      <a:pt x="3643" y="596"/>
                    </a:cubicBezTo>
                    <a:cubicBezTo>
                      <a:pt x="3476" y="323"/>
                      <a:pt x="3276" y="130"/>
                      <a:pt x="3061" y="23"/>
                    </a:cubicBezTo>
                    <a:cubicBezTo>
                      <a:pt x="3041" y="7"/>
                      <a:pt x="3025" y="1"/>
                      <a:pt x="3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1022347" y="3143799"/>
                <a:ext cx="522972" cy="358496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280" extrusionOk="0">
                    <a:moveTo>
                      <a:pt x="2218" y="1"/>
                    </a:moveTo>
                    <a:cubicBezTo>
                      <a:pt x="2212" y="1"/>
                      <a:pt x="2206" y="1"/>
                      <a:pt x="2196" y="4"/>
                    </a:cubicBezTo>
                    <a:cubicBezTo>
                      <a:pt x="1742" y="164"/>
                      <a:pt x="1295" y="412"/>
                      <a:pt x="873" y="744"/>
                    </a:cubicBezTo>
                    <a:cubicBezTo>
                      <a:pt x="542" y="1005"/>
                      <a:pt x="248" y="1298"/>
                      <a:pt x="1" y="1623"/>
                    </a:cubicBezTo>
                    <a:cubicBezTo>
                      <a:pt x="126" y="1568"/>
                      <a:pt x="255" y="1523"/>
                      <a:pt x="387" y="1491"/>
                    </a:cubicBezTo>
                    <a:cubicBezTo>
                      <a:pt x="573" y="1446"/>
                      <a:pt x="760" y="1417"/>
                      <a:pt x="950" y="1410"/>
                    </a:cubicBezTo>
                    <a:cubicBezTo>
                      <a:pt x="995" y="1407"/>
                      <a:pt x="1040" y="1407"/>
                      <a:pt x="1086" y="1407"/>
                    </a:cubicBezTo>
                    <a:cubicBezTo>
                      <a:pt x="1233" y="1407"/>
                      <a:pt x="1384" y="1417"/>
                      <a:pt x="1533" y="1436"/>
                    </a:cubicBezTo>
                    <a:cubicBezTo>
                      <a:pt x="1726" y="1465"/>
                      <a:pt x="1916" y="1507"/>
                      <a:pt x="2102" y="1565"/>
                    </a:cubicBezTo>
                    <a:cubicBezTo>
                      <a:pt x="2289" y="1620"/>
                      <a:pt x="2469" y="1694"/>
                      <a:pt x="2640" y="1780"/>
                    </a:cubicBezTo>
                    <a:cubicBezTo>
                      <a:pt x="2891" y="1912"/>
                      <a:pt x="3126" y="2076"/>
                      <a:pt x="3323" y="2279"/>
                    </a:cubicBezTo>
                    <a:cubicBezTo>
                      <a:pt x="3326" y="2199"/>
                      <a:pt x="3323" y="2112"/>
                      <a:pt x="3313" y="2018"/>
                    </a:cubicBezTo>
                    <a:cubicBezTo>
                      <a:pt x="3296" y="1829"/>
                      <a:pt x="3261" y="1629"/>
                      <a:pt x="3203" y="1423"/>
                    </a:cubicBezTo>
                    <a:cubicBezTo>
                      <a:pt x="3164" y="1278"/>
                      <a:pt x="3116" y="1137"/>
                      <a:pt x="3058" y="999"/>
                    </a:cubicBezTo>
                    <a:cubicBezTo>
                      <a:pt x="2997" y="850"/>
                      <a:pt x="2929" y="718"/>
                      <a:pt x="2855" y="596"/>
                    </a:cubicBezTo>
                    <a:cubicBezTo>
                      <a:pt x="2685" y="319"/>
                      <a:pt x="2488" y="126"/>
                      <a:pt x="2270" y="20"/>
                    </a:cubicBezTo>
                    <a:cubicBezTo>
                      <a:pt x="2250" y="7"/>
                      <a:pt x="2234" y="1"/>
                      <a:pt x="2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911970" y="3604804"/>
                <a:ext cx="612126" cy="497177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162" extrusionOk="0">
                    <a:moveTo>
                      <a:pt x="2959" y="1"/>
                    </a:moveTo>
                    <a:cubicBezTo>
                      <a:pt x="2823" y="1"/>
                      <a:pt x="2692" y="7"/>
                      <a:pt x="2557" y="23"/>
                    </a:cubicBezTo>
                    <a:cubicBezTo>
                      <a:pt x="2402" y="43"/>
                      <a:pt x="2251" y="68"/>
                      <a:pt x="2100" y="107"/>
                    </a:cubicBezTo>
                    <a:cubicBezTo>
                      <a:pt x="1781" y="187"/>
                      <a:pt x="1475" y="307"/>
                      <a:pt x="1189" y="464"/>
                    </a:cubicBezTo>
                    <a:lnTo>
                      <a:pt x="1195" y="461"/>
                    </a:lnTo>
                    <a:lnTo>
                      <a:pt x="1195" y="461"/>
                    </a:lnTo>
                    <a:cubicBezTo>
                      <a:pt x="1060" y="535"/>
                      <a:pt x="928" y="619"/>
                      <a:pt x="803" y="712"/>
                    </a:cubicBezTo>
                    <a:cubicBezTo>
                      <a:pt x="684" y="799"/>
                      <a:pt x="571" y="895"/>
                      <a:pt x="464" y="998"/>
                    </a:cubicBezTo>
                    <a:cubicBezTo>
                      <a:pt x="371" y="1092"/>
                      <a:pt x="281" y="1188"/>
                      <a:pt x="197" y="1292"/>
                    </a:cubicBezTo>
                    <a:cubicBezTo>
                      <a:pt x="127" y="1384"/>
                      <a:pt x="62" y="1478"/>
                      <a:pt x="1" y="1577"/>
                    </a:cubicBezTo>
                    <a:cubicBezTo>
                      <a:pt x="88" y="2009"/>
                      <a:pt x="265" y="2421"/>
                      <a:pt x="510" y="2769"/>
                    </a:cubicBezTo>
                    <a:cubicBezTo>
                      <a:pt x="613" y="2910"/>
                      <a:pt x="725" y="3042"/>
                      <a:pt x="847" y="3161"/>
                    </a:cubicBezTo>
                    <a:cubicBezTo>
                      <a:pt x="880" y="3045"/>
                      <a:pt x="925" y="2933"/>
                      <a:pt x="980" y="2823"/>
                    </a:cubicBezTo>
                    <a:cubicBezTo>
                      <a:pt x="1037" y="2705"/>
                      <a:pt x="1109" y="2589"/>
                      <a:pt x="1192" y="2482"/>
                    </a:cubicBezTo>
                    <a:cubicBezTo>
                      <a:pt x="1272" y="2373"/>
                      <a:pt x="1363" y="2273"/>
                      <a:pt x="1462" y="2180"/>
                    </a:cubicBezTo>
                    <a:cubicBezTo>
                      <a:pt x="1611" y="2038"/>
                      <a:pt x="1774" y="1913"/>
                      <a:pt x="1951" y="1806"/>
                    </a:cubicBezTo>
                    <a:cubicBezTo>
                      <a:pt x="2125" y="1697"/>
                      <a:pt x="2312" y="1604"/>
                      <a:pt x="2502" y="1530"/>
                    </a:cubicBezTo>
                    <a:cubicBezTo>
                      <a:pt x="2850" y="1391"/>
                      <a:pt x="3220" y="1304"/>
                      <a:pt x="3596" y="1282"/>
                    </a:cubicBezTo>
                    <a:cubicBezTo>
                      <a:pt x="3609" y="1198"/>
                      <a:pt x="3622" y="1124"/>
                      <a:pt x="3638" y="1056"/>
                    </a:cubicBezTo>
                    <a:cubicBezTo>
                      <a:pt x="3670" y="918"/>
                      <a:pt x="3709" y="776"/>
                      <a:pt x="3747" y="647"/>
                    </a:cubicBezTo>
                    <a:lnTo>
                      <a:pt x="3793" y="500"/>
                    </a:lnTo>
                    <a:cubicBezTo>
                      <a:pt x="3825" y="387"/>
                      <a:pt x="3860" y="268"/>
                      <a:pt x="3892" y="145"/>
                    </a:cubicBezTo>
                    <a:cubicBezTo>
                      <a:pt x="3854" y="133"/>
                      <a:pt x="3815" y="120"/>
                      <a:pt x="3777" y="110"/>
                    </a:cubicBezTo>
                    <a:lnTo>
                      <a:pt x="3783" y="110"/>
                    </a:lnTo>
                    <a:cubicBezTo>
                      <a:pt x="3658" y="75"/>
                      <a:pt x="3529" y="49"/>
                      <a:pt x="3397" y="29"/>
                    </a:cubicBezTo>
                    <a:cubicBezTo>
                      <a:pt x="3271" y="13"/>
                      <a:pt x="3142" y="4"/>
                      <a:pt x="3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1051278" y="4106375"/>
                <a:ext cx="43083" cy="3710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6" extrusionOk="0">
                    <a:moveTo>
                      <a:pt x="0" y="0"/>
                    </a:moveTo>
                    <a:lnTo>
                      <a:pt x="0" y="7"/>
                    </a:lnTo>
                    <a:cubicBezTo>
                      <a:pt x="87" y="91"/>
                      <a:pt x="177" y="164"/>
                      <a:pt x="273" y="235"/>
                    </a:cubicBezTo>
                    <a:cubicBezTo>
                      <a:pt x="177" y="164"/>
                      <a:pt x="87" y="84"/>
                      <a:pt x="0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897347" y="3395371"/>
                <a:ext cx="609924" cy="830515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5282" extrusionOk="0">
                    <a:moveTo>
                      <a:pt x="811" y="0"/>
                    </a:moveTo>
                    <a:lnTo>
                      <a:pt x="811" y="0"/>
                    </a:lnTo>
                    <a:cubicBezTo>
                      <a:pt x="744" y="90"/>
                      <a:pt x="676" y="183"/>
                      <a:pt x="615" y="280"/>
                    </a:cubicBezTo>
                    <a:cubicBezTo>
                      <a:pt x="673" y="193"/>
                      <a:pt x="734" y="106"/>
                      <a:pt x="799" y="23"/>
                    </a:cubicBezTo>
                    <a:lnTo>
                      <a:pt x="796" y="23"/>
                    </a:lnTo>
                    <a:cubicBezTo>
                      <a:pt x="802" y="17"/>
                      <a:pt x="808" y="10"/>
                      <a:pt x="811" y="0"/>
                    </a:cubicBezTo>
                    <a:close/>
                    <a:moveTo>
                      <a:pt x="615" y="280"/>
                    </a:moveTo>
                    <a:cubicBezTo>
                      <a:pt x="477" y="483"/>
                      <a:pt x="361" y="705"/>
                      <a:pt x="268" y="934"/>
                    </a:cubicBezTo>
                    <a:cubicBezTo>
                      <a:pt x="187" y="1130"/>
                      <a:pt x="126" y="1342"/>
                      <a:pt x="85" y="1565"/>
                    </a:cubicBezTo>
                    <a:cubicBezTo>
                      <a:pt x="129" y="1342"/>
                      <a:pt x="190" y="1130"/>
                      <a:pt x="271" y="934"/>
                    </a:cubicBezTo>
                    <a:cubicBezTo>
                      <a:pt x="361" y="705"/>
                      <a:pt x="480" y="486"/>
                      <a:pt x="615" y="280"/>
                    </a:cubicBezTo>
                    <a:close/>
                    <a:moveTo>
                      <a:pt x="85" y="1565"/>
                    </a:moveTo>
                    <a:lnTo>
                      <a:pt x="85" y="1565"/>
                    </a:lnTo>
                    <a:cubicBezTo>
                      <a:pt x="0" y="2002"/>
                      <a:pt x="4" y="2450"/>
                      <a:pt x="91" y="2894"/>
                    </a:cubicBezTo>
                    <a:cubicBezTo>
                      <a:pt x="92" y="2899"/>
                      <a:pt x="93" y="2904"/>
                      <a:pt x="94" y="2909"/>
                    </a:cubicBezTo>
                    <a:lnTo>
                      <a:pt x="94" y="2909"/>
                    </a:lnTo>
                    <a:lnTo>
                      <a:pt x="94" y="2906"/>
                    </a:lnTo>
                    <a:lnTo>
                      <a:pt x="94" y="2894"/>
                    </a:lnTo>
                    <a:cubicBezTo>
                      <a:pt x="7" y="2450"/>
                      <a:pt x="4" y="2002"/>
                      <a:pt x="85" y="1565"/>
                    </a:cubicBezTo>
                    <a:close/>
                    <a:moveTo>
                      <a:pt x="94" y="2909"/>
                    </a:moveTo>
                    <a:lnTo>
                      <a:pt x="94" y="2909"/>
                    </a:lnTo>
                    <a:cubicBezTo>
                      <a:pt x="149" y="3184"/>
                      <a:pt x="241" y="3450"/>
                      <a:pt x="363" y="3696"/>
                    </a:cubicBezTo>
                    <a:lnTo>
                      <a:pt x="363" y="3696"/>
                    </a:lnTo>
                    <a:cubicBezTo>
                      <a:pt x="241" y="3450"/>
                      <a:pt x="150" y="3183"/>
                      <a:pt x="94" y="2909"/>
                    </a:cubicBezTo>
                    <a:close/>
                    <a:moveTo>
                      <a:pt x="363" y="3696"/>
                    </a:moveTo>
                    <a:cubicBezTo>
                      <a:pt x="433" y="3838"/>
                      <a:pt x="513" y="3974"/>
                      <a:pt x="603" y="4101"/>
                    </a:cubicBezTo>
                    <a:cubicBezTo>
                      <a:pt x="513" y="3974"/>
                      <a:pt x="433" y="3838"/>
                      <a:pt x="363" y="3696"/>
                    </a:cubicBezTo>
                    <a:close/>
                    <a:moveTo>
                      <a:pt x="603" y="4101"/>
                    </a:moveTo>
                    <a:lnTo>
                      <a:pt x="603" y="4101"/>
                    </a:lnTo>
                    <a:cubicBezTo>
                      <a:pt x="702" y="4240"/>
                      <a:pt x="813" y="4369"/>
                      <a:pt x="934" y="4487"/>
                    </a:cubicBezTo>
                    <a:lnTo>
                      <a:pt x="934" y="4487"/>
                    </a:lnTo>
                    <a:cubicBezTo>
                      <a:pt x="814" y="4369"/>
                      <a:pt x="704" y="4239"/>
                      <a:pt x="603" y="4101"/>
                    </a:cubicBezTo>
                    <a:close/>
                    <a:moveTo>
                      <a:pt x="934" y="4487"/>
                    </a:moveTo>
                    <a:lnTo>
                      <a:pt x="934" y="4487"/>
                    </a:lnTo>
                    <a:cubicBezTo>
                      <a:pt x="936" y="4489"/>
                      <a:pt x="938" y="4491"/>
                      <a:pt x="940" y="4493"/>
                    </a:cubicBezTo>
                    <a:lnTo>
                      <a:pt x="940" y="4493"/>
                    </a:lnTo>
                    <a:lnTo>
                      <a:pt x="940" y="4493"/>
                    </a:lnTo>
                    <a:cubicBezTo>
                      <a:pt x="966" y="4517"/>
                      <a:pt x="991" y="4541"/>
                      <a:pt x="1017" y="4564"/>
                    </a:cubicBezTo>
                    <a:lnTo>
                      <a:pt x="1017" y="4564"/>
                    </a:lnTo>
                    <a:cubicBezTo>
                      <a:pt x="1004" y="4553"/>
                      <a:pt x="992" y="4541"/>
                      <a:pt x="979" y="4529"/>
                    </a:cubicBezTo>
                    <a:cubicBezTo>
                      <a:pt x="966" y="4516"/>
                      <a:pt x="954" y="4503"/>
                      <a:pt x="940" y="4490"/>
                    </a:cubicBezTo>
                    <a:lnTo>
                      <a:pt x="940" y="4493"/>
                    </a:lnTo>
                    <a:lnTo>
                      <a:pt x="940" y="4493"/>
                    </a:lnTo>
                    <a:cubicBezTo>
                      <a:pt x="938" y="4491"/>
                      <a:pt x="936" y="4489"/>
                      <a:pt x="934" y="4487"/>
                    </a:cubicBezTo>
                    <a:close/>
                    <a:moveTo>
                      <a:pt x="1147" y="4674"/>
                    </a:moveTo>
                    <a:cubicBezTo>
                      <a:pt x="1166" y="4689"/>
                      <a:pt x="1186" y="4705"/>
                      <a:pt x="1206" y="4720"/>
                    </a:cubicBezTo>
                    <a:lnTo>
                      <a:pt x="1206" y="4720"/>
                    </a:lnTo>
                    <a:cubicBezTo>
                      <a:pt x="1187" y="4704"/>
                      <a:pt x="1167" y="4688"/>
                      <a:pt x="1147" y="4674"/>
                    </a:cubicBezTo>
                    <a:close/>
                    <a:moveTo>
                      <a:pt x="1017" y="4564"/>
                    </a:moveTo>
                    <a:lnTo>
                      <a:pt x="1017" y="4564"/>
                    </a:lnTo>
                    <a:cubicBezTo>
                      <a:pt x="1092" y="4634"/>
                      <a:pt x="1170" y="4696"/>
                      <a:pt x="1252" y="4757"/>
                    </a:cubicBezTo>
                    <a:cubicBezTo>
                      <a:pt x="1238" y="4745"/>
                      <a:pt x="1223" y="4733"/>
                      <a:pt x="1209" y="4722"/>
                    </a:cubicBezTo>
                    <a:lnTo>
                      <a:pt x="1209" y="4722"/>
                    </a:lnTo>
                    <a:cubicBezTo>
                      <a:pt x="1243" y="4747"/>
                      <a:pt x="1277" y="4772"/>
                      <a:pt x="1312" y="4795"/>
                    </a:cubicBezTo>
                    <a:lnTo>
                      <a:pt x="1312" y="4795"/>
                    </a:lnTo>
                    <a:cubicBezTo>
                      <a:pt x="1276" y="4771"/>
                      <a:pt x="1241" y="4746"/>
                      <a:pt x="1206" y="4720"/>
                    </a:cubicBezTo>
                    <a:lnTo>
                      <a:pt x="1206" y="4720"/>
                    </a:lnTo>
                    <a:cubicBezTo>
                      <a:pt x="1207" y="4720"/>
                      <a:pt x="1208" y="4721"/>
                      <a:pt x="1209" y="4722"/>
                    </a:cubicBezTo>
                    <a:lnTo>
                      <a:pt x="1209" y="4722"/>
                    </a:lnTo>
                    <a:cubicBezTo>
                      <a:pt x="1143" y="4672"/>
                      <a:pt x="1079" y="4620"/>
                      <a:pt x="1017" y="4564"/>
                    </a:cubicBezTo>
                    <a:close/>
                    <a:moveTo>
                      <a:pt x="1312" y="4795"/>
                    </a:moveTo>
                    <a:cubicBezTo>
                      <a:pt x="1433" y="4877"/>
                      <a:pt x="1560" y="4950"/>
                      <a:pt x="1694" y="5011"/>
                    </a:cubicBezTo>
                    <a:cubicBezTo>
                      <a:pt x="1561" y="4950"/>
                      <a:pt x="1433" y="4878"/>
                      <a:pt x="1312" y="4795"/>
                    </a:cubicBezTo>
                    <a:close/>
                    <a:moveTo>
                      <a:pt x="3628" y="4423"/>
                    </a:moveTo>
                    <a:cubicBezTo>
                      <a:pt x="3660" y="4661"/>
                      <a:pt x="3715" y="4883"/>
                      <a:pt x="3785" y="5089"/>
                    </a:cubicBezTo>
                    <a:cubicBezTo>
                      <a:pt x="3715" y="4879"/>
                      <a:pt x="3663" y="4658"/>
                      <a:pt x="3631" y="4423"/>
                    </a:cubicBezTo>
                    <a:close/>
                    <a:moveTo>
                      <a:pt x="1694" y="5011"/>
                    </a:moveTo>
                    <a:lnTo>
                      <a:pt x="1694" y="5011"/>
                    </a:lnTo>
                    <a:cubicBezTo>
                      <a:pt x="1848" y="5086"/>
                      <a:pt x="2016" y="5143"/>
                      <a:pt x="2186" y="5185"/>
                    </a:cubicBezTo>
                    <a:cubicBezTo>
                      <a:pt x="2344" y="5221"/>
                      <a:pt x="2515" y="5250"/>
                      <a:pt x="2714" y="5266"/>
                    </a:cubicBezTo>
                    <a:cubicBezTo>
                      <a:pt x="2843" y="5276"/>
                      <a:pt x="2978" y="5282"/>
                      <a:pt x="3129" y="5282"/>
                    </a:cubicBezTo>
                    <a:cubicBezTo>
                      <a:pt x="3351" y="5282"/>
                      <a:pt x="3577" y="5269"/>
                      <a:pt x="3795" y="5259"/>
                    </a:cubicBezTo>
                    <a:cubicBezTo>
                      <a:pt x="3843" y="5256"/>
                      <a:pt x="3879" y="5224"/>
                      <a:pt x="3879" y="5185"/>
                    </a:cubicBezTo>
                    <a:cubicBezTo>
                      <a:pt x="3879" y="5143"/>
                      <a:pt x="3843" y="5108"/>
                      <a:pt x="3805" y="5108"/>
                    </a:cubicBezTo>
                    <a:lnTo>
                      <a:pt x="3795" y="5111"/>
                    </a:lnTo>
                    <a:lnTo>
                      <a:pt x="3805" y="5111"/>
                    </a:lnTo>
                    <a:cubicBezTo>
                      <a:pt x="3843" y="5111"/>
                      <a:pt x="3876" y="5143"/>
                      <a:pt x="3876" y="5182"/>
                    </a:cubicBezTo>
                    <a:cubicBezTo>
                      <a:pt x="3876" y="5224"/>
                      <a:pt x="3843" y="5253"/>
                      <a:pt x="3799" y="5256"/>
                    </a:cubicBezTo>
                    <a:cubicBezTo>
                      <a:pt x="3577" y="5269"/>
                      <a:pt x="3351" y="5279"/>
                      <a:pt x="3129" y="5279"/>
                    </a:cubicBezTo>
                    <a:cubicBezTo>
                      <a:pt x="2978" y="5279"/>
                      <a:pt x="2843" y="5276"/>
                      <a:pt x="2714" y="5262"/>
                    </a:cubicBezTo>
                    <a:cubicBezTo>
                      <a:pt x="2518" y="5246"/>
                      <a:pt x="2347" y="5221"/>
                      <a:pt x="2189" y="5182"/>
                    </a:cubicBezTo>
                    <a:cubicBezTo>
                      <a:pt x="2016" y="5140"/>
                      <a:pt x="1848" y="5082"/>
                      <a:pt x="1694" y="5011"/>
                    </a:cubicBezTo>
                    <a:close/>
                  </a:path>
                </a:pathLst>
              </a:custGeom>
              <a:solidFill>
                <a:srgbClr val="FEE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897976" y="3366912"/>
                <a:ext cx="608824" cy="858503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5460" extrusionOk="0">
                    <a:moveTo>
                      <a:pt x="1580" y="1"/>
                    </a:moveTo>
                    <a:cubicBezTo>
                      <a:pt x="1445" y="14"/>
                      <a:pt x="1310" y="39"/>
                      <a:pt x="1178" y="72"/>
                    </a:cubicBezTo>
                    <a:cubicBezTo>
                      <a:pt x="1049" y="104"/>
                      <a:pt x="920" y="146"/>
                      <a:pt x="795" y="204"/>
                    </a:cubicBezTo>
                    <a:cubicBezTo>
                      <a:pt x="730" y="287"/>
                      <a:pt x="669" y="374"/>
                      <a:pt x="611" y="461"/>
                    </a:cubicBezTo>
                    <a:cubicBezTo>
                      <a:pt x="476" y="667"/>
                      <a:pt x="357" y="886"/>
                      <a:pt x="267" y="1115"/>
                    </a:cubicBezTo>
                    <a:cubicBezTo>
                      <a:pt x="186" y="1311"/>
                      <a:pt x="125" y="1523"/>
                      <a:pt x="81" y="1746"/>
                    </a:cubicBezTo>
                    <a:cubicBezTo>
                      <a:pt x="0" y="2183"/>
                      <a:pt x="3" y="2631"/>
                      <a:pt x="90" y="3075"/>
                    </a:cubicBezTo>
                    <a:lnTo>
                      <a:pt x="90" y="3087"/>
                    </a:lnTo>
                    <a:cubicBezTo>
                      <a:pt x="151" y="2991"/>
                      <a:pt x="216" y="2894"/>
                      <a:pt x="286" y="2805"/>
                    </a:cubicBezTo>
                    <a:cubicBezTo>
                      <a:pt x="370" y="2701"/>
                      <a:pt x="460" y="2605"/>
                      <a:pt x="553" y="2511"/>
                    </a:cubicBezTo>
                    <a:cubicBezTo>
                      <a:pt x="660" y="2408"/>
                      <a:pt x="773" y="2312"/>
                      <a:pt x="892" y="2225"/>
                    </a:cubicBezTo>
                    <a:cubicBezTo>
                      <a:pt x="981" y="2157"/>
                      <a:pt x="1075" y="2096"/>
                      <a:pt x="1171" y="2038"/>
                    </a:cubicBezTo>
                    <a:cubicBezTo>
                      <a:pt x="1168" y="1881"/>
                      <a:pt x="1171" y="1723"/>
                      <a:pt x="1184" y="1565"/>
                    </a:cubicBezTo>
                    <a:cubicBezTo>
                      <a:pt x="1210" y="1269"/>
                      <a:pt x="1262" y="973"/>
                      <a:pt x="1342" y="687"/>
                    </a:cubicBezTo>
                    <a:cubicBezTo>
                      <a:pt x="1403" y="452"/>
                      <a:pt x="1483" y="223"/>
                      <a:pt x="1580" y="1"/>
                    </a:cubicBezTo>
                    <a:close/>
                    <a:moveTo>
                      <a:pt x="1612" y="3638"/>
                    </a:moveTo>
                    <a:cubicBezTo>
                      <a:pt x="1590" y="3657"/>
                      <a:pt x="1571" y="3674"/>
                      <a:pt x="1551" y="3693"/>
                    </a:cubicBezTo>
                    <a:cubicBezTo>
                      <a:pt x="1452" y="3786"/>
                      <a:pt x="1361" y="3886"/>
                      <a:pt x="1281" y="3995"/>
                    </a:cubicBezTo>
                    <a:cubicBezTo>
                      <a:pt x="1198" y="4102"/>
                      <a:pt x="1126" y="4218"/>
                      <a:pt x="1069" y="4336"/>
                    </a:cubicBezTo>
                    <a:cubicBezTo>
                      <a:pt x="1014" y="4442"/>
                      <a:pt x="969" y="4555"/>
                      <a:pt x="936" y="4671"/>
                    </a:cubicBezTo>
                    <a:cubicBezTo>
                      <a:pt x="950" y="4684"/>
                      <a:pt x="962" y="4697"/>
                      <a:pt x="975" y="4710"/>
                    </a:cubicBezTo>
                    <a:lnTo>
                      <a:pt x="975" y="4703"/>
                    </a:lnTo>
                    <a:cubicBezTo>
                      <a:pt x="1030" y="4755"/>
                      <a:pt x="1085" y="4806"/>
                      <a:pt x="1143" y="4855"/>
                    </a:cubicBezTo>
                    <a:cubicBezTo>
                      <a:pt x="1310" y="4987"/>
                      <a:pt x="1493" y="5103"/>
                      <a:pt x="1690" y="5192"/>
                    </a:cubicBezTo>
                    <a:cubicBezTo>
                      <a:pt x="1844" y="5263"/>
                      <a:pt x="2012" y="5321"/>
                      <a:pt x="2185" y="5363"/>
                    </a:cubicBezTo>
                    <a:cubicBezTo>
                      <a:pt x="2343" y="5402"/>
                      <a:pt x="2514" y="5427"/>
                      <a:pt x="2710" y="5443"/>
                    </a:cubicBezTo>
                    <a:cubicBezTo>
                      <a:pt x="2839" y="5457"/>
                      <a:pt x="2974" y="5460"/>
                      <a:pt x="3125" y="5460"/>
                    </a:cubicBezTo>
                    <a:cubicBezTo>
                      <a:pt x="3347" y="5460"/>
                      <a:pt x="3573" y="5450"/>
                      <a:pt x="3795" y="5437"/>
                    </a:cubicBezTo>
                    <a:cubicBezTo>
                      <a:pt x="3839" y="5434"/>
                      <a:pt x="3872" y="5405"/>
                      <a:pt x="3872" y="5363"/>
                    </a:cubicBezTo>
                    <a:cubicBezTo>
                      <a:pt x="3872" y="5324"/>
                      <a:pt x="3839" y="5292"/>
                      <a:pt x="3801" y="5292"/>
                    </a:cubicBezTo>
                    <a:lnTo>
                      <a:pt x="3791" y="5292"/>
                    </a:lnTo>
                    <a:cubicBezTo>
                      <a:pt x="3788" y="5283"/>
                      <a:pt x="3785" y="5277"/>
                      <a:pt x="3781" y="5270"/>
                    </a:cubicBezTo>
                    <a:cubicBezTo>
                      <a:pt x="3711" y="5064"/>
                      <a:pt x="3656" y="4842"/>
                      <a:pt x="3624" y="4604"/>
                    </a:cubicBezTo>
                    <a:cubicBezTo>
                      <a:pt x="3579" y="4607"/>
                      <a:pt x="3534" y="4607"/>
                      <a:pt x="3489" y="4607"/>
                    </a:cubicBezTo>
                    <a:cubicBezTo>
                      <a:pt x="3364" y="4607"/>
                      <a:pt x="3238" y="4601"/>
                      <a:pt x="3112" y="4584"/>
                    </a:cubicBezTo>
                    <a:cubicBezTo>
                      <a:pt x="2842" y="4546"/>
                      <a:pt x="2578" y="4465"/>
                      <a:pt x="2340" y="4333"/>
                    </a:cubicBezTo>
                    <a:cubicBezTo>
                      <a:pt x="2121" y="4211"/>
                      <a:pt x="1927" y="4050"/>
                      <a:pt x="1770" y="3857"/>
                    </a:cubicBezTo>
                    <a:cubicBezTo>
                      <a:pt x="1712" y="3786"/>
                      <a:pt x="1661" y="3712"/>
                      <a:pt x="1612" y="3638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1022347" y="3200560"/>
                <a:ext cx="225479" cy="198431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62" extrusionOk="0">
                    <a:moveTo>
                      <a:pt x="1433" y="0"/>
                    </a:moveTo>
                    <a:lnTo>
                      <a:pt x="1433" y="0"/>
                    </a:lnTo>
                    <a:cubicBezTo>
                      <a:pt x="1243" y="112"/>
                      <a:pt x="1056" y="241"/>
                      <a:pt x="873" y="383"/>
                    </a:cubicBezTo>
                    <a:cubicBezTo>
                      <a:pt x="551" y="634"/>
                      <a:pt x="267" y="920"/>
                      <a:pt x="23" y="1232"/>
                    </a:cubicBezTo>
                    <a:cubicBezTo>
                      <a:pt x="23" y="1236"/>
                      <a:pt x="20" y="1236"/>
                      <a:pt x="20" y="1239"/>
                    </a:cubicBezTo>
                    <a:lnTo>
                      <a:pt x="16" y="1239"/>
                    </a:lnTo>
                    <a:cubicBezTo>
                      <a:pt x="13" y="1249"/>
                      <a:pt x="7" y="1256"/>
                      <a:pt x="1" y="1262"/>
                    </a:cubicBezTo>
                    <a:lnTo>
                      <a:pt x="4" y="1262"/>
                    </a:lnTo>
                    <a:cubicBezTo>
                      <a:pt x="129" y="1204"/>
                      <a:pt x="258" y="1162"/>
                      <a:pt x="387" y="1130"/>
                    </a:cubicBezTo>
                    <a:cubicBezTo>
                      <a:pt x="519" y="1097"/>
                      <a:pt x="654" y="1072"/>
                      <a:pt x="789" y="1059"/>
                    </a:cubicBezTo>
                    <a:cubicBezTo>
                      <a:pt x="815" y="1005"/>
                      <a:pt x="841" y="950"/>
                      <a:pt x="866" y="895"/>
                    </a:cubicBezTo>
                    <a:cubicBezTo>
                      <a:pt x="1018" y="576"/>
                      <a:pt x="1208" y="274"/>
                      <a:pt x="143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911970" y="3687351"/>
                <a:ext cx="239630" cy="414629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37" extrusionOk="0">
                    <a:moveTo>
                      <a:pt x="1082" y="0"/>
                    </a:moveTo>
                    <a:cubicBezTo>
                      <a:pt x="986" y="58"/>
                      <a:pt x="892" y="119"/>
                      <a:pt x="803" y="187"/>
                    </a:cubicBezTo>
                    <a:cubicBezTo>
                      <a:pt x="684" y="274"/>
                      <a:pt x="571" y="370"/>
                      <a:pt x="464" y="473"/>
                    </a:cubicBezTo>
                    <a:cubicBezTo>
                      <a:pt x="371" y="567"/>
                      <a:pt x="281" y="663"/>
                      <a:pt x="197" y="767"/>
                    </a:cubicBezTo>
                    <a:cubicBezTo>
                      <a:pt x="127" y="856"/>
                      <a:pt x="62" y="953"/>
                      <a:pt x="1" y="1049"/>
                    </a:cubicBezTo>
                    <a:lnTo>
                      <a:pt x="1" y="1052"/>
                    </a:lnTo>
                    <a:cubicBezTo>
                      <a:pt x="88" y="1484"/>
                      <a:pt x="265" y="1896"/>
                      <a:pt x="510" y="2244"/>
                    </a:cubicBezTo>
                    <a:cubicBezTo>
                      <a:pt x="613" y="2385"/>
                      <a:pt x="725" y="2517"/>
                      <a:pt x="847" y="2636"/>
                    </a:cubicBezTo>
                    <a:lnTo>
                      <a:pt x="847" y="2633"/>
                    </a:lnTo>
                    <a:cubicBezTo>
                      <a:pt x="880" y="2517"/>
                      <a:pt x="925" y="2404"/>
                      <a:pt x="980" y="2298"/>
                    </a:cubicBezTo>
                    <a:cubicBezTo>
                      <a:pt x="1037" y="2180"/>
                      <a:pt x="1109" y="2064"/>
                      <a:pt x="1192" y="1957"/>
                    </a:cubicBezTo>
                    <a:cubicBezTo>
                      <a:pt x="1272" y="1848"/>
                      <a:pt x="1363" y="1748"/>
                      <a:pt x="1462" y="1655"/>
                    </a:cubicBezTo>
                    <a:cubicBezTo>
                      <a:pt x="1482" y="1636"/>
                      <a:pt x="1501" y="1619"/>
                      <a:pt x="1523" y="1600"/>
                    </a:cubicBezTo>
                    <a:cubicBezTo>
                      <a:pt x="1504" y="1571"/>
                      <a:pt x="1485" y="1539"/>
                      <a:pt x="1468" y="1510"/>
                    </a:cubicBezTo>
                    <a:cubicBezTo>
                      <a:pt x="1404" y="1397"/>
                      <a:pt x="1350" y="1284"/>
                      <a:pt x="1302" y="1165"/>
                    </a:cubicBezTo>
                    <a:cubicBezTo>
                      <a:pt x="1205" y="914"/>
                      <a:pt x="1143" y="651"/>
                      <a:pt x="1112" y="384"/>
                    </a:cubicBezTo>
                    <a:cubicBezTo>
                      <a:pt x="1095" y="258"/>
                      <a:pt x="1085" y="129"/>
                      <a:pt x="108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1051278" y="4106375"/>
                <a:ext cx="43083" cy="3710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6" extrusionOk="0">
                    <a:moveTo>
                      <a:pt x="0" y="0"/>
                    </a:moveTo>
                    <a:lnTo>
                      <a:pt x="0" y="7"/>
                    </a:lnTo>
                    <a:cubicBezTo>
                      <a:pt x="87" y="91"/>
                      <a:pt x="177" y="164"/>
                      <a:pt x="273" y="235"/>
                    </a:cubicBezTo>
                    <a:cubicBezTo>
                      <a:pt x="238" y="207"/>
                      <a:pt x="203" y="177"/>
                      <a:pt x="168" y="152"/>
                    </a:cubicBezTo>
                    <a:cubicBezTo>
                      <a:pt x="110" y="103"/>
                      <a:pt x="55" y="52"/>
                      <a:pt x="0" y="0"/>
                    </a:cubicBezTo>
                    <a:close/>
                  </a:path>
                </a:pathLst>
              </a:custGeom>
              <a:solidFill>
                <a:srgbClr val="8388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525331" y="2518330"/>
                <a:ext cx="404572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237" extrusionOk="0">
                    <a:moveTo>
                      <a:pt x="2238" y="0"/>
                    </a:moveTo>
                    <a:cubicBezTo>
                      <a:pt x="2212" y="0"/>
                      <a:pt x="2186" y="3"/>
                      <a:pt x="2161" y="7"/>
                    </a:cubicBezTo>
                    <a:cubicBezTo>
                      <a:pt x="2128" y="10"/>
                      <a:pt x="2100" y="13"/>
                      <a:pt x="2067" y="20"/>
                    </a:cubicBezTo>
                    <a:lnTo>
                      <a:pt x="2074" y="20"/>
                    </a:lnTo>
                    <a:cubicBezTo>
                      <a:pt x="1999" y="36"/>
                      <a:pt x="1929" y="58"/>
                      <a:pt x="1858" y="87"/>
                    </a:cubicBezTo>
                    <a:cubicBezTo>
                      <a:pt x="1791" y="113"/>
                      <a:pt x="1726" y="145"/>
                      <a:pt x="1665" y="177"/>
                    </a:cubicBezTo>
                    <a:lnTo>
                      <a:pt x="1668" y="174"/>
                    </a:lnTo>
                    <a:lnTo>
                      <a:pt x="1668" y="174"/>
                    </a:lnTo>
                    <a:cubicBezTo>
                      <a:pt x="1594" y="213"/>
                      <a:pt x="1517" y="258"/>
                      <a:pt x="1443" y="299"/>
                    </a:cubicBezTo>
                    <a:cubicBezTo>
                      <a:pt x="1372" y="342"/>
                      <a:pt x="1301" y="384"/>
                      <a:pt x="1231" y="425"/>
                    </a:cubicBezTo>
                    <a:cubicBezTo>
                      <a:pt x="1069" y="519"/>
                      <a:pt x="912" y="615"/>
                      <a:pt x="754" y="718"/>
                    </a:cubicBezTo>
                    <a:cubicBezTo>
                      <a:pt x="497" y="883"/>
                      <a:pt x="246" y="1052"/>
                      <a:pt x="1" y="1236"/>
                    </a:cubicBezTo>
                    <a:cubicBezTo>
                      <a:pt x="149" y="1230"/>
                      <a:pt x="297" y="1220"/>
                      <a:pt x="445" y="1207"/>
                    </a:cubicBezTo>
                    <a:cubicBezTo>
                      <a:pt x="583" y="1188"/>
                      <a:pt x="719" y="1168"/>
                      <a:pt x="857" y="1146"/>
                    </a:cubicBezTo>
                    <a:cubicBezTo>
                      <a:pt x="1044" y="1114"/>
                      <a:pt x="1211" y="1082"/>
                      <a:pt x="1378" y="1043"/>
                    </a:cubicBezTo>
                    <a:cubicBezTo>
                      <a:pt x="1565" y="1001"/>
                      <a:pt x="1729" y="956"/>
                      <a:pt x="1880" y="905"/>
                    </a:cubicBezTo>
                    <a:cubicBezTo>
                      <a:pt x="2048" y="847"/>
                      <a:pt x="2180" y="786"/>
                      <a:pt x="2293" y="715"/>
                    </a:cubicBezTo>
                    <a:cubicBezTo>
                      <a:pt x="2344" y="682"/>
                      <a:pt x="2386" y="651"/>
                      <a:pt x="2424" y="615"/>
                    </a:cubicBezTo>
                    <a:cubicBezTo>
                      <a:pt x="2447" y="586"/>
                      <a:pt x="2470" y="554"/>
                      <a:pt x="2492" y="525"/>
                    </a:cubicBezTo>
                    <a:lnTo>
                      <a:pt x="2492" y="522"/>
                    </a:lnTo>
                    <a:cubicBezTo>
                      <a:pt x="2505" y="502"/>
                      <a:pt x="2518" y="480"/>
                      <a:pt x="2528" y="458"/>
                    </a:cubicBezTo>
                    <a:cubicBezTo>
                      <a:pt x="2537" y="438"/>
                      <a:pt x="2547" y="415"/>
                      <a:pt x="2553" y="396"/>
                    </a:cubicBezTo>
                    <a:cubicBezTo>
                      <a:pt x="2559" y="377"/>
                      <a:pt x="2563" y="361"/>
                      <a:pt x="2566" y="342"/>
                    </a:cubicBezTo>
                    <a:cubicBezTo>
                      <a:pt x="2569" y="326"/>
                      <a:pt x="2569" y="306"/>
                      <a:pt x="2573" y="290"/>
                    </a:cubicBezTo>
                    <a:lnTo>
                      <a:pt x="2569" y="290"/>
                    </a:lnTo>
                    <a:cubicBezTo>
                      <a:pt x="2573" y="268"/>
                      <a:pt x="2569" y="241"/>
                      <a:pt x="2566" y="219"/>
                    </a:cubicBezTo>
                    <a:cubicBezTo>
                      <a:pt x="2559" y="193"/>
                      <a:pt x="2550" y="171"/>
                      <a:pt x="2540" y="149"/>
                    </a:cubicBezTo>
                    <a:cubicBezTo>
                      <a:pt x="2531" y="132"/>
                      <a:pt x="2518" y="116"/>
                      <a:pt x="2508" y="100"/>
                    </a:cubicBezTo>
                    <a:cubicBezTo>
                      <a:pt x="2492" y="84"/>
                      <a:pt x="2473" y="68"/>
                      <a:pt x="2454" y="55"/>
                    </a:cubicBezTo>
                    <a:cubicBezTo>
                      <a:pt x="2444" y="48"/>
                      <a:pt x="2434" y="42"/>
                      <a:pt x="2421" y="39"/>
                    </a:cubicBezTo>
                    <a:cubicBezTo>
                      <a:pt x="2409" y="33"/>
                      <a:pt x="2396" y="26"/>
                      <a:pt x="2382" y="23"/>
                    </a:cubicBezTo>
                    <a:cubicBezTo>
                      <a:pt x="2363" y="17"/>
                      <a:pt x="2344" y="13"/>
                      <a:pt x="2328" y="10"/>
                    </a:cubicBezTo>
                    <a:cubicBezTo>
                      <a:pt x="2305" y="7"/>
                      <a:pt x="2286" y="3"/>
                      <a:pt x="2264" y="3"/>
                    </a:cubicBezTo>
                    <a:lnTo>
                      <a:pt x="2267" y="3"/>
                    </a:lnTo>
                    <a:cubicBezTo>
                      <a:pt x="2257" y="3"/>
                      <a:pt x="2247" y="0"/>
                      <a:pt x="2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305834" y="2226821"/>
                <a:ext cx="454574" cy="490416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19" extrusionOk="0">
                    <a:moveTo>
                      <a:pt x="2504" y="0"/>
                    </a:moveTo>
                    <a:cubicBezTo>
                      <a:pt x="2363" y="0"/>
                      <a:pt x="2208" y="45"/>
                      <a:pt x="2034" y="136"/>
                    </a:cubicBezTo>
                    <a:cubicBezTo>
                      <a:pt x="1867" y="222"/>
                      <a:pt x="1700" y="345"/>
                      <a:pt x="1507" y="525"/>
                    </a:cubicBezTo>
                    <a:cubicBezTo>
                      <a:pt x="1352" y="670"/>
                      <a:pt x="1201" y="844"/>
                      <a:pt x="1043" y="1053"/>
                    </a:cubicBezTo>
                    <a:cubicBezTo>
                      <a:pt x="779" y="1407"/>
                      <a:pt x="541" y="1819"/>
                      <a:pt x="309" y="2315"/>
                    </a:cubicBezTo>
                    <a:cubicBezTo>
                      <a:pt x="283" y="2373"/>
                      <a:pt x="254" y="2434"/>
                      <a:pt x="228" y="2492"/>
                    </a:cubicBezTo>
                    <a:cubicBezTo>
                      <a:pt x="158" y="2675"/>
                      <a:pt x="93" y="2865"/>
                      <a:pt x="23" y="3049"/>
                    </a:cubicBezTo>
                    <a:cubicBezTo>
                      <a:pt x="16" y="3071"/>
                      <a:pt x="7" y="3096"/>
                      <a:pt x="0" y="3119"/>
                    </a:cubicBezTo>
                    <a:cubicBezTo>
                      <a:pt x="39" y="3100"/>
                      <a:pt x="78" y="3080"/>
                      <a:pt x="119" y="3058"/>
                    </a:cubicBezTo>
                    <a:cubicBezTo>
                      <a:pt x="122" y="3058"/>
                      <a:pt x="125" y="3055"/>
                      <a:pt x="129" y="3055"/>
                    </a:cubicBezTo>
                    <a:cubicBezTo>
                      <a:pt x="763" y="2655"/>
                      <a:pt x="1419" y="2292"/>
                      <a:pt x="1973" y="1783"/>
                    </a:cubicBezTo>
                    <a:cubicBezTo>
                      <a:pt x="2073" y="1690"/>
                      <a:pt x="2169" y="1597"/>
                      <a:pt x="2260" y="1494"/>
                    </a:cubicBezTo>
                    <a:cubicBezTo>
                      <a:pt x="2349" y="1394"/>
                      <a:pt x="2434" y="1291"/>
                      <a:pt x="2511" y="1182"/>
                    </a:cubicBezTo>
                    <a:cubicBezTo>
                      <a:pt x="2514" y="1178"/>
                      <a:pt x="2514" y="1178"/>
                      <a:pt x="2517" y="1178"/>
                    </a:cubicBezTo>
                    <a:cubicBezTo>
                      <a:pt x="2604" y="1049"/>
                      <a:pt x="2685" y="924"/>
                      <a:pt x="2752" y="795"/>
                    </a:cubicBezTo>
                    <a:cubicBezTo>
                      <a:pt x="2813" y="676"/>
                      <a:pt x="2852" y="570"/>
                      <a:pt x="2871" y="467"/>
                    </a:cubicBezTo>
                    <a:cubicBezTo>
                      <a:pt x="2890" y="380"/>
                      <a:pt x="2887" y="296"/>
                      <a:pt x="2865" y="222"/>
                    </a:cubicBezTo>
                    <a:cubicBezTo>
                      <a:pt x="2845" y="158"/>
                      <a:pt x="2801" y="100"/>
                      <a:pt x="2746" y="65"/>
                    </a:cubicBezTo>
                    <a:cubicBezTo>
                      <a:pt x="2688" y="29"/>
                      <a:pt x="2620" y="7"/>
                      <a:pt x="2546" y="4"/>
                    </a:cubicBezTo>
                    <a:cubicBezTo>
                      <a:pt x="2533" y="0"/>
                      <a:pt x="2517" y="0"/>
                      <a:pt x="25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515272" y="1216604"/>
                <a:ext cx="658511" cy="616047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3918" extrusionOk="0">
                    <a:moveTo>
                      <a:pt x="2318" y="1"/>
                    </a:moveTo>
                    <a:cubicBezTo>
                      <a:pt x="2241" y="1"/>
                      <a:pt x="2164" y="8"/>
                      <a:pt x="2087" y="17"/>
                    </a:cubicBezTo>
                    <a:cubicBezTo>
                      <a:pt x="1723" y="72"/>
                      <a:pt x="1356" y="255"/>
                      <a:pt x="1021" y="555"/>
                    </a:cubicBezTo>
                    <a:cubicBezTo>
                      <a:pt x="696" y="847"/>
                      <a:pt x="435" y="1208"/>
                      <a:pt x="261" y="1598"/>
                    </a:cubicBezTo>
                    <a:cubicBezTo>
                      <a:pt x="132" y="1893"/>
                      <a:pt x="1" y="2341"/>
                      <a:pt x="97" y="2808"/>
                    </a:cubicBezTo>
                    <a:cubicBezTo>
                      <a:pt x="139" y="3013"/>
                      <a:pt x="223" y="3200"/>
                      <a:pt x="345" y="3371"/>
                    </a:cubicBezTo>
                    <a:cubicBezTo>
                      <a:pt x="403" y="3451"/>
                      <a:pt x="471" y="3526"/>
                      <a:pt x="545" y="3587"/>
                    </a:cubicBezTo>
                    <a:cubicBezTo>
                      <a:pt x="612" y="3645"/>
                      <a:pt x="696" y="3696"/>
                      <a:pt x="786" y="3744"/>
                    </a:cubicBezTo>
                    <a:cubicBezTo>
                      <a:pt x="947" y="3825"/>
                      <a:pt x="1140" y="3879"/>
                      <a:pt x="1359" y="3905"/>
                    </a:cubicBezTo>
                    <a:cubicBezTo>
                      <a:pt x="1449" y="3915"/>
                      <a:pt x="1542" y="3918"/>
                      <a:pt x="1639" y="3918"/>
                    </a:cubicBezTo>
                    <a:cubicBezTo>
                      <a:pt x="1751" y="3918"/>
                      <a:pt x="1867" y="3912"/>
                      <a:pt x="1986" y="3899"/>
                    </a:cubicBezTo>
                    <a:cubicBezTo>
                      <a:pt x="2157" y="3879"/>
                      <a:pt x="2331" y="3841"/>
                      <a:pt x="2501" y="3793"/>
                    </a:cubicBezTo>
                    <a:cubicBezTo>
                      <a:pt x="2515" y="3805"/>
                      <a:pt x="2531" y="3812"/>
                      <a:pt x="2550" y="3812"/>
                    </a:cubicBezTo>
                    <a:cubicBezTo>
                      <a:pt x="2769" y="3789"/>
                      <a:pt x="2975" y="3741"/>
                      <a:pt x="3174" y="3667"/>
                    </a:cubicBezTo>
                    <a:cubicBezTo>
                      <a:pt x="3393" y="3584"/>
                      <a:pt x="3583" y="3474"/>
                      <a:pt x="3734" y="3339"/>
                    </a:cubicBezTo>
                    <a:cubicBezTo>
                      <a:pt x="3818" y="3264"/>
                      <a:pt x="3889" y="3187"/>
                      <a:pt x="3944" y="3104"/>
                    </a:cubicBezTo>
                    <a:cubicBezTo>
                      <a:pt x="3972" y="3059"/>
                      <a:pt x="3998" y="3013"/>
                      <a:pt x="4024" y="2969"/>
                    </a:cubicBezTo>
                    <a:cubicBezTo>
                      <a:pt x="4046" y="2917"/>
                      <a:pt x="4063" y="2869"/>
                      <a:pt x="4079" y="2820"/>
                    </a:cubicBezTo>
                    <a:cubicBezTo>
                      <a:pt x="4110" y="2724"/>
                      <a:pt x="4134" y="2627"/>
                      <a:pt x="4149" y="2528"/>
                    </a:cubicBezTo>
                    <a:cubicBezTo>
                      <a:pt x="4165" y="2437"/>
                      <a:pt x="4175" y="2338"/>
                      <a:pt x="4175" y="2232"/>
                    </a:cubicBezTo>
                    <a:cubicBezTo>
                      <a:pt x="4188" y="1849"/>
                      <a:pt x="4095" y="1456"/>
                      <a:pt x="3908" y="1092"/>
                    </a:cubicBezTo>
                    <a:cubicBezTo>
                      <a:pt x="3724" y="738"/>
                      <a:pt x="3467" y="445"/>
                      <a:pt x="3158" y="252"/>
                    </a:cubicBezTo>
                    <a:cubicBezTo>
                      <a:pt x="3000" y="152"/>
                      <a:pt x="2830" y="81"/>
                      <a:pt x="2653" y="39"/>
                    </a:cubicBezTo>
                    <a:cubicBezTo>
                      <a:pt x="2543" y="14"/>
                      <a:pt x="2430" y="1"/>
                      <a:pt x="2318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716215" y="1369591"/>
                <a:ext cx="406616" cy="38019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418" extrusionOk="0">
                    <a:moveTo>
                      <a:pt x="1430" y="0"/>
                    </a:moveTo>
                    <a:cubicBezTo>
                      <a:pt x="1384" y="0"/>
                      <a:pt x="1339" y="3"/>
                      <a:pt x="1288" y="10"/>
                    </a:cubicBezTo>
                    <a:cubicBezTo>
                      <a:pt x="1066" y="42"/>
                      <a:pt x="837" y="158"/>
                      <a:pt x="631" y="341"/>
                    </a:cubicBezTo>
                    <a:cubicBezTo>
                      <a:pt x="432" y="522"/>
                      <a:pt x="268" y="743"/>
                      <a:pt x="161" y="985"/>
                    </a:cubicBezTo>
                    <a:cubicBezTo>
                      <a:pt x="84" y="1168"/>
                      <a:pt x="1" y="1445"/>
                      <a:pt x="62" y="1731"/>
                    </a:cubicBezTo>
                    <a:cubicBezTo>
                      <a:pt x="87" y="1857"/>
                      <a:pt x="139" y="1976"/>
                      <a:pt x="213" y="2079"/>
                    </a:cubicBezTo>
                    <a:cubicBezTo>
                      <a:pt x="249" y="2131"/>
                      <a:pt x="290" y="2176"/>
                      <a:pt x="338" y="2214"/>
                    </a:cubicBezTo>
                    <a:cubicBezTo>
                      <a:pt x="380" y="2250"/>
                      <a:pt x="429" y="2282"/>
                      <a:pt x="486" y="2311"/>
                    </a:cubicBezTo>
                    <a:cubicBezTo>
                      <a:pt x="586" y="2359"/>
                      <a:pt x="705" y="2391"/>
                      <a:pt x="840" y="2407"/>
                    </a:cubicBezTo>
                    <a:cubicBezTo>
                      <a:pt x="895" y="2414"/>
                      <a:pt x="956" y="2417"/>
                      <a:pt x="1014" y="2417"/>
                    </a:cubicBezTo>
                    <a:cubicBezTo>
                      <a:pt x="1082" y="2417"/>
                      <a:pt x="1152" y="2414"/>
                      <a:pt x="1226" y="2404"/>
                    </a:cubicBezTo>
                    <a:cubicBezTo>
                      <a:pt x="1333" y="2391"/>
                      <a:pt x="1442" y="2369"/>
                      <a:pt x="1546" y="2340"/>
                    </a:cubicBezTo>
                    <a:cubicBezTo>
                      <a:pt x="1552" y="2346"/>
                      <a:pt x="1562" y="2353"/>
                      <a:pt x="1574" y="2353"/>
                    </a:cubicBezTo>
                    <a:cubicBezTo>
                      <a:pt x="1709" y="2337"/>
                      <a:pt x="1838" y="2308"/>
                      <a:pt x="1960" y="2263"/>
                    </a:cubicBezTo>
                    <a:cubicBezTo>
                      <a:pt x="2096" y="2211"/>
                      <a:pt x="2211" y="2144"/>
                      <a:pt x="2305" y="2060"/>
                    </a:cubicBezTo>
                    <a:cubicBezTo>
                      <a:pt x="2357" y="2015"/>
                      <a:pt x="2398" y="1966"/>
                      <a:pt x="2437" y="1915"/>
                    </a:cubicBezTo>
                    <a:cubicBezTo>
                      <a:pt x="2453" y="1889"/>
                      <a:pt x="2469" y="1860"/>
                      <a:pt x="2482" y="1831"/>
                    </a:cubicBezTo>
                    <a:cubicBezTo>
                      <a:pt x="2498" y="1799"/>
                      <a:pt x="2511" y="1764"/>
                      <a:pt x="2517" y="1738"/>
                    </a:cubicBezTo>
                    <a:cubicBezTo>
                      <a:pt x="2537" y="1680"/>
                      <a:pt x="2553" y="1619"/>
                      <a:pt x="2562" y="1558"/>
                    </a:cubicBezTo>
                    <a:cubicBezTo>
                      <a:pt x="2572" y="1503"/>
                      <a:pt x="2578" y="1442"/>
                      <a:pt x="2578" y="1375"/>
                    </a:cubicBezTo>
                    <a:cubicBezTo>
                      <a:pt x="2585" y="1140"/>
                      <a:pt x="2527" y="898"/>
                      <a:pt x="2415" y="672"/>
                    </a:cubicBezTo>
                    <a:cubicBezTo>
                      <a:pt x="2302" y="454"/>
                      <a:pt x="2141" y="274"/>
                      <a:pt x="1951" y="155"/>
                    </a:cubicBezTo>
                    <a:cubicBezTo>
                      <a:pt x="1854" y="93"/>
                      <a:pt x="1748" y="48"/>
                      <a:pt x="1639" y="23"/>
                    </a:cubicBezTo>
                    <a:cubicBezTo>
                      <a:pt x="1571" y="7"/>
                      <a:pt x="1500" y="0"/>
                      <a:pt x="1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2706464" y="907800"/>
                <a:ext cx="662127" cy="601738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3827" extrusionOk="0">
                    <a:moveTo>
                      <a:pt x="1760" y="1"/>
                    </a:moveTo>
                    <a:cubicBezTo>
                      <a:pt x="1708" y="1"/>
                      <a:pt x="1655" y="3"/>
                      <a:pt x="1604" y="8"/>
                    </a:cubicBezTo>
                    <a:cubicBezTo>
                      <a:pt x="1527" y="14"/>
                      <a:pt x="1449" y="27"/>
                      <a:pt x="1375" y="47"/>
                    </a:cubicBezTo>
                    <a:cubicBezTo>
                      <a:pt x="1266" y="72"/>
                      <a:pt x="1160" y="114"/>
                      <a:pt x="1060" y="163"/>
                    </a:cubicBezTo>
                    <a:cubicBezTo>
                      <a:pt x="896" y="246"/>
                      <a:pt x="748" y="359"/>
                      <a:pt x="622" y="491"/>
                    </a:cubicBezTo>
                    <a:cubicBezTo>
                      <a:pt x="368" y="755"/>
                      <a:pt x="185" y="1099"/>
                      <a:pt x="94" y="1489"/>
                    </a:cubicBezTo>
                    <a:cubicBezTo>
                      <a:pt x="1" y="1884"/>
                      <a:pt x="4" y="2290"/>
                      <a:pt x="108" y="2657"/>
                    </a:cubicBezTo>
                    <a:cubicBezTo>
                      <a:pt x="136" y="2760"/>
                      <a:pt x="166" y="2853"/>
                      <a:pt x="204" y="2940"/>
                    </a:cubicBezTo>
                    <a:cubicBezTo>
                      <a:pt x="243" y="3030"/>
                      <a:pt x="291" y="3120"/>
                      <a:pt x="342" y="3204"/>
                    </a:cubicBezTo>
                    <a:cubicBezTo>
                      <a:pt x="368" y="3249"/>
                      <a:pt x="397" y="3294"/>
                      <a:pt x="433" y="3336"/>
                    </a:cubicBezTo>
                    <a:cubicBezTo>
                      <a:pt x="464" y="3375"/>
                      <a:pt x="503" y="3413"/>
                      <a:pt x="542" y="3449"/>
                    </a:cubicBezTo>
                    <a:cubicBezTo>
                      <a:pt x="616" y="3517"/>
                      <a:pt x="703" y="3575"/>
                      <a:pt x="803" y="3626"/>
                    </a:cubicBezTo>
                    <a:cubicBezTo>
                      <a:pt x="983" y="3719"/>
                      <a:pt x="1192" y="3780"/>
                      <a:pt x="1424" y="3809"/>
                    </a:cubicBezTo>
                    <a:cubicBezTo>
                      <a:pt x="1517" y="3821"/>
                      <a:pt x="1611" y="3826"/>
                      <a:pt x="1706" y="3826"/>
                    </a:cubicBezTo>
                    <a:cubicBezTo>
                      <a:pt x="1825" y="3826"/>
                      <a:pt x="1946" y="3817"/>
                      <a:pt x="2067" y="3799"/>
                    </a:cubicBezTo>
                    <a:cubicBezTo>
                      <a:pt x="2084" y="3796"/>
                      <a:pt x="2100" y="3787"/>
                      <a:pt x="2106" y="3771"/>
                    </a:cubicBezTo>
                    <a:cubicBezTo>
                      <a:pt x="2150" y="3772"/>
                      <a:pt x="2194" y="3773"/>
                      <a:pt x="2238" y="3773"/>
                    </a:cubicBezTo>
                    <a:cubicBezTo>
                      <a:pt x="2372" y="3773"/>
                      <a:pt x="2506" y="3766"/>
                      <a:pt x="2634" y="3752"/>
                    </a:cubicBezTo>
                    <a:cubicBezTo>
                      <a:pt x="2753" y="3735"/>
                      <a:pt x="2866" y="3716"/>
                      <a:pt x="2975" y="3687"/>
                    </a:cubicBezTo>
                    <a:cubicBezTo>
                      <a:pt x="3068" y="3664"/>
                      <a:pt x="3159" y="3636"/>
                      <a:pt x="3242" y="3603"/>
                    </a:cubicBezTo>
                    <a:cubicBezTo>
                      <a:pt x="3449" y="3529"/>
                      <a:pt x="3622" y="3429"/>
                      <a:pt x="3761" y="3314"/>
                    </a:cubicBezTo>
                    <a:cubicBezTo>
                      <a:pt x="3838" y="3246"/>
                      <a:pt x="3905" y="3175"/>
                      <a:pt x="3957" y="3104"/>
                    </a:cubicBezTo>
                    <a:cubicBezTo>
                      <a:pt x="4015" y="3024"/>
                      <a:pt x="4063" y="2937"/>
                      <a:pt x="4102" y="2844"/>
                    </a:cubicBezTo>
                    <a:cubicBezTo>
                      <a:pt x="4179" y="2651"/>
                      <a:pt x="4211" y="2448"/>
                      <a:pt x="4205" y="2238"/>
                    </a:cubicBezTo>
                    <a:cubicBezTo>
                      <a:pt x="4185" y="1762"/>
                      <a:pt x="3951" y="1360"/>
                      <a:pt x="3754" y="1106"/>
                    </a:cubicBezTo>
                    <a:cubicBezTo>
                      <a:pt x="3493" y="767"/>
                      <a:pt x="3152" y="478"/>
                      <a:pt x="2766" y="275"/>
                    </a:cubicBezTo>
                    <a:cubicBezTo>
                      <a:pt x="2426" y="93"/>
                      <a:pt x="2081" y="1"/>
                      <a:pt x="1760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2766370" y="1073680"/>
                <a:ext cx="408503" cy="371546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363" extrusionOk="0">
                    <a:moveTo>
                      <a:pt x="1087" y="0"/>
                    </a:moveTo>
                    <a:cubicBezTo>
                      <a:pt x="1054" y="0"/>
                      <a:pt x="1021" y="2"/>
                      <a:pt x="988" y="5"/>
                    </a:cubicBezTo>
                    <a:cubicBezTo>
                      <a:pt x="940" y="9"/>
                      <a:pt x="891" y="18"/>
                      <a:pt x="850" y="28"/>
                    </a:cubicBezTo>
                    <a:cubicBezTo>
                      <a:pt x="779" y="44"/>
                      <a:pt x="715" y="70"/>
                      <a:pt x="654" y="102"/>
                    </a:cubicBezTo>
                    <a:cubicBezTo>
                      <a:pt x="550" y="154"/>
                      <a:pt x="460" y="222"/>
                      <a:pt x="383" y="302"/>
                    </a:cubicBezTo>
                    <a:cubicBezTo>
                      <a:pt x="226" y="466"/>
                      <a:pt x="113" y="678"/>
                      <a:pt x="58" y="920"/>
                    </a:cubicBezTo>
                    <a:cubicBezTo>
                      <a:pt x="0" y="1164"/>
                      <a:pt x="0" y="1412"/>
                      <a:pt x="64" y="1641"/>
                    </a:cubicBezTo>
                    <a:cubicBezTo>
                      <a:pt x="80" y="1705"/>
                      <a:pt x="100" y="1760"/>
                      <a:pt x="125" y="1814"/>
                    </a:cubicBezTo>
                    <a:cubicBezTo>
                      <a:pt x="148" y="1869"/>
                      <a:pt x="177" y="1924"/>
                      <a:pt x="209" y="1979"/>
                    </a:cubicBezTo>
                    <a:cubicBezTo>
                      <a:pt x="226" y="2001"/>
                      <a:pt x="245" y="2030"/>
                      <a:pt x="267" y="2059"/>
                    </a:cubicBezTo>
                    <a:cubicBezTo>
                      <a:pt x="287" y="2085"/>
                      <a:pt x="309" y="2107"/>
                      <a:pt x="331" y="2126"/>
                    </a:cubicBezTo>
                    <a:cubicBezTo>
                      <a:pt x="380" y="2172"/>
                      <a:pt x="431" y="2207"/>
                      <a:pt x="492" y="2239"/>
                    </a:cubicBezTo>
                    <a:cubicBezTo>
                      <a:pt x="605" y="2297"/>
                      <a:pt x="734" y="2333"/>
                      <a:pt x="878" y="2352"/>
                    </a:cubicBezTo>
                    <a:cubicBezTo>
                      <a:pt x="934" y="2359"/>
                      <a:pt x="991" y="2362"/>
                      <a:pt x="1049" y="2362"/>
                    </a:cubicBezTo>
                    <a:cubicBezTo>
                      <a:pt x="1123" y="2362"/>
                      <a:pt x="1198" y="2357"/>
                      <a:pt x="1275" y="2346"/>
                    </a:cubicBezTo>
                    <a:cubicBezTo>
                      <a:pt x="1284" y="2342"/>
                      <a:pt x="1294" y="2336"/>
                      <a:pt x="1300" y="2330"/>
                    </a:cubicBezTo>
                    <a:cubicBezTo>
                      <a:pt x="1325" y="2330"/>
                      <a:pt x="1350" y="2331"/>
                      <a:pt x="1375" y="2331"/>
                    </a:cubicBezTo>
                    <a:cubicBezTo>
                      <a:pt x="1458" y="2331"/>
                      <a:pt x="1541" y="2327"/>
                      <a:pt x="1625" y="2316"/>
                    </a:cubicBezTo>
                    <a:cubicBezTo>
                      <a:pt x="1696" y="2307"/>
                      <a:pt x="1767" y="2294"/>
                      <a:pt x="1835" y="2278"/>
                    </a:cubicBezTo>
                    <a:cubicBezTo>
                      <a:pt x="1890" y="2262"/>
                      <a:pt x="1947" y="2245"/>
                      <a:pt x="2002" y="2226"/>
                    </a:cubicBezTo>
                    <a:cubicBezTo>
                      <a:pt x="2127" y="2178"/>
                      <a:pt x="2234" y="2117"/>
                      <a:pt x="2321" y="2046"/>
                    </a:cubicBezTo>
                    <a:cubicBezTo>
                      <a:pt x="2369" y="2001"/>
                      <a:pt x="2411" y="1960"/>
                      <a:pt x="2440" y="1914"/>
                    </a:cubicBezTo>
                    <a:cubicBezTo>
                      <a:pt x="2475" y="1866"/>
                      <a:pt x="2507" y="1814"/>
                      <a:pt x="2530" y="1753"/>
                    </a:cubicBezTo>
                    <a:cubicBezTo>
                      <a:pt x="2578" y="1637"/>
                      <a:pt x="2597" y="1512"/>
                      <a:pt x="2594" y="1380"/>
                    </a:cubicBezTo>
                    <a:cubicBezTo>
                      <a:pt x="2585" y="1087"/>
                      <a:pt x="2436" y="840"/>
                      <a:pt x="2317" y="681"/>
                    </a:cubicBezTo>
                    <a:cubicBezTo>
                      <a:pt x="2153" y="473"/>
                      <a:pt x="1944" y="295"/>
                      <a:pt x="1706" y="170"/>
                    </a:cubicBezTo>
                    <a:cubicBezTo>
                      <a:pt x="1497" y="57"/>
                      <a:pt x="1285" y="0"/>
                      <a:pt x="1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9"/>
              <p:cNvSpPr/>
              <p:nvPr/>
            </p:nvSpPr>
            <p:spPr>
              <a:xfrm>
                <a:off x="514801" y="1283899"/>
                <a:ext cx="598289" cy="549379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494" extrusionOk="0">
                    <a:moveTo>
                      <a:pt x="1172" y="1"/>
                    </a:moveTo>
                    <a:cubicBezTo>
                      <a:pt x="1124" y="39"/>
                      <a:pt x="1072" y="82"/>
                      <a:pt x="1024" y="127"/>
                    </a:cubicBezTo>
                    <a:cubicBezTo>
                      <a:pt x="699" y="419"/>
                      <a:pt x="435" y="780"/>
                      <a:pt x="264" y="1170"/>
                    </a:cubicBezTo>
                    <a:cubicBezTo>
                      <a:pt x="135" y="1465"/>
                      <a:pt x="0" y="1913"/>
                      <a:pt x="97" y="2380"/>
                    </a:cubicBezTo>
                    <a:cubicBezTo>
                      <a:pt x="142" y="2585"/>
                      <a:pt x="226" y="2772"/>
                      <a:pt x="345" y="2943"/>
                    </a:cubicBezTo>
                    <a:cubicBezTo>
                      <a:pt x="406" y="3027"/>
                      <a:pt x="474" y="3098"/>
                      <a:pt x="548" y="3162"/>
                    </a:cubicBezTo>
                    <a:cubicBezTo>
                      <a:pt x="615" y="3220"/>
                      <a:pt x="699" y="3271"/>
                      <a:pt x="789" y="3316"/>
                    </a:cubicBezTo>
                    <a:cubicBezTo>
                      <a:pt x="950" y="3397"/>
                      <a:pt x="1143" y="3451"/>
                      <a:pt x="1362" y="3477"/>
                    </a:cubicBezTo>
                    <a:cubicBezTo>
                      <a:pt x="1455" y="3487"/>
                      <a:pt x="1549" y="3493"/>
                      <a:pt x="1642" y="3493"/>
                    </a:cubicBezTo>
                    <a:cubicBezTo>
                      <a:pt x="1751" y="3493"/>
                      <a:pt x="1870" y="3487"/>
                      <a:pt x="1989" y="3474"/>
                    </a:cubicBezTo>
                    <a:cubicBezTo>
                      <a:pt x="2163" y="3451"/>
                      <a:pt x="2337" y="3416"/>
                      <a:pt x="2504" y="3365"/>
                    </a:cubicBezTo>
                    <a:cubicBezTo>
                      <a:pt x="2518" y="3377"/>
                      <a:pt x="2534" y="3387"/>
                      <a:pt x="2549" y="3387"/>
                    </a:cubicBezTo>
                    <a:cubicBezTo>
                      <a:pt x="2769" y="3361"/>
                      <a:pt x="2978" y="3313"/>
                      <a:pt x="3177" y="3239"/>
                    </a:cubicBezTo>
                    <a:cubicBezTo>
                      <a:pt x="3396" y="3159"/>
                      <a:pt x="3586" y="3046"/>
                      <a:pt x="3737" y="2914"/>
                    </a:cubicBezTo>
                    <a:cubicBezTo>
                      <a:pt x="3760" y="2891"/>
                      <a:pt x="3782" y="2872"/>
                      <a:pt x="3804" y="2853"/>
                    </a:cubicBezTo>
                    <a:lnTo>
                      <a:pt x="3804" y="2853"/>
                    </a:lnTo>
                    <a:cubicBezTo>
                      <a:pt x="3444" y="2943"/>
                      <a:pt x="3081" y="3017"/>
                      <a:pt x="2714" y="3065"/>
                    </a:cubicBezTo>
                    <a:cubicBezTo>
                      <a:pt x="2531" y="3089"/>
                      <a:pt x="2348" y="3108"/>
                      <a:pt x="2166" y="3108"/>
                    </a:cubicBezTo>
                    <a:cubicBezTo>
                      <a:pt x="2120" y="3108"/>
                      <a:pt x="2074" y="3106"/>
                      <a:pt x="2028" y="3104"/>
                    </a:cubicBezTo>
                    <a:cubicBezTo>
                      <a:pt x="1861" y="3098"/>
                      <a:pt x="1693" y="3071"/>
                      <a:pt x="1536" y="3020"/>
                    </a:cubicBezTo>
                    <a:cubicBezTo>
                      <a:pt x="1401" y="2975"/>
                      <a:pt x="1268" y="2917"/>
                      <a:pt x="1153" y="2833"/>
                    </a:cubicBezTo>
                    <a:cubicBezTo>
                      <a:pt x="1098" y="2795"/>
                      <a:pt x="1047" y="2753"/>
                      <a:pt x="1001" y="2708"/>
                    </a:cubicBezTo>
                    <a:cubicBezTo>
                      <a:pt x="953" y="2663"/>
                      <a:pt x="912" y="2615"/>
                      <a:pt x="873" y="2563"/>
                    </a:cubicBezTo>
                    <a:cubicBezTo>
                      <a:pt x="796" y="2460"/>
                      <a:pt x="738" y="2344"/>
                      <a:pt x="692" y="2225"/>
                    </a:cubicBezTo>
                    <a:cubicBezTo>
                      <a:pt x="647" y="2100"/>
                      <a:pt x="618" y="1967"/>
                      <a:pt x="606" y="1835"/>
                    </a:cubicBezTo>
                    <a:cubicBezTo>
                      <a:pt x="593" y="1694"/>
                      <a:pt x="593" y="1553"/>
                      <a:pt x="609" y="1411"/>
                    </a:cubicBezTo>
                    <a:cubicBezTo>
                      <a:pt x="625" y="1263"/>
                      <a:pt x="654" y="1115"/>
                      <a:pt x="692" y="973"/>
                    </a:cubicBezTo>
                    <a:cubicBezTo>
                      <a:pt x="783" y="667"/>
                      <a:pt x="918" y="378"/>
                      <a:pt x="1095" y="114"/>
                    </a:cubicBezTo>
                    <a:cubicBezTo>
                      <a:pt x="1120" y="75"/>
                      <a:pt x="1146" y="39"/>
                      <a:pt x="117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9"/>
              <p:cNvSpPr/>
              <p:nvPr/>
            </p:nvSpPr>
            <p:spPr>
              <a:xfrm>
                <a:off x="2705992" y="907485"/>
                <a:ext cx="298280" cy="470762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94" extrusionOk="0">
                    <a:moveTo>
                      <a:pt x="1764" y="0"/>
                    </a:moveTo>
                    <a:cubicBezTo>
                      <a:pt x="1713" y="0"/>
                      <a:pt x="1659" y="4"/>
                      <a:pt x="1607" y="7"/>
                    </a:cubicBezTo>
                    <a:cubicBezTo>
                      <a:pt x="1527" y="16"/>
                      <a:pt x="1449" y="29"/>
                      <a:pt x="1378" y="46"/>
                    </a:cubicBezTo>
                    <a:cubicBezTo>
                      <a:pt x="1266" y="74"/>
                      <a:pt x="1160" y="113"/>
                      <a:pt x="1063" y="165"/>
                    </a:cubicBezTo>
                    <a:cubicBezTo>
                      <a:pt x="899" y="248"/>
                      <a:pt x="751" y="358"/>
                      <a:pt x="622" y="490"/>
                    </a:cubicBezTo>
                    <a:cubicBezTo>
                      <a:pt x="368" y="753"/>
                      <a:pt x="188" y="1101"/>
                      <a:pt x="94" y="1491"/>
                    </a:cubicBezTo>
                    <a:cubicBezTo>
                      <a:pt x="1" y="1886"/>
                      <a:pt x="4" y="2292"/>
                      <a:pt x="108" y="2659"/>
                    </a:cubicBezTo>
                    <a:cubicBezTo>
                      <a:pt x="136" y="2762"/>
                      <a:pt x="169" y="2855"/>
                      <a:pt x="204" y="2942"/>
                    </a:cubicBezTo>
                    <a:cubicBezTo>
                      <a:pt x="213" y="2959"/>
                      <a:pt x="220" y="2978"/>
                      <a:pt x="226" y="2993"/>
                    </a:cubicBezTo>
                    <a:cubicBezTo>
                      <a:pt x="213" y="2762"/>
                      <a:pt x="210" y="2530"/>
                      <a:pt x="230" y="2298"/>
                    </a:cubicBezTo>
                    <a:cubicBezTo>
                      <a:pt x="255" y="2009"/>
                      <a:pt x="304" y="1723"/>
                      <a:pt x="400" y="1452"/>
                    </a:cubicBezTo>
                    <a:cubicBezTo>
                      <a:pt x="423" y="1384"/>
                      <a:pt x="448" y="1317"/>
                      <a:pt x="478" y="1249"/>
                    </a:cubicBezTo>
                    <a:cubicBezTo>
                      <a:pt x="503" y="1197"/>
                      <a:pt x="525" y="1146"/>
                      <a:pt x="555" y="1095"/>
                    </a:cubicBezTo>
                    <a:cubicBezTo>
                      <a:pt x="610" y="995"/>
                      <a:pt x="674" y="898"/>
                      <a:pt x="741" y="808"/>
                    </a:cubicBezTo>
                    <a:cubicBezTo>
                      <a:pt x="815" y="715"/>
                      <a:pt x="892" y="628"/>
                      <a:pt x="977" y="548"/>
                    </a:cubicBezTo>
                    <a:cubicBezTo>
                      <a:pt x="1063" y="464"/>
                      <a:pt x="1153" y="386"/>
                      <a:pt x="1250" y="319"/>
                    </a:cubicBezTo>
                    <a:cubicBezTo>
                      <a:pt x="1350" y="248"/>
                      <a:pt x="1452" y="184"/>
                      <a:pt x="1562" y="132"/>
                    </a:cubicBezTo>
                    <a:cubicBezTo>
                      <a:pt x="1665" y="81"/>
                      <a:pt x="1774" y="36"/>
                      <a:pt x="1887" y="7"/>
                    </a:cubicBezTo>
                    <a:cubicBezTo>
                      <a:pt x="1890" y="7"/>
                      <a:pt x="1893" y="7"/>
                      <a:pt x="1897" y="4"/>
                    </a:cubicBezTo>
                    <a:cubicBezTo>
                      <a:pt x="1852" y="0"/>
                      <a:pt x="1807" y="0"/>
                      <a:pt x="176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>
                <a:off x="792159" y="594750"/>
                <a:ext cx="2530109" cy="2578654"/>
              </a:xfrm>
              <a:custGeom>
                <a:avLst/>
                <a:gdLst/>
                <a:ahLst/>
                <a:cxnLst/>
                <a:rect l="l" t="t" r="r" b="b"/>
                <a:pathLst>
                  <a:path w="16091" h="16400" extrusionOk="0">
                    <a:moveTo>
                      <a:pt x="6949" y="0"/>
                    </a:moveTo>
                    <a:cubicBezTo>
                      <a:pt x="6907" y="0"/>
                      <a:pt x="6862" y="4"/>
                      <a:pt x="6817" y="7"/>
                    </a:cubicBezTo>
                    <a:cubicBezTo>
                      <a:pt x="6663" y="23"/>
                      <a:pt x="6525" y="71"/>
                      <a:pt x="6405" y="145"/>
                    </a:cubicBezTo>
                    <a:cubicBezTo>
                      <a:pt x="6296" y="216"/>
                      <a:pt x="6203" y="313"/>
                      <a:pt x="6128" y="435"/>
                    </a:cubicBezTo>
                    <a:cubicBezTo>
                      <a:pt x="6061" y="541"/>
                      <a:pt x="6009" y="673"/>
                      <a:pt x="5971" y="824"/>
                    </a:cubicBezTo>
                    <a:cubicBezTo>
                      <a:pt x="5938" y="959"/>
                      <a:pt x="5916" y="1111"/>
                      <a:pt x="5910" y="1285"/>
                    </a:cubicBezTo>
                    <a:cubicBezTo>
                      <a:pt x="5894" y="1571"/>
                      <a:pt x="5919" y="1883"/>
                      <a:pt x="5984" y="2240"/>
                    </a:cubicBezTo>
                    <a:cubicBezTo>
                      <a:pt x="6009" y="2382"/>
                      <a:pt x="6042" y="2527"/>
                      <a:pt x="6077" y="2662"/>
                    </a:cubicBezTo>
                    <a:cubicBezTo>
                      <a:pt x="6064" y="2650"/>
                      <a:pt x="6051" y="2633"/>
                      <a:pt x="6035" y="2614"/>
                    </a:cubicBezTo>
                    <a:cubicBezTo>
                      <a:pt x="5900" y="2469"/>
                      <a:pt x="5758" y="2337"/>
                      <a:pt x="5613" y="2225"/>
                    </a:cubicBezTo>
                    <a:cubicBezTo>
                      <a:pt x="5439" y="2093"/>
                      <a:pt x="5279" y="1996"/>
                      <a:pt x="5115" y="1931"/>
                    </a:cubicBezTo>
                    <a:cubicBezTo>
                      <a:pt x="5034" y="1900"/>
                      <a:pt x="4950" y="1880"/>
                      <a:pt x="4857" y="1867"/>
                    </a:cubicBezTo>
                    <a:cubicBezTo>
                      <a:pt x="4828" y="1864"/>
                      <a:pt x="4799" y="1861"/>
                      <a:pt x="4770" y="1861"/>
                    </a:cubicBezTo>
                    <a:cubicBezTo>
                      <a:pt x="4716" y="1861"/>
                      <a:pt x="4661" y="1867"/>
                      <a:pt x="4606" y="1880"/>
                    </a:cubicBezTo>
                    <a:cubicBezTo>
                      <a:pt x="4439" y="1916"/>
                      <a:pt x="4274" y="2032"/>
                      <a:pt x="4162" y="2195"/>
                    </a:cubicBezTo>
                    <a:cubicBezTo>
                      <a:pt x="4111" y="2270"/>
                      <a:pt x="4078" y="2356"/>
                      <a:pt x="4068" y="2446"/>
                    </a:cubicBezTo>
                    <a:cubicBezTo>
                      <a:pt x="4059" y="2524"/>
                      <a:pt x="4068" y="2604"/>
                      <a:pt x="4094" y="2691"/>
                    </a:cubicBezTo>
                    <a:cubicBezTo>
                      <a:pt x="4139" y="2839"/>
                      <a:pt x="4236" y="2984"/>
                      <a:pt x="4393" y="3145"/>
                    </a:cubicBezTo>
                    <a:cubicBezTo>
                      <a:pt x="4516" y="3271"/>
                      <a:pt x="4664" y="3390"/>
                      <a:pt x="4851" y="3509"/>
                    </a:cubicBezTo>
                    <a:cubicBezTo>
                      <a:pt x="4481" y="3660"/>
                      <a:pt x="4101" y="3853"/>
                      <a:pt x="3731" y="4091"/>
                    </a:cubicBezTo>
                    <a:cubicBezTo>
                      <a:pt x="3218" y="4419"/>
                      <a:pt x="2729" y="4828"/>
                      <a:pt x="2269" y="5305"/>
                    </a:cubicBezTo>
                    <a:cubicBezTo>
                      <a:pt x="1828" y="5765"/>
                      <a:pt x="1433" y="6280"/>
                      <a:pt x="1091" y="6836"/>
                    </a:cubicBezTo>
                    <a:cubicBezTo>
                      <a:pt x="754" y="7381"/>
                      <a:pt x="489" y="7953"/>
                      <a:pt x="302" y="8533"/>
                    </a:cubicBezTo>
                    <a:cubicBezTo>
                      <a:pt x="210" y="8816"/>
                      <a:pt x="139" y="9106"/>
                      <a:pt x="87" y="9392"/>
                    </a:cubicBezTo>
                    <a:cubicBezTo>
                      <a:pt x="42" y="9666"/>
                      <a:pt x="17" y="9956"/>
                      <a:pt x="10" y="10274"/>
                    </a:cubicBezTo>
                    <a:cubicBezTo>
                      <a:pt x="0" y="10857"/>
                      <a:pt x="71" y="11429"/>
                      <a:pt x="219" y="11977"/>
                    </a:cubicBezTo>
                    <a:cubicBezTo>
                      <a:pt x="360" y="12495"/>
                      <a:pt x="580" y="12994"/>
                      <a:pt x="869" y="13454"/>
                    </a:cubicBezTo>
                    <a:cubicBezTo>
                      <a:pt x="1146" y="13898"/>
                      <a:pt x="1490" y="14307"/>
                      <a:pt x="1893" y="14668"/>
                    </a:cubicBezTo>
                    <a:cubicBezTo>
                      <a:pt x="2685" y="15379"/>
                      <a:pt x="3695" y="15894"/>
                      <a:pt x="4815" y="16155"/>
                    </a:cubicBezTo>
                    <a:cubicBezTo>
                      <a:pt x="5092" y="16219"/>
                      <a:pt x="5391" y="16271"/>
                      <a:pt x="5700" y="16303"/>
                    </a:cubicBezTo>
                    <a:cubicBezTo>
                      <a:pt x="5710" y="16325"/>
                      <a:pt x="5733" y="16338"/>
                      <a:pt x="5755" y="16342"/>
                    </a:cubicBezTo>
                    <a:cubicBezTo>
                      <a:pt x="6241" y="16380"/>
                      <a:pt x="6727" y="16400"/>
                      <a:pt x="7201" y="16400"/>
                    </a:cubicBezTo>
                    <a:cubicBezTo>
                      <a:pt x="7853" y="16400"/>
                      <a:pt x="8501" y="16361"/>
                      <a:pt x="9122" y="16287"/>
                    </a:cubicBezTo>
                    <a:cubicBezTo>
                      <a:pt x="10059" y="16174"/>
                      <a:pt x="10924" y="15978"/>
                      <a:pt x="11703" y="15697"/>
                    </a:cubicBezTo>
                    <a:cubicBezTo>
                      <a:pt x="11719" y="15691"/>
                      <a:pt x="11732" y="15678"/>
                      <a:pt x="11742" y="15662"/>
                    </a:cubicBezTo>
                    <a:cubicBezTo>
                      <a:pt x="12038" y="15556"/>
                      <a:pt x="12318" y="15437"/>
                      <a:pt x="12575" y="15308"/>
                    </a:cubicBezTo>
                    <a:cubicBezTo>
                      <a:pt x="13605" y="14793"/>
                      <a:pt x="14468" y="14059"/>
                      <a:pt x="15073" y="13184"/>
                    </a:cubicBezTo>
                    <a:cubicBezTo>
                      <a:pt x="15379" y="12736"/>
                      <a:pt x="15620" y="12260"/>
                      <a:pt x="15787" y="11765"/>
                    </a:cubicBezTo>
                    <a:cubicBezTo>
                      <a:pt x="15958" y="11249"/>
                      <a:pt x="16055" y="10715"/>
                      <a:pt x="16074" y="10174"/>
                    </a:cubicBezTo>
                    <a:cubicBezTo>
                      <a:pt x="16090" y="9608"/>
                      <a:pt x="16026" y="9035"/>
                      <a:pt x="15881" y="8469"/>
                    </a:cubicBezTo>
                    <a:cubicBezTo>
                      <a:pt x="15800" y="8160"/>
                      <a:pt x="15707" y="7886"/>
                      <a:pt x="15601" y="7632"/>
                    </a:cubicBezTo>
                    <a:cubicBezTo>
                      <a:pt x="15485" y="7365"/>
                      <a:pt x="15350" y="7101"/>
                      <a:pt x="15192" y="6843"/>
                    </a:cubicBezTo>
                    <a:cubicBezTo>
                      <a:pt x="14877" y="6325"/>
                      <a:pt x="14484" y="5832"/>
                      <a:pt x="14030" y="5379"/>
                    </a:cubicBezTo>
                    <a:cubicBezTo>
                      <a:pt x="13570" y="4918"/>
                      <a:pt x="13064" y="4510"/>
                      <a:pt x="12527" y="4165"/>
                    </a:cubicBezTo>
                    <a:cubicBezTo>
                      <a:pt x="11971" y="3804"/>
                      <a:pt x="11397" y="3525"/>
                      <a:pt x="10824" y="3325"/>
                    </a:cubicBezTo>
                    <a:cubicBezTo>
                      <a:pt x="10226" y="3116"/>
                      <a:pt x="9637" y="3000"/>
                      <a:pt x="9070" y="2978"/>
                    </a:cubicBezTo>
                    <a:cubicBezTo>
                      <a:pt x="9064" y="2978"/>
                      <a:pt x="9058" y="2981"/>
                      <a:pt x="9051" y="2981"/>
                    </a:cubicBezTo>
                    <a:cubicBezTo>
                      <a:pt x="9048" y="2981"/>
                      <a:pt x="9044" y="2984"/>
                      <a:pt x="9041" y="2984"/>
                    </a:cubicBezTo>
                    <a:cubicBezTo>
                      <a:pt x="9157" y="2843"/>
                      <a:pt x="9257" y="2694"/>
                      <a:pt x="9337" y="2546"/>
                    </a:cubicBezTo>
                    <a:cubicBezTo>
                      <a:pt x="9383" y="2469"/>
                      <a:pt x="9424" y="2382"/>
                      <a:pt x="9463" y="2289"/>
                    </a:cubicBezTo>
                    <a:cubicBezTo>
                      <a:pt x="9495" y="2205"/>
                      <a:pt x="9521" y="2121"/>
                      <a:pt x="9537" y="2038"/>
                    </a:cubicBezTo>
                    <a:cubicBezTo>
                      <a:pt x="9553" y="1947"/>
                      <a:pt x="9560" y="1867"/>
                      <a:pt x="9553" y="1790"/>
                    </a:cubicBezTo>
                    <a:cubicBezTo>
                      <a:pt x="9547" y="1709"/>
                      <a:pt x="9524" y="1632"/>
                      <a:pt x="9492" y="1558"/>
                    </a:cubicBezTo>
                    <a:cubicBezTo>
                      <a:pt x="9456" y="1491"/>
                      <a:pt x="9405" y="1426"/>
                      <a:pt x="9340" y="1371"/>
                    </a:cubicBezTo>
                    <a:cubicBezTo>
                      <a:pt x="9273" y="1313"/>
                      <a:pt x="9193" y="1268"/>
                      <a:pt x="9105" y="1240"/>
                    </a:cubicBezTo>
                    <a:cubicBezTo>
                      <a:pt x="9044" y="1217"/>
                      <a:pt x="8980" y="1204"/>
                      <a:pt x="8909" y="1204"/>
                    </a:cubicBezTo>
                    <a:cubicBezTo>
                      <a:pt x="8826" y="1204"/>
                      <a:pt x="8739" y="1224"/>
                      <a:pt x="8658" y="1255"/>
                    </a:cubicBezTo>
                    <a:cubicBezTo>
                      <a:pt x="8523" y="1313"/>
                      <a:pt x="8391" y="1407"/>
                      <a:pt x="8263" y="1549"/>
                    </a:cubicBezTo>
                    <a:cubicBezTo>
                      <a:pt x="8150" y="1668"/>
                      <a:pt x="8043" y="1812"/>
                      <a:pt x="7937" y="1989"/>
                    </a:cubicBezTo>
                    <a:cubicBezTo>
                      <a:pt x="7883" y="2083"/>
                      <a:pt x="7834" y="2176"/>
                      <a:pt x="7783" y="2286"/>
                    </a:cubicBezTo>
                    <a:cubicBezTo>
                      <a:pt x="7795" y="2221"/>
                      <a:pt x="7808" y="2157"/>
                      <a:pt x="7819" y="2093"/>
                    </a:cubicBezTo>
                    <a:cubicBezTo>
                      <a:pt x="7876" y="1723"/>
                      <a:pt x="7892" y="1404"/>
                      <a:pt x="7869" y="1114"/>
                    </a:cubicBezTo>
                    <a:cubicBezTo>
                      <a:pt x="7857" y="940"/>
                      <a:pt x="7828" y="792"/>
                      <a:pt x="7786" y="660"/>
                    </a:cubicBezTo>
                    <a:cubicBezTo>
                      <a:pt x="7767" y="592"/>
                      <a:pt x="7737" y="525"/>
                      <a:pt x="7706" y="457"/>
                    </a:cubicBezTo>
                    <a:cubicBezTo>
                      <a:pt x="7676" y="399"/>
                      <a:pt x="7641" y="345"/>
                      <a:pt x="7593" y="287"/>
                    </a:cubicBezTo>
                    <a:cubicBezTo>
                      <a:pt x="7554" y="239"/>
                      <a:pt x="7506" y="193"/>
                      <a:pt x="7448" y="148"/>
                    </a:cubicBezTo>
                    <a:cubicBezTo>
                      <a:pt x="7400" y="113"/>
                      <a:pt x="7342" y="81"/>
                      <a:pt x="7271" y="55"/>
                    </a:cubicBezTo>
                    <a:cubicBezTo>
                      <a:pt x="7210" y="29"/>
                      <a:pt x="7143" y="13"/>
                      <a:pt x="7055" y="4"/>
                    </a:cubicBezTo>
                    <a:cubicBezTo>
                      <a:pt x="7020" y="0"/>
                      <a:pt x="6984" y="0"/>
                      <a:pt x="6949" y="0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>
                <a:off x="791687" y="1318962"/>
                <a:ext cx="2064371" cy="1854901"/>
              </a:xfrm>
              <a:custGeom>
                <a:avLst/>
                <a:gdLst/>
                <a:ahLst/>
                <a:cxnLst/>
                <a:rect l="l" t="t" r="r" b="b"/>
                <a:pathLst>
                  <a:path w="13129" h="11797" extrusionOk="0">
                    <a:moveTo>
                      <a:pt x="13128" y="10396"/>
                    </a:moveTo>
                    <a:lnTo>
                      <a:pt x="13128" y="10396"/>
                    </a:lnTo>
                    <a:cubicBezTo>
                      <a:pt x="13125" y="10398"/>
                      <a:pt x="13122" y="10400"/>
                      <a:pt x="13119" y="10402"/>
                    </a:cubicBezTo>
                    <a:lnTo>
                      <a:pt x="13119" y="10402"/>
                    </a:lnTo>
                    <a:cubicBezTo>
                      <a:pt x="13122" y="10400"/>
                      <a:pt x="13125" y="10398"/>
                      <a:pt x="13128" y="10396"/>
                    </a:cubicBezTo>
                    <a:close/>
                    <a:moveTo>
                      <a:pt x="3022" y="0"/>
                    </a:moveTo>
                    <a:lnTo>
                      <a:pt x="3022" y="0"/>
                    </a:lnTo>
                    <a:cubicBezTo>
                      <a:pt x="2765" y="213"/>
                      <a:pt x="2514" y="444"/>
                      <a:pt x="2272" y="699"/>
                    </a:cubicBezTo>
                    <a:cubicBezTo>
                      <a:pt x="1828" y="1159"/>
                      <a:pt x="1432" y="1674"/>
                      <a:pt x="1091" y="2227"/>
                    </a:cubicBezTo>
                    <a:cubicBezTo>
                      <a:pt x="757" y="2775"/>
                      <a:pt x="489" y="3344"/>
                      <a:pt x="302" y="3924"/>
                    </a:cubicBezTo>
                    <a:cubicBezTo>
                      <a:pt x="213" y="4207"/>
                      <a:pt x="139" y="4497"/>
                      <a:pt x="90" y="4786"/>
                    </a:cubicBezTo>
                    <a:cubicBezTo>
                      <a:pt x="45" y="5057"/>
                      <a:pt x="20" y="5343"/>
                      <a:pt x="10" y="5668"/>
                    </a:cubicBezTo>
                    <a:cubicBezTo>
                      <a:pt x="0" y="6251"/>
                      <a:pt x="71" y="6823"/>
                      <a:pt x="222" y="7371"/>
                    </a:cubicBezTo>
                    <a:cubicBezTo>
                      <a:pt x="363" y="7893"/>
                      <a:pt x="583" y="8388"/>
                      <a:pt x="869" y="8848"/>
                    </a:cubicBezTo>
                    <a:cubicBezTo>
                      <a:pt x="1149" y="9292"/>
                      <a:pt x="1493" y="9701"/>
                      <a:pt x="1896" y="10065"/>
                    </a:cubicBezTo>
                    <a:cubicBezTo>
                      <a:pt x="2688" y="10776"/>
                      <a:pt x="3698" y="11288"/>
                      <a:pt x="4818" y="11549"/>
                    </a:cubicBezTo>
                    <a:cubicBezTo>
                      <a:pt x="5095" y="11613"/>
                      <a:pt x="5394" y="11665"/>
                      <a:pt x="5703" y="11700"/>
                    </a:cubicBezTo>
                    <a:cubicBezTo>
                      <a:pt x="5713" y="11719"/>
                      <a:pt x="5732" y="11736"/>
                      <a:pt x="5758" y="11736"/>
                    </a:cubicBezTo>
                    <a:cubicBezTo>
                      <a:pt x="6247" y="11774"/>
                      <a:pt x="6736" y="11797"/>
                      <a:pt x="7204" y="11797"/>
                    </a:cubicBezTo>
                    <a:cubicBezTo>
                      <a:pt x="7856" y="11797"/>
                      <a:pt x="8504" y="11758"/>
                      <a:pt x="9125" y="11684"/>
                    </a:cubicBezTo>
                    <a:cubicBezTo>
                      <a:pt x="10062" y="11571"/>
                      <a:pt x="10931" y="11372"/>
                      <a:pt x="11709" y="11091"/>
                    </a:cubicBezTo>
                    <a:cubicBezTo>
                      <a:pt x="11726" y="11085"/>
                      <a:pt x="11738" y="11075"/>
                      <a:pt x="11745" y="11056"/>
                    </a:cubicBezTo>
                    <a:cubicBezTo>
                      <a:pt x="12041" y="10950"/>
                      <a:pt x="12321" y="10834"/>
                      <a:pt x="12578" y="10702"/>
                    </a:cubicBezTo>
                    <a:cubicBezTo>
                      <a:pt x="12765" y="10610"/>
                      <a:pt x="12945" y="10509"/>
                      <a:pt x="13119" y="10402"/>
                    </a:cubicBezTo>
                    <a:lnTo>
                      <a:pt x="13119" y="10402"/>
                    </a:lnTo>
                    <a:cubicBezTo>
                      <a:pt x="13113" y="10405"/>
                      <a:pt x="13106" y="10407"/>
                      <a:pt x="13100" y="10409"/>
                    </a:cubicBezTo>
                    <a:cubicBezTo>
                      <a:pt x="12765" y="10531"/>
                      <a:pt x="12427" y="10635"/>
                      <a:pt x="12082" y="10724"/>
                    </a:cubicBezTo>
                    <a:cubicBezTo>
                      <a:pt x="11745" y="10812"/>
                      <a:pt x="11403" y="10889"/>
                      <a:pt x="11059" y="10953"/>
                    </a:cubicBezTo>
                    <a:cubicBezTo>
                      <a:pt x="10741" y="11011"/>
                      <a:pt x="10422" y="11063"/>
                      <a:pt x="10100" y="11104"/>
                    </a:cubicBezTo>
                    <a:cubicBezTo>
                      <a:pt x="9913" y="11127"/>
                      <a:pt x="9726" y="11149"/>
                      <a:pt x="9536" y="11162"/>
                    </a:cubicBezTo>
                    <a:cubicBezTo>
                      <a:pt x="9331" y="11179"/>
                      <a:pt x="9125" y="11188"/>
                      <a:pt x="8915" y="11188"/>
                    </a:cubicBezTo>
                    <a:cubicBezTo>
                      <a:pt x="8890" y="11188"/>
                      <a:pt x="8864" y="11188"/>
                      <a:pt x="8839" y="11188"/>
                    </a:cubicBezTo>
                    <a:cubicBezTo>
                      <a:pt x="8446" y="11188"/>
                      <a:pt x="8053" y="11166"/>
                      <a:pt x="7660" y="11124"/>
                    </a:cubicBezTo>
                    <a:cubicBezTo>
                      <a:pt x="7251" y="11079"/>
                      <a:pt x="6843" y="11014"/>
                      <a:pt x="6440" y="10931"/>
                    </a:cubicBezTo>
                    <a:cubicBezTo>
                      <a:pt x="6238" y="10889"/>
                      <a:pt x="6038" y="10840"/>
                      <a:pt x="5839" y="10789"/>
                    </a:cubicBezTo>
                    <a:cubicBezTo>
                      <a:pt x="5684" y="10751"/>
                      <a:pt x="5527" y="10705"/>
                      <a:pt x="5375" y="10654"/>
                    </a:cubicBezTo>
                    <a:cubicBezTo>
                      <a:pt x="5085" y="10561"/>
                      <a:pt x="4802" y="10451"/>
                      <a:pt x="4528" y="10322"/>
                    </a:cubicBezTo>
                    <a:cubicBezTo>
                      <a:pt x="4007" y="10075"/>
                      <a:pt x="3515" y="9762"/>
                      <a:pt x="3080" y="9376"/>
                    </a:cubicBezTo>
                    <a:cubicBezTo>
                      <a:pt x="2871" y="9190"/>
                      <a:pt x="2671" y="8986"/>
                      <a:pt x="2495" y="8771"/>
                    </a:cubicBezTo>
                    <a:cubicBezTo>
                      <a:pt x="2318" y="8555"/>
                      <a:pt x="2156" y="8330"/>
                      <a:pt x="2018" y="8089"/>
                    </a:cubicBezTo>
                    <a:cubicBezTo>
                      <a:pt x="1877" y="7847"/>
                      <a:pt x="1751" y="7593"/>
                      <a:pt x="1651" y="7333"/>
                    </a:cubicBezTo>
                    <a:cubicBezTo>
                      <a:pt x="1545" y="7058"/>
                      <a:pt x="1458" y="6776"/>
                      <a:pt x="1397" y="6489"/>
                    </a:cubicBezTo>
                    <a:cubicBezTo>
                      <a:pt x="1333" y="6193"/>
                      <a:pt x="1290" y="5890"/>
                      <a:pt x="1271" y="5588"/>
                    </a:cubicBezTo>
                    <a:cubicBezTo>
                      <a:pt x="1252" y="5295"/>
                      <a:pt x="1252" y="5002"/>
                      <a:pt x="1271" y="4709"/>
                    </a:cubicBezTo>
                    <a:cubicBezTo>
                      <a:pt x="1287" y="4432"/>
                      <a:pt x="1320" y="4155"/>
                      <a:pt x="1361" y="3882"/>
                    </a:cubicBezTo>
                    <a:cubicBezTo>
                      <a:pt x="1410" y="3592"/>
                      <a:pt x="1468" y="3303"/>
                      <a:pt x="1541" y="3016"/>
                    </a:cubicBezTo>
                    <a:cubicBezTo>
                      <a:pt x="1619" y="2720"/>
                      <a:pt x="1709" y="2430"/>
                      <a:pt x="1816" y="2144"/>
                    </a:cubicBezTo>
                    <a:cubicBezTo>
                      <a:pt x="1918" y="1863"/>
                      <a:pt x="2037" y="1584"/>
                      <a:pt x="2169" y="1313"/>
                    </a:cubicBezTo>
                    <a:cubicBezTo>
                      <a:pt x="2305" y="1046"/>
                      <a:pt x="2453" y="782"/>
                      <a:pt x="2623" y="535"/>
                    </a:cubicBezTo>
                    <a:cubicBezTo>
                      <a:pt x="2746" y="348"/>
                      <a:pt x="2881" y="171"/>
                      <a:pt x="302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1672189" y="2042073"/>
                <a:ext cx="909619" cy="1131778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198" extrusionOk="0">
                    <a:moveTo>
                      <a:pt x="1883" y="107"/>
                    </a:moveTo>
                    <a:cubicBezTo>
                      <a:pt x="1880" y="107"/>
                      <a:pt x="1880" y="107"/>
                      <a:pt x="1878" y="109"/>
                    </a:cubicBezTo>
                    <a:lnTo>
                      <a:pt x="1878" y="109"/>
                    </a:lnTo>
                    <a:cubicBezTo>
                      <a:pt x="1880" y="109"/>
                      <a:pt x="1881" y="108"/>
                      <a:pt x="1883" y="107"/>
                    </a:cubicBezTo>
                    <a:close/>
                    <a:moveTo>
                      <a:pt x="2411" y="1"/>
                    </a:moveTo>
                    <a:cubicBezTo>
                      <a:pt x="2353" y="1"/>
                      <a:pt x="2292" y="4"/>
                      <a:pt x="2234" y="11"/>
                    </a:cubicBezTo>
                    <a:lnTo>
                      <a:pt x="2241" y="11"/>
                    </a:lnTo>
                    <a:cubicBezTo>
                      <a:pt x="2179" y="20"/>
                      <a:pt x="2115" y="30"/>
                      <a:pt x="2054" y="49"/>
                    </a:cubicBezTo>
                    <a:cubicBezTo>
                      <a:pt x="1996" y="65"/>
                      <a:pt x="1935" y="84"/>
                      <a:pt x="1877" y="110"/>
                    </a:cubicBezTo>
                    <a:cubicBezTo>
                      <a:pt x="1877" y="110"/>
                      <a:pt x="1878" y="110"/>
                      <a:pt x="1878" y="109"/>
                    </a:cubicBezTo>
                    <a:lnTo>
                      <a:pt x="1878" y="109"/>
                    </a:lnTo>
                    <a:cubicBezTo>
                      <a:pt x="1812" y="137"/>
                      <a:pt x="1746" y="169"/>
                      <a:pt x="1687" y="204"/>
                    </a:cubicBezTo>
                    <a:cubicBezTo>
                      <a:pt x="1626" y="242"/>
                      <a:pt x="1565" y="281"/>
                      <a:pt x="1510" y="326"/>
                    </a:cubicBezTo>
                    <a:cubicBezTo>
                      <a:pt x="1430" y="387"/>
                      <a:pt x="1352" y="458"/>
                      <a:pt x="1278" y="532"/>
                    </a:cubicBezTo>
                    <a:cubicBezTo>
                      <a:pt x="1210" y="602"/>
                      <a:pt x="1146" y="676"/>
                      <a:pt x="1085" y="757"/>
                    </a:cubicBezTo>
                    <a:cubicBezTo>
                      <a:pt x="876" y="1027"/>
                      <a:pt x="715" y="1330"/>
                      <a:pt x="583" y="1645"/>
                    </a:cubicBezTo>
                    <a:cubicBezTo>
                      <a:pt x="457" y="1942"/>
                      <a:pt x="358" y="2254"/>
                      <a:pt x="280" y="2566"/>
                    </a:cubicBezTo>
                    <a:cubicBezTo>
                      <a:pt x="200" y="2884"/>
                      <a:pt x="139" y="3206"/>
                      <a:pt x="97" y="3531"/>
                    </a:cubicBezTo>
                    <a:lnTo>
                      <a:pt x="97" y="3525"/>
                    </a:lnTo>
                    <a:cubicBezTo>
                      <a:pt x="29" y="4043"/>
                      <a:pt x="1" y="4568"/>
                      <a:pt x="7" y="5093"/>
                    </a:cubicBezTo>
                    <a:cubicBezTo>
                      <a:pt x="10" y="5604"/>
                      <a:pt x="49" y="6113"/>
                      <a:pt x="117" y="6621"/>
                    </a:cubicBezTo>
                    <a:lnTo>
                      <a:pt x="117" y="6615"/>
                    </a:lnTo>
                    <a:cubicBezTo>
                      <a:pt x="139" y="6776"/>
                      <a:pt x="161" y="6940"/>
                      <a:pt x="190" y="7101"/>
                    </a:cubicBezTo>
                    <a:cubicBezTo>
                      <a:pt x="194" y="7101"/>
                      <a:pt x="197" y="7101"/>
                      <a:pt x="200" y="7104"/>
                    </a:cubicBezTo>
                    <a:cubicBezTo>
                      <a:pt x="206" y="7123"/>
                      <a:pt x="229" y="7137"/>
                      <a:pt x="252" y="7140"/>
                    </a:cubicBezTo>
                    <a:cubicBezTo>
                      <a:pt x="750" y="7178"/>
                      <a:pt x="1237" y="7198"/>
                      <a:pt x="1696" y="7198"/>
                    </a:cubicBezTo>
                    <a:cubicBezTo>
                      <a:pt x="2353" y="7198"/>
                      <a:pt x="3000" y="7162"/>
                      <a:pt x="3621" y="7085"/>
                    </a:cubicBezTo>
                    <a:cubicBezTo>
                      <a:pt x="4394" y="6994"/>
                      <a:pt x="5121" y="6843"/>
                      <a:pt x="5784" y="6634"/>
                    </a:cubicBezTo>
                    <a:cubicBezTo>
                      <a:pt x="5771" y="6186"/>
                      <a:pt x="5736" y="5742"/>
                      <a:pt x="5678" y="5298"/>
                    </a:cubicBezTo>
                    <a:lnTo>
                      <a:pt x="5678" y="5295"/>
                    </a:lnTo>
                    <a:lnTo>
                      <a:pt x="5678" y="5292"/>
                    </a:lnTo>
                    <a:cubicBezTo>
                      <a:pt x="5610" y="4812"/>
                      <a:pt x="5520" y="4333"/>
                      <a:pt x="5395" y="3863"/>
                    </a:cubicBezTo>
                    <a:cubicBezTo>
                      <a:pt x="5276" y="3399"/>
                      <a:pt x="5124" y="2946"/>
                      <a:pt x="4941" y="2505"/>
                    </a:cubicBezTo>
                    <a:lnTo>
                      <a:pt x="4941" y="2511"/>
                    </a:lnTo>
                    <a:cubicBezTo>
                      <a:pt x="4725" y="2000"/>
                      <a:pt x="4462" y="1504"/>
                      <a:pt x="4120" y="1063"/>
                    </a:cubicBezTo>
                    <a:lnTo>
                      <a:pt x="4120" y="1060"/>
                    </a:lnTo>
                    <a:lnTo>
                      <a:pt x="4117" y="1056"/>
                    </a:lnTo>
                    <a:cubicBezTo>
                      <a:pt x="4027" y="938"/>
                      <a:pt x="3930" y="825"/>
                      <a:pt x="3824" y="715"/>
                    </a:cubicBezTo>
                    <a:cubicBezTo>
                      <a:pt x="3721" y="609"/>
                      <a:pt x="3612" y="509"/>
                      <a:pt x="3492" y="416"/>
                    </a:cubicBezTo>
                    <a:lnTo>
                      <a:pt x="3489" y="412"/>
                    </a:lnTo>
                    <a:cubicBezTo>
                      <a:pt x="3419" y="358"/>
                      <a:pt x="3342" y="303"/>
                      <a:pt x="3264" y="258"/>
                    </a:cubicBezTo>
                    <a:cubicBezTo>
                      <a:pt x="3180" y="207"/>
                      <a:pt x="3097" y="165"/>
                      <a:pt x="3006" y="126"/>
                    </a:cubicBezTo>
                    <a:lnTo>
                      <a:pt x="3006" y="126"/>
                    </a:lnTo>
                    <a:lnTo>
                      <a:pt x="3013" y="130"/>
                    </a:lnTo>
                    <a:cubicBezTo>
                      <a:pt x="2945" y="100"/>
                      <a:pt x="2878" y="75"/>
                      <a:pt x="2807" y="55"/>
                    </a:cubicBezTo>
                    <a:cubicBezTo>
                      <a:pt x="2736" y="36"/>
                      <a:pt x="2666" y="20"/>
                      <a:pt x="2592" y="11"/>
                    </a:cubicBezTo>
                    <a:lnTo>
                      <a:pt x="2598" y="11"/>
                    </a:lnTo>
                    <a:cubicBezTo>
                      <a:pt x="2540" y="4"/>
                      <a:pt x="2479" y="1"/>
                      <a:pt x="2418" y="1"/>
                    </a:cubicBezTo>
                    <a:close/>
                  </a:path>
                </a:pathLst>
              </a:custGeom>
              <a:solidFill>
                <a:srgbClr val="EF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>
                <a:off x="2205993" y="2107482"/>
                <a:ext cx="786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2304735" y="2208582"/>
                <a:ext cx="157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2304735" y="2208582"/>
                <a:ext cx="629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9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06937" y="2444430"/>
                <a:ext cx="379257" cy="20361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95" extrusionOk="0">
                    <a:moveTo>
                      <a:pt x="1433" y="1"/>
                    </a:moveTo>
                    <a:cubicBezTo>
                      <a:pt x="1369" y="1"/>
                      <a:pt x="1304" y="7"/>
                      <a:pt x="1237" y="13"/>
                    </a:cubicBezTo>
                    <a:cubicBezTo>
                      <a:pt x="1041" y="39"/>
                      <a:pt x="847" y="97"/>
                      <a:pt x="661" y="187"/>
                    </a:cubicBezTo>
                    <a:cubicBezTo>
                      <a:pt x="503" y="264"/>
                      <a:pt x="365" y="368"/>
                      <a:pt x="258" y="487"/>
                    </a:cubicBezTo>
                    <a:cubicBezTo>
                      <a:pt x="158" y="602"/>
                      <a:pt x="84" y="738"/>
                      <a:pt x="53" y="882"/>
                    </a:cubicBezTo>
                    <a:cubicBezTo>
                      <a:pt x="43" y="885"/>
                      <a:pt x="33" y="892"/>
                      <a:pt x="26" y="898"/>
                    </a:cubicBezTo>
                    <a:cubicBezTo>
                      <a:pt x="1" y="928"/>
                      <a:pt x="1" y="972"/>
                      <a:pt x="33" y="1001"/>
                    </a:cubicBezTo>
                    <a:cubicBezTo>
                      <a:pt x="111" y="1072"/>
                      <a:pt x="200" y="1130"/>
                      <a:pt x="297" y="1175"/>
                    </a:cubicBezTo>
                    <a:cubicBezTo>
                      <a:pt x="390" y="1217"/>
                      <a:pt x="497" y="1249"/>
                      <a:pt x="613" y="1268"/>
                    </a:cubicBezTo>
                    <a:cubicBezTo>
                      <a:pt x="705" y="1285"/>
                      <a:pt x="806" y="1295"/>
                      <a:pt x="908" y="1295"/>
                    </a:cubicBezTo>
                    <a:cubicBezTo>
                      <a:pt x="1027" y="1295"/>
                      <a:pt x="1156" y="1281"/>
                      <a:pt x="1285" y="1259"/>
                    </a:cubicBezTo>
                    <a:cubicBezTo>
                      <a:pt x="1391" y="1240"/>
                      <a:pt x="1501" y="1213"/>
                      <a:pt x="1607" y="1182"/>
                    </a:cubicBezTo>
                    <a:cubicBezTo>
                      <a:pt x="1687" y="1152"/>
                      <a:pt x="1771" y="1121"/>
                      <a:pt x="1864" y="1075"/>
                    </a:cubicBezTo>
                    <a:cubicBezTo>
                      <a:pt x="1968" y="1027"/>
                      <a:pt x="2048" y="986"/>
                      <a:pt x="2119" y="943"/>
                    </a:cubicBezTo>
                    <a:cubicBezTo>
                      <a:pt x="2161" y="918"/>
                      <a:pt x="2199" y="889"/>
                      <a:pt x="2241" y="860"/>
                    </a:cubicBezTo>
                    <a:cubicBezTo>
                      <a:pt x="2286" y="821"/>
                      <a:pt x="2321" y="789"/>
                      <a:pt x="2347" y="754"/>
                    </a:cubicBezTo>
                    <a:cubicBezTo>
                      <a:pt x="2376" y="721"/>
                      <a:pt x="2395" y="683"/>
                      <a:pt x="2405" y="644"/>
                    </a:cubicBezTo>
                    <a:cubicBezTo>
                      <a:pt x="2412" y="625"/>
                      <a:pt x="2412" y="606"/>
                      <a:pt x="2412" y="586"/>
                    </a:cubicBezTo>
                    <a:cubicBezTo>
                      <a:pt x="2412" y="557"/>
                      <a:pt x="2409" y="534"/>
                      <a:pt x="2402" y="512"/>
                    </a:cubicBezTo>
                    <a:cubicBezTo>
                      <a:pt x="2395" y="477"/>
                      <a:pt x="2379" y="445"/>
                      <a:pt x="2351" y="402"/>
                    </a:cubicBezTo>
                    <a:cubicBezTo>
                      <a:pt x="2331" y="371"/>
                      <a:pt x="2299" y="338"/>
                      <a:pt x="2257" y="300"/>
                    </a:cubicBezTo>
                    <a:cubicBezTo>
                      <a:pt x="2196" y="245"/>
                      <a:pt x="2119" y="194"/>
                      <a:pt x="2012" y="142"/>
                    </a:cubicBezTo>
                    <a:cubicBezTo>
                      <a:pt x="1932" y="103"/>
                      <a:pt x="1845" y="71"/>
                      <a:pt x="1752" y="46"/>
                    </a:cubicBezTo>
                    <a:cubicBezTo>
                      <a:pt x="1655" y="16"/>
                      <a:pt x="1549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815899" y="2291601"/>
                <a:ext cx="524544" cy="372647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370" extrusionOk="0">
                    <a:moveTo>
                      <a:pt x="1906" y="1092"/>
                    </a:moveTo>
                    <a:cubicBezTo>
                      <a:pt x="1973" y="1092"/>
                      <a:pt x="2041" y="1095"/>
                      <a:pt x="2109" y="1104"/>
                    </a:cubicBezTo>
                    <a:lnTo>
                      <a:pt x="2089" y="1101"/>
                    </a:lnTo>
                    <a:lnTo>
                      <a:pt x="2089" y="1101"/>
                    </a:lnTo>
                    <a:cubicBezTo>
                      <a:pt x="2211" y="1117"/>
                      <a:pt x="2327" y="1150"/>
                      <a:pt x="2437" y="1194"/>
                    </a:cubicBezTo>
                    <a:lnTo>
                      <a:pt x="2447" y="1197"/>
                    </a:lnTo>
                    <a:cubicBezTo>
                      <a:pt x="2540" y="1239"/>
                      <a:pt x="2627" y="1288"/>
                      <a:pt x="2704" y="1346"/>
                    </a:cubicBezTo>
                    <a:cubicBezTo>
                      <a:pt x="2775" y="1404"/>
                      <a:pt x="2839" y="1468"/>
                      <a:pt x="2894" y="1536"/>
                    </a:cubicBezTo>
                    <a:cubicBezTo>
                      <a:pt x="2910" y="1558"/>
                      <a:pt x="2926" y="1578"/>
                      <a:pt x="2939" y="1600"/>
                    </a:cubicBezTo>
                    <a:lnTo>
                      <a:pt x="2923" y="1625"/>
                    </a:lnTo>
                    <a:cubicBezTo>
                      <a:pt x="2856" y="1716"/>
                      <a:pt x="2771" y="1796"/>
                      <a:pt x="2675" y="1870"/>
                    </a:cubicBezTo>
                    <a:cubicBezTo>
                      <a:pt x="2572" y="1951"/>
                      <a:pt x="2456" y="2016"/>
                      <a:pt x="2331" y="2070"/>
                    </a:cubicBezTo>
                    <a:cubicBezTo>
                      <a:pt x="2166" y="2141"/>
                      <a:pt x="1996" y="2185"/>
                      <a:pt x="1825" y="2209"/>
                    </a:cubicBezTo>
                    <a:lnTo>
                      <a:pt x="1844" y="2209"/>
                    </a:lnTo>
                    <a:cubicBezTo>
                      <a:pt x="1752" y="2218"/>
                      <a:pt x="1661" y="2224"/>
                      <a:pt x="1568" y="2224"/>
                    </a:cubicBezTo>
                    <a:cubicBezTo>
                      <a:pt x="1481" y="2224"/>
                      <a:pt x="1394" y="2218"/>
                      <a:pt x="1308" y="2209"/>
                    </a:cubicBezTo>
                    <a:cubicBezTo>
                      <a:pt x="1162" y="2185"/>
                      <a:pt x="1027" y="2151"/>
                      <a:pt x="902" y="2099"/>
                    </a:cubicBezTo>
                    <a:cubicBezTo>
                      <a:pt x="831" y="2070"/>
                      <a:pt x="760" y="2031"/>
                      <a:pt x="693" y="1983"/>
                    </a:cubicBezTo>
                    <a:cubicBezTo>
                      <a:pt x="705" y="1909"/>
                      <a:pt x="728" y="1835"/>
                      <a:pt x="757" y="1764"/>
                    </a:cubicBezTo>
                    <a:cubicBezTo>
                      <a:pt x="789" y="1687"/>
                      <a:pt x="834" y="1616"/>
                      <a:pt x="883" y="1548"/>
                    </a:cubicBezTo>
                    <a:cubicBezTo>
                      <a:pt x="937" y="1481"/>
                      <a:pt x="1002" y="1417"/>
                      <a:pt x="1076" y="1359"/>
                    </a:cubicBezTo>
                    <a:cubicBezTo>
                      <a:pt x="1159" y="1294"/>
                      <a:pt x="1250" y="1243"/>
                      <a:pt x="1349" y="1201"/>
                    </a:cubicBezTo>
                    <a:cubicBezTo>
                      <a:pt x="1462" y="1153"/>
                      <a:pt x="1581" y="1120"/>
                      <a:pt x="1703" y="1104"/>
                    </a:cubicBezTo>
                    <a:cubicBezTo>
                      <a:pt x="1771" y="1095"/>
                      <a:pt x="1838" y="1092"/>
                      <a:pt x="1906" y="1092"/>
                    </a:cubicBezTo>
                    <a:close/>
                    <a:moveTo>
                      <a:pt x="2604" y="0"/>
                    </a:moveTo>
                    <a:cubicBezTo>
                      <a:pt x="2543" y="0"/>
                      <a:pt x="2479" y="10"/>
                      <a:pt x="2411" y="30"/>
                    </a:cubicBezTo>
                    <a:cubicBezTo>
                      <a:pt x="2276" y="68"/>
                      <a:pt x="2153" y="142"/>
                      <a:pt x="2031" y="223"/>
                    </a:cubicBezTo>
                    <a:lnTo>
                      <a:pt x="1987" y="254"/>
                    </a:lnTo>
                    <a:cubicBezTo>
                      <a:pt x="1887" y="319"/>
                      <a:pt x="1780" y="389"/>
                      <a:pt x="1667" y="441"/>
                    </a:cubicBezTo>
                    <a:cubicBezTo>
                      <a:pt x="1658" y="444"/>
                      <a:pt x="1648" y="447"/>
                      <a:pt x="1639" y="451"/>
                    </a:cubicBezTo>
                    <a:cubicBezTo>
                      <a:pt x="1523" y="435"/>
                      <a:pt x="1404" y="403"/>
                      <a:pt x="1291" y="370"/>
                    </a:cubicBezTo>
                    <a:cubicBezTo>
                      <a:pt x="1179" y="342"/>
                      <a:pt x="1066" y="309"/>
                      <a:pt x="950" y="293"/>
                    </a:cubicBezTo>
                    <a:cubicBezTo>
                      <a:pt x="886" y="284"/>
                      <a:pt x="831" y="281"/>
                      <a:pt x="779" y="281"/>
                    </a:cubicBezTo>
                    <a:cubicBezTo>
                      <a:pt x="718" y="281"/>
                      <a:pt x="660" y="287"/>
                      <a:pt x="599" y="300"/>
                    </a:cubicBezTo>
                    <a:cubicBezTo>
                      <a:pt x="483" y="325"/>
                      <a:pt x="374" y="386"/>
                      <a:pt x="274" y="480"/>
                    </a:cubicBezTo>
                    <a:cubicBezTo>
                      <a:pt x="191" y="557"/>
                      <a:pt x="123" y="651"/>
                      <a:pt x="75" y="753"/>
                    </a:cubicBezTo>
                    <a:cubicBezTo>
                      <a:pt x="33" y="847"/>
                      <a:pt x="10" y="950"/>
                      <a:pt x="7" y="1056"/>
                    </a:cubicBezTo>
                    <a:cubicBezTo>
                      <a:pt x="0" y="1153"/>
                      <a:pt x="17" y="1255"/>
                      <a:pt x="48" y="1362"/>
                    </a:cubicBezTo>
                    <a:cubicBezTo>
                      <a:pt x="75" y="1455"/>
                      <a:pt x="119" y="1555"/>
                      <a:pt x="177" y="1652"/>
                    </a:cubicBezTo>
                    <a:cubicBezTo>
                      <a:pt x="287" y="1829"/>
                      <a:pt x="442" y="1989"/>
                      <a:pt x="628" y="2115"/>
                    </a:cubicBezTo>
                    <a:cubicBezTo>
                      <a:pt x="779" y="2221"/>
                      <a:pt x="972" y="2295"/>
                      <a:pt x="1198" y="2337"/>
                    </a:cubicBezTo>
                    <a:cubicBezTo>
                      <a:pt x="1320" y="2359"/>
                      <a:pt x="1446" y="2369"/>
                      <a:pt x="1571" y="2369"/>
                    </a:cubicBezTo>
                    <a:cubicBezTo>
                      <a:pt x="1871" y="2369"/>
                      <a:pt x="2177" y="2305"/>
                      <a:pt x="2450" y="2176"/>
                    </a:cubicBezTo>
                    <a:cubicBezTo>
                      <a:pt x="2640" y="2089"/>
                      <a:pt x="2814" y="1964"/>
                      <a:pt x="2952" y="1815"/>
                    </a:cubicBezTo>
                    <a:cubicBezTo>
                      <a:pt x="3022" y="1741"/>
                      <a:pt x="3084" y="1655"/>
                      <a:pt x="3138" y="1564"/>
                    </a:cubicBezTo>
                    <a:cubicBezTo>
                      <a:pt x="3181" y="1494"/>
                      <a:pt x="3216" y="1417"/>
                      <a:pt x="3248" y="1323"/>
                    </a:cubicBezTo>
                    <a:cubicBezTo>
                      <a:pt x="3277" y="1239"/>
                      <a:pt x="3300" y="1150"/>
                      <a:pt x="3312" y="1056"/>
                    </a:cubicBezTo>
                    <a:cubicBezTo>
                      <a:pt x="3328" y="960"/>
                      <a:pt x="3335" y="866"/>
                      <a:pt x="3328" y="776"/>
                    </a:cubicBezTo>
                    <a:cubicBezTo>
                      <a:pt x="3319" y="576"/>
                      <a:pt x="3261" y="403"/>
                      <a:pt x="3158" y="267"/>
                    </a:cubicBezTo>
                    <a:cubicBezTo>
                      <a:pt x="3123" y="223"/>
                      <a:pt x="3080" y="184"/>
                      <a:pt x="3026" y="142"/>
                    </a:cubicBezTo>
                    <a:cubicBezTo>
                      <a:pt x="2981" y="104"/>
                      <a:pt x="2923" y="74"/>
                      <a:pt x="2845" y="46"/>
                    </a:cubicBezTo>
                    <a:cubicBezTo>
                      <a:pt x="2781" y="19"/>
                      <a:pt x="2707" y="3"/>
                      <a:pt x="263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2048132" y="2278393"/>
                <a:ext cx="39624" cy="13585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64" extrusionOk="0">
                    <a:moveTo>
                      <a:pt x="75" y="1"/>
                    </a:moveTo>
                    <a:cubicBezTo>
                      <a:pt x="55" y="1"/>
                      <a:pt x="36" y="10"/>
                      <a:pt x="24" y="23"/>
                    </a:cubicBezTo>
                    <a:cubicBezTo>
                      <a:pt x="10" y="36"/>
                      <a:pt x="0" y="56"/>
                      <a:pt x="4" y="75"/>
                    </a:cubicBezTo>
                    <a:cubicBezTo>
                      <a:pt x="30" y="323"/>
                      <a:pt x="72" y="567"/>
                      <a:pt x="110" y="812"/>
                    </a:cubicBezTo>
                    <a:cubicBezTo>
                      <a:pt x="113" y="828"/>
                      <a:pt x="129" y="847"/>
                      <a:pt x="143" y="854"/>
                    </a:cubicBezTo>
                    <a:cubicBezTo>
                      <a:pt x="153" y="860"/>
                      <a:pt x="166" y="863"/>
                      <a:pt x="178" y="863"/>
                    </a:cubicBezTo>
                    <a:cubicBezTo>
                      <a:pt x="185" y="863"/>
                      <a:pt x="191" y="862"/>
                      <a:pt x="197" y="860"/>
                    </a:cubicBezTo>
                    <a:cubicBezTo>
                      <a:pt x="217" y="857"/>
                      <a:pt x="232" y="844"/>
                      <a:pt x="242" y="828"/>
                    </a:cubicBezTo>
                    <a:cubicBezTo>
                      <a:pt x="252" y="809"/>
                      <a:pt x="252" y="793"/>
                      <a:pt x="248" y="773"/>
                    </a:cubicBezTo>
                    <a:cubicBezTo>
                      <a:pt x="223" y="599"/>
                      <a:pt x="190" y="429"/>
                      <a:pt x="168" y="255"/>
                    </a:cubicBezTo>
                    <a:lnTo>
                      <a:pt x="168" y="252"/>
                    </a:lnTo>
                    <a:cubicBezTo>
                      <a:pt x="159" y="194"/>
                      <a:pt x="152" y="133"/>
                      <a:pt x="146" y="75"/>
                    </a:cubicBezTo>
                    <a:cubicBezTo>
                      <a:pt x="146" y="56"/>
                      <a:pt x="139" y="36"/>
                      <a:pt x="126" y="23"/>
                    </a:cubicBezTo>
                    <a:cubicBezTo>
                      <a:pt x="113" y="10"/>
                      <a:pt x="94" y="1"/>
                      <a:pt x="7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824547" y="2004180"/>
                <a:ext cx="425170" cy="32862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090" extrusionOk="0">
                    <a:moveTo>
                      <a:pt x="1561" y="1"/>
                    </a:moveTo>
                    <a:cubicBezTo>
                      <a:pt x="1452" y="1"/>
                      <a:pt x="1336" y="10"/>
                      <a:pt x="1214" y="26"/>
                    </a:cubicBezTo>
                    <a:cubicBezTo>
                      <a:pt x="1005" y="51"/>
                      <a:pt x="808" y="103"/>
                      <a:pt x="628" y="184"/>
                    </a:cubicBezTo>
                    <a:cubicBezTo>
                      <a:pt x="544" y="219"/>
                      <a:pt x="461" y="271"/>
                      <a:pt x="377" y="329"/>
                    </a:cubicBezTo>
                    <a:cubicBezTo>
                      <a:pt x="302" y="380"/>
                      <a:pt x="235" y="445"/>
                      <a:pt x="177" y="522"/>
                    </a:cubicBezTo>
                    <a:cubicBezTo>
                      <a:pt x="132" y="576"/>
                      <a:pt x="94" y="644"/>
                      <a:pt x="58" y="730"/>
                    </a:cubicBezTo>
                    <a:cubicBezTo>
                      <a:pt x="23" y="812"/>
                      <a:pt x="3" y="895"/>
                      <a:pt x="0" y="978"/>
                    </a:cubicBezTo>
                    <a:cubicBezTo>
                      <a:pt x="0" y="1046"/>
                      <a:pt x="13" y="1114"/>
                      <a:pt x="39" y="1185"/>
                    </a:cubicBezTo>
                    <a:cubicBezTo>
                      <a:pt x="64" y="1243"/>
                      <a:pt x="103" y="1297"/>
                      <a:pt x="155" y="1352"/>
                    </a:cubicBezTo>
                    <a:cubicBezTo>
                      <a:pt x="244" y="1439"/>
                      <a:pt x="373" y="1510"/>
                      <a:pt x="534" y="1561"/>
                    </a:cubicBezTo>
                    <a:cubicBezTo>
                      <a:pt x="599" y="1580"/>
                      <a:pt x="673" y="1596"/>
                      <a:pt x="766" y="1610"/>
                    </a:cubicBezTo>
                    <a:cubicBezTo>
                      <a:pt x="818" y="1619"/>
                      <a:pt x="872" y="1623"/>
                      <a:pt x="927" y="1626"/>
                    </a:cubicBezTo>
                    <a:lnTo>
                      <a:pt x="927" y="1638"/>
                    </a:lnTo>
                    <a:lnTo>
                      <a:pt x="930" y="1651"/>
                    </a:lnTo>
                    <a:cubicBezTo>
                      <a:pt x="937" y="1690"/>
                      <a:pt x="950" y="1732"/>
                      <a:pt x="969" y="1780"/>
                    </a:cubicBezTo>
                    <a:cubicBezTo>
                      <a:pt x="995" y="1847"/>
                      <a:pt x="1040" y="1909"/>
                      <a:pt x="1091" y="1960"/>
                    </a:cubicBezTo>
                    <a:cubicBezTo>
                      <a:pt x="1178" y="2041"/>
                      <a:pt x="1297" y="2089"/>
                      <a:pt x="1416" y="2089"/>
                    </a:cubicBezTo>
                    <a:lnTo>
                      <a:pt x="1458" y="2089"/>
                    </a:lnTo>
                    <a:cubicBezTo>
                      <a:pt x="1526" y="2082"/>
                      <a:pt x="1593" y="2063"/>
                      <a:pt x="1651" y="2031"/>
                    </a:cubicBezTo>
                    <a:cubicBezTo>
                      <a:pt x="1709" y="1999"/>
                      <a:pt x="1764" y="1957"/>
                      <a:pt x="1813" y="1893"/>
                    </a:cubicBezTo>
                    <a:cubicBezTo>
                      <a:pt x="1857" y="1841"/>
                      <a:pt x="1890" y="1770"/>
                      <a:pt x="1912" y="1693"/>
                    </a:cubicBezTo>
                    <a:cubicBezTo>
                      <a:pt x="1928" y="1632"/>
                      <a:pt x="1938" y="1565"/>
                      <a:pt x="1935" y="1491"/>
                    </a:cubicBezTo>
                    <a:cubicBezTo>
                      <a:pt x="2025" y="1481"/>
                      <a:pt x="2108" y="1461"/>
                      <a:pt x="2186" y="1433"/>
                    </a:cubicBezTo>
                    <a:cubicBezTo>
                      <a:pt x="2230" y="1416"/>
                      <a:pt x="2272" y="1397"/>
                      <a:pt x="2308" y="1381"/>
                    </a:cubicBezTo>
                    <a:cubicBezTo>
                      <a:pt x="2343" y="1362"/>
                      <a:pt x="2379" y="1339"/>
                      <a:pt x="2420" y="1307"/>
                    </a:cubicBezTo>
                    <a:cubicBezTo>
                      <a:pt x="2543" y="1220"/>
                      <a:pt x="2636" y="1088"/>
                      <a:pt x="2675" y="947"/>
                    </a:cubicBezTo>
                    <a:cubicBezTo>
                      <a:pt x="2694" y="879"/>
                      <a:pt x="2704" y="812"/>
                      <a:pt x="2697" y="741"/>
                    </a:cubicBezTo>
                    <a:cubicBezTo>
                      <a:pt x="2694" y="666"/>
                      <a:pt x="2675" y="595"/>
                      <a:pt x="2646" y="522"/>
                    </a:cubicBezTo>
                    <a:cubicBezTo>
                      <a:pt x="2617" y="457"/>
                      <a:pt x="2578" y="396"/>
                      <a:pt x="2520" y="332"/>
                    </a:cubicBezTo>
                    <a:cubicBezTo>
                      <a:pt x="2469" y="274"/>
                      <a:pt x="2404" y="222"/>
                      <a:pt x="2327" y="174"/>
                    </a:cubicBezTo>
                    <a:cubicBezTo>
                      <a:pt x="2186" y="90"/>
                      <a:pt x="2012" y="35"/>
                      <a:pt x="1793" y="13"/>
                    </a:cubicBezTo>
                    <a:cubicBezTo>
                      <a:pt x="1719" y="7"/>
                      <a:pt x="1642" y="1"/>
                      <a:pt x="156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2042629" y="2032010"/>
                <a:ext cx="148904" cy="70913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51" extrusionOk="0">
                    <a:moveTo>
                      <a:pt x="396" y="0"/>
                    </a:moveTo>
                    <a:cubicBezTo>
                      <a:pt x="187" y="0"/>
                      <a:pt x="23" y="71"/>
                      <a:pt x="13" y="177"/>
                    </a:cubicBezTo>
                    <a:cubicBezTo>
                      <a:pt x="1" y="296"/>
                      <a:pt x="197" y="418"/>
                      <a:pt x="451" y="445"/>
                    </a:cubicBezTo>
                    <a:cubicBezTo>
                      <a:pt x="487" y="448"/>
                      <a:pt x="518" y="451"/>
                      <a:pt x="551" y="451"/>
                    </a:cubicBezTo>
                    <a:cubicBezTo>
                      <a:pt x="760" y="451"/>
                      <a:pt x="924" y="377"/>
                      <a:pt x="934" y="274"/>
                    </a:cubicBezTo>
                    <a:cubicBezTo>
                      <a:pt x="947" y="152"/>
                      <a:pt x="750" y="32"/>
                      <a:pt x="496" y="7"/>
                    </a:cubicBezTo>
                    <a:cubicBezTo>
                      <a:pt x="464" y="3"/>
                      <a:pt x="429" y="0"/>
                      <a:pt x="396" y="0"/>
                    </a:cubicBezTo>
                    <a:close/>
                  </a:path>
                </a:pathLst>
              </a:custGeom>
              <a:solidFill>
                <a:srgbClr val="965F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1053794" y="2027608"/>
                <a:ext cx="591213" cy="595921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790" extrusionOk="0">
                    <a:moveTo>
                      <a:pt x="1817" y="1"/>
                    </a:moveTo>
                    <a:cubicBezTo>
                      <a:pt x="1721" y="1"/>
                      <a:pt x="1623" y="10"/>
                      <a:pt x="1526" y="28"/>
                    </a:cubicBezTo>
                    <a:cubicBezTo>
                      <a:pt x="596" y="202"/>
                      <a:pt x="0" y="1180"/>
                      <a:pt x="193" y="2214"/>
                    </a:cubicBezTo>
                    <a:cubicBezTo>
                      <a:pt x="369" y="3135"/>
                      <a:pt x="1117" y="3789"/>
                      <a:pt x="1939" y="3789"/>
                    </a:cubicBezTo>
                    <a:cubicBezTo>
                      <a:pt x="2036" y="3789"/>
                      <a:pt x="2133" y="3780"/>
                      <a:pt x="2230" y="3762"/>
                    </a:cubicBezTo>
                    <a:cubicBezTo>
                      <a:pt x="3161" y="3588"/>
                      <a:pt x="3760" y="2609"/>
                      <a:pt x="3563" y="1576"/>
                    </a:cubicBezTo>
                    <a:cubicBezTo>
                      <a:pt x="3390" y="655"/>
                      <a:pt x="2640" y="1"/>
                      <a:pt x="181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1219202" y="2103394"/>
                <a:ext cx="413692" cy="416987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52" extrusionOk="0">
                    <a:moveTo>
                      <a:pt x="1271" y="0"/>
                    </a:moveTo>
                    <a:cubicBezTo>
                      <a:pt x="1204" y="0"/>
                      <a:pt x="1137" y="6"/>
                      <a:pt x="1069" y="19"/>
                    </a:cubicBezTo>
                    <a:cubicBezTo>
                      <a:pt x="419" y="142"/>
                      <a:pt x="0" y="827"/>
                      <a:pt x="139" y="1548"/>
                    </a:cubicBezTo>
                    <a:cubicBezTo>
                      <a:pt x="261" y="2195"/>
                      <a:pt x="785" y="2652"/>
                      <a:pt x="1360" y="2652"/>
                    </a:cubicBezTo>
                    <a:cubicBezTo>
                      <a:pt x="1427" y="2652"/>
                      <a:pt x="1494" y="2646"/>
                      <a:pt x="1562" y="2633"/>
                    </a:cubicBezTo>
                    <a:cubicBezTo>
                      <a:pt x="2215" y="2510"/>
                      <a:pt x="2631" y="1825"/>
                      <a:pt x="2495" y="1104"/>
                    </a:cubicBezTo>
                    <a:cubicBezTo>
                      <a:pt x="2374" y="458"/>
                      <a:pt x="1847" y="0"/>
                      <a:pt x="1271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1135712" y="2335626"/>
                <a:ext cx="192459" cy="77202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491" extrusionOk="0">
                    <a:moveTo>
                      <a:pt x="847" y="1"/>
                    </a:moveTo>
                    <a:cubicBezTo>
                      <a:pt x="762" y="1"/>
                      <a:pt x="668" y="10"/>
                      <a:pt x="570" y="29"/>
                    </a:cubicBezTo>
                    <a:cubicBezTo>
                      <a:pt x="249" y="90"/>
                      <a:pt x="1" y="235"/>
                      <a:pt x="23" y="357"/>
                    </a:cubicBezTo>
                    <a:cubicBezTo>
                      <a:pt x="39" y="441"/>
                      <a:pt x="185" y="490"/>
                      <a:pt x="384" y="490"/>
                    </a:cubicBezTo>
                    <a:cubicBezTo>
                      <a:pt x="467" y="490"/>
                      <a:pt x="559" y="482"/>
                      <a:pt x="654" y="464"/>
                    </a:cubicBezTo>
                    <a:cubicBezTo>
                      <a:pt x="979" y="403"/>
                      <a:pt x="1223" y="255"/>
                      <a:pt x="1201" y="136"/>
                    </a:cubicBezTo>
                    <a:cubicBezTo>
                      <a:pt x="1185" y="50"/>
                      <a:pt x="1042" y="1"/>
                      <a:pt x="84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1103578" y="1599464"/>
                <a:ext cx="346394" cy="16887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074" extrusionOk="0">
                    <a:moveTo>
                      <a:pt x="1548" y="1"/>
                    </a:moveTo>
                    <a:cubicBezTo>
                      <a:pt x="1375" y="1"/>
                      <a:pt x="1177" y="28"/>
                      <a:pt x="973" y="86"/>
                    </a:cubicBezTo>
                    <a:cubicBezTo>
                      <a:pt x="406" y="244"/>
                      <a:pt x="1" y="575"/>
                      <a:pt x="69" y="826"/>
                    </a:cubicBezTo>
                    <a:cubicBezTo>
                      <a:pt x="114" y="986"/>
                      <a:pt x="345" y="1074"/>
                      <a:pt x="656" y="1074"/>
                    </a:cubicBezTo>
                    <a:cubicBezTo>
                      <a:pt x="828" y="1074"/>
                      <a:pt x="1024" y="1047"/>
                      <a:pt x="1227" y="991"/>
                    </a:cubicBezTo>
                    <a:cubicBezTo>
                      <a:pt x="1797" y="829"/>
                      <a:pt x="2202" y="498"/>
                      <a:pt x="2132" y="250"/>
                    </a:cubicBezTo>
                    <a:cubicBezTo>
                      <a:pt x="2086" y="89"/>
                      <a:pt x="1857" y="1"/>
                      <a:pt x="154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2459609" y="1861885"/>
                <a:ext cx="550331" cy="597493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3800" extrusionOk="0">
                    <a:moveTo>
                      <a:pt x="1741" y="0"/>
                    </a:moveTo>
                    <a:cubicBezTo>
                      <a:pt x="1723" y="0"/>
                      <a:pt x="1705" y="0"/>
                      <a:pt x="1687" y="1"/>
                    </a:cubicBezTo>
                    <a:cubicBezTo>
                      <a:pt x="741" y="30"/>
                      <a:pt x="1" y="909"/>
                      <a:pt x="36" y="1958"/>
                    </a:cubicBezTo>
                    <a:cubicBezTo>
                      <a:pt x="71" y="2984"/>
                      <a:pt x="837" y="3799"/>
                      <a:pt x="1759" y="3799"/>
                    </a:cubicBezTo>
                    <a:cubicBezTo>
                      <a:pt x="1777" y="3799"/>
                      <a:pt x="1795" y="3799"/>
                      <a:pt x="1813" y="3798"/>
                    </a:cubicBezTo>
                    <a:cubicBezTo>
                      <a:pt x="2759" y="3770"/>
                      <a:pt x="3499" y="2891"/>
                      <a:pt x="3464" y="1842"/>
                    </a:cubicBezTo>
                    <a:cubicBezTo>
                      <a:pt x="3429" y="813"/>
                      <a:pt x="2663" y="0"/>
                      <a:pt x="174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2464169" y="1954966"/>
                <a:ext cx="384760" cy="417931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2658" extrusionOk="0">
                    <a:moveTo>
                      <a:pt x="1219" y="0"/>
                    </a:moveTo>
                    <a:cubicBezTo>
                      <a:pt x="1207" y="0"/>
                      <a:pt x="1194" y="0"/>
                      <a:pt x="1182" y="1"/>
                    </a:cubicBezTo>
                    <a:cubicBezTo>
                      <a:pt x="518" y="20"/>
                      <a:pt x="0" y="635"/>
                      <a:pt x="26" y="1369"/>
                    </a:cubicBezTo>
                    <a:cubicBezTo>
                      <a:pt x="48" y="2089"/>
                      <a:pt x="585" y="2657"/>
                      <a:pt x="1231" y="2657"/>
                    </a:cubicBezTo>
                    <a:cubicBezTo>
                      <a:pt x="1244" y="2657"/>
                      <a:pt x="1256" y="2657"/>
                      <a:pt x="1269" y="2656"/>
                    </a:cubicBezTo>
                    <a:cubicBezTo>
                      <a:pt x="1931" y="2637"/>
                      <a:pt x="2447" y="2022"/>
                      <a:pt x="2424" y="1288"/>
                    </a:cubicBezTo>
                    <a:cubicBezTo>
                      <a:pt x="2399" y="568"/>
                      <a:pt x="1863" y="0"/>
                      <a:pt x="1219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>
                <a:off x="2764797" y="2147733"/>
                <a:ext cx="189943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444" extrusionOk="0">
                    <a:moveTo>
                      <a:pt x="659" y="0"/>
                    </a:moveTo>
                    <a:cubicBezTo>
                      <a:pt x="638" y="0"/>
                      <a:pt x="617" y="0"/>
                      <a:pt x="596" y="1"/>
                    </a:cubicBezTo>
                    <a:cubicBezTo>
                      <a:pt x="267" y="11"/>
                      <a:pt x="0" y="117"/>
                      <a:pt x="7" y="239"/>
                    </a:cubicBezTo>
                    <a:cubicBezTo>
                      <a:pt x="10" y="356"/>
                      <a:pt x="255" y="443"/>
                      <a:pt x="565" y="443"/>
                    </a:cubicBezTo>
                    <a:cubicBezTo>
                      <a:pt x="580" y="443"/>
                      <a:pt x="596" y="443"/>
                      <a:pt x="612" y="442"/>
                    </a:cubicBezTo>
                    <a:cubicBezTo>
                      <a:pt x="943" y="432"/>
                      <a:pt x="1207" y="323"/>
                      <a:pt x="1204" y="201"/>
                    </a:cubicBezTo>
                    <a:cubicBezTo>
                      <a:pt x="1198" y="87"/>
                      <a:pt x="961" y="0"/>
                      <a:pt x="65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2464384" y="1430754"/>
                <a:ext cx="340262" cy="148902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947" extrusionOk="0">
                    <a:moveTo>
                      <a:pt x="984" y="1"/>
                    </a:moveTo>
                    <a:cubicBezTo>
                      <a:pt x="449" y="1"/>
                      <a:pt x="25" y="176"/>
                      <a:pt x="13" y="415"/>
                    </a:cubicBezTo>
                    <a:cubicBezTo>
                      <a:pt x="1" y="677"/>
                      <a:pt x="467" y="911"/>
                      <a:pt x="1056" y="944"/>
                    </a:cubicBezTo>
                    <a:cubicBezTo>
                      <a:pt x="1097" y="946"/>
                      <a:pt x="1137" y="947"/>
                      <a:pt x="1177" y="947"/>
                    </a:cubicBezTo>
                    <a:cubicBezTo>
                      <a:pt x="1714" y="947"/>
                      <a:pt x="2138" y="771"/>
                      <a:pt x="2151" y="528"/>
                    </a:cubicBezTo>
                    <a:cubicBezTo>
                      <a:pt x="2164" y="271"/>
                      <a:pt x="1696" y="36"/>
                      <a:pt x="1108" y="4"/>
                    </a:cubicBezTo>
                    <a:cubicBezTo>
                      <a:pt x="1066" y="2"/>
                      <a:pt x="1025" y="1"/>
                      <a:pt x="98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643888" y="1584056"/>
                <a:ext cx="2806847" cy="1273289"/>
              </a:xfrm>
              <a:custGeom>
                <a:avLst/>
                <a:gdLst/>
                <a:ahLst/>
                <a:cxnLst/>
                <a:rect l="l" t="t" r="r" b="b"/>
                <a:pathLst>
                  <a:path w="17851" h="8098" extrusionOk="0">
                    <a:moveTo>
                      <a:pt x="11471" y="2112"/>
                    </a:moveTo>
                    <a:cubicBezTo>
                      <a:pt x="11471" y="2114"/>
                      <a:pt x="11471" y="2114"/>
                      <a:pt x="11470" y="2115"/>
                    </a:cubicBezTo>
                    <a:lnTo>
                      <a:pt x="11470" y="2115"/>
                    </a:lnTo>
                    <a:cubicBezTo>
                      <a:pt x="11471" y="2114"/>
                      <a:pt x="11471" y="2113"/>
                      <a:pt x="11471" y="2112"/>
                    </a:cubicBezTo>
                    <a:close/>
                    <a:moveTo>
                      <a:pt x="407" y="3481"/>
                    </a:moveTo>
                    <a:lnTo>
                      <a:pt x="407" y="3481"/>
                    </a:lnTo>
                    <a:cubicBezTo>
                      <a:pt x="406" y="3483"/>
                      <a:pt x="406" y="3484"/>
                      <a:pt x="406" y="3484"/>
                    </a:cubicBezTo>
                    <a:cubicBezTo>
                      <a:pt x="406" y="3485"/>
                      <a:pt x="405" y="3487"/>
                      <a:pt x="404" y="3488"/>
                    </a:cubicBezTo>
                    <a:lnTo>
                      <a:pt x="404" y="3488"/>
                    </a:lnTo>
                    <a:cubicBezTo>
                      <a:pt x="405" y="3488"/>
                      <a:pt x="405" y="3487"/>
                      <a:pt x="406" y="3487"/>
                    </a:cubicBezTo>
                    <a:cubicBezTo>
                      <a:pt x="406" y="3485"/>
                      <a:pt x="406" y="3483"/>
                      <a:pt x="407" y="3481"/>
                    </a:cubicBezTo>
                    <a:close/>
                    <a:moveTo>
                      <a:pt x="404" y="3488"/>
                    </a:moveTo>
                    <a:cubicBezTo>
                      <a:pt x="403" y="3490"/>
                      <a:pt x="403" y="3490"/>
                      <a:pt x="403" y="3493"/>
                    </a:cubicBezTo>
                    <a:cubicBezTo>
                      <a:pt x="403" y="3491"/>
                      <a:pt x="403" y="3490"/>
                      <a:pt x="404" y="3488"/>
                    </a:cubicBezTo>
                    <a:close/>
                    <a:moveTo>
                      <a:pt x="14454" y="145"/>
                    </a:moveTo>
                    <a:cubicBezTo>
                      <a:pt x="14542" y="145"/>
                      <a:pt x="14631" y="149"/>
                      <a:pt x="14719" y="155"/>
                    </a:cubicBezTo>
                    <a:cubicBezTo>
                      <a:pt x="14725" y="158"/>
                      <a:pt x="14735" y="158"/>
                      <a:pt x="14741" y="158"/>
                    </a:cubicBezTo>
                    <a:lnTo>
                      <a:pt x="14754" y="158"/>
                    </a:lnTo>
                    <a:cubicBezTo>
                      <a:pt x="14757" y="162"/>
                      <a:pt x="14764" y="162"/>
                      <a:pt x="14767" y="162"/>
                    </a:cubicBezTo>
                    <a:cubicBezTo>
                      <a:pt x="14774" y="162"/>
                      <a:pt x="14783" y="162"/>
                      <a:pt x="14790" y="165"/>
                    </a:cubicBezTo>
                    <a:lnTo>
                      <a:pt x="14793" y="165"/>
                    </a:lnTo>
                    <a:cubicBezTo>
                      <a:pt x="14818" y="168"/>
                      <a:pt x="14845" y="168"/>
                      <a:pt x="14870" y="174"/>
                    </a:cubicBezTo>
                    <a:cubicBezTo>
                      <a:pt x="14906" y="177"/>
                      <a:pt x="14937" y="184"/>
                      <a:pt x="14973" y="187"/>
                    </a:cubicBezTo>
                    <a:cubicBezTo>
                      <a:pt x="15218" y="232"/>
                      <a:pt x="15456" y="300"/>
                      <a:pt x="15684" y="397"/>
                    </a:cubicBezTo>
                    <a:cubicBezTo>
                      <a:pt x="15939" y="506"/>
                      <a:pt x="16180" y="648"/>
                      <a:pt x="16402" y="815"/>
                    </a:cubicBezTo>
                    <a:cubicBezTo>
                      <a:pt x="16618" y="985"/>
                      <a:pt x="16814" y="1179"/>
                      <a:pt x="16984" y="1398"/>
                    </a:cubicBezTo>
                    <a:cubicBezTo>
                      <a:pt x="17149" y="1613"/>
                      <a:pt x="17287" y="1848"/>
                      <a:pt x="17397" y="2099"/>
                    </a:cubicBezTo>
                    <a:cubicBezTo>
                      <a:pt x="17506" y="2364"/>
                      <a:pt x="17583" y="2640"/>
                      <a:pt x="17622" y="2924"/>
                    </a:cubicBezTo>
                    <a:cubicBezTo>
                      <a:pt x="17660" y="3209"/>
                      <a:pt x="17660" y="3503"/>
                      <a:pt x="17626" y="3793"/>
                    </a:cubicBezTo>
                    <a:cubicBezTo>
                      <a:pt x="17587" y="4072"/>
                      <a:pt x="17513" y="4346"/>
                      <a:pt x="17403" y="4607"/>
                    </a:cubicBezTo>
                    <a:cubicBezTo>
                      <a:pt x="17293" y="4864"/>
                      <a:pt x="17149" y="5109"/>
                      <a:pt x="16978" y="5331"/>
                    </a:cubicBezTo>
                    <a:cubicBezTo>
                      <a:pt x="16808" y="5546"/>
                      <a:pt x="16614" y="5743"/>
                      <a:pt x="16399" y="5910"/>
                    </a:cubicBezTo>
                    <a:cubicBezTo>
                      <a:pt x="16177" y="6078"/>
                      <a:pt x="15939" y="6219"/>
                      <a:pt x="15684" y="6326"/>
                    </a:cubicBezTo>
                    <a:cubicBezTo>
                      <a:pt x="15424" y="6434"/>
                      <a:pt x="15150" y="6509"/>
                      <a:pt x="14870" y="6550"/>
                    </a:cubicBezTo>
                    <a:cubicBezTo>
                      <a:pt x="14727" y="6568"/>
                      <a:pt x="14583" y="6577"/>
                      <a:pt x="14438" y="6577"/>
                    </a:cubicBezTo>
                    <a:cubicBezTo>
                      <a:pt x="14294" y="6577"/>
                      <a:pt x="14149" y="6568"/>
                      <a:pt x="14004" y="6550"/>
                    </a:cubicBezTo>
                    <a:cubicBezTo>
                      <a:pt x="13725" y="6512"/>
                      <a:pt x="13450" y="6434"/>
                      <a:pt x="13190" y="6329"/>
                    </a:cubicBezTo>
                    <a:cubicBezTo>
                      <a:pt x="12933" y="6219"/>
                      <a:pt x="12691" y="6078"/>
                      <a:pt x="12469" y="5907"/>
                    </a:cubicBezTo>
                    <a:cubicBezTo>
                      <a:pt x="12253" y="5739"/>
                      <a:pt x="12057" y="5543"/>
                      <a:pt x="11890" y="5327"/>
                    </a:cubicBezTo>
                    <a:cubicBezTo>
                      <a:pt x="11722" y="5106"/>
                      <a:pt x="11581" y="4867"/>
                      <a:pt x="11471" y="4613"/>
                    </a:cubicBezTo>
                    <a:cubicBezTo>
                      <a:pt x="11468" y="4607"/>
                      <a:pt x="11468" y="4604"/>
                      <a:pt x="11465" y="4597"/>
                    </a:cubicBezTo>
                    <a:lnTo>
                      <a:pt x="11465" y="4594"/>
                    </a:lnTo>
                    <a:cubicBezTo>
                      <a:pt x="11359" y="4336"/>
                      <a:pt x="11284" y="4066"/>
                      <a:pt x="11246" y="3793"/>
                    </a:cubicBezTo>
                    <a:cubicBezTo>
                      <a:pt x="11240" y="3738"/>
                      <a:pt x="11236" y="3683"/>
                      <a:pt x="11230" y="3631"/>
                    </a:cubicBezTo>
                    <a:lnTo>
                      <a:pt x="11230" y="3628"/>
                    </a:lnTo>
                    <a:lnTo>
                      <a:pt x="11230" y="3603"/>
                    </a:lnTo>
                    <a:cubicBezTo>
                      <a:pt x="11230" y="3603"/>
                      <a:pt x="11230" y="3599"/>
                      <a:pt x="11226" y="3596"/>
                    </a:cubicBezTo>
                    <a:lnTo>
                      <a:pt x="11226" y="3576"/>
                    </a:lnTo>
                    <a:lnTo>
                      <a:pt x="11226" y="3567"/>
                    </a:lnTo>
                    <a:lnTo>
                      <a:pt x="11226" y="3551"/>
                    </a:lnTo>
                    <a:cubicBezTo>
                      <a:pt x="11223" y="3545"/>
                      <a:pt x="11223" y="3542"/>
                      <a:pt x="11223" y="3535"/>
                    </a:cubicBezTo>
                    <a:lnTo>
                      <a:pt x="11223" y="3522"/>
                    </a:lnTo>
                    <a:lnTo>
                      <a:pt x="11223" y="3503"/>
                    </a:lnTo>
                    <a:lnTo>
                      <a:pt x="11223" y="3496"/>
                    </a:lnTo>
                    <a:cubicBezTo>
                      <a:pt x="11223" y="3490"/>
                      <a:pt x="11220" y="3480"/>
                      <a:pt x="11220" y="3470"/>
                    </a:cubicBezTo>
                    <a:cubicBezTo>
                      <a:pt x="11217" y="3290"/>
                      <a:pt x="11223" y="3110"/>
                      <a:pt x="11246" y="2930"/>
                    </a:cubicBezTo>
                    <a:cubicBezTo>
                      <a:pt x="11253" y="2881"/>
                      <a:pt x="11262" y="2836"/>
                      <a:pt x="11268" y="2791"/>
                    </a:cubicBezTo>
                    <a:cubicBezTo>
                      <a:pt x="11272" y="2788"/>
                      <a:pt x="11272" y="2785"/>
                      <a:pt x="11272" y="2781"/>
                    </a:cubicBezTo>
                    <a:lnTo>
                      <a:pt x="11272" y="2772"/>
                    </a:lnTo>
                    <a:cubicBezTo>
                      <a:pt x="11316" y="2548"/>
                      <a:pt x="11380" y="2329"/>
                      <a:pt x="11469" y="2118"/>
                    </a:cubicBezTo>
                    <a:lnTo>
                      <a:pt x="11469" y="2118"/>
                    </a:lnTo>
                    <a:lnTo>
                      <a:pt x="11471" y="2116"/>
                    </a:lnTo>
                    <a:lnTo>
                      <a:pt x="11471" y="2112"/>
                    </a:lnTo>
                    <a:cubicBezTo>
                      <a:pt x="11497" y="2051"/>
                      <a:pt x="11526" y="1990"/>
                      <a:pt x="11555" y="1929"/>
                    </a:cubicBezTo>
                    <a:lnTo>
                      <a:pt x="11558" y="1926"/>
                    </a:lnTo>
                    <a:cubicBezTo>
                      <a:pt x="11562" y="1919"/>
                      <a:pt x="11565" y="1912"/>
                      <a:pt x="11568" y="1906"/>
                    </a:cubicBezTo>
                    <a:cubicBezTo>
                      <a:pt x="11568" y="1903"/>
                      <a:pt x="11571" y="1903"/>
                      <a:pt x="11571" y="1900"/>
                    </a:cubicBezTo>
                    <a:cubicBezTo>
                      <a:pt x="11574" y="1893"/>
                      <a:pt x="11577" y="1887"/>
                      <a:pt x="11581" y="1884"/>
                    </a:cubicBezTo>
                    <a:cubicBezTo>
                      <a:pt x="11581" y="1881"/>
                      <a:pt x="11581" y="1877"/>
                      <a:pt x="11584" y="1877"/>
                    </a:cubicBezTo>
                    <a:cubicBezTo>
                      <a:pt x="11587" y="1871"/>
                      <a:pt x="11590" y="1865"/>
                      <a:pt x="11593" y="1858"/>
                    </a:cubicBezTo>
                    <a:cubicBezTo>
                      <a:pt x="11593" y="1858"/>
                      <a:pt x="11593" y="1854"/>
                      <a:pt x="11596" y="1854"/>
                    </a:cubicBezTo>
                    <a:cubicBezTo>
                      <a:pt x="11600" y="1848"/>
                      <a:pt x="11603" y="1842"/>
                      <a:pt x="11607" y="1835"/>
                    </a:cubicBezTo>
                    <a:lnTo>
                      <a:pt x="11607" y="1832"/>
                    </a:lnTo>
                    <a:cubicBezTo>
                      <a:pt x="11613" y="1823"/>
                      <a:pt x="11616" y="1816"/>
                      <a:pt x="11620" y="1810"/>
                    </a:cubicBezTo>
                    <a:cubicBezTo>
                      <a:pt x="11700" y="1664"/>
                      <a:pt x="11790" y="1526"/>
                      <a:pt x="11890" y="1394"/>
                    </a:cubicBezTo>
                    <a:cubicBezTo>
                      <a:pt x="11948" y="1321"/>
                      <a:pt x="12009" y="1250"/>
                      <a:pt x="12073" y="1179"/>
                    </a:cubicBezTo>
                    <a:lnTo>
                      <a:pt x="12076" y="1175"/>
                    </a:lnTo>
                    <a:cubicBezTo>
                      <a:pt x="12083" y="1172"/>
                      <a:pt x="12086" y="1166"/>
                      <a:pt x="12089" y="1162"/>
                    </a:cubicBezTo>
                    <a:cubicBezTo>
                      <a:pt x="12092" y="1159"/>
                      <a:pt x="12095" y="1156"/>
                      <a:pt x="12099" y="1153"/>
                    </a:cubicBezTo>
                    <a:cubicBezTo>
                      <a:pt x="12102" y="1150"/>
                      <a:pt x="12102" y="1150"/>
                      <a:pt x="12106" y="1147"/>
                    </a:cubicBezTo>
                    <a:cubicBezTo>
                      <a:pt x="12218" y="1027"/>
                      <a:pt x="12340" y="915"/>
                      <a:pt x="12472" y="815"/>
                    </a:cubicBezTo>
                    <a:cubicBezTo>
                      <a:pt x="12523" y="773"/>
                      <a:pt x="12575" y="734"/>
                      <a:pt x="12630" y="699"/>
                    </a:cubicBezTo>
                    <a:lnTo>
                      <a:pt x="12633" y="699"/>
                    </a:lnTo>
                    <a:cubicBezTo>
                      <a:pt x="12639" y="693"/>
                      <a:pt x="12646" y="690"/>
                      <a:pt x="12652" y="683"/>
                    </a:cubicBezTo>
                    <a:lnTo>
                      <a:pt x="12656" y="683"/>
                    </a:lnTo>
                    <a:cubicBezTo>
                      <a:pt x="12662" y="680"/>
                      <a:pt x="12669" y="673"/>
                      <a:pt x="12675" y="670"/>
                    </a:cubicBezTo>
                    <a:cubicBezTo>
                      <a:pt x="12675" y="670"/>
                      <a:pt x="12678" y="670"/>
                      <a:pt x="12678" y="667"/>
                    </a:cubicBezTo>
                    <a:cubicBezTo>
                      <a:pt x="12685" y="664"/>
                      <a:pt x="12691" y="660"/>
                      <a:pt x="12697" y="657"/>
                    </a:cubicBezTo>
                    <a:lnTo>
                      <a:pt x="12701" y="654"/>
                    </a:lnTo>
                    <a:cubicBezTo>
                      <a:pt x="12707" y="648"/>
                      <a:pt x="12713" y="645"/>
                      <a:pt x="12720" y="641"/>
                    </a:cubicBezTo>
                    <a:lnTo>
                      <a:pt x="12723" y="638"/>
                    </a:lnTo>
                    <a:cubicBezTo>
                      <a:pt x="12871" y="544"/>
                      <a:pt x="13026" y="464"/>
                      <a:pt x="13187" y="397"/>
                    </a:cubicBezTo>
                    <a:cubicBezTo>
                      <a:pt x="13190" y="397"/>
                      <a:pt x="13193" y="394"/>
                      <a:pt x="13193" y="394"/>
                    </a:cubicBezTo>
                    <a:cubicBezTo>
                      <a:pt x="13196" y="394"/>
                      <a:pt x="13199" y="390"/>
                      <a:pt x="13199" y="390"/>
                    </a:cubicBezTo>
                    <a:lnTo>
                      <a:pt x="13216" y="384"/>
                    </a:lnTo>
                    <a:cubicBezTo>
                      <a:pt x="13219" y="384"/>
                      <a:pt x="13226" y="381"/>
                      <a:pt x="13229" y="381"/>
                    </a:cubicBezTo>
                    <a:cubicBezTo>
                      <a:pt x="13232" y="377"/>
                      <a:pt x="13235" y="377"/>
                      <a:pt x="13238" y="374"/>
                    </a:cubicBezTo>
                    <a:cubicBezTo>
                      <a:pt x="13245" y="374"/>
                      <a:pt x="13251" y="371"/>
                      <a:pt x="13254" y="367"/>
                    </a:cubicBezTo>
                    <a:lnTo>
                      <a:pt x="13261" y="367"/>
                    </a:lnTo>
                    <a:cubicBezTo>
                      <a:pt x="13267" y="364"/>
                      <a:pt x="13273" y="361"/>
                      <a:pt x="13284" y="358"/>
                    </a:cubicBezTo>
                    <a:cubicBezTo>
                      <a:pt x="13515" y="271"/>
                      <a:pt x="13756" y="207"/>
                      <a:pt x="14001" y="174"/>
                    </a:cubicBezTo>
                    <a:cubicBezTo>
                      <a:pt x="14007" y="174"/>
                      <a:pt x="14010" y="171"/>
                      <a:pt x="14014" y="171"/>
                    </a:cubicBezTo>
                    <a:lnTo>
                      <a:pt x="14027" y="171"/>
                    </a:lnTo>
                    <a:cubicBezTo>
                      <a:pt x="14030" y="171"/>
                      <a:pt x="14034" y="171"/>
                      <a:pt x="14034" y="168"/>
                    </a:cubicBezTo>
                    <a:lnTo>
                      <a:pt x="14056" y="168"/>
                    </a:lnTo>
                    <a:cubicBezTo>
                      <a:pt x="14188" y="153"/>
                      <a:pt x="14321" y="145"/>
                      <a:pt x="14454" y="145"/>
                    </a:cubicBezTo>
                    <a:close/>
                    <a:moveTo>
                      <a:pt x="3377" y="1523"/>
                    </a:moveTo>
                    <a:cubicBezTo>
                      <a:pt x="3519" y="1523"/>
                      <a:pt x="3660" y="1532"/>
                      <a:pt x="3801" y="1549"/>
                    </a:cubicBezTo>
                    <a:cubicBezTo>
                      <a:pt x="4084" y="1591"/>
                      <a:pt x="4362" y="1664"/>
                      <a:pt x="4629" y="1777"/>
                    </a:cubicBezTo>
                    <a:cubicBezTo>
                      <a:pt x="4880" y="1887"/>
                      <a:pt x="5118" y="2025"/>
                      <a:pt x="5336" y="2196"/>
                    </a:cubicBezTo>
                    <a:cubicBezTo>
                      <a:pt x="5552" y="2364"/>
                      <a:pt x="5749" y="2557"/>
                      <a:pt x="5916" y="2772"/>
                    </a:cubicBezTo>
                    <a:cubicBezTo>
                      <a:pt x="6086" y="2997"/>
                      <a:pt x="6228" y="3239"/>
                      <a:pt x="6338" y="3499"/>
                    </a:cubicBezTo>
                    <a:cubicBezTo>
                      <a:pt x="6444" y="3757"/>
                      <a:pt x="6517" y="4027"/>
                      <a:pt x="6556" y="4304"/>
                    </a:cubicBezTo>
                    <a:cubicBezTo>
                      <a:pt x="6595" y="4591"/>
                      <a:pt x="6595" y="4883"/>
                      <a:pt x="6556" y="5170"/>
                    </a:cubicBezTo>
                    <a:cubicBezTo>
                      <a:pt x="6517" y="5446"/>
                      <a:pt x="6447" y="5714"/>
                      <a:pt x="6341" y="5971"/>
                    </a:cubicBezTo>
                    <a:cubicBezTo>
                      <a:pt x="6232" y="6232"/>
                      <a:pt x="6090" y="6477"/>
                      <a:pt x="5919" y="6699"/>
                    </a:cubicBezTo>
                    <a:cubicBezTo>
                      <a:pt x="5749" y="6917"/>
                      <a:pt x="5552" y="7117"/>
                      <a:pt x="5333" y="7288"/>
                    </a:cubicBezTo>
                    <a:cubicBezTo>
                      <a:pt x="5115" y="7455"/>
                      <a:pt x="4876" y="7593"/>
                      <a:pt x="4622" y="7703"/>
                    </a:cubicBezTo>
                    <a:cubicBezTo>
                      <a:pt x="4355" y="7813"/>
                      <a:pt x="4075" y="7890"/>
                      <a:pt x="3788" y="7928"/>
                    </a:cubicBezTo>
                    <a:cubicBezTo>
                      <a:pt x="3647" y="7946"/>
                      <a:pt x="3504" y="7955"/>
                      <a:pt x="3362" y="7955"/>
                    </a:cubicBezTo>
                    <a:cubicBezTo>
                      <a:pt x="3220" y="7955"/>
                      <a:pt x="3079" y="7946"/>
                      <a:pt x="2939" y="7928"/>
                    </a:cubicBezTo>
                    <a:cubicBezTo>
                      <a:pt x="2655" y="7887"/>
                      <a:pt x="2382" y="7813"/>
                      <a:pt x="2118" y="7703"/>
                    </a:cubicBezTo>
                    <a:cubicBezTo>
                      <a:pt x="1863" y="7593"/>
                      <a:pt x="1625" y="7455"/>
                      <a:pt x="1404" y="7284"/>
                    </a:cubicBezTo>
                    <a:cubicBezTo>
                      <a:pt x="1184" y="7114"/>
                      <a:pt x="988" y="6917"/>
                      <a:pt x="817" y="6696"/>
                    </a:cubicBezTo>
                    <a:cubicBezTo>
                      <a:pt x="647" y="6473"/>
                      <a:pt x="505" y="6232"/>
                      <a:pt x="400" y="5975"/>
                    </a:cubicBezTo>
                    <a:cubicBezTo>
                      <a:pt x="328" y="5807"/>
                      <a:pt x="274" y="5633"/>
                      <a:pt x="235" y="5456"/>
                    </a:cubicBezTo>
                    <a:lnTo>
                      <a:pt x="232" y="5453"/>
                    </a:lnTo>
                    <a:cubicBezTo>
                      <a:pt x="232" y="5446"/>
                      <a:pt x="229" y="5440"/>
                      <a:pt x="229" y="5434"/>
                    </a:cubicBezTo>
                    <a:cubicBezTo>
                      <a:pt x="229" y="5430"/>
                      <a:pt x="229" y="5430"/>
                      <a:pt x="226" y="5427"/>
                    </a:cubicBezTo>
                    <a:cubicBezTo>
                      <a:pt x="226" y="5421"/>
                      <a:pt x="226" y="5415"/>
                      <a:pt x="222" y="5411"/>
                    </a:cubicBezTo>
                    <a:lnTo>
                      <a:pt x="222" y="5399"/>
                    </a:lnTo>
                    <a:cubicBezTo>
                      <a:pt x="219" y="5395"/>
                      <a:pt x="219" y="5392"/>
                      <a:pt x="219" y="5385"/>
                    </a:cubicBezTo>
                    <a:cubicBezTo>
                      <a:pt x="216" y="5382"/>
                      <a:pt x="216" y="5376"/>
                      <a:pt x="216" y="5372"/>
                    </a:cubicBezTo>
                    <a:cubicBezTo>
                      <a:pt x="216" y="5369"/>
                      <a:pt x="213" y="5366"/>
                      <a:pt x="213" y="5363"/>
                    </a:cubicBezTo>
                    <a:cubicBezTo>
                      <a:pt x="213" y="5357"/>
                      <a:pt x="210" y="5350"/>
                      <a:pt x="210" y="5344"/>
                    </a:cubicBezTo>
                    <a:lnTo>
                      <a:pt x="210" y="5341"/>
                    </a:lnTo>
                    <a:cubicBezTo>
                      <a:pt x="206" y="5331"/>
                      <a:pt x="206" y="5324"/>
                      <a:pt x="203" y="5318"/>
                    </a:cubicBezTo>
                    <a:lnTo>
                      <a:pt x="203" y="5314"/>
                    </a:lnTo>
                    <a:cubicBezTo>
                      <a:pt x="196" y="5270"/>
                      <a:pt x="187" y="5225"/>
                      <a:pt x="180" y="5179"/>
                    </a:cubicBezTo>
                    <a:lnTo>
                      <a:pt x="180" y="5176"/>
                    </a:lnTo>
                    <a:lnTo>
                      <a:pt x="180" y="5173"/>
                    </a:lnTo>
                    <a:lnTo>
                      <a:pt x="180" y="5170"/>
                    </a:lnTo>
                    <a:lnTo>
                      <a:pt x="180" y="5167"/>
                    </a:lnTo>
                    <a:cubicBezTo>
                      <a:pt x="152" y="4944"/>
                      <a:pt x="145" y="4720"/>
                      <a:pt x="161" y="4494"/>
                    </a:cubicBezTo>
                    <a:cubicBezTo>
                      <a:pt x="164" y="4433"/>
                      <a:pt x="171" y="4368"/>
                      <a:pt x="180" y="4307"/>
                    </a:cubicBezTo>
                    <a:cubicBezTo>
                      <a:pt x="190" y="4233"/>
                      <a:pt x="203" y="4156"/>
                      <a:pt x="219" y="4085"/>
                    </a:cubicBezTo>
                    <a:lnTo>
                      <a:pt x="219" y="4078"/>
                    </a:lnTo>
                    <a:cubicBezTo>
                      <a:pt x="222" y="4075"/>
                      <a:pt x="222" y="4072"/>
                      <a:pt x="222" y="4072"/>
                    </a:cubicBezTo>
                    <a:cubicBezTo>
                      <a:pt x="251" y="3934"/>
                      <a:pt x="290" y="3796"/>
                      <a:pt x="338" y="3664"/>
                    </a:cubicBezTo>
                    <a:lnTo>
                      <a:pt x="338" y="3660"/>
                    </a:lnTo>
                    <a:lnTo>
                      <a:pt x="345" y="3644"/>
                    </a:lnTo>
                    <a:cubicBezTo>
                      <a:pt x="345" y="3641"/>
                      <a:pt x="348" y="3638"/>
                      <a:pt x="348" y="3634"/>
                    </a:cubicBezTo>
                    <a:cubicBezTo>
                      <a:pt x="348" y="3628"/>
                      <a:pt x="351" y="3625"/>
                      <a:pt x="351" y="3622"/>
                    </a:cubicBezTo>
                    <a:lnTo>
                      <a:pt x="357" y="3609"/>
                    </a:lnTo>
                    <a:cubicBezTo>
                      <a:pt x="357" y="3606"/>
                      <a:pt x="357" y="3603"/>
                      <a:pt x="361" y="3599"/>
                    </a:cubicBezTo>
                    <a:cubicBezTo>
                      <a:pt x="361" y="3593"/>
                      <a:pt x="364" y="3586"/>
                      <a:pt x="367" y="3580"/>
                    </a:cubicBezTo>
                    <a:cubicBezTo>
                      <a:pt x="380" y="3545"/>
                      <a:pt x="392" y="3513"/>
                      <a:pt x="408" y="3478"/>
                    </a:cubicBezTo>
                    <a:lnTo>
                      <a:pt x="408" y="3478"/>
                    </a:lnTo>
                    <a:cubicBezTo>
                      <a:pt x="408" y="3479"/>
                      <a:pt x="408" y="3480"/>
                      <a:pt x="407" y="3481"/>
                    </a:cubicBezTo>
                    <a:lnTo>
                      <a:pt x="407" y="3481"/>
                    </a:lnTo>
                    <a:cubicBezTo>
                      <a:pt x="408" y="3480"/>
                      <a:pt x="409" y="3478"/>
                      <a:pt x="409" y="3477"/>
                    </a:cubicBezTo>
                    <a:lnTo>
                      <a:pt x="409" y="3477"/>
                    </a:lnTo>
                    <a:cubicBezTo>
                      <a:pt x="409" y="3477"/>
                      <a:pt x="409" y="3477"/>
                      <a:pt x="408" y="3478"/>
                    </a:cubicBezTo>
                    <a:lnTo>
                      <a:pt x="408" y="3478"/>
                    </a:lnTo>
                    <a:cubicBezTo>
                      <a:pt x="409" y="3476"/>
                      <a:pt x="409" y="3475"/>
                      <a:pt x="409" y="3474"/>
                    </a:cubicBezTo>
                    <a:cubicBezTo>
                      <a:pt x="519" y="3223"/>
                      <a:pt x="660" y="2988"/>
                      <a:pt x="827" y="2769"/>
                    </a:cubicBezTo>
                    <a:cubicBezTo>
                      <a:pt x="994" y="2553"/>
                      <a:pt x="1191" y="2357"/>
                      <a:pt x="1410" y="2186"/>
                    </a:cubicBezTo>
                    <a:cubicBezTo>
                      <a:pt x="1558" y="2074"/>
                      <a:pt x="1719" y="1970"/>
                      <a:pt x="1887" y="1884"/>
                    </a:cubicBezTo>
                    <a:cubicBezTo>
                      <a:pt x="1893" y="1881"/>
                      <a:pt x="1899" y="1877"/>
                      <a:pt x="1906" y="1874"/>
                    </a:cubicBezTo>
                    <a:cubicBezTo>
                      <a:pt x="1909" y="1874"/>
                      <a:pt x="1912" y="1871"/>
                      <a:pt x="1915" y="1871"/>
                    </a:cubicBezTo>
                    <a:cubicBezTo>
                      <a:pt x="1915" y="1868"/>
                      <a:pt x="1918" y="1868"/>
                      <a:pt x="1921" y="1865"/>
                    </a:cubicBezTo>
                    <a:cubicBezTo>
                      <a:pt x="1928" y="1861"/>
                      <a:pt x="1934" y="1858"/>
                      <a:pt x="1941" y="1854"/>
                    </a:cubicBezTo>
                    <a:cubicBezTo>
                      <a:pt x="2006" y="1826"/>
                      <a:pt x="2067" y="1797"/>
                      <a:pt x="2131" y="1768"/>
                    </a:cubicBezTo>
                    <a:cubicBezTo>
                      <a:pt x="2389" y="1661"/>
                      <a:pt x="2655" y="1591"/>
                      <a:pt x="2929" y="1552"/>
                    </a:cubicBezTo>
                    <a:cubicBezTo>
                      <a:pt x="3078" y="1533"/>
                      <a:pt x="3227" y="1523"/>
                      <a:pt x="3377" y="1523"/>
                    </a:cubicBezTo>
                    <a:close/>
                    <a:moveTo>
                      <a:pt x="14362" y="1"/>
                    </a:moveTo>
                    <a:cubicBezTo>
                      <a:pt x="14065" y="7"/>
                      <a:pt x="13769" y="55"/>
                      <a:pt x="13483" y="139"/>
                    </a:cubicBezTo>
                    <a:cubicBezTo>
                      <a:pt x="13273" y="201"/>
                      <a:pt x="13071" y="281"/>
                      <a:pt x="12878" y="384"/>
                    </a:cubicBezTo>
                    <a:cubicBezTo>
                      <a:pt x="12829" y="409"/>
                      <a:pt x="12778" y="439"/>
                      <a:pt x="12727" y="467"/>
                    </a:cubicBezTo>
                    <a:cubicBezTo>
                      <a:pt x="12633" y="522"/>
                      <a:pt x="12543" y="583"/>
                      <a:pt x="12456" y="648"/>
                    </a:cubicBezTo>
                    <a:cubicBezTo>
                      <a:pt x="12431" y="667"/>
                      <a:pt x="12404" y="686"/>
                      <a:pt x="12379" y="706"/>
                    </a:cubicBezTo>
                    <a:cubicBezTo>
                      <a:pt x="12373" y="712"/>
                      <a:pt x="12366" y="715"/>
                      <a:pt x="12357" y="722"/>
                    </a:cubicBezTo>
                    <a:cubicBezTo>
                      <a:pt x="12269" y="789"/>
                      <a:pt x="12186" y="863"/>
                      <a:pt x="12109" y="941"/>
                    </a:cubicBezTo>
                    <a:cubicBezTo>
                      <a:pt x="12067" y="979"/>
                      <a:pt x="12028" y="1018"/>
                      <a:pt x="11990" y="1056"/>
                    </a:cubicBezTo>
                    <a:cubicBezTo>
                      <a:pt x="11871" y="1182"/>
                      <a:pt x="11764" y="1317"/>
                      <a:pt x="11664" y="1462"/>
                    </a:cubicBezTo>
                    <a:cubicBezTo>
                      <a:pt x="11661" y="1465"/>
                      <a:pt x="11658" y="1468"/>
                      <a:pt x="11658" y="1475"/>
                    </a:cubicBezTo>
                    <a:cubicBezTo>
                      <a:pt x="11613" y="1539"/>
                      <a:pt x="11568" y="1610"/>
                      <a:pt x="11529" y="1678"/>
                    </a:cubicBezTo>
                    <a:cubicBezTo>
                      <a:pt x="11526" y="1684"/>
                      <a:pt x="11523" y="1691"/>
                      <a:pt x="11519" y="1694"/>
                    </a:cubicBezTo>
                    <a:lnTo>
                      <a:pt x="11516" y="1697"/>
                    </a:lnTo>
                    <a:cubicBezTo>
                      <a:pt x="11439" y="1832"/>
                      <a:pt x="11372" y="1973"/>
                      <a:pt x="11314" y="2119"/>
                    </a:cubicBezTo>
                    <a:cubicBezTo>
                      <a:pt x="11275" y="2218"/>
                      <a:pt x="11240" y="2318"/>
                      <a:pt x="11210" y="2418"/>
                    </a:cubicBezTo>
                    <a:cubicBezTo>
                      <a:pt x="11191" y="2482"/>
                      <a:pt x="11175" y="2547"/>
                      <a:pt x="11159" y="2608"/>
                    </a:cubicBezTo>
                    <a:cubicBezTo>
                      <a:pt x="11156" y="2624"/>
                      <a:pt x="11156" y="2637"/>
                      <a:pt x="11152" y="2649"/>
                    </a:cubicBezTo>
                    <a:cubicBezTo>
                      <a:pt x="10580" y="2180"/>
                      <a:pt x="9817" y="1990"/>
                      <a:pt x="9083" y="1990"/>
                    </a:cubicBezTo>
                    <a:lnTo>
                      <a:pt x="8967" y="1990"/>
                    </a:lnTo>
                    <a:cubicBezTo>
                      <a:pt x="8549" y="2003"/>
                      <a:pt x="8127" y="2077"/>
                      <a:pt x="7728" y="2209"/>
                    </a:cubicBezTo>
                    <a:cubicBezTo>
                      <a:pt x="7342" y="2337"/>
                      <a:pt x="6975" y="2527"/>
                      <a:pt x="6657" y="2785"/>
                    </a:cubicBezTo>
                    <a:cubicBezTo>
                      <a:pt x="6595" y="2833"/>
                      <a:pt x="6534" y="2888"/>
                      <a:pt x="6476" y="2946"/>
                    </a:cubicBezTo>
                    <a:cubicBezTo>
                      <a:pt x="6447" y="2971"/>
                      <a:pt x="6421" y="2997"/>
                      <a:pt x="6395" y="3026"/>
                    </a:cubicBezTo>
                    <a:cubicBezTo>
                      <a:pt x="6382" y="3039"/>
                      <a:pt x="6370" y="3055"/>
                      <a:pt x="6357" y="3068"/>
                    </a:cubicBezTo>
                    <a:cubicBezTo>
                      <a:pt x="6341" y="3084"/>
                      <a:pt x="6328" y="3104"/>
                      <a:pt x="6312" y="3123"/>
                    </a:cubicBezTo>
                    <a:cubicBezTo>
                      <a:pt x="6151" y="2830"/>
                      <a:pt x="5945" y="2557"/>
                      <a:pt x="5703" y="2321"/>
                    </a:cubicBezTo>
                    <a:cubicBezTo>
                      <a:pt x="5275" y="1906"/>
                      <a:pt x="4738" y="1613"/>
                      <a:pt x="4158" y="1471"/>
                    </a:cubicBezTo>
                    <a:cubicBezTo>
                      <a:pt x="3901" y="1410"/>
                      <a:pt x="3637" y="1379"/>
                      <a:pt x="3374" y="1379"/>
                    </a:cubicBezTo>
                    <a:cubicBezTo>
                      <a:pt x="3161" y="1379"/>
                      <a:pt x="2945" y="1398"/>
                      <a:pt x="2736" y="1440"/>
                    </a:cubicBezTo>
                    <a:lnTo>
                      <a:pt x="2726" y="1440"/>
                    </a:lnTo>
                    <a:cubicBezTo>
                      <a:pt x="2688" y="1449"/>
                      <a:pt x="2649" y="1456"/>
                      <a:pt x="2607" y="1465"/>
                    </a:cubicBezTo>
                    <a:cubicBezTo>
                      <a:pt x="2604" y="1465"/>
                      <a:pt x="2604" y="1465"/>
                      <a:pt x="2601" y="1468"/>
                    </a:cubicBezTo>
                    <a:lnTo>
                      <a:pt x="2594" y="1468"/>
                    </a:lnTo>
                    <a:cubicBezTo>
                      <a:pt x="2527" y="1484"/>
                      <a:pt x="2462" y="1501"/>
                      <a:pt x="2395" y="1523"/>
                    </a:cubicBezTo>
                    <a:cubicBezTo>
                      <a:pt x="2224" y="1572"/>
                      <a:pt x="2056" y="1639"/>
                      <a:pt x="1899" y="1716"/>
                    </a:cubicBezTo>
                    <a:cubicBezTo>
                      <a:pt x="1635" y="1845"/>
                      <a:pt x="1391" y="2009"/>
                      <a:pt x="1168" y="2199"/>
                    </a:cubicBezTo>
                    <a:cubicBezTo>
                      <a:pt x="1088" y="2270"/>
                      <a:pt x="1011" y="2344"/>
                      <a:pt x="936" y="2418"/>
                    </a:cubicBezTo>
                    <a:cubicBezTo>
                      <a:pt x="930" y="2428"/>
                      <a:pt x="921" y="2437"/>
                      <a:pt x="911" y="2447"/>
                    </a:cubicBezTo>
                    <a:cubicBezTo>
                      <a:pt x="779" y="2588"/>
                      <a:pt x="657" y="2743"/>
                      <a:pt x="550" y="2907"/>
                    </a:cubicBezTo>
                    <a:cubicBezTo>
                      <a:pt x="434" y="3084"/>
                      <a:pt x="338" y="3274"/>
                      <a:pt x="257" y="3470"/>
                    </a:cubicBezTo>
                    <a:lnTo>
                      <a:pt x="257" y="3474"/>
                    </a:lnTo>
                    <a:cubicBezTo>
                      <a:pt x="254" y="3480"/>
                      <a:pt x="251" y="3487"/>
                      <a:pt x="248" y="3493"/>
                    </a:cubicBezTo>
                    <a:cubicBezTo>
                      <a:pt x="248" y="3496"/>
                      <a:pt x="248" y="3496"/>
                      <a:pt x="245" y="3499"/>
                    </a:cubicBezTo>
                    <a:cubicBezTo>
                      <a:pt x="241" y="3506"/>
                      <a:pt x="241" y="3512"/>
                      <a:pt x="238" y="3518"/>
                    </a:cubicBezTo>
                    <a:cubicBezTo>
                      <a:pt x="238" y="3522"/>
                      <a:pt x="235" y="3522"/>
                      <a:pt x="235" y="3525"/>
                    </a:cubicBezTo>
                    <a:cubicBezTo>
                      <a:pt x="219" y="3570"/>
                      <a:pt x="203" y="3615"/>
                      <a:pt x="187" y="3660"/>
                    </a:cubicBezTo>
                    <a:cubicBezTo>
                      <a:pt x="152" y="3763"/>
                      <a:pt x="122" y="3866"/>
                      <a:pt x="97" y="3973"/>
                    </a:cubicBezTo>
                    <a:cubicBezTo>
                      <a:pt x="94" y="3982"/>
                      <a:pt x="91" y="3992"/>
                      <a:pt x="91" y="4001"/>
                    </a:cubicBezTo>
                    <a:cubicBezTo>
                      <a:pt x="45" y="4201"/>
                      <a:pt x="19" y="4404"/>
                      <a:pt x="9" y="4604"/>
                    </a:cubicBezTo>
                    <a:cubicBezTo>
                      <a:pt x="0" y="4893"/>
                      <a:pt x="26" y="5179"/>
                      <a:pt x="87" y="5463"/>
                    </a:cubicBezTo>
                    <a:cubicBezTo>
                      <a:pt x="213" y="6048"/>
                      <a:pt x="505" y="6593"/>
                      <a:pt x="914" y="7033"/>
                    </a:cubicBezTo>
                    <a:cubicBezTo>
                      <a:pt x="1320" y="7471"/>
                      <a:pt x="1848" y="7790"/>
                      <a:pt x="2417" y="7960"/>
                    </a:cubicBezTo>
                    <a:cubicBezTo>
                      <a:pt x="2725" y="8053"/>
                      <a:pt x="3045" y="8098"/>
                      <a:pt x="3364" y="8098"/>
                    </a:cubicBezTo>
                    <a:cubicBezTo>
                      <a:pt x="3656" y="8098"/>
                      <a:pt x="3948" y="8060"/>
                      <a:pt x="4229" y="7986"/>
                    </a:cubicBezTo>
                    <a:cubicBezTo>
                      <a:pt x="4796" y="7838"/>
                      <a:pt x="5317" y="7535"/>
                      <a:pt x="5733" y="7123"/>
                    </a:cubicBezTo>
                    <a:cubicBezTo>
                      <a:pt x="6151" y="6712"/>
                      <a:pt x="6456" y="6187"/>
                      <a:pt x="6611" y="5623"/>
                    </a:cubicBezTo>
                    <a:cubicBezTo>
                      <a:pt x="6772" y="5038"/>
                      <a:pt x="6765" y="4411"/>
                      <a:pt x="6605" y="3827"/>
                    </a:cubicBezTo>
                    <a:cubicBezTo>
                      <a:pt x="6547" y="3628"/>
                      <a:pt x="6473" y="3435"/>
                      <a:pt x="6379" y="3248"/>
                    </a:cubicBezTo>
                    <a:cubicBezTo>
                      <a:pt x="6399" y="3242"/>
                      <a:pt x="6409" y="3233"/>
                      <a:pt x="6421" y="3219"/>
                    </a:cubicBezTo>
                    <a:cubicBezTo>
                      <a:pt x="6428" y="3206"/>
                      <a:pt x="6434" y="3197"/>
                      <a:pt x="6444" y="3187"/>
                    </a:cubicBezTo>
                    <a:cubicBezTo>
                      <a:pt x="6467" y="3158"/>
                      <a:pt x="6492" y="3129"/>
                      <a:pt x="6521" y="3104"/>
                    </a:cubicBezTo>
                    <a:cubicBezTo>
                      <a:pt x="6550" y="3071"/>
                      <a:pt x="6579" y="3043"/>
                      <a:pt x="6611" y="3013"/>
                    </a:cubicBezTo>
                    <a:cubicBezTo>
                      <a:pt x="6669" y="2958"/>
                      <a:pt x="6734" y="2904"/>
                      <a:pt x="6798" y="2852"/>
                    </a:cubicBezTo>
                    <a:cubicBezTo>
                      <a:pt x="7020" y="2685"/>
                      <a:pt x="7261" y="2550"/>
                      <a:pt x="7516" y="2441"/>
                    </a:cubicBezTo>
                    <a:lnTo>
                      <a:pt x="7516" y="2444"/>
                    </a:lnTo>
                    <a:cubicBezTo>
                      <a:pt x="7838" y="2309"/>
                      <a:pt x="8175" y="2218"/>
                      <a:pt x="8520" y="2170"/>
                    </a:cubicBezTo>
                    <a:cubicBezTo>
                      <a:pt x="8708" y="2145"/>
                      <a:pt x="8897" y="2132"/>
                      <a:pt x="9086" y="2132"/>
                    </a:cubicBezTo>
                    <a:cubicBezTo>
                      <a:pt x="9262" y="2132"/>
                      <a:pt x="9437" y="2143"/>
                      <a:pt x="9611" y="2167"/>
                    </a:cubicBezTo>
                    <a:cubicBezTo>
                      <a:pt x="9891" y="2205"/>
                      <a:pt x="10167" y="2276"/>
                      <a:pt x="10432" y="2386"/>
                    </a:cubicBezTo>
                    <a:cubicBezTo>
                      <a:pt x="10635" y="2469"/>
                      <a:pt x="10824" y="2579"/>
                      <a:pt x="11002" y="2711"/>
                    </a:cubicBezTo>
                    <a:cubicBezTo>
                      <a:pt x="11040" y="2743"/>
                      <a:pt x="11079" y="2775"/>
                      <a:pt x="11118" y="2808"/>
                    </a:cubicBezTo>
                    <a:lnTo>
                      <a:pt x="11121" y="2811"/>
                    </a:lnTo>
                    <a:cubicBezTo>
                      <a:pt x="11063" y="3165"/>
                      <a:pt x="11063" y="3531"/>
                      <a:pt x="11118" y="3885"/>
                    </a:cubicBezTo>
                    <a:cubicBezTo>
                      <a:pt x="11118" y="3892"/>
                      <a:pt x="11121" y="3895"/>
                      <a:pt x="11121" y="3902"/>
                    </a:cubicBezTo>
                    <a:cubicBezTo>
                      <a:pt x="11137" y="4014"/>
                      <a:pt x="11162" y="4124"/>
                      <a:pt x="11191" y="4237"/>
                    </a:cubicBezTo>
                    <a:cubicBezTo>
                      <a:pt x="11207" y="4291"/>
                      <a:pt x="11223" y="4346"/>
                      <a:pt x="11240" y="4401"/>
                    </a:cubicBezTo>
                    <a:cubicBezTo>
                      <a:pt x="11420" y="4957"/>
                      <a:pt x="11751" y="5460"/>
                      <a:pt x="12183" y="5852"/>
                    </a:cubicBezTo>
                    <a:cubicBezTo>
                      <a:pt x="12617" y="6248"/>
                      <a:pt x="13158" y="6525"/>
                      <a:pt x="13734" y="6647"/>
                    </a:cubicBezTo>
                    <a:cubicBezTo>
                      <a:pt x="13962" y="6696"/>
                      <a:pt x="14197" y="6720"/>
                      <a:pt x="14431" y="6720"/>
                    </a:cubicBezTo>
                    <a:cubicBezTo>
                      <a:pt x="14811" y="6720"/>
                      <a:pt x="15191" y="6657"/>
                      <a:pt x="15549" y="6531"/>
                    </a:cubicBezTo>
                    <a:cubicBezTo>
                      <a:pt x="16106" y="6338"/>
                      <a:pt x="16605" y="5994"/>
                      <a:pt x="16988" y="5546"/>
                    </a:cubicBezTo>
                    <a:cubicBezTo>
                      <a:pt x="17378" y="5093"/>
                      <a:pt x="17638" y="4539"/>
                      <a:pt x="17745" y="3953"/>
                    </a:cubicBezTo>
                    <a:cubicBezTo>
                      <a:pt x="17850" y="3355"/>
                      <a:pt x="17792" y="2727"/>
                      <a:pt x="17574" y="2160"/>
                    </a:cubicBezTo>
                    <a:cubicBezTo>
                      <a:pt x="17361" y="1603"/>
                      <a:pt x="17001" y="1111"/>
                      <a:pt x="16537" y="741"/>
                    </a:cubicBezTo>
                    <a:cubicBezTo>
                      <a:pt x="16148" y="428"/>
                      <a:pt x="15694" y="207"/>
                      <a:pt x="15212" y="91"/>
                    </a:cubicBezTo>
                    <a:cubicBezTo>
                      <a:pt x="15208" y="91"/>
                      <a:pt x="15205" y="91"/>
                      <a:pt x="15202" y="88"/>
                    </a:cubicBezTo>
                    <a:cubicBezTo>
                      <a:pt x="14951" y="30"/>
                      <a:pt x="14693" y="1"/>
                      <a:pt x="14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3615582" y="2507166"/>
                <a:ext cx="629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1364013" y="2923674"/>
                <a:ext cx="1601307" cy="432868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2753" extrusionOk="0">
                    <a:moveTo>
                      <a:pt x="277" y="2240"/>
                    </a:moveTo>
                    <a:cubicBezTo>
                      <a:pt x="348" y="2283"/>
                      <a:pt x="431" y="2318"/>
                      <a:pt x="535" y="2350"/>
                    </a:cubicBezTo>
                    <a:cubicBezTo>
                      <a:pt x="651" y="2389"/>
                      <a:pt x="773" y="2414"/>
                      <a:pt x="940" y="2440"/>
                    </a:cubicBezTo>
                    <a:cubicBezTo>
                      <a:pt x="1079" y="2463"/>
                      <a:pt x="1230" y="2479"/>
                      <a:pt x="1423" y="2491"/>
                    </a:cubicBezTo>
                    <a:cubicBezTo>
                      <a:pt x="1551" y="2498"/>
                      <a:pt x="1686" y="2504"/>
                      <a:pt x="1835" y="2508"/>
                    </a:cubicBezTo>
                    <a:cubicBezTo>
                      <a:pt x="1761" y="2537"/>
                      <a:pt x="1683" y="2562"/>
                      <a:pt x="1594" y="2579"/>
                    </a:cubicBezTo>
                    <a:cubicBezTo>
                      <a:pt x="1493" y="2598"/>
                      <a:pt x="1387" y="2607"/>
                      <a:pt x="1278" y="2607"/>
                    </a:cubicBezTo>
                    <a:cubicBezTo>
                      <a:pt x="1230" y="2607"/>
                      <a:pt x="1184" y="2607"/>
                      <a:pt x="1136" y="2604"/>
                    </a:cubicBezTo>
                    <a:cubicBezTo>
                      <a:pt x="979" y="2588"/>
                      <a:pt x="827" y="2556"/>
                      <a:pt x="689" y="2508"/>
                    </a:cubicBezTo>
                    <a:cubicBezTo>
                      <a:pt x="596" y="2472"/>
                      <a:pt x="508" y="2430"/>
                      <a:pt x="431" y="2379"/>
                    </a:cubicBezTo>
                    <a:cubicBezTo>
                      <a:pt x="370" y="2337"/>
                      <a:pt x="325" y="2292"/>
                      <a:pt x="284" y="2247"/>
                    </a:cubicBezTo>
                    <a:cubicBezTo>
                      <a:pt x="284" y="2244"/>
                      <a:pt x="281" y="2244"/>
                      <a:pt x="277" y="2240"/>
                    </a:cubicBezTo>
                    <a:close/>
                    <a:moveTo>
                      <a:pt x="8442" y="0"/>
                    </a:moveTo>
                    <a:cubicBezTo>
                      <a:pt x="7789" y="0"/>
                      <a:pt x="7126" y="52"/>
                      <a:pt x="6502" y="104"/>
                    </a:cubicBezTo>
                    <a:lnTo>
                      <a:pt x="6248" y="126"/>
                    </a:lnTo>
                    <a:cubicBezTo>
                      <a:pt x="5993" y="148"/>
                      <a:pt x="5736" y="168"/>
                      <a:pt x="5482" y="187"/>
                    </a:cubicBezTo>
                    <a:cubicBezTo>
                      <a:pt x="5169" y="209"/>
                      <a:pt x="4841" y="239"/>
                      <a:pt x="4516" y="267"/>
                    </a:cubicBezTo>
                    <a:cubicBezTo>
                      <a:pt x="3805" y="338"/>
                      <a:pt x="3173" y="429"/>
                      <a:pt x="2585" y="545"/>
                    </a:cubicBezTo>
                    <a:cubicBezTo>
                      <a:pt x="2260" y="609"/>
                      <a:pt x="1941" y="683"/>
                      <a:pt x="1642" y="766"/>
                    </a:cubicBezTo>
                    <a:cubicBezTo>
                      <a:pt x="1542" y="796"/>
                      <a:pt x="1439" y="824"/>
                      <a:pt x="1339" y="857"/>
                    </a:cubicBezTo>
                    <a:lnTo>
                      <a:pt x="1223" y="892"/>
                    </a:lnTo>
                    <a:cubicBezTo>
                      <a:pt x="1178" y="905"/>
                      <a:pt x="1133" y="918"/>
                      <a:pt x="1088" y="931"/>
                    </a:cubicBezTo>
                    <a:cubicBezTo>
                      <a:pt x="1034" y="946"/>
                      <a:pt x="979" y="963"/>
                      <a:pt x="927" y="979"/>
                    </a:cubicBezTo>
                    <a:cubicBezTo>
                      <a:pt x="734" y="1037"/>
                      <a:pt x="532" y="1108"/>
                      <a:pt x="358" y="1224"/>
                    </a:cubicBezTo>
                    <a:cubicBezTo>
                      <a:pt x="271" y="1282"/>
                      <a:pt x="199" y="1349"/>
                      <a:pt x="145" y="1423"/>
                    </a:cubicBezTo>
                    <a:cubicBezTo>
                      <a:pt x="84" y="1506"/>
                      <a:pt x="42" y="1600"/>
                      <a:pt x="19" y="1703"/>
                    </a:cubicBezTo>
                    <a:cubicBezTo>
                      <a:pt x="10" y="1748"/>
                      <a:pt x="3" y="1800"/>
                      <a:pt x="0" y="1864"/>
                    </a:cubicBezTo>
                    <a:cubicBezTo>
                      <a:pt x="0" y="1906"/>
                      <a:pt x="3" y="1947"/>
                      <a:pt x="10" y="1996"/>
                    </a:cubicBezTo>
                    <a:cubicBezTo>
                      <a:pt x="26" y="2080"/>
                      <a:pt x="52" y="2157"/>
                      <a:pt x="97" y="2234"/>
                    </a:cubicBezTo>
                    <a:cubicBezTo>
                      <a:pt x="132" y="2298"/>
                      <a:pt x="187" y="2363"/>
                      <a:pt x="251" y="2421"/>
                    </a:cubicBezTo>
                    <a:cubicBezTo>
                      <a:pt x="309" y="2472"/>
                      <a:pt x="380" y="2524"/>
                      <a:pt x="464" y="2565"/>
                    </a:cubicBezTo>
                    <a:cubicBezTo>
                      <a:pt x="535" y="2604"/>
                      <a:pt x="615" y="2637"/>
                      <a:pt x="715" y="2669"/>
                    </a:cubicBezTo>
                    <a:cubicBezTo>
                      <a:pt x="798" y="2694"/>
                      <a:pt x="885" y="2717"/>
                      <a:pt x="985" y="2730"/>
                    </a:cubicBezTo>
                    <a:cubicBezTo>
                      <a:pt x="1082" y="2746"/>
                      <a:pt x="1181" y="2752"/>
                      <a:pt x="1281" y="2752"/>
                    </a:cubicBezTo>
                    <a:cubicBezTo>
                      <a:pt x="1365" y="2752"/>
                      <a:pt x="1452" y="2749"/>
                      <a:pt x="1532" y="2736"/>
                    </a:cubicBezTo>
                    <a:cubicBezTo>
                      <a:pt x="1719" y="2711"/>
                      <a:pt x="1867" y="2662"/>
                      <a:pt x="1992" y="2585"/>
                    </a:cubicBezTo>
                    <a:cubicBezTo>
                      <a:pt x="2015" y="2569"/>
                      <a:pt x="2028" y="2537"/>
                      <a:pt x="2022" y="2508"/>
                    </a:cubicBezTo>
                    <a:lnTo>
                      <a:pt x="2022" y="2508"/>
                    </a:lnTo>
                    <a:lnTo>
                      <a:pt x="2057" y="2511"/>
                    </a:lnTo>
                    <a:cubicBezTo>
                      <a:pt x="2308" y="2511"/>
                      <a:pt x="2572" y="2501"/>
                      <a:pt x="2864" y="2488"/>
                    </a:cubicBezTo>
                    <a:cubicBezTo>
                      <a:pt x="3016" y="2479"/>
                      <a:pt x="3164" y="2469"/>
                      <a:pt x="3312" y="2460"/>
                    </a:cubicBezTo>
                    <a:lnTo>
                      <a:pt x="3460" y="2450"/>
                    </a:lnTo>
                    <a:cubicBezTo>
                      <a:pt x="3528" y="2447"/>
                      <a:pt x="3592" y="2443"/>
                      <a:pt x="3660" y="2440"/>
                    </a:cubicBezTo>
                    <a:lnTo>
                      <a:pt x="3737" y="2437"/>
                    </a:lnTo>
                    <a:cubicBezTo>
                      <a:pt x="3904" y="2427"/>
                      <a:pt x="4075" y="2418"/>
                      <a:pt x="4243" y="2408"/>
                    </a:cubicBezTo>
                    <a:cubicBezTo>
                      <a:pt x="4577" y="2389"/>
                      <a:pt x="4915" y="2366"/>
                      <a:pt x="5250" y="2344"/>
                    </a:cubicBezTo>
                    <a:cubicBezTo>
                      <a:pt x="6836" y="2234"/>
                      <a:pt x="8114" y="2090"/>
                      <a:pt x="9273" y="1883"/>
                    </a:cubicBezTo>
                    <a:lnTo>
                      <a:pt x="9341" y="1870"/>
                    </a:lnTo>
                    <a:cubicBezTo>
                      <a:pt x="9537" y="1835"/>
                      <a:pt x="9743" y="1800"/>
                      <a:pt x="9913" y="1690"/>
                    </a:cubicBezTo>
                    <a:cubicBezTo>
                      <a:pt x="9978" y="1649"/>
                      <a:pt x="10033" y="1591"/>
                      <a:pt x="10078" y="1520"/>
                    </a:cubicBezTo>
                    <a:cubicBezTo>
                      <a:pt x="10116" y="1462"/>
                      <a:pt x="10145" y="1391"/>
                      <a:pt x="10161" y="1304"/>
                    </a:cubicBezTo>
                    <a:cubicBezTo>
                      <a:pt x="10184" y="1204"/>
                      <a:pt x="10184" y="1098"/>
                      <a:pt x="10184" y="1021"/>
                    </a:cubicBezTo>
                    <a:cubicBezTo>
                      <a:pt x="10180" y="915"/>
                      <a:pt x="10174" y="802"/>
                      <a:pt x="10158" y="673"/>
                    </a:cubicBezTo>
                    <a:cubicBezTo>
                      <a:pt x="10136" y="509"/>
                      <a:pt x="10094" y="322"/>
                      <a:pt x="9962" y="203"/>
                    </a:cubicBezTo>
                    <a:cubicBezTo>
                      <a:pt x="9913" y="158"/>
                      <a:pt x="9849" y="126"/>
                      <a:pt x="9763" y="97"/>
                    </a:cubicBezTo>
                    <a:cubicBezTo>
                      <a:pt x="9678" y="71"/>
                      <a:pt x="9589" y="62"/>
                      <a:pt x="9498" y="49"/>
                    </a:cubicBezTo>
                    <a:cubicBezTo>
                      <a:pt x="9353" y="36"/>
                      <a:pt x="9206" y="26"/>
                      <a:pt x="9064" y="16"/>
                    </a:cubicBezTo>
                    <a:cubicBezTo>
                      <a:pt x="8906" y="7"/>
                      <a:pt x="8739" y="4"/>
                      <a:pt x="8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1538070" y="3076504"/>
                <a:ext cx="1175822" cy="124216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790" extrusionOk="0">
                    <a:moveTo>
                      <a:pt x="7407" y="1"/>
                    </a:moveTo>
                    <a:cubicBezTo>
                      <a:pt x="6164" y="100"/>
                      <a:pt x="4918" y="181"/>
                      <a:pt x="3673" y="277"/>
                    </a:cubicBezTo>
                    <a:cubicBezTo>
                      <a:pt x="3299" y="307"/>
                      <a:pt x="2926" y="338"/>
                      <a:pt x="2553" y="371"/>
                    </a:cubicBezTo>
                    <a:lnTo>
                      <a:pt x="2537" y="371"/>
                    </a:lnTo>
                    <a:cubicBezTo>
                      <a:pt x="1710" y="448"/>
                      <a:pt x="885" y="534"/>
                      <a:pt x="65" y="647"/>
                    </a:cubicBezTo>
                    <a:cubicBezTo>
                      <a:pt x="26" y="654"/>
                      <a:pt x="0" y="699"/>
                      <a:pt x="10" y="734"/>
                    </a:cubicBezTo>
                    <a:cubicBezTo>
                      <a:pt x="13" y="751"/>
                      <a:pt x="23" y="766"/>
                      <a:pt x="39" y="776"/>
                    </a:cubicBezTo>
                    <a:cubicBezTo>
                      <a:pt x="58" y="789"/>
                      <a:pt x="74" y="789"/>
                      <a:pt x="94" y="789"/>
                    </a:cubicBezTo>
                    <a:cubicBezTo>
                      <a:pt x="712" y="702"/>
                      <a:pt x="1330" y="631"/>
                      <a:pt x="1947" y="570"/>
                    </a:cubicBezTo>
                    <a:cubicBezTo>
                      <a:pt x="2105" y="554"/>
                      <a:pt x="2260" y="541"/>
                      <a:pt x="2414" y="525"/>
                    </a:cubicBezTo>
                    <a:lnTo>
                      <a:pt x="2527" y="515"/>
                    </a:lnTo>
                    <a:cubicBezTo>
                      <a:pt x="2540" y="515"/>
                      <a:pt x="2549" y="515"/>
                      <a:pt x="2562" y="512"/>
                    </a:cubicBezTo>
                    <a:cubicBezTo>
                      <a:pt x="2595" y="509"/>
                      <a:pt x="2626" y="506"/>
                      <a:pt x="2659" y="503"/>
                    </a:cubicBezTo>
                    <a:cubicBezTo>
                      <a:pt x="2739" y="496"/>
                      <a:pt x="2820" y="490"/>
                      <a:pt x="2901" y="483"/>
                    </a:cubicBezTo>
                    <a:cubicBezTo>
                      <a:pt x="3058" y="470"/>
                      <a:pt x="3213" y="457"/>
                      <a:pt x="3367" y="445"/>
                    </a:cubicBezTo>
                    <a:cubicBezTo>
                      <a:pt x="4612" y="341"/>
                      <a:pt x="5858" y="264"/>
                      <a:pt x="7104" y="167"/>
                    </a:cubicBezTo>
                    <a:cubicBezTo>
                      <a:pt x="7203" y="161"/>
                      <a:pt x="7304" y="152"/>
                      <a:pt x="7400" y="145"/>
                    </a:cubicBezTo>
                    <a:cubicBezTo>
                      <a:pt x="7420" y="142"/>
                      <a:pt x="7435" y="139"/>
                      <a:pt x="7451" y="126"/>
                    </a:cubicBezTo>
                    <a:cubicBezTo>
                      <a:pt x="7468" y="113"/>
                      <a:pt x="7474" y="94"/>
                      <a:pt x="7474" y="75"/>
                    </a:cubicBezTo>
                    <a:cubicBezTo>
                      <a:pt x="7478" y="59"/>
                      <a:pt x="7471" y="39"/>
                      <a:pt x="7458" y="23"/>
                    </a:cubicBezTo>
                    <a:cubicBezTo>
                      <a:pt x="7445" y="13"/>
                      <a:pt x="7426" y="1"/>
                      <a:pt x="741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2325962" y="3006221"/>
                <a:ext cx="477373" cy="53774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42" extrusionOk="0">
                    <a:moveTo>
                      <a:pt x="2965" y="0"/>
                    </a:moveTo>
                    <a:cubicBezTo>
                      <a:pt x="1999" y="35"/>
                      <a:pt x="1041" y="174"/>
                      <a:pt x="75" y="197"/>
                    </a:cubicBezTo>
                    <a:cubicBezTo>
                      <a:pt x="36" y="200"/>
                      <a:pt x="4" y="225"/>
                      <a:pt x="1" y="267"/>
                    </a:cubicBezTo>
                    <a:cubicBezTo>
                      <a:pt x="1" y="302"/>
                      <a:pt x="29" y="341"/>
                      <a:pt x="68" y="341"/>
                    </a:cubicBezTo>
                    <a:cubicBezTo>
                      <a:pt x="1038" y="316"/>
                      <a:pt x="1996" y="177"/>
                      <a:pt x="2962" y="142"/>
                    </a:cubicBezTo>
                    <a:cubicBezTo>
                      <a:pt x="2981" y="142"/>
                      <a:pt x="2997" y="139"/>
                      <a:pt x="3010" y="122"/>
                    </a:cubicBezTo>
                    <a:cubicBezTo>
                      <a:pt x="3027" y="109"/>
                      <a:pt x="3036" y="93"/>
                      <a:pt x="3036" y="74"/>
                    </a:cubicBezTo>
                    <a:cubicBezTo>
                      <a:pt x="3036" y="39"/>
                      <a:pt x="3007" y="0"/>
                      <a:pt x="296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1289013" y="2868486"/>
                <a:ext cx="1860120" cy="2083678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13252" extrusionOk="0">
                    <a:moveTo>
                      <a:pt x="8800" y="712"/>
                    </a:moveTo>
                    <a:cubicBezTo>
                      <a:pt x="9177" y="712"/>
                      <a:pt x="9557" y="722"/>
                      <a:pt x="9937" y="741"/>
                    </a:cubicBezTo>
                    <a:cubicBezTo>
                      <a:pt x="9950" y="737"/>
                      <a:pt x="9962" y="737"/>
                      <a:pt x="9975" y="737"/>
                    </a:cubicBezTo>
                    <a:cubicBezTo>
                      <a:pt x="10050" y="741"/>
                      <a:pt x="10124" y="744"/>
                      <a:pt x="10197" y="750"/>
                    </a:cubicBezTo>
                    <a:lnTo>
                      <a:pt x="10207" y="750"/>
                    </a:lnTo>
                    <a:cubicBezTo>
                      <a:pt x="10169" y="1024"/>
                      <a:pt x="10175" y="1314"/>
                      <a:pt x="10223" y="1610"/>
                    </a:cubicBezTo>
                    <a:lnTo>
                      <a:pt x="6844" y="1945"/>
                    </a:lnTo>
                    <a:lnTo>
                      <a:pt x="5038" y="2122"/>
                    </a:lnTo>
                    <a:lnTo>
                      <a:pt x="3236" y="2302"/>
                    </a:lnTo>
                    <a:lnTo>
                      <a:pt x="3172" y="2309"/>
                    </a:lnTo>
                    <a:cubicBezTo>
                      <a:pt x="2762" y="2350"/>
                      <a:pt x="2353" y="2389"/>
                      <a:pt x="1945" y="2431"/>
                    </a:cubicBezTo>
                    <a:cubicBezTo>
                      <a:pt x="1939" y="2427"/>
                      <a:pt x="1932" y="2427"/>
                      <a:pt x="1926" y="2427"/>
                    </a:cubicBezTo>
                    <a:cubicBezTo>
                      <a:pt x="1768" y="2441"/>
                      <a:pt x="1636" y="2447"/>
                      <a:pt x="1511" y="2447"/>
                    </a:cubicBezTo>
                    <a:cubicBezTo>
                      <a:pt x="1340" y="2447"/>
                      <a:pt x="1179" y="2431"/>
                      <a:pt x="1024" y="2408"/>
                    </a:cubicBezTo>
                    <a:cubicBezTo>
                      <a:pt x="995" y="2402"/>
                      <a:pt x="966" y="2392"/>
                      <a:pt x="938" y="2386"/>
                    </a:cubicBezTo>
                    <a:cubicBezTo>
                      <a:pt x="927" y="2373"/>
                      <a:pt x="915" y="2360"/>
                      <a:pt x="902" y="2344"/>
                    </a:cubicBezTo>
                    <a:cubicBezTo>
                      <a:pt x="889" y="2325"/>
                      <a:pt x="880" y="2305"/>
                      <a:pt x="873" y="2286"/>
                    </a:cubicBezTo>
                    <a:cubicBezTo>
                      <a:pt x="866" y="2267"/>
                      <a:pt x="860" y="2244"/>
                      <a:pt x="857" y="2224"/>
                    </a:cubicBezTo>
                    <a:cubicBezTo>
                      <a:pt x="857" y="2202"/>
                      <a:pt x="860" y="2183"/>
                      <a:pt x="863" y="2163"/>
                    </a:cubicBezTo>
                    <a:cubicBezTo>
                      <a:pt x="866" y="2144"/>
                      <a:pt x="873" y="2125"/>
                      <a:pt x="883" y="2105"/>
                    </a:cubicBezTo>
                    <a:cubicBezTo>
                      <a:pt x="889" y="2093"/>
                      <a:pt x="899" y="2077"/>
                      <a:pt x="905" y="2061"/>
                    </a:cubicBezTo>
                    <a:cubicBezTo>
                      <a:pt x="924" y="2031"/>
                      <a:pt x="944" y="2006"/>
                      <a:pt x="966" y="1977"/>
                    </a:cubicBezTo>
                    <a:cubicBezTo>
                      <a:pt x="970" y="1973"/>
                      <a:pt x="976" y="1970"/>
                      <a:pt x="979" y="1964"/>
                    </a:cubicBezTo>
                    <a:cubicBezTo>
                      <a:pt x="1031" y="1915"/>
                      <a:pt x="1082" y="1871"/>
                      <a:pt x="1140" y="1829"/>
                    </a:cubicBezTo>
                    <a:cubicBezTo>
                      <a:pt x="1211" y="1777"/>
                      <a:pt x="1288" y="1732"/>
                      <a:pt x="1365" y="1691"/>
                    </a:cubicBezTo>
                    <a:cubicBezTo>
                      <a:pt x="1395" y="1677"/>
                      <a:pt x="1423" y="1661"/>
                      <a:pt x="1456" y="1649"/>
                    </a:cubicBezTo>
                    <a:cubicBezTo>
                      <a:pt x="1465" y="1642"/>
                      <a:pt x="1475" y="1639"/>
                      <a:pt x="1484" y="1636"/>
                    </a:cubicBezTo>
                    <a:cubicBezTo>
                      <a:pt x="1494" y="1630"/>
                      <a:pt x="1504" y="1626"/>
                      <a:pt x="1514" y="1623"/>
                    </a:cubicBezTo>
                    <a:cubicBezTo>
                      <a:pt x="1613" y="1584"/>
                      <a:pt x="1713" y="1548"/>
                      <a:pt x="1813" y="1514"/>
                    </a:cubicBezTo>
                    <a:cubicBezTo>
                      <a:pt x="1823" y="1510"/>
                      <a:pt x="1832" y="1507"/>
                      <a:pt x="1839" y="1504"/>
                    </a:cubicBezTo>
                    <a:cubicBezTo>
                      <a:pt x="2177" y="1433"/>
                      <a:pt x="2511" y="1352"/>
                      <a:pt x="2849" y="1285"/>
                    </a:cubicBezTo>
                    <a:cubicBezTo>
                      <a:pt x="2936" y="1272"/>
                      <a:pt x="3020" y="1259"/>
                      <a:pt x="3107" y="1246"/>
                    </a:cubicBezTo>
                    <a:cubicBezTo>
                      <a:pt x="3203" y="1230"/>
                      <a:pt x="3297" y="1217"/>
                      <a:pt x="3393" y="1205"/>
                    </a:cubicBezTo>
                    <a:cubicBezTo>
                      <a:pt x="3496" y="1188"/>
                      <a:pt x="3599" y="1172"/>
                      <a:pt x="3702" y="1156"/>
                    </a:cubicBezTo>
                    <a:cubicBezTo>
                      <a:pt x="4008" y="1108"/>
                      <a:pt x="4314" y="1063"/>
                      <a:pt x="4620" y="1021"/>
                    </a:cubicBezTo>
                    <a:cubicBezTo>
                      <a:pt x="4648" y="1018"/>
                      <a:pt x="4681" y="1012"/>
                      <a:pt x="4709" y="1008"/>
                    </a:cubicBezTo>
                    <a:lnTo>
                      <a:pt x="4716" y="1008"/>
                    </a:lnTo>
                    <a:cubicBezTo>
                      <a:pt x="5296" y="930"/>
                      <a:pt x="5875" y="863"/>
                      <a:pt x="6458" y="815"/>
                    </a:cubicBezTo>
                    <a:cubicBezTo>
                      <a:pt x="7236" y="750"/>
                      <a:pt x="8019" y="712"/>
                      <a:pt x="8800" y="712"/>
                    </a:cubicBezTo>
                    <a:close/>
                    <a:moveTo>
                      <a:pt x="7793" y="0"/>
                    </a:moveTo>
                    <a:cubicBezTo>
                      <a:pt x="7352" y="0"/>
                      <a:pt x="6879" y="14"/>
                      <a:pt x="6397" y="42"/>
                    </a:cubicBezTo>
                    <a:cubicBezTo>
                      <a:pt x="5765" y="78"/>
                      <a:pt x="5128" y="136"/>
                      <a:pt x="4500" y="216"/>
                    </a:cubicBezTo>
                    <a:cubicBezTo>
                      <a:pt x="3802" y="306"/>
                      <a:pt x="3178" y="416"/>
                      <a:pt x="2582" y="551"/>
                    </a:cubicBezTo>
                    <a:cubicBezTo>
                      <a:pt x="2009" y="679"/>
                      <a:pt x="1549" y="815"/>
                      <a:pt x="1134" y="973"/>
                    </a:cubicBezTo>
                    <a:cubicBezTo>
                      <a:pt x="1108" y="982"/>
                      <a:pt x="1082" y="992"/>
                      <a:pt x="1056" y="1002"/>
                    </a:cubicBezTo>
                    <a:lnTo>
                      <a:pt x="1043" y="1008"/>
                    </a:lnTo>
                    <a:cubicBezTo>
                      <a:pt x="870" y="1079"/>
                      <a:pt x="642" y="1178"/>
                      <a:pt x="429" y="1314"/>
                    </a:cubicBezTo>
                    <a:cubicBezTo>
                      <a:pt x="323" y="1382"/>
                      <a:pt x="236" y="1452"/>
                      <a:pt x="165" y="1526"/>
                    </a:cubicBezTo>
                    <a:cubicBezTo>
                      <a:pt x="94" y="1600"/>
                      <a:pt x="46" y="1677"/>
                      <a:pt x="20" y="1758"/>
                    </a:cubicBezTo>
                    <a:cubicBezTo>
                      <a:pt x="4" y="1803"/>
                      <a:pt x="1" y="1854"/>
                      <a:pt x="4" y="1903"/>
                    </a:cubicBezTo>
                    <a:cubicBezTo>
                      <a:pt x="4" y="1951"/>
                      <a:pt x="7" y="2003"/>
                      <a:pt x="11" y="2051"/>
                    </a:cubicBezTo>
                    <a:cubicBezTo>
                      <a:pt x="11" y="2061"/>
                      <a:pt x="14" y="2070"/>
                      <a:pt x="17" y="2077"/>
                    </a:cubicBezTo>
                    <a:cubicBezTo>
                      <a:pt x="17" y="2096"/>
                      <a:pt x="20" y="2112"/>
                      <a:pt x="20" y="2132"/>
                    </a:cubicBezTo>
                    <a:cubicBezTo>
                      <a:pt x="24" y="2224"/>
                      <a:pt x="33" y="2318"/>
                      <a:pt x="39" y="2411"/>
                    </a:cubicBezTo>
                    <a:lnTo>
                      <a:pt x="43" y="2441"/>
                    </a:lnTo>
                    <a:lnTo>
                      <a:pt x="49" y="2524"/>
                    </a:lnTo>
                    <a:cubicBezTo>
                      <a:pt x="49" y="2533"/>
                      <a:pt x="52" y="2540"/>
                      <a:pt x="52" y="2543"/>
                    </a:cubicBezTo>
                    <a:cubicBezTo>
                      <a:pt x="94" y="3190"/>
                      <a:pt x="171" y="3843"/>
                      <a:pt x="245" y="4475"/>
                    </a:cubicBezTo>
                    <a:cubicBezTo>
                      <a:pt x="297" y="4932"/>
                      <a:pt x="358" y="5443"/>
                      <a:pt x="400" y="5945"/>
                    </a:cubicBezTo>
                    <a:cubicBezTo>
                      <a:pt x="419" y="6177"/>
                      <a:pt x="439" y="6409"/>
                      <a:pt x="455" y="6644"/>
                    </a:cubicBezTo>
                    <a:lnTo>
                      <a:pt x="458" y="6705"/>
                    </a:lnTo>
                    <a:lnTo>
                      <a:pt x="477" y="6972"/>
                    </a:lnTo>
                    <a:cubicBezTo>
                      <a:pt x="500" y="7316"/>
                      <a:pt x="526" y="7661"/>
                      <a:pt x="551" y="8005"/>
                    </a:cubicBezTo>
                    <a:cubicBezTo>
                      <a:pt x="615" y="8810"/>
                      <a:pt x="670" y="9466"/>
                      <a:pt x="728" y="10065"/>
                    </a:cubicBezTo>
                    <a:cubicBezTo>
                      <a:pt x="761" y="10368"/>
                      <a:pt x="792" y="10674"/>
                      <a:pt x="828" y="10976"/>
                    </a:cubicBezTo>
                    <a:lnTo>
                      <a:pt x="850" y="11204"/>
                    </a:lnTo>
                    <a:lnTo>
                      <a:pt x="854" y="11217"/>
                    </a:lnTo>
                    <a:cubicBezTo>
                      <a:pt x="883" y="11491"/>
                      <a:pt x="915" y="11774"/>
                      <a:pt x="970" y="12051"/>
                    </a:cubicBezTo>
                    <a:cubicBezTo>
                      <a:pt x="979" y="12151"/>
                      <a:pt x="1002" y="12247"/>
                      <a:pt x="1021" y="12328"/>
                    </a:cubicBezTo>
                    <a:cubicBezTo>
                      <a:pt x="1024" y="12334"/>
                      <a:pt x="1024" y="12337"/>
                      <a:pt x="1028" y="12341"/>
                    </a:cubicBezTo>
                    <a:cubicBezTo>
                      <a:pt x="1043" y="12395"/>
                      <a:pt x="1070" y="12450"/>
                      <a:pt x="1111" y="12498"/>
                    </a:cubicBezTo>
                    <a:cubicBezTo>
                      <a:pt x="1205" y="12614"/>
                      <a:pt x="1337" y="12688"/>
                      <a:pt x="1440" y="12740"/>
                    </a:cubicBezTo>
                    <a:cubicBezTo>
                      <a:pt x="1552" y="12798"/>
                      <a:pt x="1678" y="12850"/>
                      <a:pt x="1848" y="12901"/>
                    </a:cubicBezTo>
                    <a:cubicBezTo>
                      <a:pt x="2102" y="12981"/>
                      <a:pt x="2383" y="13039"/>
                      <a:pt x="2756" y="13097"/>
                    </a:cubicBezTo>
                    <a:cubicBezTo>
                      <a:pt x="3039" y="13142"/>
                      <a:pt x="3345" y="13174"/>
                      <a:pt x="3689" y="13200"/>
                    </a:cubicBezTo>
                    <a:cubicBezTo>
                      <a:pt x="4137" y="13232"/>
                      <a:pt x="4594" y="13251"/>
                      <a:pt x="5093" y="13251"/>
                    </a:cubicBezTo>
                    <a:cubicBezTo>
                      <a:pt x="5250" y="13251"/>
                      <a:pt x="5412" y="13248"/>
                      <a:pt x="5569" y="13245"/>
                    </a:cubicBezTo>
                    <a:cubicBezTo>
                      <a:pt x="6180" y="13232"/>
                      <a:pt x="6814" y="13197"/>
                      <a:pt x="7462" y="13139"/>
                    </a:cubicBezTo>
                    <a:cubicBezTo>
                      <a:pt x="8295" y="13062"/>
                      <a:pt x="9058" y="12955"/>
                      <a:pt x="9795" y="12811"/>
                    </a:cubicBezTo>
                    <a:lnTo>
                      <a:pt x="9808" y="12807"/>
                    </a:lnTo>
                    <a:lnTo>
                      <a:pt x="9863" y="12798"/>
                    </a:lnTo>
                    <a:lnTo>
                      <a:pt x="9888" y="12795"/>
                    </a:lnTo>
                    <a:cubicBezTo>
                      <a:pt x="10117" y="12746"/>
                      <a:pt x="10326" y="12701"/>
                      <a:pt x="10519" y="12653"/>
                    </a:cubicBezTo>
                    <a:cubicBezTo>
                      <a:pt x="10525" y="12653"/>
                      <a:pt x="10529" y="12653"/>
                      <a:pt x="10532" y="12650"/>
                    </a:cubicBezTo>
                    <a:cubicBezTo>
                      <a:pt x="10680" y="12614"/>
                      <a:pt x="10831" y="12575"/>
                      <a:pt x="10983" y="12534"/>
                    </a:cubicBezTo>
                    <a:cubicBezTo>
                      <a:pt x="11054" y="12514"/>
                      <a:pt x="11121" y="12495"/>
                      <a:pt x="11189" y="12473"/>
                    </a:cubicBezTo>
                    <a:lnTo>
                      <a:pt x="11218" y="12466"/>
                    </a:lnTo>
                    <a:lnTo>
                      <a:pt x="11244" y="12460"/>
                    </a:lnTo>
                    <a:lnTo>
                      <a:pt x="11317" y="12434"/>
                    </a:lnTo>
                    <a:lnTo>
                      <a:pt x="11340" y="12428"/>
                    </a:lnTo>
                    <a:lnTo>
                      <a:pt x="11353" y="12425"/>
                    </a:lnTo>
                    <a:cubicBezTo>
                      <a:pt x="11401" y="12409"/>
                      <a:pt x="11449" y="12392"/>
                      <a:pt x="11495" y="12376"/>
                    </a:cubicBezTo>
                    <a:cubicBezTo>
                      <a:pt x="11504" y="12373"/>
                      <a:pt x="11514" y="12370"/>
                      <a:pt x="11520" y="12367"/>
                    </a:cubicBezTo>
                    <a:lnTo>
                      <a:pt x="11530" y="12363"/>
                    </a:lnTo>
                    <a:lnTo>
                      <a:pt x="11549" y="12357"/>
                    </a:lnTo>
                    <a:lnTo>
                      <a:pt x="11565" y="12354"/>
                    </a:lnTo>
                    <a:lnTo>
                      <a:pt x="11578" y="12348"/>
                    </a:lnTo>
                    <a:lnTo>
                      <a:pt x="11594" y="12344"/>
                    </a:lnTo>
                    <a:lnTo>
                      <a:pt x="11604" y="12337"/>
                    </a:lnTo>
                    <a:lnTo>
                      <a:pt x="11617" y="12334"/>
                    </a:lnTo>
                    <a:lnTo>
                      <a:pt x="11630" y="12328"/>
                    </a:lnTo>
                    <a:lnTo>
                      <a:pt x="11639" y="12324"/>
                    </a:lnTo>
                    <a:lnTo>
                      <a:pt x="11652" y="12321"/>
                    </a:lnTo>
                    <a:cubicBezTo>
                      <a:pt x="11694" y="12305"/>
                      <a:pt x="11727" y="12290"/>
                      <a:pt x="11761" y="12276"/>
                    </a:cubicBezTo>
                    <a:cubicBezTo>
                      <a:pt x="11819" y="11929"/>
                      <a:pt x="11829" y="11584"/>
                      <a:pt x="11829" y="11292"/>
                    </a:cubicBezTo>
                    <a:cubicBezTo>
                      <a:pt x="11829" y="10992"/>
                      <a:pt x="11823" y="10667"/>
                      <a:pt x="11813" y="10297"/>
                    </a:cubicBezTo>
                    <a:cubicBezTo>
                      <a:pt x="11800" y="9650"/>
                      <a:pt x="11768" y="8977"/>
                      <a:pt x="11727" y="8298"/>
                    </a:cubicBezTo>
                    <a:cubicBezTo>
                      <a:pt x="11645" y="7075"/>
                      <a:pt x="11523" y="5772"/>
                      <a:pt x="11347" y="4310"/>
                    </a:cubicBezTo>
                    <a:cubicBezTo>
                      <a:pt x="11292" y="3850"/>
                      <a:pt x="11231" y="3354"/>
                      <a:pt x="11153" y="2798"/>
                    </a:cubicBezTo>
                    <a:lnTo>
                      <a:pt x="11153" y="2788"/>
                    </a:lnTo>
                    <a:cubicBezTo>
                      <a:pt x="11128" y="2601"/>
                      <a:pt x="11102" y="2417"/>
                      <a:pt x="11076" y="2231"/>
                    </a:cubicBezTo>
                    <a:cubicBezTo>
                      <a:pt x="11070" y="2132"/>
                      <a:pt x="11060" y="2031"/>
                      <a:pt x="11054" y="1932"/>
                    </a:cubicBezTo>
                    <a:cubicBezTo>
                      <a:pt x="11038" y="1710"/>
                      <a:pt x="11024" y="1523"/>
                      <a:pt x="11002" y="1330"/>
                    </a:cubicBezTo>
                    <a:cubicBezTo>
                      <a:pt x="10973" y="1104"/>
                      <a:pt x="10938" y="924"/>
                      <a:pt x="10889" y="764"/>
                    </a:cubicBezTo>
                    <a:cubicBezTo>
                      <a:pt x="10851" y="632"/>
                      <a:pt x="10806" y="513"/>
                      <a:pt x="10748" y="413"/>
                    </a:cubicBezTo>
                    <a:lnTo>
                      <a:pt x="10742" y="403"/>
                    </a:lnTo>
                    <a:lnTo>
                      <a:pt x="10729" y="384"/>
                    </a:lnTo>
                    <a:lnTo>
                      <a:pt x="10719" y="370"/>
                    </a:lnTo>
                    <a:lnTo>
                      <a:pt x="10709" y="358"/>
                    </a:lnTo>
                    <a:lnTo>
                      <a:pt x="10699" y="348"/>
                    </a:lnTo>
                    <a:cubicBezTo>
                      <a:pt x="10693" y="339"/>
                      <a:pt x="10687" y="329"/>
                      <a:pt x="10677" y="319"/>
                    </a:cubicBezTo>
                    <a:lnTo>
                      <a:pt x="10664" y="306"/>
                    </a:lnTo>
                    <a:lnTo>
                      <a:pt x="10654" y="300"/>
                    </a:lnTo>
                    <a:cubicBezTo>
                      <a:pt x="10645" y="290"/>
                      <a:pt x="10638" y="287"/>
                      <a:pt x="10632" y="281"/>
                    </a:cubicBezTo>
                    <a:cubicBezTo>
                      <a:pt x="10622" y="274"/>
                      <a:pt x="10616" y="268"/>
                      <a:pt x="10607" y="265"/>
                    </a:cubicBezTo>
                    <a:cubicBezTo>
                      <a:pt x="10600" y="258"/>
                      <a:pt x="10593" y="255"/>
                      <a:pt x="10587" y="255"/>
                    </a:cubicBezTo>
                    <a:lnTo>
                      <a:pt x="10574" y="248"/>
                    </a:lnTo>
                    <a:cubicBezTo>
                      <a:pt x="10555" y="239"/>
                      <a:pt x="10539" y="232"/>
                      <a:pt x="10519" y="226"/>
                    </a:cubicBezTo>
                    <a:lnTo>
                      <a:pt x="10461" y="207"/>
                    </a:lnTo>
                    <a:cubicBezTo>
                      <a:pt x="10326" y="181"/>
                      <a:pt x="10188" y="158"/>
                      <a:pt x="10050" y="139"/>
                    </a:cubicBezTo>
                    <a:cubicBezTo>
                      <a:pt x="9509" y="65"/>
                      <a:pt x="8926" y="20"/>
                      <a:pt x="8266" y="7"/>
                    </a:cubicBezTo>
                    <a:cubicBezTo>
                      <a:pt x="8108" y="3"/>
                      <a:pt x="7951" y="0"/>
                      <a:pt x="7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1434296" y="3334679"/>
                <a:ext cx="156137" cy="1479896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412" extrusionOk="0">
                    <a:moveTo>
                      <a:pt x="75" y="0"/>
                    </a:moveTo>
                    <a:cubicBezTo>
                      <a:pt x="55" y="0"/>
                      <a:pt x="39" y="6"/>
                      <a:pt x="27" y="19"/>
                    </a:cubicBezTo>
                    <a:cubicBezTo>
                      <a:pt x="14" y="32"/>
                      <a:pt x="0" y="51"/>
                      <a:pt x="3" y="70"/>
                    </a:cubicBezTo>
                    <a:cubicBezTo>
                      <a:pt x="110" y="1255"/>
                      <a:pt x="220" y="2440"/>
                      <a:pt x="326" y="3624"/>
                    </a:cubicBezTo>
                    <a:cubicBezTo>
                      <a:pt x="435" y="4809"/>
                      <a:pt x="541" y="5996"/>
                      <a:pt x="651" y="7181"/>
                    </a:cubicBezTo>
                    <a:cubicBezTo>
                      <a:pt x="686" y="7593"/>
                      <a:pt x="725" y="8004"/>
                      <a:pt x="764" y="8413"/>
                    </a:cubicBezTo>
                    <a:cubicBezTo>
                      <a:pt x="792" y="8729"/>
                      <a:pt x="818" y="9041"/>
                      <a:pt x="847" y="9353"/>
                    </a:cubicBezTo>
                    <a:cubicBezTo>
                      <a:pt x="850" y="9366"/>
                      <a:pt x="857" y="9379"/>
                      <a:pt x="866" y="9389"/>
                    </a:cubicBezTo>
                    <a:cubicBezTo>
                      <a:pt x="879" y="9402"/>
                      <a:pt x="896" y="9408"/>
                      <a:pt x="915" y="9411"/>
                    </a:cubicBezTo>
                    <a:cubicBezTo>
                      <a:pt x="934" y="9411"/>
                      <a:pt x="954" y="9405"/>
                      <a:pt x="966" y="9392"/>
                    </a:cubicBezTo>
                    <a:cubicBezTo>
                      <a:pt x="979" y="9379"/>
                      <a:pt x="992" y="9359"/>
                      <a:pt x="988" y="9340"/>
                    </a:cubicBezTo>
                    <a:lnTo>
                      <a:pt x="988" y="9334"/>
                    </a:lnTo>
                    <a:lnTo>
                      <a:pt x="988" y="9321"/>
                    </a:lnTo>
                    <a:cubicBezTo>
                      <a:pt x="896" y="8301"/>
                      <a:pt x="802" y="7284"/>
                      <a:pt x="709" y="6263"/>
                    </a:cubicBezTo>
                    <a:cubicBezTo>
                      <a:pt x="602" y="5076"/>
                      <a:pt x="493" y="3891"/>
                      <a:pt x="384" y="2707"/>
                    </a:cubicBezTo>
                    <a:cubicBezTo>
                      <a:pt x="306" y="1828"/>
                      <a:pt x="226" y="953"/>
                      <a:pt x="146" y="77"/>
                    </a:cubicBezTo>
                    <a:cubicBezTo>
                      <a:pt x="143" y="55"/>
                      <a:pt x="143" y="39"/>
                      <a:pt x="126" y="23"/>
                    </a:cubicBezTo>
                    <a:cubicBezTo>
                      <a:pt x="113" y="9"/>
                      <a:pt x="97" y="3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>
                <a:off x="1363542" y="3110466"/>
                <a:ext cx="1665617" cy="151417"/>
              </a:xfrm>
              <a:custGeom>
                <a:avLst/>
                <a:gdLst/>
                <a:ahLst/>
                <a:cxnLst/>
                <a:rect l="l" t="t" r="r" b="b"/>
                <a:pathLst>
                  <a:path w="10593" h="963" extrusionOk="0">
                    <a:moveTo>
                      <a:pt x="10116" y="0"/>
                    </a:moveTo>
                    <a:cubicBezTo>
                      <a:pt x="9952" y="0"/>
                      <a:pt x="9775" y="9"/>
                      <a:pt x="9553" y="36"/>
                    </a:cubicBezTo>
                    <a:cubicBezTo>
                      <a:pt x="9460" y="48"/>
                      <a:pt x="9372" y="61"/>
                      <a:pt x="9283" y="71"/>
                    </a:cubicBezTo>
                    <a:cubicBezTo>
                      <a:pt x="9209" y="80"/>
                      <a:pt x="9138" y="91"/>
                      <a:pt x="9063" y="100"/>
                    </a:cubicBezTo>
                    <a:cubicBezTo>
                      <a:pt x="8897" y="119"/>
                      <a:pt x="8732" y="138"/>
                      <a:pt x="8564" y="158"/>
                    </a:cubicBezTo>
                    <a:cubicBezTo>
                      <a:pt x="7950" y="229"/>
                      <a:pt x="7319" y="287"/>
                      <a:pt x="6714" y="345"/>
                    </a:cubicBezTo>
                    <a:lnTo>
                      <a:pt x="6627" y="354"/>
                    </a:lnTo>
                    <a:lnTo>
                      <a:pt x="6569" y="357"/>
                    </a:lnTo>
                    <a:lnTo>
                      <a:pt x="6382" y="376"/>
                    </a:lnTo>
                    <a:lnTo>
                      <a:pt x="6337" y="380"/>
                    </a:lnTo>
                    <a:cubicBezTo>
                      <a:pt x="5771" y="431"/>
                      <a:pt x="5182" y="489"/>
                      <a:pt x="4606" y="557"/>
                    </a:cubicBezTo>
                    <a:cubicBezTo>
                      <a:pt x="4429" y="576"/>
                      <a:pt x="4255" y="599"/>
                      <a:pt x="4081" y="621"/>
                    </a:cubicBezTo>
                    <a:lnTo>
                      <a:pt x="4056" y="624"/>
                    </a:lnTo>
                    <a:cubicBezTo>
                      <a:pt x="3621" y="679"/>
                      <a:pt x="3167" y="734"/>
                      <a:pt x="2723" y="773"/>
                    </a:cubicBezTo>
                    <a:cubicBezTo>
                      <a:pt x="2392" y="798"/>
                      <a:pt x="2089" y="814"/>
                      <a:pt x="1793" y="817"/>
                    </a:cubicBezTo>
                    <a:lnTo>
                      <a:pt x="1812" y="821"/>
                    </a:lnTo>
                    <a:lnTo>
                      <a:pt x="1812" y="821"/>
                    </a:lnTo>
                    <a:lnTo>
                      <a:pt x="1735" y="817"/>
                    </a:lnTo>
                    <a:cubicBezTo>
                      <a:pt x="1265" y="817"/>
                      <a:pt x="844" y="782"/>
                      <a:pt x="450" y="712"/>
                    </a:cubicBezTo>
                    <a:lnTo>
                      <a:pt x="450" y="709"/>
                    </a:lnTo>
                    <a:cubicBezTo>
                      <a:pt x="373" y="621"/>
                      <a:pt x="296" y="538"/>
                      <a:pt x="229" y="441"/>
                    </a:cubicBezTo>
                    <a:cubicBezTo>
                      <a:pt x="226" y="436"/>
                      <a:pt x="224" y="433"/>
                      <a:pt x="221" y="431"/>
                    </a:cubicBezTo>
                    <a:lnTo>
                      <a:pt x="221" y="431"/>
                    </a:lnTo>
                    <a:cubicBezTo>
                      <a:pt x="224" y="433"/>
                      <a:pt x="226" y="435"/>
                      <a:pt x="226" y="438"/>
                    </a:cubicBezTo>
                    <a:cubicBezTo>
                      <a:pt x="224" y="435"/>
                      <a:pt x="222" y="433"/>
                      <a:pt x="221" y="430"/>
                    </a:cubicBezTo>
                    <a:lnTo>
                      <a:pt x="221" y="430"/>
                    </a:lnTo>
                    <a:cubicBezTo>
                      <a:pt x="221" y="430"/>
                      <a:pt x="221" y="431"/>
                      <a:pt x="221" y="431"/>
                    </a:cubicBezTo>
                    <a:lnTo>
                      <a:pt x="221" y="431"/>
                    </a:lnTo>
                    <a:cubicBezTo>
                      <a:pt x="221" y="431"/>
                      <a:pt x="221" y="430"/>
                      <a:pt x="221" y="430"/>
                    </a:cubicBezTo>
                    <a:lnTo>
                      <a:pt x="221" y="430"/>
                    </a:lnTo>
                    <a:cubicBezTo>
                      <a:pt x="221" y="430"/>
                      <a:pt x="221" y="430"/>
                      <a:pt x="221" y="430"/>
                    </a:cubicBezTo>
                    <a:lnTo>
                      <a:pt x="221" y="430"/>
                    </a:lnTo>
                    <a:cubicBezTo>
                      <a:pt x="220" y="430"/>
                      <a:pt x="220" y="429"/>
                      <a:pt x="219" y="429"/>
                    </a:cubicBezTo>
                    <a:lnTo>
                      <a:pt x="219" y="429"/>
                    </a:lnTo>
                    <a:cubicBezTo>
                      <a:pt x="220" y="429"/>
                      <a:pt x="220" y="430"/>
                      <a:pt x="221" y="430"/>
                    </a:cubicBezTo>
                    <a:lnTo>
                      <a:pt x="221" y="430"/>
                    </a:lnTo>
                    <a:cubicBezTo>
                      <a:pt x="187" y="375"/>
                      <a:pt x="160" y="319"/>
                      <a:pt x="138" y="260"/>
                    </a:cubicBezTo>
                    <a:cubicBezTo>
                      <a:pt x="132" y="241"/>
                      <a:pt x="113" y="229"/>
                      <a:pt x="97" y="222"/>
                    </a:cubicBezTo>
                    <a:cubicBezTo>
                      <a:pt x="87" y="222"/>
                      <a:pt x="80" y="219"/>
                      <a:pt x="71" y="219"/>
                    </a:cubicBezTo>
                    <a:cubicBezTo>
                      <a:pt x="61" y="219"/>
                      <a:pt x="52" y="222"/>
                      <a:pt x="42" y="226"/>
                    </a:cubicBezTo>
                    <a:cubicBezTo>
                      <a:pt x="26" y="235"/>
                      <a:pt x="9" y="251"/>
                      <a:pt x="3" y="267"/>
                    </a:cubicBezTo>
                    <a:cubicBezTo>
                      <a:pt x="0" y="287"/>
                      <a:pt x="0" y="306"/>
                      <a:pt x="9" y="322"/>
                    </a:cubicBezTo>
                    <a:cubicBezTo>
                      <a:pt x="77" y="508"/>
                      <a:pt x="212" y="657"/>
                      <a:pt x="341" y="801"/>
                    </a:cubicBezTo>
                    <a:cubicBezTo>
                      <a:pt x="351" y="827"/>
                      <a:pt x="373" y="847"/>
                      <a:pt x="403" y="853"/>
                    </a:cubicBezTo>
                    <a:cubicBezTo>
                      <a:pt x="805" y="927"/>
                      <a:pt x="1236" y="963"/>
                      <a:pt x="1722" y="963"/>
                    </a:cubicBezTo>
                    <a:cubicBezTo>
                      <a:pt x="1899" y="963"/>
                      <a:pt x="2076" y="960"/>
                      <a:pt x="2269" y="950"/>
                    </a:cubicBezTo>
                    <a:cubicBezTo>
                      <a:pt x="2884" y="921"/>
                      <a:pt x="3502" y="844"/>
                      <a:pt x="4097" y="770"/>
                    </a:cubicBezTo>
                    <a:lnTo>
                      <a:pt x="4161" y="759"/>
                    </a:lnTo>
                    <a:cubicBezTo>
                      <a:pt x="4419" y="728"/>
                      <a:pt x="4757" y="685"/>
                      <a:pt x="5092" y="651"/>
                    </a:cubicBezTo>
                    <a:cubicBezTo>
                      <a:pt x="5424" y="615"/>
                      <a:pt x="5755" y="583"/>
                      <a:pt x="6089" y="550"/>
                    </a:cubicBezTo>
                    <a:lnTo>
                      <a:pt x="6592" y="505"/>
                    </a:lnTo>
                    <a:lnTo>
                      <a:pt x="6608" y="502"/>
                    </a:lnTo>
                    <a:cubicBezTo>
                      <a:pt x="7094" y="457"/>
                      <a:pt x="7593" y="409"/>
                      <a:pt x="8089" y="357"/>
                    </a:cubicBezTo>
                    <a:cubicBezTo>
                      <a:pt x="8442" y="322"/>
                      <a:pt x="8777" y="284"/>
                      <a:pt x="9105" y="245"/>
                    </a:cubicBezTo>
                    <a:cubicBezTo>
                      <a:pt x="9176" y="235"/>
                      <a:pt x="9247" y="226"/>
                      <a:pt x="9318" y="216"/>
                    </a:cubicBezTo>
                    <a:cubicBezTo>
                      <a:pt x="9579" y="180"/>
                      <a:pt x="9836" y="148"/>
                      <a:pt x="10097" y="145"/>
                    </a:cubicBezTo>
                    <a:cubicBezTo>
                      <a:pt x="10245" y="145"/>
                      <a:pt x="10380" y="155"/>
                      <a:pt x="10506" y="174"/>
                    </a:cubicBezTo>
                    <a:lnTo>
                      <a:pt x="10515" y="177"/>
                    </a:lnTo>
                    <a:cubicBezTo>
                      <a:pt x="10550" y="177"/>
                      <a:pt x="10583" y="148"/>
                      <a:pt x="10589" y="110"/>
                    </a:cubicBezTo>
                    <a:cubicBezTo>
                      <a:pt x="10592" y="71"/>
                      <a:pt x="10564" y="36"/>
                      <a:pt x="10525" y="29"/>
                    </a:cubicBezTo>
                    <a:cubicBezTo>
                      <a:pt x="10396" y="9"/>
                      <a:pt x="10261" y="0"/>
                      <a:pt x="101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1398919" y="3179334"/>
                <a:ext cx="629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3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1014328" y="3140340"/>
                <a:ext cx="852384" cy="619978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3943" extrusionOk="0">
                    <a:moveTo>
                      <a:pt x="5411" y="0"/>
                    </a:moveTo>
                    <a:cubicBezTo>
                      <a:pt x="5166" y="9"/>
                      <a:pt x="4919" y="26"/>
                      <a:pt x="4674" y="55"/>
                    </a:cubicBezTo>
                    <a:cubicBezTo>
                      <a:pt x="4413" y="84"/>
                      <a:pt x="4149" y="122"/>
                      <a:pt x="3888" y="164"/>
                    </a:cubicBezTo>
                    <a:cubicBezTo>
                      <a:pt x="3625" y="563"/>
                      <a:pt x="3296" y="959"/>
                      <a:pt x="2913" y="1336"/>
                    </a:cubicBezTo>
                    <a:cubicBezTo>
                      <a:pt x="2742" y="1503"/>
                      <a:pt x="2552" y="1667"/>
                      <a:pt x="2350" y="1819"/>
                    </a:cubicBezTo>
                    <a:cubicBezTo>
                      <a:pt x="2141" y="1979"/>
                      <a:pt x="1928" y="2118"/>
                      <a:pt x="1719" y="2237"/>
                    </a:cubicBezTo>
                    <a:lnTo>
                      <a:pt x="1732" y="2230"/>
                    </a:lnTo>
                    <a:lnTo>
                      <a:pt x="1732" y="2230"/>
                    </a:lnTo>
                    <a:cubicBezTo>
                      <a:pt x="1664" y="2269"/>
                      <a:pt x="1600" y="2301"/>
                      <a:pt x="1535" y="2334"/>
                    </a:cubicBezTo>
                    <a:cubicBezTo>
                      <a:pt x="1384" y="2420"/>
                      <a:pt x="1230" y="2498"/>
                      <a:pt x="1072" y="2569"/>
                    </a:cubicBezTo>
                    <a:cubicBezTo>
                      <a:pt x="734" y="2716"/>
                      <a:pt x="370" y="2836"/>
                      <a:pt x="0" y="2881"/>
                    </a:cubicBezTo>
                    <a:cubicBezTo>
                      <a:pt x="6" y="2887"/>
                      <a:pt x="16" y="2894"/>
                      <a:pt x="29" y="2900"/>
                    </a:cubicBezTo>
                    <a:lnTo>
                      <a:pt x="52" y="2913"/>
                    </a:lnTo>
                    <a:cubicBezTo>
                      <a:pt x="67" y="2919"/>
                      <a:pt x="84" y="2929"/>
                      <a:pt x="103" y="2936"/>
                    </a:cubicBezTo>
                    <a:cubicBezTo>
                      <a:pt x="132" y="2948"/>
                      <a:pt x="161" y="2961"/>
                      <a:pt x="193" y="2971"/>
                    </a:cubicBezTo>
                    <a:cubicBezTo>
                      <a:pt x="254" y="2993"/>
                      <a:pt x="322" y="3010"/>
                      <a:pt x="396" y="3022"/>
                    </a:cubicBezTo>
                    <a:cubicBezTo>
                      <a:pt x="502" y="3041"/>
                      <a:pt x="618" y="3051"/>
                      <a:pt x="753" y="3051"/>
                    </a:cubicBezTo>
                    <a:lnTo>
                      <a:pt x="828" y="3051"/>
                    </a:lnTo>
                    <a:cubicBezTo>
                      <a:pt x="966" y="3048"/>
                      <a:pt x="1110" y="3032"/>
                      <a:pt x="1259" y="3000"/>
                    </a:cubicBezTo>
                    <a:cubicBezTo>
                      <a:pt x="1371" y="2974"/>
                      <a:pt x="1481" y="2942"/>
                      <a:pt x="1578" y="2906"/>
                    </a:cubicBezTo>
                    <a:lnTo>
                      <a:pt x="1578" y="2906"/>
                    </a:lnTo>
                    <a:cubicBezTo>
                      <a:pt x="1551" y="3000"/>
                      <a:pt x="1513" y="3087"/>
                      <a:pt x="1468" y="3170"/>
                    </a:cubicBezTo>
                    <a:cubicBezTo>
                      <a:pt x="1404" y="3283"/>
                      <a:pt x="1316" y="3392"/>
                      <a:pt x="1214" y="3493"/>
                    </a:cubicBezTo>
                    <a:cubicBezTo>
                      <a:pt x="1088" y="3615"/>
                      <a:pt x="936" y="3727"/>
                      <a:pt x="766" y="3821"/>
                    </a:cubicBezTo>
                    <a:lnTo>
                      <a:pt x="779" y="3817"/>
                    </a:lnTo>
                    <a:lnTo>
                      <a:pt x="779" y="3817"/>
                    </a:lnTo>
                    <a:cubicBezTo>
                      <a:pt x="750" y="3830"/>
                      <a:pt x="721" y="3846"/>
                      <a:pt x="692" y="3859"/>
                    </a:cubicBezTo>
                    <a:cubicBezTo>
                      <a:pt x="660" y="3875"/>
                      <a:pt x="634" y="3888"/>
                      <a:pt x="605" y="3898"/>
                    </a:cubicBezTo>
                    <a:cubicBezTo>
                      <a:pt x="599" y="3901"/>
                      <a:pt x="589" y="3904"/>
                      <a:pt x="586" y="3910"/>
                    </a:cubicBezTo>
                    <a:cubicBezTo>
                      <a:pt x="712" y="3930"/>
                      <a:pt x="837" y="3940"/>
                      <a:pt x="966" y="3943"/>
                    </a:cubicBezTo>
                    <a:cubicBezTo>
                      <a:pt x="1104" y="3943"/>
                      <a:pt x="1242" y="3940"/>
                      <a:pt x="1381" y="3924"/>
                    </a:cubicBezTo>
                    <a:cubicBezTo>
                      <a:pt x="1532" y="3907"/>
                      <a:pt x="1687" y="3879"/>
                      <a:pt x="1835" y="3840"/>
                    </a:cubicBezTo>
                    <a:cubicBezTo>
                      <a:pt x="1986" y="3801"/>
                      <a:pt x="2134" y="3753"/>
                      <a:pt x="2279" y="3698"/>
                    </a:cubicBezTo>
                    <a:lnTo>
                      <a:pt x="2279" y="3698"/>
                    </a:lnTo>
                    <a:lnTo>
                      <a:pt x="2273" y="3701"/>
                    </a:lnTo>
                    <a:cubicBezTo>
                      <a:pt x="2495" y="3615"/>
                      <a:pt x="2707" y="3512"/>
                      <a:pt x="2913" y="3392"/>
                    </a:cubicBezTo>
                    <a:cubicBezTo>
                      <a:pt x="3116" y="3276"/>
                      <a:pt x="3309" y="3151"/>
                      <a:pt x="3499" y="3013"/>
                    </a:cubicBezTo>
                    <a:lnTo>
                      <a:pt x="3499" y="3016"/>
                    </a:lnTo>
                    <a:cubicBezTo>
                      <a:pt x="3589" y="2948"/>
                      <a:pt x="3679" y="2881"/>
                      <a:pt x="3769" y="2813"/>
                    </a:cubicBezTo>
                    <a:cubicBezTo>
                      <a:pt x="3837" y="2752"/>
                      <a:pt x="3904" y="2694"/>
                      <a:pt x="3972" y="2636"/>
                    </a:cubicBezTo>
                    <a:cubicBezTo>
                      <a:pt x="4033" y="2578"/>
                      <a:pt x="4094" y="2517"/>
                      <a:pt x="4155" y="2453"/>
                    </a:cubicBezTo>
                    <a:cubicBezTo>
                      <a:pt x="4470" y="2118"/>
                      <a:pt x="4741" y="1758"/>
                      <a:pt x="4957" y="1374"/>
                    </a:cubicBezTo>
                    <a:cubicBezTo>
                      <a:pt x="5066" y="1184"/>
                      <a:pt x="5156" y="988"/>
                      <a:pt x="5231" y="795"/>
                    </a:cubicBezTo>
                    <a:cubicBezTo>
                      <a:pt x="5262" y="702"/>
                      <a:pt x="5295" y="605"/>
                      <a:pt x="5324" y="495"/>
                    </a:cubicBezTo>
                    <a:cubicBezTo>
                      <a:pt x="5372" y="318"/>
                      <a:pt x="5404" y="174"/>
                      <a:pt x="5417" y="42"/>
                    </a:cubicBezTo>
                    <a:cubicBezTo>
                      <a:pt x="5421" y="26"/>
                      <a:pt x="5417" y="13"/>
                      <a:pt x="5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1165114" y="3793640"/>
                <a:ext cx="465737" cy="554882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529" extrusionOk="0">
                    <a:moveTo>
                      <a:pt x="1020" y="0"/>
                    </a:moveTo>
                    <a:cubicBezTo>
                      <a:pt x="989" y="0"/>
                      <a:pt x="953" y="3"/>
                      <a:pt x="911" y="10"/>
                    </a:cubicBezTo>
                    <a:cubicBezTo>
                      <a:pt x="857" y="20"/>
                      <a:pt x="808" y="39"/>
                      <a:pt x="760" y="61"/>
                    </a:cubicBezTo>
                    <a:cubicBezTo>
                      <a:pt x="689" y="94"/>
                      <a:pt x="615" y="145"/>
                      <a:pt x="541" y="216"/>
                    </a:cubicBezTo>
                    <a:cubicBezTo>
                      <a:pt x="480" y="274"/>
                      <a:pt x="422" y="345"/>
                      <a:pt x="357" y="438"/>
                    </a:cubicBezTo>
                    <a:cubicBezTo>
                      <a:pt x="261" y="586"/>
                      <a:pt x="181" y="767"/>
                      <a:pt x="113" y="988"/>
                    </a:cubicBezTo>
                    <a:cubicBezTo>
                      <a:pt x="59" y="1172"/>
                      <a:pt x="26" y="1365"/>
                      <a:pt x="13" y="1558"/>
                    </a:cubicBezTo>
                    <a:cubicBezTo>
                      <a:pt x="1" y="1745"/>
                      <a:pt x="16" y="1941"/>
                      <a:pt x="65" y="2147"/>
                    </a:cubicBezTo>
                    <a:cubicBezTo>
                      <a:pt x="110" y="2363"/>
                      <a:pt x="194" y="2566"/>
                      <a:pt x="303" y="2752"/>
                    </a:cubicBezTo>
                    <a:cubicBezTo>
                      <a:pt x="415" y="2942"/>
                      <a:pt x="561" y="3106"/>
                      <a:pt x="724" y="3232"/>
                    </a:cubicBezTo>
                    <a:cubicBezTo>
                      <a:pt x="898" y="3367"/>
                      <a:pt x="1101" y="3460"/>
                      <a:pt x="1314" y="3499"/>
                    </a:cubicBezTo>
                    <a:cubicBezTo>
                      <a:pt x="1403" y="3518"/>
                      <a:pt x="1494" y="3528"/>
                      <a:pt x="1590" y="3528"/>
                    </a:cubicBezTo>
                    <a:cubicBezTo>
                      <a:pt x="1690" y="3528"/>
                      <a:pt x="1793" y="3518"/>
                      <a:pt x="1896" y="3499"/>
                    </a:cubicBezTo>
                    <a:cubicBezTo>
                      <a:pt x="2102" y="3460"/>
                      <a:pt x="2286" y="3380"/>
                      <a:pt x="2427" y="3267"/>
                    </a:cubicBezTo>
                    <a:cubicBezTo>
                      <a:pt x="2466" y="3238"/>
                      <a:pt x="2498" y="3206"/>
                      <a:pt x="2530" y="3174"/>
                    </a:cubicBezTo>
                    <a:cubicBezTo>
                      <a:pt x="2562" y="3138"/>
                      <a:pt x="2595" y="3096"/>
                      <a:pt x="2623" y="3052"/>
                    </a:cubicBezTo>
                    <a:cubicBezTo>
                      <a:pt x="2646" y="3016"/>
                      <a:pt x="2669" y="2974"/>
                      <a:pt x="2688" y="2929"/>
                    </a:cubicBezTo>
                    <a:cubicBezTo>
                      <a:pt x="2710" y="2872"/>
                      <a:pt x="2724" y="2820"/>
                      <a:pt x="2733" y="2768"/>
                    </a:cubicBezTo>
                    <a:cubicBezTo>
                      <a:pt x="2749" y="2682"/>
                      <a:pt x="2739" y="2591"/>
                      <a:pt x="2714" y="2508"/>
                    </a:cubicBezTo>
                    <a:cubicBezTo>
                      <a:pt x="2685" y="2427"/>
                      <a:pt x="2636" y="2350"/>
                      <a:pt x="2569" y="2292"/>
                    </a:cubicBezTo>
                    <a:cubicBezTo>
                      <a:pt x="2523" y="2250"/>
                      <a:pt x="2469" y="2218"/>
                      <a:pt x="2408" y="2196"/>
                    </a:cubicBezTo>
                    <a:cubicBezTo>
                      <a:pt x="2473" y="2166"/>
                      <a:pt x="2537" y="2134"/>
                      <a:pt x="2591" y="2099"/>
                    </a:cubicBezTo>
                    <a:cubicBezTo>
                      <a:pt x="2681" y="2044"/>
                      <a:pt x="2755" y="1979"/>
                      <a:pt x="2813" y="1912"/>
                    </a:cubicBezTo>
                    <a:cubicBezTo>
                      <a:pt x="2878" y="1838"/>
                      <a:pt x="2920" y="1755"/>
                      <a:pt x="2942" y="1664"/>
                    </a:cubicBezTo>
                    <a:cubicBezTo>
                      <a:pt x="2961" y="1568"/>
                      <a:pt x="2955" y="1462"/>
                      <a:pt x="2923" y="1368"/>
                    </a:cubicBezTo>
                    <a:cubicBezTo>
                      <a:pt x="2910" y="1330"/>
                      <a:pt x="2890" y="1291"/>
                      <a:pt x="2862" y="1259"/>
                    </a:cubicBezTo>
                    <a:cubicBezTo>
                      <a:pt x="2839" y="1230"/>
                      <a:pt x="2807" y="1204"/>
                      <a:pt x="2771" y="1181"/>
                    </a:cubicBezTo>
                    <a:cubicBezTo>
                      <a:pt x="2714" y="1149"/>
                      <a:pt x="2639" y="1130"/>
                      <a:pt x="2550" y="1130"/>
                    </a:cubicBezTo>
                    <a:cubicBezTo>
                      <a:pt x="2507" y="1130"/>
                      <a:pt x="2473" y="1134"/>
                      <a:pt x="2434" y="1140"/>
                    </a:cubicBezTo>
                    <a:cubicBezTo>
                      <a:pt x="2476" y="1101"/>
                      <a:pt x="2514" y="1052"/>
                      <a:pt x="2550" y="1008"/>
                    </a:cubicBezTo>
                    <a:cubicBezTo>
                      <a:pt x="2620" y="911"/>
                      <a:pt x="2672" y="818"/>
                      <a:pt x="2704" y="721"/>
                    </a:cubicBezTo>
                    <a:cubicBezTo>
                      <a:pt x="2733" y="624"/>
                      <a:pt x="2736" y="519"/>
                      <a:pt x="2707" y="422"/>
                    </a:cubicBezTo>
                    <a:cubicBezTo>
                      <a:pt x="2697" y="380"/>
                      <a:pt x="2678" y="335"/>
                      <a:pt x="2646" y="287"/>
                    </a:cubicBezTo>
                    <a:cubicBezTo>
                      <a:pt x="2623" y="245"/>
                      <a:pt x="2591" y="207"/>
                      <a:pt x="2556" y="177"/>
                    </a:cubicBezTo>
                    <a:cubicBezTo>
                      <a:pt x="2492" y="119"/>
                      <a:pt x="2415" y="84"/>
                      <a:pt x="2327" y="71"/>
                    </a:cubicBezTo>
                    <a:cubicBezTo>
                      <a:pt x="2302" y="67"/>
                      <a:pt x="2272" y="64"/>
                      <a:pt x="2247" y="64"/>
                    </a:cubicBezTo>
                    <a:cubicBezTo>
                      <a:pt x="2115" y="64"/>
                      <a:pt x="1970" y="110"/>
                      <a:pt x="1816" y="200"/>
                    </a:cubicBezTo>
                    <a:cubicBezTo>
                      <a:pt x="1722" y="254"/>
                      <a:pt x="1632" y="322"/>
                      <a:pt x="1549" y="403"/>
                    </a:cubicBezTo>
                    <a:lnTo>
                      <a:pt x="1539" y="412"/>
                    </a:lnTo>
                    <a:cubicBezTo>
                      <a:pt x="1536" y="396"/>
                      <a:pt x="1532" y="380"/>
                      <a:pt x="1526" y="364"/>
                    </a:cubicBezTo>
                    <a:cubicBezTo>
                      <a:pt x="1516" y="319"/>
                      <a:pt x="1494" y="274"/>
                      <a:pt x="1464" y="232"/>
                    </a:cubicBezTo>
                    <a:cubicBezTo>
                      <a:pt x="1436" y="190"/>
                      <a:pt x="1400" y="152"/>
                      <a:pt x="1359" y="119"/>
                    </a:cubicBezTo>
                    <a:cubicBezTo>
                      <a:pt x="1275" y="52"/>
                      <a:pt x="1175" y="13"/>
                      <a:pt x="1066" y="3"/>
                    </a:cubicBezTo>
                    <a:cubicBezTo>
                      <a:pt x="1050" y="0"/>
                      <a:pt x="1036" y="0"/>
                      <a:pt x="1020" y="0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1462126" y="4133734"/>
                <a:ext cx="66983" cy="289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84" extrusionOk="0">
                    <a:moveTo>
                      <a:pt x="367" y="0"/>
                    </a:moveTo>
                    <a:cubicBezTo>
                      <a:pt x="361" y="0"/>
                      <a:pt x="355" y="0"/>
                      <a:pt x="348" y="3"/>
                    </a:cubicBezTo>
                    <a:cubicBezTo>
                      <a:pt x="322" y="13"/>
                      <a:pt x="297" y="23"/>
                      <a:pt x="271" y="33"/>
                    </a:cubicBezTo>
                    <a:cubicBezTo>
                      <a:pt x="200" y="55"/>
                      <a:pt x="126" y="67"/>
                      <a:pt x="49" y="74"/>
                    </a:cubicBezTo>
                    <a:cubicBezTo>
                      <a:pt x="20" y="77"/>
                      <a:pt x="0" y="110"/>
                      <a:pt x="4" y="138"/>
                    </a:cubicBezTo>
                    <a:cubicBezTo>
                      <a:pt x="10" y="165"/>
                      <a:pt x="34" y="184"/>
                      <a:pt x="61" y="184"/>
                    </a:cubicBezTo>
                    <a:cubicBezTo>
                      <a:pt x="63" y="184"/>
                      <a:pt x="66" y="184"/>
                      <a:pt x="68" y="183"/>
                    </a:cubicBezTo>
                    <a:cubicBezTo>
                      <a:pt x="181" y="168"/>
                      <a:pt x="287" y="135"/>
                      <a:pt x="390" y="94"/>
                    </a:cubicBezTo>
                    <a:cubicBezTo>
                      <a:pt x="416" y="81"/>
                      <a:pt x="425" y="52"/>
                      <a:pt x="413" y="26"/>
                    </a:cubicBezTo>
                    <a:cubicBezTo>
                      <a:pt x="406" y="9"/>
                      <a:pt x="387" y="0"/>
                      <a:pt x="36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1458982" y="3974772"/>
                <a:ext cx="66040" cy="3569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27" extrusionOk="0">
                    <a:moveTo>
                      <a:pt x="359" y="1"/>
                    </a:moveTo>
                    <a:cubicBezTo>
                      <a:pt x="349" y="1"/>
                      <a:pt x="342" y="1"/>
                      <a:pt x="336" y="4"/>
                    </a:cubicBezTo>
                    <a:cubicBezTo>
                      <a:pt x="295" y="26"/>
                      <a:pt x="249" y="46"/>
                      <a:pt x="204" y="62"/>
                    </a:cubicBezTo>
                    <a:cubicBezTo>
                      <a:pt x="159" y="74"/>
                      <a:pt x="111" y="84"/>
                      <a:pt x="63" y="90"/>
                    </a:cubicBezTo>
                    <a:cubicBezTo>
                      <a:pt x="27" y="94"/>
                      <a:pt x="1" y="136"/>
                      <a:pt x="8" y="171"/>
                    </a:cubicBezTo>
                    <a:cubicBezTo>
                      <a:pt x="11" y="187"/>
                      <a:pt x="20" y="203"/>
                      <a:pt x="37" y="213"/>
                    </a:cubicBezTo>
                    <a:cubicBezTo>
                      <a:pt x="47" y="223"/>
                      <a:pt x="59" y="226"/>
                      <a:pt x="69" y="226"/>
                    </a:cubicBezTo>
                    <a:cubicBezTo>
                      <a:pt x="72" y="226"/>
                      <a:pt x="76" y="227"/>
                      <a:pt x="79" y="227"/>
                    </a:cubicBezTo>
                    <a:cubicBezTo>
                      <a:pt x="89" y="227"/>
                      <a:pt x="97" y="224"/>
                      <a:pt x="104" y="219"/>
                    </a:cubicBezTo>
                    <a:cubicBezTo>
                      <a:pt x="201" y="187"/>
                      <a:pt x="291" y="148"/>
                      <a:pt x="381" y="104"/>
                    </a:cubicBezTo>
                    <a:cubicBezTo>
                      <a:pt x="407" y="90"/>
                      <a:pt x="420" y="59"/>
                      <a:pt x="407" y="32"/>
                    </a:cubicBezTo>
                    <a:cubicBezTo>
                      <a:pt x="397" y="13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1354894" y="3875087"/>
                <a:ext cx="45127" cy="4669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7" extrusionOk="0">
                    <a:moveTo>
                      <a:pt x="223" y="1"/>
                    </a:moveTo>
                    <a:cubicBezTo>
                      <a:pt x="210" y="4"/>
                      <a:pt x="200" y="13"/>
                      <a:pt x="193" y="23"/>
                    </a:cubicBezTo>
                    <a:cubicBezTo>
                      <a:pt x="184" y="36"/>
                      <a:pt x="174" y="48"/>
                      <a:pt x="165" y="58"/>
                    </a:cubicBezTo>
                    <a:lnTo>
                      <a:pt x="165" y="58"/>
                    </a:lnTo>
                    <a:cubicBezTo>
                      <a:pt x="166" y="57"/>
                      <a:pt x="168" y="55"/>
                      <a:pt x="168" y="52"/>
                    </a:cubicBezTo>
                    <a:lnTo>
                      <a:pt x="168" y="52"/>
                    </a:lnTo>
                    <a:cubicBezTo>
                      <a:pt x="168" y="56"/>
                      <a:pt x="165" y="59"/>
                      <a:pt x="161" y="62"/>
                    </a:cubicBezTo>
                    <a:cubicBezTo>
                      <a:pt x="119" y="110"/>
                      <a:pt x="74" y="158"/>
                      <a:pt x="26" y="197"/>
                    </a:cubicBezTo>
                    <a:cubicBezTo>
                      <a:pt x="0" y="219"/>
                      <a:pt x="3" y="255"/>
                      <a:pt x="23" y="277"/>
                    </a:cubicBezTo>
                    <a:cubicBezTo>
                      <a:pt x="33" y="287"/>
                      <a:pt x="49" y="293"/>
                      <a:pt x="61" y="296"/>
                    </a:cubicBezTo>
                    <a:cubicBezTo>
                      <a:pt x="74" y="296"/>
                      <a:pt x="94" y="290"/>
                      <a:pt x="103" y="280"/>
                    </a:cubicBezTo>
                    <a:cubicBezTo>
                      <a:pt x="158" y="210"/>
                      <a:pt x="216" y="142"/>
                      <a:pt x="271" y="71"/>
                    </a:cubicBezTo>
                    <a:cubicBezTo>
                      <a:pt x="287" y="52"/>
                      <a:pt x="277" y="20"/>
                      <a:pt x="257" y="7"/>
                    </a:cubicBezTo>
                    <a:cubicBezTo>
                      <a:pt x="248" y="4"/>
                      <a:pt x="242" y="1"/>
                      <a:pt x="23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2794672" y="3407792"/>
                <a:ext cx="471870" cy="570606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3629" extrusionOk="0">
                    <a:moveTo>
                      <a:pt x="1670" y="1"/>
                    </a:moveTo>
                    <a:cubicBezTo>
                      <a:pt x="1661" y="1"/>
                      <a:pt x="1651" y="1"/>
                      <a:pt x="1642" y="2"/>
                    </a:cubicBezTo>
                    <a:cubicBezTo>
                      <a:pt x="1600" y="5"/>
                      <a:pt x="1564" y="11"/>
                      <a:pt x="1533" y="18"/>
                    </a:cubicBezTo>
                    <a:cubicBezTo>
                      <a:pt x="1519" y="21"/>
                      <a:pt x="1503" y="27"/>
                      <a:pt x="1490" y="34"/>
                    </a:cubicBezTo>
                    <a:cubicBezTo>
                      <a:pt x="1387" y="69"/>
                      <a:pt x="1301" y="134"/>
                      <a:pt x="1236" y="217"/>
                    </a:cubicBezTo>
                    <a:cubicBezTo>
                      <a:pt x="1204" y="259"/>
                      <a:pt x="1178" y="308"/>
                      <a:pt x="1162" y="355"/>
                    </a:cubicBezTo>
                    <a:cubicBezTo>
                      <a:pt x="1143" y="404"/>
                      <a:pt x="1133" y="452"/>
                      <a:pt x="1133" y="498"/>
                    </a:cubicBezTo>
                    <a:cubicBezTo>
                      <a:pt x="1133" y="513"/>
                      <a:pt x="1133" y="529"/>
                      <a:pt x="1136" y="546"/>
                    </a:cubicBezTo>
                    <a:lnTo>
                      <a:pt x="1123" y="539"/>
                    </a:lnTo>
                    <a:cubicBezTo>
                      <a:pt x="1020" y="481"/>
                      <a:pt x="918" y="440"/>
                      <a:pt x="814" y="410"/>
                    </a:cubicBezTo>
                    <a:cubicBezTo>
                      <a:pt x="711" y="382"/>
                      <a:pt x="617" y="368"/>
                      <a:pt x="530" y="368"/>
                    </a:cubicBezTo>
                    <a:cubicBezTo>
                      <a:pt x="470" y="368"/>
                      <a:pt x="413" y="375"/>
                      <a:pt x="361" y="388"/>
                    </a:cubicBezTo>
                    <a:cubicBezTo>
                      <a:pt x="335" y="394"/>
                      <a:pt x="309" y="401"/>
                      <a:pt x="287" y="413"/>
                    </a:cubicBezTo>
                    <a:cubicBezTo>
                      <a:pt x="206" y="446"/>
                      <a:pt x="138" y="501"/>
                      <a:pt x="90" y="571"/>
                    </a:cubicBezTo>
                    <a:cubicBezTo>
                      <a:pt x="65" y="610"/>
                      <a:pt x="42" y="655"/>
                      <a:pt x="29" y="700"/>
                    </a:cubicBezTo>
                    <a:cubicBezTo>
                      <a:pt x="13" y="755"/>
                      <a:pt x="3" y="803"/>
                      <a:pt x="3" y="845"/>
                    </a:cubicBezTo>
                    <a:cubicBezTo>
                      <a:pt x="0" y="945"/>
                      <a:pt x="29" y="1048"/>
                      <a:pt x="84" y="1135"/>
                    </a:cubicBezTo>
                    <a:cubicBezTo>
                      <a:pt x="138" y="1221"/>
                      <a:pt x="209" y="1299"/>
                      <a:pt x="303" y="1376"/>
                    </a:cubicBezTo>
                    <a:cubicBezTo>
                      <a:pt x="348" y="1411"/>
                      <a:pt x="396" y="1447"/>
                      <a:pt x="447" y="1476"/>
                    </a:cubicBezTo>
                    <a:cubicBezTo>
                      <a:pt x="409" y="1479"/>
                      <a:pt x="374" y="1486"/>
                      <a:pt x="331" y="1495"/>
                    </a:cubicBezTo>
                    <a:cubicBezTo>
                      <a:pt x="248" y="1517"/>
                      <a:pt x="181" y="1550"/>
                      <a:pt x="132" y="1598"/>
                    </a:cubicBezTo>
                    <a:cubicBezTo>
                      <a:pt x="100" y="1630"/>
                      <a:pt x="77" y="1659"/>
                      <a:pt x="61" y="1695"/>
                    </a:cubicBezTo>
                    <a:cubicBezTo>
                      <a:pt x="46" y="1734"/>
                      <a:pt x="32" y="1775"/>
                      <a:pt x="29" y="1817"/>
                    </a:cubicBezTo>
                    <a:cubicBezTo>
                      <a:pt x="22" y="1917"/>
                      <a:pt x="42" y="2023"/>
                      <a:pt x="87" y="2107"/>
                    </a:cubicBezTo>
                    <a:cubicBezTo>
                      <a:pt x="129" y="2190"/>
                      <a:pt x="193" y="2261"/>
                      <a:pt x="273" y="2316"/>
                    </a:cubicBezTo>
                    <a:cubicBezTo>
                      <a:pt x="345" y="2367"/>
                      <a:pt x="435" y="2409"/>
                      <a:pt x="531" y="2441"/>
                    </a:cubicBezTo>
                    <a:cubicBezTo>
                      <a:pt x="596" y="2460"/>
                      <a:pt x="667" y="2480"/>
                      <a:pt x="734" y="2490"/>
                    </a:cubicBezTo>
                    <a:cubicBezTo>
                      <a:pt x="679" y="2528"/>
                      <a:pt x="634" y="2573"/>
                      <a:pt x="602" y="2625"/>
                    </a:cubicBezTo>
                    <a:cubicBezTo>
                      <a:pt x="554" y="2699"/>
                      <a:pt x="525" y="2783"/>
                      <a:pt x="518" y="2866"/>
                    </a:cubicBezTo>
                    <a:cubicBezTo>
                      <a:pt x="512" y="2956"/>
                      <a:pt x="528" y="3047"/>
                      <a:pt x="563" y="3124"/>
                    </a:cubicBezTo>
                    <a:cubicBezTo>
                      <a:pt x="582" y="3172"/>
                      <a:pt x="612" y="3221"/>
                      <a:pt x="647" y="3268"/>
                    </a:cubicBezTo>
                    <a:cubicBezTo>
                      <a:pt x="676" y="3310"/>
                      <a:pt x="705" y="3343"/>
                      <a:pt x="737" y="3371"/>
                    </a:cubicBezTo>
                    <a:cubicBezTo>
                      <a:pt x="779" y="3410"/>
                      <a:pt x="818" y="3442"/>
                      <a:pt x="860" y="3468"/>
                    </a:cubicBezTo>
                    <a:cubicBezTo>
                      <a:pt x="898" y="3494"/>
                      <a:pt x="937" y="3513"/>
                      <a:pt x="982" y="3533"/>
                    </a:cubicBezTo>
                    <a:cubicBezTo>
                      <a:pt x="1126" y="3596"/>
                      <a:pt x="1291" y="3629"/>
                      <a:pt x="1467" y="3629"/>
                    </a:cubicBezTo>
                    <a:cubicBezTo>
                      <a:pt x="1496" y="3629"/>
                      <a:pt x="1526" y="3628"/>
                      <a:pt x="1555" y="3626"/>
                    </a:cubicBezTo>
                    <a:cubicBezTo>
                      <a:pt x="1661" y="3616"/>
                      <a:pt x="1760" y="3600"/>
                      <a:pt x="1857" y="3577"/>
                    </a:cubicBezTo>
                    <a:cubicBezTo>
                      <a:pt x="1951" y="3552"/>
                      <a:pt x="2038" y="3523"/>
                      <a:pt x="2118" y="3484"/>
                    </a:cubicBezTo>
                    <a:cubicBezTo>
                      <a:pt x="2314" y="3391"/>
                      <a:pt x="2488" y="3249"/>
                      <a:pt x="2623" y="3075"/>
                    </a:cubicBezTo>
                    <a:cubicBezTo>
                      <a:pt x="2752" y="2915"/>
                      <a:pt x="2852" y="2718"/>
                      <a:pt x="2913" y="2509"/>
                    </a:cubicBezTo>
                    <a:cubicBezTo>
                      <a:pt x="2974" y="2297"/>
                      <a:pt x="3000" y="2081"/>
                      <a:pt x="2993" y="1862"/>
                    </a:cubicBezTo>
                    <a:cubicBezTo>
                      <a:pt x="2987" y="1652"/>
                      <a:pt x="2955" y="1453"/>
                      <a:pt x="2897" y="1279"/>
                    </a:cubicBezTo>
                    <a:cubicBezTo>
                      <a:pt x="2836" y="1092"/>
                      <a:pt x="2755" y="916"/>
                      <a:pt x="2659" y="752"/>
                    </a:cubicBezTo>
                    <a:cubicBezTo>
                      <a:pt x="2540" y="552"/>
                      <a:pt x="2417" y="397"/>
                      <a:pt x="2282" y="278"/>
                    </a:cubicBezTo>
                    <a:cubicBezTo>
                      <a:pt x="2198" y="201"/>
                      <a:pt x="2127" y="150"/>
                      <a:pt x="2054" y="108"/>
                    </a:cubicBezTo>
                    <a:cubicBezTo>
                      <a:pt x="1964" y="60"/>
                      <a:pt x="1880" y="27"/>
                      <a:pt x="1799" y="15"/>
                    </a:cubicBezTo>
                    <a:cubicBezTo>
                      <a:pt x="1760" y="7"/>
                      <a:pt x="1715" y="1"/>
                      <a:pt x="1670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2925174" y="3787037"/>
                <a:ext cx="68084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21" extrusionOk="0">
                    <a:moveTo>
                      <a:pt x="375" y="0"/>
                    </a:moveTo>
                    <a:cubicBezTo>
                      <a:pt x="373" y="0"/>
                      <a:pt x="372" y="0"/>
                      <a:pt x="370" y="1"/>
                    </a:cubicBezTo>
                    <a:cubicBezTo>
                      <a:pt x="306" y="11"/>
                      <a:pt x="243" y="18"/>
                      <a:pt x="179" y="18"/>
                    </a:cubicBezTo>
                    <a:cubicBezTo>
                      <a:pt x="167" y="18"/>
                      <a:pt x="155" y="17"/>
                      <a:pt x="143" y="17"/>
                    </a:cubicBezTo>
                    <a:cubicBezTo>
                      <a:pt x="116" y="13"/>
                      <a:pt x="91" y="13"/>
                      <a:pt x="61" y="7"/>
                    </a:cubicBezTo>
                    <a:cubicBezTo>
                      <a:pt x="55" y="7"/>
                      <a:pt x="49" y="7"/>
                      <a:pt x="42" y="10"/>
                    </a:cubicBezTo>
                    <a:cubicBezTo>
                      <a:pt x="23" y="13"/>
                      <a:pt x="10" y="26"/>
                      <a:pt x="7" y="48"/>
                    </a:cubicBezTo>
                    <a:cubicBezTo>
                      <a:pt x="0" y="75"/>
                      <a:pt x="20" y="100"/>
                      <a:pt x="46" y="103"/>
                    </a:cubicBezTo>
                    <a:cubicBezTo>
                      <a:pt x="112" y="115"/>
                      <a:pt x="179" y="121"/>
                      <a:pt x="246" y="121"/>
                    </a:cubicBezTo>
                    <a:cubicBezTo>
                      <a:pt x="290" y="121"/>
                      <a:pt x="334" y="118"/>
                      <a:pt x="377" y="113"/>
                    </a:cubicBezTo>
                    <a:cubicBezTo>
                      <a:pt x="406" y="106"/>
                      <a:pt x="432" y="84"/>
                      <a:pt x="428" y="52"/>
                    </a:cubicBezTo>
                    <a:cubicBezTo>
                      <a:pt x="425" y="27"/>
                      <a:pt x="40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2889797" y="3632792"/>
                <a:ext cx="6745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56" extrusionOk="0">
                    <a:moveTo>
                      <a:pt x="58" y="1"/>
                    </a:moveTo>
                    <a:cubicBezTo>
                      <a:pt x="54" y="1"/>
                      <a:pt x="50" y="1"/>
                      <a:pt x="45" y="3"/>
                    </a:cubicBezTo>
                    <a:cubicBezTo>
                      <a:pt x="26" y="9"/>
                      <a:pt x="10" y="25"/>
                      <a:pt x="7" y="45"/>
                    </a:cubicBezTo>
                    <a:cubicBezTo>
                      <a:pt x="1" y="77"/>
                      <a:pt x="20" y="103"/>
                      <a:pt x="49" y="109"/>
                    </a:cubicBezTo>
                    <a:cubicBezTo>
                      <a:pt x="148" y="132"/>
                      <a:pt x="245" y="148"/>
                      <a:pt x="344" y="154"/>
                    </a:cubicBezTo>
                    <a:cubicBezTo>
                      <a:pt x="348" y="155"/>
                      <a:pt x="352" y="156"/>
                      <a:pt x="356" y="156"/>
                    </a:cubicBezTo>
                    <a:cubicBezTo>
                      <a:pt x="365" y="156"/>
                      <a:pt x="373" y="153"/>
                      <a:pt x="380" y="151"/>
                    </a:cubicBezTo>
                    <a:cubicBezTo>
                      <a:pt x="393" y="148"/>
                      <a:pt x="402" y="141"/>
                      <a:pt x="412" y="132"/>
                    </a:cubicBezTo>
                    <a:cubicBezTo>
                      <a:pt x="422" y="119"/>
                      <a:pt x="429" y="99"/>
                      <a:pt x="426" y="80"/>
                    </a:cubicBezTo>
                    <a:cubicBezTo>
                      <a:pt x="426" y="48"/>
                      <a:pt x="396" y="18"/>
                      <a:pt x="363" y="18"/>
                    </a:cubicBezTo>
                    <a:cubicBezTo>
                      <a:pt x="360" y="18"/>
                      <a:pt x="357" y="19"/>
                      <a:pt x="354" y="19"/>
                    </a:cubicBezTo>
                    <a:cubicBezTo>
                      <a:pt x="306" y="25"/>
                      <a:pt x="258" y="25"/>
                      <a:pt x="209" y="25"/>
                    </a:cubicBezTo>
                    <a:cubicBezTo>
                      <a:pt x="161" y="22"/>
                      <a:pt x="117" y="13"/>
                      <a:pt x="68" y="3"/>
                    </a:cubicBezTo>
                    <a:cubicBezTo>
                      <a:pt x="65" y="1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2985866" y="3505591"/>
                <a:ext cx="51259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8" extrusionOk="0">
                    <a:moveTo>
                      <a:pt x="52" y="1"/>
                    </a:moveTo>
                    <a:cubicBezTo>
                      <a:pt x="49" y="1"/>
                      <a:pt x="46" y="1"/>
                      <a:pt x="39" y="4"/>
                    </a:cubicBezTo>
                    <a:cubicBezTo>
                      <a:pt x="33" y="4"/>
                      <a:pt x="23" y="11"/>
                      <a:pt x="20" y="17"/>
                    </a:cubicBezTo>
                    <a:cubicBezTo>
                      <a:pt x="4" y="33"/>
                      <a:pt x="1" y="65"/>
                      <a:pt x="20" y="81"/>
                    </a:cubicBezTo>
                    <a:cubicBezTo>
                      <a:pt x="91" y="136"/>
                      <a:pt x="165" y="188"/>
                      <a:pt x="236" y="243"/>
                    </a:cubicBezTo>
                    <a:cubicBezTo>
                      <a:pt x="243" y="246"/>
                      <a:pt x="252" y="248"/>
                      <a:pt x="261" y="248"/>
                    </a:cubicBezTo>
                    <a:cubicBezTo>
                      <a:pt x="267" y="248"/>
                      <a:pt x="273" y="247"/>
                      <a:pt x="278" y="246"/>
                    </a:cubicBezTo>
                    <a:cubicBezTo>
                      <a:pt x="293" y="243"/>
                      <a:pt x="307" y="233"/>
                      <a:pt x="313" y="219"/>
                    </a:cubicBezTo>
                    <a:cubicBezTo>
                      <a:pt x="326" y="194"/>
                      <a:pt x="320" y="155"/>
                      <a:pt x="290" y="142"/>
                    </a:cubicBezTo>
                    <a:cubicBezTo>
                      <a:pt x="232" y="117"/>
                      <a:pt x="178" y="81"/>
                      <a:pt x="127" y="46"/>
                    </a:cubicBezTo>
                    <a:cubicBezTo>
                      <a:pt x="126" y="44"/>
                      <a:pt x="124" y="43"/>
                      <a:pt x="123" y="42"/>
                    </a:cubicBezTo>
                    <a:lnTo>
                      <a:pt x="123" y="42"/>
                    </a:lnTo>
                    <a:cubicBezTo>
                      <a:pt x="123" y="42"/>
                      <a:pt x="123" y="42"/>
                      <a:pt x="123" y="42"/>
                    </a:cubicBezTo>
                    <a:cubicBezTo>
                      <a:pt x="110" y="33"/>
                      <a:pt x="97" y="23"/>
                      <a:pt x="85" y="14"/>
                    </a:cubicBezTo>
                    <a:cubicBezTo>
                      <a:pt x="75" y="7"/>
                      <a:pt x="66" y="1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29"/>
            <p:cNvGrpSpPr/>
            <p:nvPr/>
          </p:nvGrpSpPr>
          <p:grpSpPr>
            <a:xfrm flipH="1">
              <a:off x="313684" y="2831771"/>
              <a:ext cx="624069" cy="490416"/>
              <a:chOff x="3305834" y="2226821"/>
              <a:chExt cx="624069" cy="490416"/>
            </a:xfrm>
          </p:grpSpPr>
          <p:sp>
            <p:nvSpPr>
              <p:cNvPr id="837" name="Google Shape;837;p29"/>
              <p:cNvSpPr/>
              <p:nvPr/>
            </p:nvSpPr>
            <p:spPr>
              <a:xfrm>
                <a:off x="3525331" y="2518330"/>
                <a:ext cx="404572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237" extrusionOk="0">
                    <a:moveTo>
                      <a:pt x="2238" y="0"/>
                    </a:moveTo>
                    <a:cubicBezTo>
                      <a:pt x="2212" y="0"/>
                      <a:pt x="2186" y="3"/>
                      <a:pt x="2161" y="7"/>
                    </a:cubicBezTo>
                    <a:cubicBezTo>
                      <a:pt x="2128" y="10"/>
                      <a:pt x="2100" y="13"/>
                      <a:pt x="2067" y="20"/>
                    </a:cubicBezTo>
                    <a:lnTo>
                      <a:pt x="2074" y="20"/>
                    </a:lnTo>
                    <a:cubicBezTo>
                      <a:pt x="1999" y="36"/>
                      <a:pt x="1929" y="58"/>
                      <a:pt x="1858" y="87"/>
                    </a:cubicBezTo>
                    <a:cubicBezTo>
                      <a:pt x="1791" y="113"/>
                      <a:pt x="1726" y="145"/>
                      <a:pt x="1665" y="177"/>
                    </a:cubicBezTo>
                    <a:lnTo>
                      <a:pt x="1668" y="174"/>
                    </a:lnTo>
                    <a:lnTo>
                      <a:pt x="1668" y="174"/>
                    </a:lnTo>
                    <a:cubicBezTo>
                      <a:pt x="1594" y="213"/>
                      <a:pt x="1517" y="258"/>
                      <a:pt x="1443" y="299"/>
                    </a:cubicBezTo>
                    <a:cubicBezTo>
                      <a:pt x="1372" y="342"/>
                      <a:pt x="1301" y="384"/>
                      <a:pt x="1231" y="425"/>
                    </a:cubicBezTo>
                    <a:cubicBezTo>
                      <a:pt x="1069" y="519"/>
                      <a:pt x="912" y="615"/>
                      <a:pt x="754" y="718"/>
                    </a:cubicBezTo>
                    <a:cubicBezTo>
                      <a:pt x="497" y="883"/>
                      <a:pt x="246" y="1052"/>
                      <a:pt x="1" y="1236"/>
                    </a:cubicBezTo>
                    <a:cubicBezTo>
                      <a:pt x="149" y="1230"/>
                      <a:pt x="297" y="1220"/>
                      <a:pt x="445" y="1207"/>
                    </a:cubicBezTo>
                    <a:cubicBezTo>
                      <a:pt x="583" y="1188"/>
                      <a:pt x="719" y="1168"/>
                      <a:pt x="857" y="1146"/>
                    </a:cubicBezTo>
                    <a:cubicBezTo>
                      <a:pt x="1044" y="1114"/>
                      <a:pt x="1211" y="1082"/>
                      <a:pt x="1378" y="1043"/>
                    </a:cubicBezTo>
                    <a:cubicBezTo>
                      <a:pt x="1565" y="1001"/>
                      <a:pt x="1729" y="956"/>
                      <a:pt x="1880" y="905"/>
                    </a:cubicBezTo>
                    <a:cubicBezTo>
                      <a:pt x="2048" y="847"/>
                      <a:pt x="2180" y="786"/>
                      <a:pt x="2293" y="715"/>
                    </a:cubicBezTo>
                    <a:cubicBezTo>
                      <a:pt x="2344" y="682"/>
                      <a:pt x="2386" y="651"/>
                      <a:pt x="2424" y="615"/>
                    </a:cubicBezTo>
                    <a:cubicBezTo>
                      <a:pt x="2447" y="586"/>
                      <a:pt x="2470" y="554"/>
                      <a:pt x="2492" y="525"/>
                    </a:cubicBezTo>
                    <a:lnTo>
                      <a:pt x="2492" y="522"/>
                    </a:lnTo>
                    <a:cubicBezTo>
                      <a:pt x="2505" y="502"/>
                      <a:pt x="2518" y="480"/>
                      <a:pt x="2528" y="458"/>
                    </a:cubicBezTo>
                    <a:cubicBezTo>
                      <a:pt x="2537" y="438"/>
                      <a:pt x="2547" y="415"/>
                      <a:pt x="2553" y="396"/>
                    </a:cubicBezTo>
                    <a:cubicBezTo>
                      <a:pt x="2559" y="377"/>
                      <a:pt x="2563" y="361"/>
                      <a:pt x="2566" y="342"/>
                    </a:cubicBezTo>
                    <a:cubicBezTo>
                      <a:pt x="2569" y="326"/>
                      <a:pt x="2569" y="306"/>
                      <a:pt x="2573" y="290"/>
                    </a:cubicBezTo>
                    <a:lnTo>
                      <a:pt x="2569" y="290"/>
                    </a:lnTo>
                    <a:cubicBezTo>
                      <a:pt x="2573" y="268"/>
                      <a:pt x="2569" y="241"/>
                      <a:pt x="2566" y="219"/>
                    </a:cubicBezTo>
                    <a:cubicBezTo>
                      <a:pt x="2559" y="193"/>
                      <a:pt x="2550" y="171"/>
                      <a:pt x="2540" y="149"/>
                    </a:cubicBezTo>
                    <a:cubicBezTo>
                      <a:pt x="2531" y="132"/>
                      <a:pt x="2518" y="116"/>
                      <a:pt x="2508" y="100"/>
                    </a:cubicBezTo>
                    <a:cubicBezTo>
                      <a:pt x="2492" y="84"/>
                      <a:pt x="2473" y="68"/>
                      <a:pt x="2454" y="55"/>
                    </a:cubicBezTo>
                    <a:cubicBezTo>
                      <a:pt x="2444" y="48"/>
                      <a:pt x="2434" y="42"/>
                      <a:pt x="2421" y="39"/>
                    </a:cubicBezTo>
                    <a:cubicBezTo>
                      <a:pt x="2409" y="33"/>
                      <a:pt x="2396" y="26"/>
                      <a:pt x="2382" y="23"/>
                    </a:cubicBezTo>
                    <a:cubicBezTo>
                      <a:pt x="2363" y="17"/>
                      <a:pt x="2344" y="13"/>
                      <a:pt x="2328" y="10"/>
                    </a:cubicBezTo>
                    <a:cubicBezTo>
                      <a:pt x="2305" y="7"/>
                      <a:pt x="2286" y="3"/>
                      <a:pt x="2264" y="3"/>
                    </a:cubicBezTo>
                    <a:lnTo>
                      <a:pt x="2267" y="3"/>
                    </a:lnTo>
                    <a:cubicBezTo>
                      <a:pt x="2257" y="3"/>
                      <a:pt x="2247" y="0"/>
                      <a:pt x="2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3305834" y="2226821"/>
                <a:ext cx="454574" cy="490416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19" extrusionOk="0">
                    <a:moveTo>
                      <a:pt x="2504" y="0"/>
                    </a:moveTo>
                    <a:cubicBezTo>
                      <a:pt x="2363" y="0"/>
                      <a:pt x="2208" y="45"/>
                      <a:pt x="2034" y="136"/>
                    </a:cubicBezTo>
                    <a:cubicBezTo>
                      <a:pt x="1867" y="222"/>
                      <a:pt x="1700" y="345"/>
                      <a:pt x="1507" y="525"/>
                    </a:cubicBezTo>
                    <a:cubicBezTo>
                      <a:pt x="1352" y="670"/>
                      <a:pt x="1201" y="844"/>
                      <a:pt x="1043" y="1053"/>
                    </a:cubicBezTo>
                    <a:cubicBezTo>
                      <a:pt x="779" y="1407"/>
                      <a:pt x="541" y="1819"/>
                      <a:pt x="309" y="2315"/>
                    </a:cubicBezTo>
                    <a:cubicBezTo>
                      <a:pt x="283" y="2373"/>
                      <a:pt x="254" y="2434"/>
                      <a:pt x="228" y="2492"/>
                    </a:cubicBezTo>
                    <a:cubicBezTo>
                      <a:pt x="158" y="2675"/>
                      <a:pt x="93" y="2865"/>
                      <a:pt x="23" y="3049"/>
                    </a:cubicBezTo>
                    <a:cubicBezTo>
                      <a:pt x="16" y="3071"/>
                      <a:pt x="7" y="3096"/>
                      <a:pt x="0" y="3119"/>
                    </a:cubicBezTo>
                    <a:cubicBezTo>
                      <a:pt x="39" y="3100"/>
                      <a:pt x="78" y="3080"/>
                      <a:pt x="119" y="3058"/>
                    </a:cubicBezTo>
                    <a:cubicBezTo>
                      <a:pt x="122" y="3058"/>
                      <a:pt x="125" y="3055"/>
                      <a:pt x="129" y="3055"/>
                    </a:cubicBezTo>
                    <a:cubicBezTo>
                      <a:pt x="763" y="2655"/>
                      <a:pt x="1419" y="2292"/>
                      <a:pt x="1973" y="1783"/>
                    </a:cubicBezTo>
                    <a:cubicBezTo>
                      <a:pt x="2073" y="1690"/>
                      <a:pt x="2169" y="1597"/>
                      <a:pt x="2260" y="1494"/>
                    </a:cubicBezTo>
                    <a:cubicBezTo>
                      <a:pt x="2349" y="1394"/>
                      <a:pt x="2434" y="1291"/>
                      <a:pt x="2511" y="1182"/>
                    </a:cubicBezTo>
                    <a:cubicBezTo>
                      <a:pt x="2514" y="1178"/>
                      <a:pt x="2514" y="1178"/>
                      <a:pt x="2517" y="1178"/>
                    </a:cubicBezTo>
                    <a:cubicBezTo>
                      <a:pt x="2604" y="1049"/>
                      <a:pt x="2685" y="924"/>
                      <a:pt x="2752" y="795"/>
                    </a:cubicBezTo>
                    <a:cubicBezTo>
                      <a:pt x="2813" y="676"/>
                      <a:pt x="2852" y="570"/>
                      <a:pt x="2871" y="467"/>
                    </a:cubicBezTo>
                    <a:cubicBezTo>
                      <a:pt x="2890" y="380"/>
                      <a:pt x="2887" y="296"/>
                      <a:pt x="2865" y="222"/>
                    </a:cubicBezTo>
                    <a:cubicBezTo>
                      <a:pt x="2845" y="158"/>
                      <a:pt x="2801" y="100"/>
                      <a:pt x="2746" y="65"/>
                    </a:cubicBezTo>
                    <a:cubicBezTo>
                      <a:pt x="2688" y="29"/>
                      <a:pt x="2620" y="7"/>
                      <a:pt x="2546" y="4"/>
                    </a:cubicBezTo>
                    <a:cubicBezTo>
                      <a:pt x="2533" y="0"/>
                      <a:pt x="2517" y="0"/>
                      <a:pt x="2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9" name="Google Shape;839;p29"/>
          <p:cNvGrpSpPr/>
          <p:nvPr/>
        </p:nvGrpSpPr>
        <p:grpSpPr>
          <a:xfrm rot="6299960">
            <a:off x="6826590" y="1072119"/>
            <a:ext cx="703936" cy="602033"/>
            <a:chOff x="361372" y="1226894"/>
            <a:chExt cx="703957" cy="602051"/>
          </a:xfrm>
        </p:grpSpPr>
        <p:sp>
          <p:nvSpPr>
            <p:cNvPr id="840" name="Google Shape;840;p29"/>
            <p:cNvSpPr/>
            <p:nvPr/>
          </p:nvSpPr>
          <p:spPr>
            <a:xfrm>
              <a:off x="478557" y="1226894"/>
              <a:ext cx="586771" cy="602051"/>
            </a:xfrm>
            <a:custGeom>
              <a:avLst/>
              <a:gdLst/>
              <a:ahLst/>
              <a:cxnLst/>
              <a:rect l="l" t="t" r="r" b="b"/>
              <a:pathLst>
                <a:path w="5563" h="5708" extrusionOk="0">
                  <a:moveTo>
                    <a:pt x="2369" y="1"/>
                  </a:moveTo>
                  <a:cubicBezTo>
                    <a:pt x="2179" y="1"/>
                    <a:pt x="2005" y="11"/>
                    <a:pt x="1841" y="30"/>
                  </a:cubicBezTo>
                  <a:cubicBezTo>
                    <a:pt x="1687" y="50"/>
                    <a:pt x="1526" y="82"/>
                    <a:pt x="1326" y="130"/>
                  </a:cubicBezTo>
                  <a:cubicBezTo>
                    <a:pt x="1149" y="175"/>
                    <a:pt x="969" y="233"/>
                    <a:pt x="792" y="304"/>
                  </a:cubicBezTo>
                  <a:cubicBezTo>
                    <a:pt x="592" y="381"/>
                    <a:pt x="422" y="471"/>
                    <a:pt x="277" y="574"/>
                  </a:cubicBezTo>
                  <a:cubicBezTo>
                    <a:pt x="216" y="619"/>
                    <a:pt x="194" y="709"/>
                    <a:pt x="222" y="783"/>
                  </a:cubicBezTo>
                  <a:cubicBezTo>
                    <a:pt x="235" y="809"/>
                    <a:pt x="252" y="831"/>
                    <a:pt x="277" y="851"/>
                  </a:cubicBezTo>
                  <a:cubicBezTo>
                    <a:pt x="171" y="1134"/>
                    <a:pt x="97" y="1459"/>
                    <a:pt x="52" y="1813"/>
                  </a:cubicBezTo>
                  <a:cubicBezTo>
                    <a:pt x="1" y="2235"/>
                    <a:pt x="1" y="2666"/>
                    <a:pt x="49" y="3098"/>
                  </a:cubicBezTo>
                  <a:cubicBezTo>
                    <a:pt x="100" y="3542"/>
                    <a:pt x="209" y="3950"/>
                    <a:pt x="377" y="4320"/>
                  </a:cubicBezTo>
                  <a:cubicBezTo>
                    <a:pt x="557" y="4713"/>
                    <a:pt x="799" y="5032"/>
                    <a:pt x="1094" y="5264"/>
                  </a:cubicBezTo>
                  <a:cubicBezTo>
                    <a:pt x="1249" y="5383"/>
                    <a:pt x="1426" y="5482"/>
                    <a:pt x="1619" y="5560"/>
                  </a:cubicBezTo>
                  <a:cubicBezTo>
                    <a:pt x="1844" y="5647"/>
                    <a:pt x="2102" y="5695"/>
                    <a:pt x="2379" y="5705"/>
                  </a:cubicBezTo>
                  <a:cubicBezTo>
                    <a:pt x="2411" y="5708"/>
                    <a:pt x="2446" y="5708"/>
                    <a:pt x="2479" y="5708"/>
                  </a:cubicBezTo>
                  <a:cubicBezTo>
                    <a:pt x="2778" y="5708"/>
                    <a:pt x="3074" y="5659"/>
                    <a:pt x="3299" y="5621"/>
                  </a:cubicBezTo>
                  <a:lnTo>
                    <a:pt x="3470" y="5589"/>
                  </a:lnTo>
                  <a:lnTo>
                    <a:pt x="3483" y="5586"/>
                  </a:lnTo>
                  <a:cubicBezTo>
                    <a:pt x="3705" y="5547"/>
                    <a:pt x="3956" y="5499"/>
                    <a:pt x="4207" y="5473"/>
                  </a:cubicBezTo>
                  <a:cubicBezTo>
                    <a:pt x="4319" y="5460"/>
                    <a:pt x="4432" y="5454"/>
                    <a:pt x="4539" y="5454"/>
                  </a:cubicBezTo>
                  <a:cubicBezTo>
                    <a:pt x="4744" y="5454"/>
                    <a:pt x="4941" y="5479"/>
                    <a:pt x="5121" y="5521"/>
                  </a:cubicBezTo>
                  <a:cubicBezTo>
                    <a:pt x="5163" y="5534"/>
                    <a:pt x="5205" y="5547"/>
                    <a:pt x="5246" y="5560"/>
                  </a:cubicBezTo>
                  <a:cubicBezTo>
                    <a:pt x="5263" y="5566"/>
                    <a:pt x="5279" y="5570"/>
                    <a:pt x="5298" y="5570"/>
                  </a:cubicBezTo>
                  <a:cubicBezTo>
                    <a:pt x="5327" y="5570"/>
                    <a:pt x="5353" y="5560"/>
                    <a:pt x="5375" y="5540"/>
                  </a:cubicBezTo>
                  <a:cubicBezTo>
                    <a:pt x="5411" y="5512"/>
                    <a:pt x="5430" y="5470"/>
                    <a:pt x="5427" y="5421"/>
                  </a:cubicBezTo>
                  <a:cubicBezTo>
                    <a:pt x="5414" y="5270"/>
                    <a:pt x="5408" y="5128"/>
                    <a:pt x="5404" y="4987"/>
                  </a:cubicBezTo>
                  <a:cubicBezTo>
                    <a:pt x="5408" y="4662"/>
                    <a:pt x="5440" y="4331"/>
                    <a:pt x="5466" y="4108"/>
                  </a:cubicBezTo>
                  <a:lnTo>
                    <a:pt x="5478" y="4008"/>
                  </a:lnTo>
                  <a:lnTo>
                    <a:pt x="5478" y="3992"/>
                  </a:lnTo>
                  <a:cubicBezTo>
                    <a:pt x="5508" y="3744"/>
                    <a:pt x="5536" y="3490"/>
                    <a:pt x="5552" y="3236"/>
                  </a:cubicBezTo>
                  <a:cubicBezTo>
                    <a:pt x="5562" y="3101"/>
                    <a:pt x="5562" y="2952"/>
                    <a:pt x="5555" y="2782"/>
                  </a:cubicBezTo>
                  <a:cubicBezTo>
                    <a:pt x="5549" y="2634"/>
                    <a:pt x="5533" y="2496"/>
                    <a:pt x="5508" y="2354"/>
                  </a:cubicBezTo>
                  <a:cubicBezTo>
                    <a:pt x="5481" y="2209"/>
                    <a:pt x="5436" y="2055"/>
                    <a:pt x="5379" y="1893"/>
                  </a:cubicBezTo>
                  <a:cubicBezTo>
                    <a:pt x="5324" y="1749"/>
                    <a:pt x="5256" y="1604"/>
                    <a:pt x="5176" y="1465"/>
                  </a:cubicBezTo>
                  <a:cubicBezTo>
                    <a:pt x="5138" y="1401"/>
                    <a:pt x="5086" y="1314"/>
                    <a:pt x="5025" y="1228"/>
                  </a:cubicBezTo>
                  <a:cubicBezTo>
                    <a:pt x="4992" y="1183"/>
                    <a:pt x="4951" y="1131"/>
                    <a:pt x="4896" y="1067"/>
                  </a:cubicBezTo>
                  <a:cubicBezTo>
                    <a:pt x="4805" y="957"/>
                    <a:pt x="4706" y="858"/>
                    <a:pt x="4600" y="764"/>
                  </a:cubicBezTo>
                  <a:cubicBezTo>
                    <a:pt x="4419" y="606"/>
                    <a:pt x="4204" y="464"/>
                    <a:pt x="3940" y="336"/>
                  </a:cubicBezTo>
                  <a:cubicBezTo>
                    <a:pt x="3718" y="229"/>
                    <a:pt x="3470" y="146"/>
                    <a:pt x="3180" y="82"/>
                  </a:cubicBezTo>
                  <a:cubicBezTo>
                    <a:pt x="2936" y="30"/>
                    <a:pt x="2681" y="1"/>
                    <a:pt x="2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61372" y="1230691"/>
              <a:ext cx="648159" cy="540243"/>
            </a:xfrm>
            <a:custGeom>
              <a:avLst/>
              <a:gdLst/>
              <a:ahLst/>
              <a:cxnLst/>
              <a:rect l="l" t="t" r="r" b="b"/>
              <a:pathLst>
                <a:path w="6145" h="5122" extrusionOk="0">
                  <a:moveTo>
                    <a:pt x="5801" y="2660"/>
                  </a:moveTo>
                  <a:lnTo>
                    <a:pt x="5801" y="2660"/>
                  </a:lnTo>
                  <a:cubicBezTo>
                    <a:pt x="5802" y="2662"/>
                    <a:pt x="5804" y="2662"/>
                    <a:pt x="5804" y="2662"/>
                  </a:cubicBezTo>
                  <a:cubicBezTo>
                    <a:pt x="5803" y="2662"/>
                    <a:pt x="5802" y="2661"/>
                    <a:pt x="5801" y="2660"/>
                  </a:cubicBezTo>
                  <a:close/>
                  <a:moveTo>
                    <a:pt x="191" y="0"/>
                  </a:moveTo>
                  <a:cubicBezTo>
                    <a:pt x="123" y="0"/>
                    <a:pt x="59" y="42"/>
                    <a:pt x="33" y="110"/>
                  </a:cubicBezTo>
                  <a:cubicBezTo>
                    <a:pt x="1" y="193"/>
                    <a:pt x="46" y="297"/>
                    <a:pt x="133" y="326"/>
                  </a:cubicBezTo>
                  <a:cubicBezTo>
                    <a:pt x="667" y="516"/>
                    <a:pt x="1189" y="734"/>
                    <a:pt x="1691" y="998"/>
                  </a:cubicBezTo>
                  <a:cubicBezTo>
                    <a:pt x="1874" y="1095"/>
                    <a:pt x="2058" y="1198"/>
                    <a:pt x="2235" y="1304"/>
                  </a:cubicBezTo>
                  <a:cubicBezTo>
                    <a:pt x="2235" y="1449"/>
                    <a:pt x="2235" y="1594"/>
                    <a:pt x="2241" y="1738"/>
                  </a:cubicBezTo>
                  <a:cubicBezTo>
                    <a:pt x="2247" y="1890"/>
                    <a:pt x="2263" y="2044"/>
                    <a:pt x="2283" y="2196"/>
                  </a:cubicBezTo>
                  <a:cubicBezTo>
                    <a:pt x="2302" y="2347"/>
                    <a:pt x="2328" y="2499"/>
                    <a:pt x="2357" y="2646"/>
                  </a:cubicBezTo>
                  <a:cubicBezTo>
                    <a:pt x="2389" y="2804"/>
                    <a:pt x="2428" y="2962"/>
                    <a:pt x="2473" y="3113"/>
                  </a:cubicBezTo>
                  <a:cubicBezTo>
                    <a:pt x="2640" y="3718"/>
                    <a:pt x="2904" y="4291"/>
                    <a:pt x="3232" y="4825"/>
                  </a:cubicBezTo>
                  <a:cubicBezTo>
                    <a:pt x="3239" y="4837"/>
                    <a:pt x="3250" y="4845"/>
                    <a:pt x="3263" y="4845"/>
                  </a:cubicBezTo>
                  <a:cubicBezTo>
                    <a:pt x="3267" y="4845"/>
                    <a:pt x="3272" y="4844"/>
                    <a:pt x="3278" y="4841"/>
                  </a:cubicBezTo>
                  <a:cubicBezTo>
                    <a:pt x="3294" y="4835"/>
                    <a:pt x="3306" y="4812"/>
                    <a:pt x="3297" y="4797"/>
                  </a:cubicBezTo>
                  <a:cubicBezTo>
                    <a:pt x="3159" y="4568"/>
                    <a:pt x="3033" y="4333"/>
                    <a:pt x="2920" y="4088"/>
                  </a:cubicBezTo>
                  <a:cubicBezTo>
                    <a:pt x="2811" y="3837"/>
                    <a:pt x="2714" y="3580"/>
                    <a:pt x="2637" y="3316"/>
                  </a:cubicBezTo>
                  <a:cubicBezTo>
                    <a:pt x="2608" y="3213"/>
                    <a:pt x="2579" y="3106"/>
                    <a:pt x="2553" y="3001"/>
                  </a:cubicBezTo>
                  <a:cubicBezTo>
                    <a:pt x="2524" y="2885"/>
                    <a:pt x="2505" y="2765"/>
                    <a:pt x="2486" y="2646"/>
                  </a:cubicBezTo>
                  <a:cubicBezTo>
                    <a:pt x="2447" y="2417"/>
                    <a:pt x="2421" y="2190"/>
                    <a:pt x="2415" y="1958"/>
                  </a:cubicBezTo>
                  <a:cubicBezTo>
                    <a:pt x="2409" y="1777"/>
                    <a:pt x="2412" y="1600"/>
                    <a:pt x="2428" y="1423"/>
                  </a:cubicBezTo>
                  <a:cubicBezTo>
                    <a:pt x="2582" y="1520"/>
                    <a:pt x="2737" y="1619"/>
                    <a:pt x="2884" y="1722"/>
                  </a:cubicBezTo>
                  <a:cubicBezTo>
                    <a:pt x="3248" y="1977"/>
                    <a:pt x="3596" y="2260"/>
                    <a:pt x="3924" y="2560"/>
                  </a:cubicBezTo>
                  <a:lnTo>
                    <a:pt x="3924" y="2572"/>
                  </a:lnTo>
                  <a:cubicBezTo>
                    <a:pt x="3927" y="2630"/>
                    <a:pt x="3927" y="2692"/>
                    <a:pt x="3931" y="2750"/>
                  </a:cubicBezTo>
                  <a:lnTo>
                    <a:pt x="3931" y="2736"/>
                  </a:lnTo>
                  <a:cubicBezTo>
                    <a:pt x="3934" y="2897"/>
                    <a:pt x="3940" y="3059"/>
                    <a:pt x="3960" y="3219"/>
                  </a:cubicBezTo>
                  <a:cubicBezTo>
                    <a:pt x="3976" y="3377"/>
                    <a:pt x="4001" y="3534"/>
                    <a:pt x="4040" y="3692"/>
                  </a:cubicBezTo>
                  <a:cubicBezTo>
                    <a:pt x="4076" y="3843"/>
                    <a:pt x="4120" y="3995"/>
                    <a:pt x="4178" y="4140"/>
                  </a:cubicBezTo>
                  <a:cubicBezTo>
                    <a:pt x="4240" y="4301"/>
                    <a:pt x="4317" y="4455"/>
                    <a:pt x="4404" y="4604"/>
                  </a:cubicBezTo>
                  <a:cubicBezTo>
                    <a:pt x="4408" y="4613"/>
                    <a:pt x="4418" y="4619"/>
                    <a:pt x="4429" y="4619"/>
                  </a:cubicBezTo>
                  <a:cubicBezTo>
                    <a:pt x="4434" y="4619"/>
                    <a:pt x="4438" y="4618"/>
                    <a:pt x="4442" y="4616"/>
                  </a:cubicBezTo>
                  <a:cubicBezTo>
                    <a:pt x="4456" y="4613"/>
                    <a:pt x="4465" y="4593"/>
                    <a:pt x="4456" y="4580"/>
                  </a:cubicBezTo>
                  <a:cubicBezTo>
                    <a:pt x="4395" y="4478"/>
                    <a:pt x="4343" y="4368"/>
                    <a:pt x="4294" y="4259"/>
                  </a:cubicBezTo>
                  <a:cubicBezTo>
                    <a:pt x="4246" y="4149"/>
                    <a:pt x="4205" y="4037"/>
                    <a:pt x="4169" y="3921"/>
                  </a:cubicBezTo>
                  <a:cubicBezTo>
                    <a:pt x="4127" y="3773"/>
                    <a:pt x="4095" y="3625"/>
                    <a:pt x="4072" y="3473"/>
                  </a:cubicBezTo>
                  <a:cubicBezTo>
                    <a:pt x="4050" y="3313"/>
                    <a:pt x="4037" y="3151"/>
                    <a:pt x="4031" y="2991"/>
                  </a:cubicBezTo>
                  <a:lnTo>
                    <a:pt x="4031" y="2994"/>
                  </a:lnTo>
                  <a:cubicBezTo>
                    <a:pt x="4028" y="2885"/>
                    <a:pt x="4031" y="2775"/>
                    <a:pt x="4040" y="2665"/>
                  </a:cubicBezTo>
                  <a:cubicBezTo>
                    <a:pt x="4362" y="2974"/>
                    <a:pt x="4665" y="3310"/>
                    <a:pt x="4945" y="3657"/>
                  </a:cubicBezTo>
                  <a:cubicBezTo>
                    <a:pt x="4935" y="3873"/>
                    <a:pt x="4967" y="4082"/>
                    <a:pt x="5025" y="4288"/>
                  </a:cubicBezTo>
                  <a:cubicBezTo>
                    <a:pt x="5083" y="4510"/>
                    <a:pt x="5179" y="4719"/>
                    <a:pt x="5308" y="4909"/>
                  </a:cubicBezTo>
                  <a:cubicBezTo>
                    <a:pt x="5316" y="4919"/>
                    <a:pt x="5327" y="4924"/>
                    <a:pt x="5338" y="4924"/>
                  </a:cubicBezTo>
                  <a:cubicBezTo>
                    <a:pt x="5347" y="4924"/>
                    <a:pt x="5356" y="4921"/>
                    <a:pt x="5363" y="4916"/>
                  </a:cubicBezTo>
                  <a:cubicBezTo>
                    <a:pt x="5383" y="4899"/>
                    <a:pt x="5383" y="4877"/>
                    <a:pt x="5369" y="4858"/>
                  </a:cubicBezTo>
                  <a:cubicBezTo>
                    <a:pt x="5356" y="4841"/>
                    <a:pt x="5344" y="4822"/>
                    <a:pt x="5331" y="4803"/>
                  </a:cubicBezTo>
                  <a:cubicBezTo>
                    <a:pt x="5334" y="4803"/>
                    <a:pt x="5334" y="4806"/>
                    <a:pt x="5337" y="4809"/>
                  </a:cubicBezTo>
                  <a:lnTo>
                    <a:pt x="5337" y="4809"/>
                  </a:lnTo>
                  <a:cubicBezTo>
                    <a:pt x="5334" y="4806"/>
                    <a:pt x="5334" y="4803"/>
                    <a:pt x="5331" y="4800"/>
                  </a:cubicBezTo>
                  <a:cubicBezTo>
                    <a:pt x="5292" y="4735"/>
                    <a:pt x="5257" y="4668"/>
                    <a:pt x="5225" y="4600"/>
                  </a:cubicBezTo>
                  <a:cubicBezTo>
                    <a:pt x="5189" y="4519"/>
                    <a:pt x="5163" y="4439"/>
                    <a:pt x="5138" y="4356"/>
                  </a:cubicBezTo>
                  <a:cubicBezTo>
                    <a:pt x="5112" y="4268"/>
                    <a:pt x="5093" y="4179"/>
                    <a:pt x="5077" y="4088"/>
                  </a:cubicBezTo>
                  <a:cubicBezTo>
                    <a:pt x="5064" y="4001"/>
                    <a:pt x="5054" y="3914"/>
                    <a:pt x="5051" y="3824"/>
                  </a:cubicBezTo>
                  <a:lnTo>
                    <a:pt x="5051" y="3821"/>
                  </a:lnTo>
                  <a:lnTo>
                    <a:pt x="5051" y="3818"/>
                  </a:lnTo>
                  <a:lnTo>
                    <a:pt x="5051" y="3796"/>
                  </a:lnTo>
                  <a:cubicBezTo>
                    <a:pt x="5273" y="4085"/>
                    <a:pt x="5479" y="4384"/>
                    <a:pt x="5672" y="4690"/>
                  </a:cubicBezTo>
                  <a:cubicBezTo>
                    <a:pt x="5750" y="4819"/>
                    <a:pt x="5824" y="4947"/>
                    <a:pt x="5897" y="5079"/>
                  </a:cubicBezTo>
                  <a:cubicBezTo>
                    <a:pt x="5911" y="5106"/>
                    <a:pt x="5934" y="5121"/>
                    <a:pt x="5961" y="5121"/>
                  </a:cubicBezTo>
                  <a:cubicBezTo>
                    <a:pt x="5970" y="5121"/>
                    <a:pt x="5980" y="5119"/>
                    <a:pt x="5991" y="5115"/>
                  </a:cubicBezTo>
                  <a:cubicBezTo>
                    <a:pt x="6026" y="5102"/>
                    <a:pt x="6048" y="5054"/>
                    <a:pt x="6029" y="5018"/>
                  </a:cubicBezTo>
                  <a:cubicBezTo>
                    <a:pt x="5766" y="4542"/>
                    <a:pt x="5472" y="4078"/>
                    <a:pt x="5144" y="3641"/>
                  </a:cubicBezTo>
                  <a:cubicBezTo>
                    <a:pt x="5157" y="3641"/>
                    <a:pt x="5167" y="3644"/>
                    <a:pt x="5179" y="3644"/>
                  </a:cubicBezTo>
                  <a:cubicBezTo>
                    <a:pt x="5228" y="3650"/>
                    <a:pt x="5273" y="3660"/>
                    <a:pt x="5318" y="3670"/>
                  </a:cubicBezTo>
                  <a:cubicBezTo>
                    <a:pt x="5463" y="3705"/>
                    <a:pt x="5598" y="3757"/>
                    <a:pt x="5730" y="3821"/>
                  </a:cubicBezTo>
                  <a:lnTo>
                    <a:pt x="5730" y="3824"/>
                  </a:lnTo>
                  <a:cubicBezTo>
                    <a:pt x="5794" y="3857"/>
                    <a:pt x="5858" y="3895"/>
                    <a:pt x="5916" y="3937"/>
                  </a:cubicBezTo>
                  <a:cubicBezTo>
                    <a:pt x="5981" y="3979"/>
                    <a:pt x="6039" y="4027"/>
                    <a:pt x="6094" y="4075"/>
                  </a:cubicBezTo>
                  <a:cubicBezTo>
                    <a:pt x="6099" y="4079"/>
                    <a:pt x="6105" y="4081"/>
                    <a:pt x="6111" y="4081"/>
                  </a:cubicBezTo>
                  <a:cubicBezTo>
                    <a:pt x="6120" y="4081"/>
                    <a:pt x="6130" y="4077"/>
                    <a:pt x="6136" y="4069"/>
                  </a:cubicBezTo>
                  <a:cubicBezTo>
                    <a:pt x="6145" y="4053"/>
                    <a:pt x="6142" y="4040"/>
                    <a:pt x="6129" y="4027"/>
                  </a:cubicBezTo>
                  <a:cubicBezTo>
                    <a:pt x="6052" y="3962"/>
                    <a:pt x="5974" y="3901"/>
                    <a:pt x="5891" y="3843"/>
                  </a:cubicBezTo>
                  <a:cubicBezTo>
                    <a:pt x="5804" y="3789"/>
                    <a:pt x="5717" y="3738"/>
                    <a:pt x="5624" y="3696"/>
                  </a:cubicBezTo>
                  <a:cubicBezTo>
                    <a:pt x="5447" y="3612"/>
                    <a:pt x="5254" y="3557"/>
                    <a:pt x="5057" y="3525"/>
                  </a:cubicBezTo>
                  <a:cubicBezTo>
                    <a:pt x="5044" y="3509"/>
                    <a:pt x="5035" y="3493"/>
                    <a:pt x="5022" y="3476"/>
                  </a:cubicBezTo>
                  <a:cubicBezTo>
                    <a:pt x="4768" y="3155"/>
                    <a:pt x="4497" y="2849"/>
                    <a:pt x="4211" y="2556"/>
                  </a:cubicBezTo>
                  <a:cubicBezTo>
                    <a:pt x="4217" y="2553"/>
                    <a:pt x="4227" y="2553"/>
                    <a:pt x="4233" y="2550"/>
                  </a:cubicBezTo>
                  <a:cubicBezTo>
                    <a:pt x="4423" y="2495"/>
                    <a:pt x="4616" y="2460"/>
                    <a:pt x="4816" y="2453"/>
                  </a:cubicBezTo>
                  <a:cubicBezTo>
                    <a:pt x="4839" y="2452"/>
                    <a:pt x="4863" y="2452"/>
                    <a:pt x="4887" y="2452"/>
                  </a:cubicBezTo>
                  <a:cubicBezTo>
                    <a:pt x="4954" y="2452"/>
                    <a:pt x="5021" y="2455"/>
                    <a:pt x="5090" y="2460"/>
                  </a:cubicBezTo>
                  <a:cubicBezTo>
                    <a:pt x="5186" y="2469"/>
                    <a:pt x="5283" y="2482"/>
                    <a:pt x="5376" y="2505"/>
                  </a:cubicBezTo>
                  <a:lnTo>
                    <a:pt x="5366" y="2505"/>
                  </a:lnTo>
                  <a:cubicBezTo>
                    <a:pt x="5520" y="2540"/>
                    <a:pt x="5663" y="2590"/>
                    <a:pt x="5801" y="2660"/>
                  </a:cubicBezTo>
                  <a:lnTo>
                    <a:pt x="5801" y="2660"/>
                  </a:lnTo>
                  <a:cubicBezTo>
                    <a:pt x="5801" y="2660"/>
                    <a:pt x="5800" y="2660"/>
                    <a:pt x="5800" y="2659"/>
                  </a:cubicBezTo>
                  <a:lnTo>
                    <a:pt x="5800" y="2659"/>
                  </a:lnTo>
                  <a:cubicBezTo>
                    <a:pt x="5830" y="2675"/>
                    <a:pt x="5858" y="2695"/>
                    <a:pt x="5891" y="2711"/>
                  </a:cubicBezTo>
                  <a:cubicBezTo>
                    <a:pt x="5896" y="2715"/>
                    <a:pt x="5902" y="2716"/>
                    <a:pt x="5907" y="2716"/>
                  </a:cubicBezTo>
                  <a:cubicBezTo>
                    <a:pt x="5916" y="2716"/>
                    <a:pt x="5924" y="2712"/>
                    <a:pt x="5929" y="2704"/>
                  </a:cubicBezTo>
                  <a:cubicBezTo>
                    <a:pt x="5940" y="2692"/>
                    <a:pt x="5936" y="2672"/>
                    <a:pt x="5923" y="2665"/>
                  </a:cubicBezTo>
                  <a:cubicBezTo>
                    <a:pt x="5656" y="2505"/>
                    <a:pt x="5350" y="2411"/>
                    <a:pt x="5041" y="2370"/>
                  </a:cubicBezTo>
                  <a:cubicBezTo>
                    <a:pt x="4938" y="2356"/>
                    <a:pt x="4835" y="2350"/>
                    <a:pt x="4729" y="2350"/>
                  </a:cubicBezTo>
                  <a:cubicBezTo>
                    <a:pt x="4671" y="2350"/>
                    <a:pt x="4613" y="2353"/>
                    <a:pt x="4552" y="2356"/>
                  </a:cubicBezTo>
                  <a:cubicBezTo>
                    <a:pt x="4398" y="2366"/>
                    <a:pt x="4243" y="2392"/>
                    <a:pt x="4095" y="2444"/>
                  </a:cubicBezTo>
                  <a:cubicBezTo>
                    <a:pt x="3998" y="2344"/>
                    <a:pt x="3899" y="2251"/>
                    <a:pt x="3799" y="2157"/>
                  </a:cubicBezTo>
                  <a:cubicBezTo>
                    <a:pt x="3580" y="1954"/>
                    <a:pt x="3352" y="1765"/>
                    <a:pt x="3116" y="1581"/>
                  </a:cubicBezTo>
                  <a:cubicBezTo>
                    <a:pt x="2942" y="1449"/>
                    <a:pt x="2762" y="1324"/>
                    <a:pt x="2582" y="1198"/>
                  </a:cubicBezTo>
                  <a:cubicBezTo>
                    <a:pt x="2734" y="1117"/>
                    <a:pt x="2894" y="1053"/>
                    <a:pt x="3062" y="1001"/>
                  </a:cubicBezTo>
                  <a:cubicBezTo>
                    <a:pt x="3281" y="937"/>
                    <a:pt x="3506" y="905"/>
                    <a:pt x="3734" y="896"/>
                  </a:cubicBezTo>
                  <a:lnTo>
                    <a:pt x="3744" y="896"/>
                  </a:lnTo>
                  <a:cubicBezTo>
                    <a:pt x="3772" y="895"/>
                    <a:pt x="3800" y="895"/>
                    <a:pt x="3827" y="895"/>
                  </a:cubicBezTo>
                  <a:cubicBezTo>
                    <a:pt x="4063" y="895"/>
                    <a:pt x="4296" y="921"/>
                    <a:pt x="4526" y="973"/>
                  </a:cubicBezTo>
                  <a:cubicBezTo>
                    <a:pt x="4687" y="1008"/>
                    <a:pt x="4842" y="1059"/>
                    <a:pt x="4989" y="1124"/>
                  </a:cubicBezTo>
                  <a:cubicBezTo>
                    <a:pt x="4994" y="1126"/>
                    <a:pt x="4998" y="1128"/>
                    <a:pt x="5003" y="1128"/>
                  </a:cubicBezTo>
                  <a:cubicBezTo>
                    <a:pt x="5014" y="1128"/>
                    <a:pt x="5024" y="1119"/>
                    <a:pt x="5028" y="1108"/>
                  </a:cubicBezTo>
                  <a:cubicBezTo>
                    <a:pt x="5032" y="1092"/>
                    <a:pt x="5025" y="1079"/>
                    <a:pt x="5009" y="1073"/>
                  </a:cubicBezTo>
                  <a:cubicBezTo>
                    <a:pt x="4809" y="979"/>
                    <a:pt x="4600" y="911"/>
                    <a:pt x="4385" y="866"/>
                  </a:cubicBezTo>
                  <a:cubicBezTo>
                    <a:pt x="4159" y="818"/>
                    <a:pt x="3927" y="795"/>
                    <a:pt x="3696" y="795"/>
                  </a:cubicBezTo>
                  <a:lnTo>
                    <a:pt x="3689" y="795"/>
                  </a:lnTo>
                  <a:cubicBezTo>
                    <a:pt x="3458" y="799"/>
                    <a:pt x="3226" y="822"/>
                    <a:pt x="2997" y="869"/>
                  </a:cubicBezTo>
                  <a:cubicBezTo>
                    <a:pt x="2884" y="892"/>
                    <a:pt x="2776" y="924"/>
                    <a:pt x="2666" y="963"/>
                  </a:cubicBezTo>
                  <a:cubicBezTo>
                    <a:pt x="2575" y="995"/>
                    <a:pt x="2492" y="1037"/>
                    <a:pt x="2409" y="1082"/>
                  </a:cubicBezTo>
                  <a:cubicBezTo>
                    <a:pt x="2402" y="1079"/>
                    <a:pt x="2392" y="1073"/>
                    <a:pt x="2386" y="1069"/>
                  </a:cubicBezTo>
                  <a:cubicBezTo>
                    <a:pt x="2128" y="902"/>
                    <a:pt x="1861" y="754"/>
                    <a:pt x="1587" y="609"/>
                  </a:cubicBezTo>
                  <a:cubicBezTo>
                    <a:pt x="1317" y="467"/>
                    <a:pt x="1044" y="336"/>
                    <a:pt x="764" y="216"/>
                  </a:cubicBezTo>
                  <a:cubicBezTo>
                    <a:pt x="593" y="143"/>
                    <a:pt x="423" y="75"/>
                    <a:pt x="249" y="10"/>
                  </a:cubicBezTo>
                  <a:cubicBezTo>
                    <a:pt x="229" y="3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29"/>
          <p:cNvGrpSpPr/>
          <p:nvPr/>
        </p:nvGrpSpPr>
        <p:grpSpPr>
          <a:xfrm rot="5400000">
            <a:off x="2104466" y="4593530"/>
            <a:ext cx="703957" cy="602051"/>
            <a:chOff x="361372" y="1226894"/>
            <a:chExt cx="703957" cy="602051"/>
          </a:xfrm>
        </p:grpSpPr>
        <p:sp>
          <p:nvSpPr>
            <p:cNvPr id="843" name="Google Shape;843;p29"/>
            <p:cNvSpPr/>
            <p:nvPr/>
          </p:nvSpPr>
          <p:spPr>
            <a:xfrm>
              <a:off x="478557" y="1226894"/>
              <a:ext cx="586771" cy="602051"/>
            </a:xfrm>
            <a:custGeom>
              <a:avLst/>
              <a:gdLst/>
              <a:ahLst/>
              <a:cxnLst/>
              <a:rect l="l" t="t" r="r" b="b"/>
              <a:pathLst>
                <a:path w="5563" h="5708" extrusionOk="0">
                  <a:moveTo>
                    <a:pt x="2369" y="1"/>
                  </a:moveTo>
                  <a:cubicBezTo>
                    <a:pt x="2179" y="1"/>
                    <a:pt x="2005" y="11"/>
                    <a:pt x="1841" y="30"/>
                  </a:cubicBezTo>
                  <a:cubicBezTo>
                    <a:pt x="1687" y="50"/>
                    <a:pt x="1526" y="82"/>
                    <a:pt x="1326" y="130"/>
                  </a:cubicBezTo>
                  <a:cubicBezTo>
                    <a:pt x="1149" y="175"/>
                    <a:pt x="969" y="233"/>
                    <a:pt x="792" y="304"/>
                  </a:cubicBezTo>
                  <a:cubicBezTo>
                    <a:pt x="592" y="381"/>
                    <a:pt x="422" y="471"/>
                    <a:pt x="277" y="574"/>
                  </a:cubicBezTo>
                  <a:cubicBezTo>
                    <a:pt x="216" y="619"/>
                    <a:pt x="194" y="709"/>
                    <a:pt x="222" y="783"/>
                  </a:cubicBezTo>
                  <a:cubicBezTo>
                    <a:pt x="235" y="809"/>
                    <a:pt x="252" y="831"/>
                    <a:pt x="277" y="851"/>
                  </a:cubicBezTo>
                  <a:cubicBezTo>
                    <a:pt x="171" y="1134"/>
                    <a:pt x="97" y="1459"/>
                    <a:pt x="52" y="1813"/>
                  </a:cubicBezTo>
                  <a:cubicBezTo>
                    <a:pt x="1" y="2235"/>
                    <a:pt x="1" y="2666"/>
                    <a:pt x="49" y="3098"/>
                  </a:cubicBezTo>
                  <a:cubicBezTo>
                    <a:pt x="100" y="3542"/>
                    <a:pt x="209" y="3950"/>
                    <a:pt x="377" y="4320"/>
                  </a:cubicBezTo>
                  <a:cubicBezTo>
                    <a:pt x="557" y="4713"/>
                    <a:pt x="799" y="5032"/>
                    <a:pt x="1094" y="5264"/>
                  </a:cubicBezTo>
                  <a:cubicBezTo>
                    <a:pt x="1249" y="5383"/>
                    <a:pt x="1426" y="5482"/>
                    <a:pt x="1619" y="5560"/>
                  </a:cubicBezTo>
                  <a:cubicBezTo>
                    <a:pt x="1844" y="5647"/>
                    <a:pt x="2102" y="5695"/>
                    <a:pt x="2379" y="5705"/>
                  </a:cubicBezTo>
                  <a:cubicBezTo>
                    <a:pt x="2411" y="5708"/>
                    <a:pt x="2446" y="5708"/>
                    <a:pt x="2479" y="5708"/>
                  </a:cubicBezTo>
                  <a:cubicBezTo>
                    <a:pt x="2778" y="5708"/>
                    <a:pt x="3074" y="5659"/>
                    <a:pt x="3299" y="5621"/>
                  </a:cubicBezTo>
                  <a:lnTo>
                    <a:pt x="3470" y="5589"/>
                  </a:lnTo>
                  <a:lnTo>
                    <a:pt x="3483" y="5586"/>
                  </a:lnTo>
                  <a:cubicBezTo>
                    <a:pt x="3705" y="5547"/>
                    <a:pt x="3956" y="5499"/>
                    <a:pt x="4207" y="5473"/>
                  </a:cubicBezTo>
                  <a:cubicBezTo>
                    <a:pt x="4319" y="5460"/>
                    <a:pt x="4432" y="5454"/>
                    <a:pt x="4539" y="5454"/>
                  </a:cubicBezTo>
                  <a:cubicBezTo>
                    <a:pt x="4744" y="5454"/>
                    <a:pt x="4941" y="5479"/>
                    <a:pt x="5121" y="5521"/>
                  </a:cubicBezTo>
                  <a:cubicBezTo>
                    <a:pt x="5163" y="5534"/>
                    <a:pt x="5205" y="5547"/>
                    <a:pt x="5246" y="5560"/>
                  </a:cubicBezTo>
                  <a:cubicBezTo>
                    <a:pt x="5263" y="5566"/>
                    <a:pt x="5279" y="5570"/>
                    <a:pt x="5298" y="5570"/>
                  </a:cubicBezTo>
                  <a:cubicBezTo>
                    <a:pt x="5327" y="5570"/>
                    <a:pt x="5353" y="5560"/>
                    <a:pt x="5375" y="5540"/>
                  </a:cubicBezTo>
                  <a:cubicBezTo>
                    <a:pt x="5411" y="5512"/>
                    <a:pt x="5430" y="5470"/>
                    <a:pt x="5427" y="5421"/>
                  </a:cubicBezTo>
                  <a:cubicBezTo>
                    <a:pt x="5414" y="5270"/>
                    <a:pt x="5408" y="5128"/>
                    <a:pt x="5404" y="4987"/>
                  </a:cubicBezTo>
                  <a:cubicBezTo>
                    <a:pt x="5408" y="4662"/>
                    <a:pt x="5440" y="4331"/>
                    <a:pt x="5466" y="4108"/>
                  </a:cubicBezTo>
                  <a:lnTo>
                    <a:pt x="5478" y="4008"/>
                  </a:lnTo>
                  <a:lnTo>
                    <a:pt x="5478" y="3992"/>
                  </a:lnTo>
                  <a:cubicBezTo>
                    <a:pt x="5508" y="3744"/>
                    <a:pt x="5536" y="3490"/>
                    <a:pt x="5552" y="3236"/>
                  </a:cubicBezTo>
                  <a:cubicBezTo>
                    <a:pt x="5562" y="3101"/>
                    <a:pt x="5562" y="2952"/>
                    <a:pt x="5555" y="2782"/>
                  </a:cubicBezTo>
                  <a:cubicBezTo>
                    <a:pt x="5549" y="2634"/>
                    <a:pt x="5533" y="2496"/>
                    <a:pt x="5508" y="2354"/>
                  </a:cubicBezTo>
                  <a:cubicBezTo>
                    <a:pt x="5481" y="2209"/>
                    <a:pt x="5436" y="2055"/>
                    <a:pt x="5379" y="1893"/>
                  </a:cubicBezTo>
                  <a:cubicBezTo>
                    <a:pt x="5324" y="1749"/>
                    <a:pt x="5256" y="1604"/>
                    <a:pt x="5176" y="1465"/>
                  </a:cubicBezTo>
                  <a:cubicBezTo>
                    <a:pt x="5138" y="1401"/>
                    <a:pt x="5086" y="1314"/>
                    <a:pt x="5025" y="1228"/>
                  </a:cubicBezTo>
                  <a:cubicBezTo>
                    <a:pt x="4992" y="1183"/>
                    <a:pt x="4951" y="1131"/>
                    <a:pt x="4896" y="1067"/>
                  </a:cubicBezTo>
                  <a:cubicBezTo>
                    <a:pt x="4805" y="957"/>
                    <a:pt x="4706" y="858"/>
                    <a:pt x="4600" y="764"/>
                  </a:cubicBezTo>
                  <a:cubicBezTo>
                    <a:pt x="4419" y="606"/>
                    <a:pt x="4204" y="464"/>
                    <a:pt x="3940" y="336"/>
                  </a:cubicBezTo>
                  <a:cubicBezTo>
                    <a:pt x="3718" y="229"/>
                    <a:pt x="3470" y="146"/>
                    <a:pt x="3180" y="82"/>
                  </a:cubicBezTo>
                  <a:cubicBezTo>
                    <a:pt x="2936" y="30"/>
                    <a:pt x="2681" y="1"/>
                    <a:pt x="2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361372" y="1230691"/>
              <a:ext cx="648159" cy="540243"/>
            </a:xfrm>
            <a:custGeom>
              <a:avLst/>
              <a:gdLst/>
              <a:ahLst/>
              <a:cxnLst/>
              <a:rect l="l" t="t" r="r" b="b"/>
              <a:pathLst>
                <a:path w="6145" h="5122" extrusionOk="0">
                  <a:moveTo>
                    <a:pt x="5801" y="2660"/>
                  </a:moveTo>
                  <a:lnTo>
                    <a:pt x="5801" y="2660"/>
                  </a:lnTo>
                  <a:cubicBezTo>
                    <a:pt x="5802" y="2662"/>
                    <a:pt x="5804" y="2662"/>
                    <a:pt x="5804" y="2662"/>
                  </a:cubicBezTo>
                  <a:cubicBezTo>
                    <a:pt x="5803" y="2662"/>
                    <a:pt x="5802" y="2661"/>
                    <a:pt x="5801" y="2660"/>
                  </a:cubicBezTo>
                  <a:close/>
                  <a:moveTo>
                    <a:pt x="191" y="0"/>
                  </a:moveTo>
                  <a:cubicBezTo>
                    <a:pt x="123" y="0"/>
                    <a:pt x="59" y="42"/>
                    <a:pt x="33" y="110"/>
                  </a:cubicBezTo>
                  <a:cubicBezTo>
                    <a:pt x="1" y="193"/>
                    <a:pt x="46" y="297"/>
                    <a:pt x="133" y="326"/>
                  </a:cubicBezTo>
                  <a:cubicBezTo>
                    <a:pt x="667" y="516"/>
                    <a:pt x="1189" y="734"/>
                    <a:pt x="1691" y="998"/>
                  </a:cubicBezTo>
                  <a:cubicBezTo>
                    <a:pt x="1874" y="1095"/>
                    <a:pt x="2058" y="1198"/>
                    <a:pt x="2235" y="1304"/>
                  </a:cubicBezTo>
                  <a:cubicBezTo>
                    <a:pt x="2235" y="1449"/>
                    <a:pt x="2235" y="1594"/>
                    <a:pt x="2241" y="1738"/>
                  </a:cubicBezTo>
                  <a:cubicBezTo>
                    <a:pt x="2247" y="1890"/>
                    <a:pt x="2263" y="2044"/>
                    <a:pt x="2283" y="2196"/>
                  </a:cubicBezTo>
                  <a:cubicBezTo>
                    <a:pt x="2302" y="2347"/>
                    <a:pt x="2328" y="2499"/>
                    <a:pt x="2357" y="2646"/>
                  </a:cubicBezTo>
                  <a:cubicBezTo>
                    <a:pt x="2389" y="2804"/>
                    <a:pt x="2428" y="2962"/>
                    <a:pt x="2473" y="3113"/>
                  </a:cubicBezTo>
                  <a:cubicBezTo>
                    <a:pt x="2640" y="3718"/>
                    <a:pt x="2904" y="4291"/>
                    <a:pt x="3232" y="4825"/>
                  </a:cubicBezTo>
                  <a:cubicBezTo>
                    <a:pt x="3239" y="4837"/>
                    <a:pt x="3250" y="4845"/>
                    <a:pt x="3263" y="4845"/>
                  </a:cubicBezTo>
                  <a:cubicBezTo>
                    <a:pt x="3267" y="4845"/>
                    <a:pt x="3272" y="4844"/>
                    <a:pt x="3278" y="4841"/>
                  </a:cubicBezTo>
                  <a:cubicBezTo>
                    <a:pt x="3294" y="4835"/>
                    <a:pt x="3306" y="4812"/>
                    <a:pt x="3297" y="4797"/>
                  </a:cubicBezTo>
                  <a:cubicBezTo>
                    <a:pt x="3159" y="4568"/>
                    <a:pt x="3033" y="4333"/>
                    <a:pt x="2920" y="4088"/>
                  </a:cubicBezTo>
                  <a:cubicBezTo>
                    <a:pt x="2811" y="3837"/>
                    <a:pt x="2714" y="3580"/>
                    <a:pt x="2637" y="3316"/>
                  </a:cubicBezTo>
                  <a:cubicBezTo>
                    <a:pt x="2608" y="3213"/>
                    <a:pt x="2579" y="3106"/>
                    <a:pt x="2553" y="3001"/>
                  </a:cubicBezTo>
                  <a:cubicBezTo>
                    <a:pt x="2524" y="2885"/>
                    <a:pt x="2505" y="2765"/>
                    <a:pt x="2486" y="2646"/>
                  </a:cubicBezTo>
                  <a:cubicBezTo>
                    <a:pt x="2447" y="2417"/>
                    <a:pt x="2421" y="2190"/>
                    <a:pt x="2415" y="1958"/>
                  </a:cubicBezTo>
                  <a:cubicBezTo>
                    <a:pt x="2409" y="1777"/>
                    <a:pt x="2412" y="1600"/>
                    <a:pt x="2428" y="1423"/>
                  </a:cubicBezTo>
                  <a:cubicBezTo>
                    <a:pt x="2582" y="1520"/>
                    <a:pt x="2737" y="1619"/>
                    <a:pt x="2884" y="1722"/>
                  </a:cubicBezTo>
                  <a:cubicBezTo>
                    <a:pt x="3248" y="1977"/>
                    <a:pt x="3596" y="2260"/>
                    <a:pt x="3924" y="2560"/>
                  </a:cubicBezTo>
                  <a:lnTo>
                    <a:pt x="3924" y="2572"/>
                  </a:lnTo>
                  <a:cubicBezTo>
                    <a:pt x="3927" y="2630"/>
                    <a:pt x="3927" y="2692"/>
                    <a:pt x="3931" y="2750"/>
                  </a:cubicBezTo>
                  <a:lnTo>
                    <a:pt x="3931" y="2736"/>
                  </a:lnTo>
                  <a:cubicBezTo>
                    <a:pt x="3934" y="2897"/>
                    <a:pt x="3940" y="3059"/>
                    <a:pt x="3960" y="3219"/>
                  </a:cubicBezTo>
                  <a:cubicBezTo>
                    <a:pt x="3976" y="3377"/>
                    <a:pt x="4001" y="3534"/>
                    <a:pt x="4040" y="3692"/>
                  </a:cubicBezTo>
                  <a:cubicBezTo>
                    <a:pt x="4076" y="3843"/>
                    <a:pt x="4120" y="3995"/>
                    <a:pt x="4178" y="4140"/>
                  </a:cubicBezTo>
                  <a:cubicBezTo>
                    <a:pt x="4240" y="4301"/>
                    <a:pt x="4317" y="4455"/>
                    <a:pt x="4404" y="4604"/>
                  </a:cubicBezTo>
                  <a:cubicBezTo>
                    <a:pt x="4408" y="4613"/>
                    <a:pt x="4418" y="4619"/>
                    <a:pt x="4429" y="4619"/>
                  </a:cubicBezTo>
                  <a:cubicBezTo>
                    <a:pt x="4434" y="4619"/>
                    <a:pt x="4438" y="4618"/>
                    <a:pt x="4442" y="4616"/>
                  </a:cubicBezTo>
                  <a:cubicBezTo>
                    <a:pt x="4456" y="4613"/>
                    <a:pt x="4465" y="4593"/>
                    <a:pt x="4456" y="4580"/>
                  </a:cubicBezTo>
                  <a:cubicBezTo>
                    <a:pt x="4395" y="4478"/>
                    <a:pt x="4343" y="4368"/>
                    <a:pt x="4294" y="4259"/>
                  </a:cubicBezTo>
                  <a:cubicBezTo>
                    <a:pt x="4246" y="4149"/>
                    <a:pt x="4205" y="4037"/>
                    <a:pt x="4169" y="3921"/>
                  </a:cubicBezTo>
                  <a:cubicBezTo>
                    <a:pt x="4127" y="3773"/>
                    <a:pt x="4095" y="3625"/>
                    <a:pt x="4072" y="3473"/>
                  </a:cubicBezTo>
                  <a:cubicBezTo>
                    <a:pt x="4050" y="3313"/>
                    <a:pt x="4037" y="3151"/>
                    <a:pt x="4031" y="2991"/>
                  </a:cubicBezTo>
                  <a:lnTo>
                    <a:pt x="4031" y="2994"/>
                  </a:lnTo>
                  <a:cubicBezTo>
                    <a:pt x="4028" y="2885"/>
                    <a:pt x="4031" y="2775"/>
                    <a:pt x="4040" y="2665"/>
                  </a:cubicBezTo>
                  <a:cubicBezTo>
                    <a:pt x="4362" y="2974"/>
                    <a:pt x="4665" y="3310"/>
                    <a:pt x="4945" y="3657"/>
                  </a:cubicBezTo>
                  <a:cubicBezTo>
                    <a:pt x="4935" y="3873"/>
                    <a:pt x="4967" y="4082"/>
                    <a:pt x="5025" y="4288"/>
                  </a:cubicBezTo>
                  <a:cubicBezTo>
                    <a:pt x="5083" y="4510"/>
                    <a:pt x="5179" y="4719"/>
                    <a:pt x="5308" y="4909"/>
                  </a:cubicBezTo>
                  <a:cubicBezTo>
                    <a:pt x="5316" y="4919"/>
                    <a:pt x="5327" y="4924"/>
                    <a:pt x="5338" y="4924"/>
                  </a:cubicBezTo>
                  <a:cubicBezTo>
                    <a:pt x="5347" y="4924"/>
                    <a:pt x="5356" y="4921"/>
                    <a:pt x="5363" y="4916"/>
                  </a:cubicBezTo>
                  <a:cubicBezTo>
                    <a:pt x="5383" y="4899"/>
                    <a:pt x="5383" y="4877"/>
                    <a:pt x="5369" y="4858"/>
                  </a:cubicBezTo>
                  <a:cubicBezTo>
                    <a:pt x="5356" y="4841"/>
                    <a:pt x="5344" y="4822"/>
                    <a:pt x="5331" y="4803"/>
                  </a:cubicBezTo>
                  <a:cubicBezTo>
                    <a:pt x="5334" y="4803"/>
                    <a:pt x="5334" y="4806"/>
                    <a:pt x="5337" y="4809"/>
                  </a:cubicBezTo>
                  <a:lnTo>
                    <a:pt x="5337" y="4809"/>
                  </a:lnTo>
                  <a:cubicBezTo>
                    <a:pt x="5334" y="4806"/>
                    <a:pt x="5334" y="4803"/>
                    <a:pt x="5331" y="4800"/>
                  </a:cubicBezTo>
                  <a:cubicBezTo>
                    <a:pt x="5292" y="4735"/>
                    <a:pt x="5257" y="4668"/>
                    <a:pt x="5225" y="4600"/>
                  </a:cubicBezTo>
                  <a:cubicBezTo>
                    <a:pt x="5189" y="4519"/>
                    <a:pt x="5163" y="4439"/>
                    <a:pt x="5138" y="4356"/>
                  </a:cubicBezTo>
                  <a:cubicBezTo>
                    <a:pt x="5112" y="4268"/>
                    <a:pt x="5093" y="4179"/>
                    <a:pt x="5077" y="4088"/>
                  </a:cubicBezTo>
                  <a:cubicBezTo>
                    <a:pt x="5064" y="4001"/>
                    <a:pt x="5054" y="3914"/>
                    <a:pt x="5051" y="3824"/>
                  </a:cubicBezTo>
                  <a:lnTo>
                    <a:pt x="5051" y="3821"/>
                  </a:lnTo>
                  <a:lnTo>
                    <a:pt x="5051" y="3818"/>
                  </a:lnTo>
                  <a:lnTo>
                    <a:pt x="5051" y="3796"/>
                  </a:lnTo>
                  <a:cubicBezTo>
                    <a:pt x="5273" y="4085"/>
                    <a:pt x="5479" y="4384"/>
                    <a:pt x="5672" y="4690"/>
                  </a:cubicBezTo>
                  <a:cubicBezTo>
                    <a:pt x="5750" y="4819"/>
                    <a:pt x="5824" y="4947"/>
                    <a:pt x="5897" y="5079"/>
                  </a:cubicBezTo>
                  <a:cubicBezTo>
                    <a:pt x="5911" y="5106"/>
                    <a:pt x="5934" y="5121"/>
                    <a:pt x="5961" y="5121"/>
                  </a:cubicBezTo>
                  <a:cubicBezTo>
                    <a:pt x="5970" y="5121"/>
                    <a:pt x="5980" y="5119"/>
                    <a:pt x="5991" y="5115"/>
                  </a:cubicBezTo>
                  <a:cubicBezTo>
                    <a:pt x="6026" y="5102"/>
                    <a:pt x="6048" y="5054"/>
                    <a:pt x="6029" y="5018"/>
                  </a:cubicBezTo>
                  <a:cubicBezTo>
                    <a:pt x="5766" y="4542"/>
                    <a:pt x="5472" y="4078"/>
                    <a:pt x="5144" y="3641"/>
                  </a:cubicBezTo>
                  <a:cubicBezTo>
                    <a:pt x="5157" y="3641"/>
                    <a:pt x="5167" y="3644"/>
                    <a:pt x="5179" y="3644"/>
                  </a:cubicBezTo>
                  <a:cubicBezTo>
                    <a:pt x="5228" y="3650"/>
                    <a:pt x="5273" y="3660"/>
                    <a:pt x="5318" y="3670"/>
                  </a:cubicBezTo>
                  <a:cubicBezTo>
                    <a:pt x="5463" y="3705"/>
                    <a:pt x="5598" y="3757"/>
                    <a:pt x="5730" y="3821"/>
                  </a:cubicBezTo>
                  <a:lnTo>
                    <a:pt x="5730" y="3824"/>
                  </a:lnTo>
                  <a:cubicBezTo>
                    <a:pt x="5794" y="3857"/>
                    <a:pt x="5858" y="3895"/>
                    <a:pt x="5916" y="3937"/>
                  </a:cubicBezTo>
                  <a:cubicBezTo>
                    <a:pt x="5981" y="3979"/>
                    <a:pt x="6039" y="4027"/>
                    <a:pt x="6094" y="4075"/>
                  </a:cubicBezTo>
                  <a:cubicBezTo>
                    <a:pt x="6099" y="4079"/>
                    <a:pt x="6105" y="4081"/>
                    <a:pt x="6111" y="4081"/>
                  </a:cubicBezTo>
                  <a:cubicBezTo>
                    <a:pt x="6120" y="4081"/>
                    <a:pt x="6130" y="4077"/>
                    <a:pt x="6136" y="4069"/>
                  </a:cubicBezTo>
                  <a:cubicBezTo>
                    <a:pt x="6145" y="4053"/>
                    <a:pt x="6142" y="4040"/>
                    <a:pt x="6129" y="4027"/>
                  </a:cubicBezTo>
                  <a:cubicBezTo>
                    <a:pt x="6052" y="3962"/>
                    <a:pt x="5974" y="3901"/>
                    <a:pt x="5891" y="3843"/>
                  </a:cubicBezTo>
                  <a:cubicBezTo>
                    <a:pt x="5804" y="3789"/>
                    <a:pt x="5717" y="3738"/>
                    <a:pt x="5624" y="3696"/>
                  </a:cubicBezTo>
                  <a:cubicBezTo>
                    <a:pt x="5447" y="3612"/>
                    <a:pt x="5254" y="3557"/>
                    <a:pt x="5057" y="3525"/>
                  </a:cubicBezTo>
                  <a:cubicBezTo>
                    <a:pt x="5044" y="3509"/>
                    <a:pt x="5035" y="3493"/>
                    <a:pt x="5022" y="3476"/>
                  </a:cubicBezTo>
                  <a:cubicBezTo>
                    <a:pt x="4768" y="3155"/>
                    <a:pt x="4497" y="2849"/>
                    <a:pt x="4211" y="2556"/>
                  </a:cubicBezTo>
                  <a:cubicBezTo>
                    <a:pt x="4217" y="2553"/>
                    <a:pt x="4227" y="2553"/>
                    <a:pt x="4233" y="2550"/>
                  </a:cubicBezTo>
                  <a:cubicBezTo>
                    <a:pt x="4423" y="2495"/>
                    <a:pt x="4616" y="2460"/>
                    <a:pt x="4816" y="2453"/>
                  </a:cubicBezTo>
                  <a:cubicBezTo>
                    <a:pt x="4839" y="2452"/>
                    <a:pt x="4863" y="2452"/>
                    <a:pt x="4887" y="2452"/>
                  </a:cubicBezTo>
                  <a:cubicBezTo>
                    <a:pt x="4954" y="2452"/>
                    <a:pt x="5021" y="2455"/>
                    <a:pt x="5090" y="2460"/>
                  </a:cubicBezTo>
                  <a:cubicBezTo>
                    <a:pt x="5186" y="2469"/>
                    <a:pt x="5283" y="2482"/>
                    <a:pt x="5376" y="2505"/>
                  </a:cubicBezTo>
                  <a:lnTo>
                    <a:pt x="5366" y="2505"/>
                  </a:lnTo>
                  <a:cubicBezTo>
                    <a:pt x="5520" y="2540"/>
                    <a:pt x="5663" y="2590"/>
                    <a:pt x="5801" y="2660"/>
                  </a:cubicBezTo>
                  <a:lnTo>
                    <a:pt x="5801" y="2660"/>
                  </a:lnTo>
                  <a:cubicBezTo>
                    <a:pt x="5801" y="2660"/>
                    <a:pt x="5800" y="2660"/>
                    <a:pt x="5800" y="2659"/>
                  </a:cubicBezTo>
                  <a:lnTo>
                    <a:pt x="5800" y="2659"/>
                  </a:lnTo>
                  <a:cubicBezTo>
                    <a:pt x="5830" y="2675"/>
                    <a:pt x="5858" y="2695"/>
                    <a:pt x="5891" y="2711"/>
                  </a:cubicBezTo>
                  <a:cubicBezTo>
                    <a:pt x="5896" y="2715"/>
                    <a:pt x="5902" y="2716"/>
                    <a:pt x="5907" y="2716"/>
                  </a:cubicBezTo>
                  <a:cubicBezTo>
                    <a:pt x="5916" y="2716"/>
                    <a:pt x="5924" y="2712"/>
                    <a:pt x="5929" y="2704"/>
                  </a:cubicBezTo>
                  <a:cubicBezTo>
                    <a:pt x="5940" y="2692"/>
                    <a:pt x="5936" y="2672"/>
                    <a:pt x="5923" y="2665"/>
                  </a:cubicBezTo>
                  <a:cubicBezTo>
                    <a:pt x="5656" y="2505"/>
                    <a:pt x="5350" y="2411"/>
                    <a:pt x="5041" y="2370"/>
                  </a:cubicBezTo>
                  <a:cubicBezTo>
                    <a:pt x="4938" y="2356"/>
                    <a:pt x="4835" y="2350"/>
                    <a:pt x="4729" y="2350"/>
                  </a:cubicBezTo>
                  <a:cubicBezTo>
                    <a:pt x="4671" y="2350"/>
                    <a:pt x="4613" y="2353"/>
                    <a:pt x="4552" y="2356"/>
                  </a:cubicBezTo>
                  <a:cubicBezTo>
                    <a:pt x="4398" y="2366"/>
                    <a:pt x="4243" y="2392"/>
                    <a:pt x="4095" y="2444"/>
                  </a:cubicBezTo>
                  <a:cubicBezTo>
                    <a:pt x="3998" y="2344"/>
                    <a:pt x="3899" y="2251"/>
                    <a:pt x="3799" y="2157"/>
                  </a:cubicBezTo>
                  <a:cubicBezTo>
                    <a:pt x="3580" y="1954"/>
                    <a:pt x="3352" y="1765"/>
                    <a:pt x="3116" y="1581"/>
                  </a:cubicBezTo>
                  <a:cubicBezTo>
                    <a:pt x="2942" y="1449"/>
                    <a:pt x="2762" y="1324"/>
                    <a:pt x="2582" y="1198"/>
                  </a:cubicBezTo>
                  <a:cubicBezTo>
                    <a:pt x="2734" y="1117"/>
                    <a:pt x="2894" y="1053"/>
                    <a:pt x="3062" y="1001"/>
                  </a:cubicBezTo>
                  <a:cubicBezTo>
                    <a:pt x="3281" y="937"/>
                    <a:pt x="3506" y="905"/>
                    <a:pt x="3734" y="896"/>
                  </a:cubicBezTo>
                  <a:lnTo>
                    <a:pt x="3744" y="896"/>
                  </a:lnTo>
                  <a:cubicBezTo>
                    <a:pt x="3772" y="895"/>
                    <a:pt x="3800" y="895"/>
                    <a:pt x="3827" y="895"/>
                  </a:cubicBezTo>
                  <a:cubicBezTo>
                    <a:pt x="4063" y="895"/>
                    <a:pt x="4296" y="921"/>
                    <a:pt x="4526" y="973"/>
                  </a:cubicBezTo>
                  <a:cubicBezTo>
                    <a:pt x="4687" y="1008"/>
                    <a:pt x="4842" y="1059"/>
                    <a:pt x="4989" y="1124"/>
                  </a:cubicBezTo>
                  <a:cubicBezTo>
                    <a:pt x="4994" y="1126"/>
                    <a:pt x="4998" y="1128"/>
                    <a:pt x="5003" y="1128"/>
                  </a:cubicBezTo>
                  <a:cubicBezTo>
                    <a:pt x="5014" y="1128"/>
                    <a:pt x="5024" y="1119"/>
                    <a:pt x="5028" y="1108"/>
                  </a:cubicBezTo>
                  <a:cubicBezTo>
                    <a:pt x="5032" y="1092"/>
                    <a:pt x="5025" y="1079"/>
                    <a:pt x="5009" y="1073"/>
                  </a:cubicBezTo>
                  <a:cubicBezTo>
                    <a:pt x="4809" y="979"/>
                    <a:pt x="4600" y="911"/>
                    <a:pt x="4385" y="866"/>
                  </a:cubicBezTo>
                  <a:cubicBezTo>
                    <a:pt x="4159" y="818"/>
                    <a:pt x="3927" y="795"/>
                    <a:pt x="3696" y="795"/>
                  </a:cubicBezTo>
                  <a:lnTo>
                    <a:pt x="3689" y="795"/>
                  </a:lnTo>
                  <a:cubicBezTo>
                    <a:pt x="3458" y="799"/>
                    <a:pt x="3226" y="822"/>
                    <a:pt x="2997" y="869"/>
                  </a:cubicBezTo>
                  <a:cubicBezTo>
                    <a:pt x="2884" y="892"/>
                    <a:pt x="2776" y="924"/>
                    <a:pt x="2666" y="963"/>
                  </a:cubicBezTo>
                  <a:cubicBezTo>
                    <a:pt x="2575" y="995"/>
                    <a:pt x="2492" y="1037"/>
                    <a:pt x="2409" y="1082"/>
                  </a:cubicBezTo>
                  <a:cubicBezTo>
                    <a:pt x="2402" y="1079"/>
                    <a:pt x="2392" y="1073"/>
                    <a:pt x="2386" y="1069"/>
                  </a:cubicBezTo>
                  <a:cubicBezTo>
                    <a:pt x="2128" y="902"/>
                    <a:pt x="1861" y="754"/>
                    <a:pt x="1587" y="609"/>
                  </a:cubicBezTo>
                  <a:cubicBezTo>
                    <a:pt x="1317" y="467"/>
                    <a:pt x="1044" y="336"/>
                    <a:pt x="764" y="216"/>
                  </a:cubicBezTo>
                  <a:cubicBezTo>
                    <a:pt x="593" y="143"/>
                    <a:pt x="423" y="75"/>
                    <a:pt x="249" y="10"/>
                  </a:cubicBezTo>
                  <a:cubicBezTo>
                    <a:pt x="229" y="3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BA6A838-2E59-4B98-9983-15CEE706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27" y="3378790"/>
            <a:ext cx="3173451" cy="15411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CF6DE78-74B4-4072-86BB-16920D2D7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36" y="369956"/>
            <a:ext cx="3047210" cy="147980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2C7590D-5D6D-4221-A088-8522FB9B6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196" y="1537786"/>
            <a:ext cx="2972927" cy="144372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2E76834-B507-4473-9152-C954B958F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66" y="2412461"/>
            <a:ext cx="2986310" cy="14502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1"/>
          <p:cNvSpPr/>
          <p:nvPr/>
        </p:nvSpPr>
        <p:spPr>
          <a:xfrm>
            <a:off x="1228925" y="1252700"/>
            <a:ext cx="5111400" cy="2862300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1"/>
          <p:cNvSpPr txBox="1"/>
          <p:nvPr/>
        </p:nvSpPr>
        <p:spPr>
          <a:xfrm>
            <a:off x="2072767" y="1691074"/>
            <a:ext cx="34110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C</a:t>
            </a:r>
            <a:r>
              <a:rPr lang="fr" sz="40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arga administrativa</a:t>
            </a:r>
            <a:endParaRPr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223" name="Google Shape;2223;p41"/>
          <p:cNvSpPr/>
          <p:nvPr/>
        </p:nvSpPr>
        <p:spPr>
          <a:xfrm>
            <a:off x="2390336" y="1156507"/>
            <a:ext cx="267475" cy="259632"/>
          </a:xfrm>
          <a:custGeom>
            <a:avLst/>
            <a:gdLst/>
            <a:ahLst/>
            <a:cxnLst/>
            <a:rect l="l" t="t" r="r" b="b"/>
            <a:pathLst>
              <a:path w="4024" h="3906" extrusionOk="0">
                <a:moveTo>
                  <a:pt x="2780" y="1"/>
                </a:moveTo>
                <a:cubicBezTo>
                  <a:pt x="2748" y="1"/>
                  <a:pt x="2720" y="4"/>
                  <a:pt x="2688" y="14"/>
                </a:cubicBezTo>
                <a:cubicBezTo>
                  <a:pt x="2649" y="23"/>
                  <a:pt x="2614" y="39"/>
                  <a:pt x="2570" y="62"/>
                </a:cubicBezTo>
                <a:cubicBezTo>
                  <a:pt x="2477" y="113"/>
                  <a:pt x="2400" y="183"/>
                  <a:pt x="2333" y="244"/>
                </a:cubicBezTo>
                <a:cubicBezTo>
                  <a:pt x="2263" y="308"/>
                  <a:pt x="2189" y="387"/>
                  <a:pt x="2103" y="487"/>
                </a:cubicBezTo>
                <a:cubicBezTo>
                  <a:pt x="2033" y="570"/>
                  <a:pt x="1966" y="653"/>
                  <a:pt x="1899" y="739"/>
                </a:cubicBezTo>
                <a:lnTo>
                  <a:pt x="1841" y="813"/>
                </a:lnTo>
                <a:lnTo>
                  <a:pt x="1822" y="800"/>
                </a:lnTo>
                <a:cubicBezTo>
                  <a:pt x="1739" y="752"/>
                  <a:pt x="1652" y="710"/>
                  <a:pt x="1570" y="669"/>
                </a:cubicBezTo>
                <a:cubicBezTo>
                  <a:pt x="1435" y="602"/>
                  <a:pt x="1279" y="529"/>
                  <a:pt x="1106" y="468"/>
                </a:cubicBezTo>
                <a:cubicBezTo>
                  <a:pt x="1023" y="439"/>
                  <a:pt x="924" y="407"/>
                  <a:pt x="825" y="387"/>
                </a:cubicBezTo>
                <a:cubicBezTo>
                  <a:pt x="787" y="381"/>
                  <a:pt x="739" y="375"/>
                  <a:pt x="688" y="375"/>
                </a:cubicBezTo>
                <a:cubicBezTo>
                  <a:pt x="649" y="375"/>
                  <a:pt x="614" y="378"/>
                  <a:pt x="579" y="387"/>
                </a:cubicBezTo>
                <a:cubicBezTo>
                  <a:pt x="505" y="404"/>
                  <a:pt x="445" y="452"/>
                  <a:pt x="416" y="516"/>
                </a:cubicBezTo>
                <a:cubicBezTo>
                  <a:pt x="384" y="583"/>
                  <a:pt x="378" y="666"/>
                  <a:pt x="390" y="756"/>
                </a:cubicBezTo>
                <a:cubicBezTo>
                  <a:pt x="432" y="976"/>
                  <a:pt x="534" y="1180"/>
                  <a:pt x="627" y="1356"/>
                </a:cubicBezTo>
                <a:cubicBezTo>
                  <a:pt x="675" y="1446"/>
                  <a:pt x="726" y="1535"/>
                  <a:pt x="777" y="1621"/>
                </a:cubicBezTo>
                <a:lnTo>
                  <a:pt x="806" y="1676"/>
                </a:lnTo>
                <a:cubicBezTo>
                  <a:pt x="822" y="1698"/>
                  <a:pt x="835" y="1723"/>
                  <a:pt x="850" y="1746"/>
                </a:cubicBezTo>
                <a:cubicBezTo>
                  <a:pt x="761" y="1806"/>
                  <a:pt x="682" y="1868"/>
                  <a:pt x="608" y="1925"/>
                </a:cubicBezTo>
                <a:cubicBezTo>
                  <a:pt x="474" y="2033"/>
                  <a:pt x="368" y="2126"/>
                  <a:pt x="272" y="2219"/>
                </a:cubicBezTo>
                <a:cubicBezTo>
                  <a:pt x="234" y="2260"/>
                  <a:pt x="186" y="2312"/>
                  <a:pt x="141" y="2366"/>
                </a:cubicBezTo>
                <a:cubicBezTo>
                  <a:pt x="113" y="2404"/>
                  <a:pt x="77" y="2452"/>
                  <a:pt x="52" y="2503"/>
                </a:cubicBezTo>
                <a:cubicBezTo>
                  <a:pt x="14" y="2577"/>
                  <a:pt x="1" y="2637"/>
                  <a:pt x="14" y="2692"/>
                </a:cubicBezTo>
                <a:cubicBezTo>
                  <a:pt x="23" y="2730"/>
                  <a:pt x="39" y="2765"/>
                  <a:pt x="61" y="2791"/>
                </a:cubicBezTo>
                <a:cubicBezTo>
                  <a:pt x="83" y="2816"/>
                  <a:pt x="106" y="2835"/>
                  <a:pt x="138" y="2851"/>
                </a:cubicBezTo>
                <a:cubicBezTo>
                  <a:pt x="208" y="2890"/>
                  <a:pt x="279" y="2903"/>
                  <a:pt x="381" y="2906"/>
                </a:cubicBezTo>
                <a:cubicBezTo>
                  <a:pt x="474" y="2906"/>
                  <a:pt x="550" y="2896"/>
                  <a:pt x="649" y="2880"/>
                </a:cubicBezTo>
                <a:cubicBezTo>
                  <a:pt x="831" y="2845"/>
                  <a:pt x="1020" y="2794"/>
                  <a:pt x="1244" y="2720"/>
                </a:cubicBezTo>
                <a:cubicBezTo>
                  <a:pt x="1320" y="2695"/>
                  <a:pt x="1400" y="2666"/>
                  <a:pt x="1477" y="2637"/>
                </a:cubicBezTo>
                <a:lnTo>
                  <a:pt x="1506" y="2627"/>
                </a:lnTo>
                <a:lnTo>
                  <a:pt x="1528" y="2618"/>
                </a:lnTo>
                <a:lnTo>
                  <a:pt x="1528" y="2704"/>
                </a:lnTo>
                <a:lnTo>
                  <a:pt x="1531" y="2749"/>
                </a:lnTo>
                <a:cubicBezTo>
                  <a:pt x="1534" y="2829"/>
                  <a:pt x="1540" y="2906"/>
                  <a:pt x="1547" y="2983"/>
                </a:cubicBezTo>
                <a:cubicBezTo>
                  <a:pt x="1557" y="3065"/>
                  <a:pt x="1566" y="3177"/>
                  <a:pt x="1589" y="3289"/>
                </a:cubicBezTo>
                <a:cubicBezTo>
                  <a:pt x="1608" y="3401"/>
                  <a:pt x="1630" y="3493"/>
                  <a:pt x="1659" y="3570"/>
                </a:cubicBezTo>
                <a:cubicBezTo>
                  <a:pt x="1698" y="3673"/>
                  <a:pt x="1739" y="3746"/>
                  <a:pt x="1793" y="3807"/>
                </a:cubicBezTo>
                <a:cubicBezTo>
                  <a:pt x="1816" y="3829"/>
                  <a:pt x="1841" y="3851"/>
                  <a:pt x="1873" y="3867"/>
                </a:cubicBezTo>
                <a:lnTo>
                  <a:pt x="1892" y="3877"/>
                </a:lnTo>
                <a:cubicBezTo>
                  <a:pt x="1928" y="3893"/>
                  <a:pt x="1966" y="3903"/>
                  <a:pt x="2014" y="3906"/>
                </a:cubicBezTo>
                <a:cubicBezTo>
                  <a:pt x="2158" y="3906"/>
                  <a:pt x="2279" y="3804"/>
                  <a:pt x="2388" y="3599"/>
                </a:cubicBezTo>
                <a:cubicBezTo>
                  <a:pt x="2432" y="3516"/>
                  <a:pt x="2471" y="3423"/>
                  <a:pt x="2509" y="3312"/>
                </a:cubicBezTo>
                <a:cubicBezTo>
                  <a:pt x="2544" y="3206"/>
                  <a:pt x="2576" y="3098"/>
                  <a:pt x="2602" y="2986"/>
                </a:cubicBezTo>
                <a:cubicBezTo>
                  <a:pt x="2627" y="2890"/>
                  <a:pt x="2646" y="2797"/>
                  <a:pt x="2665" y="2701"/>
                </a:cubicBezTo>
                <a:cubicBezTo>
                  <a:pt x="2758" y="2701"/>
                  <a:pt x="2863" y="2692"/>
                  <a:pt x="2985" y="2676"/>
                </a:cubicBezTo>
                <a:cubicBezTo>
                  <a:pt x="3180" y="2654"/>
                  <a:pt x="3333" y="2627"/>
                  <a:pt x="3464" y="2596"/>
                </a:cubicBezTo>
                <a:cubicBezTo>
                  <a:pt x="3547" y="2577"/>
                  <a:pt x="3656" y="2548"/>
                  <a:pt x="3752" y="2500"/>
                </a:cubicBezTo>
                <a:cubicBezTo>
                  <a:pt x="3800" y="2477"/>
                  <a:pt x="3841" y="2458"/>
                  <a:pt x="3879" y="2430"/>
                </a:cubicBezTo>
                <a:cubicBezTo>
                  <a:pt x="3908" y="2410"/>
                  <a:pt x="3941" y="2385"/>
                  <a:pt x="3963" y="2350"/>
                </a:cubicBezTo>
                <a:cubicBezTo>
                  <a:pt x="3988" y="2318"/>
                  <a:pt x="4010" y="2282"/>
                  <a:pt x="4017" y="2238"/>
                </a:cubicBezTo>
                <a:cubicBezTo>
                  <a:pt x="4023" y="2197"/>
                  <a:pt x="4023" y="2158"/>
                  <a:pt x="4010" y="2120"/>
                </a:cubicBezTo>
                <a:cubicBezTo>
                  <a:pt x="3994" y="2055"/>
                  <a:pt x="3950" y="1989"/>
                  <a:pt x="3876" y="1921"/>
                </a:cubicBezTo>
                <a:cubicBezTo>
                  <a:pt x="3813" y="1864"/>
                  <a:pt x="3736" y="1810"/>
                  <a:pt x="3637" y="1756"/>
                </a:cubicBezTo>
                <a:lnTo>
                  <a:pt x="3611" y="1739"/>
                </a:lnTo>
                <a:cubicBezTo>
                  <a:pt x="3538" y="1701"/>
                  <a:pt x="3454" y="1660"/>
                  <a:pt x="3352" y="1614"/>
                </a:cubicBezTo>
                <a:cubicBezTo>
                  <a:pt x="3279" y="1580"/>
                  <a:pt x="3199" y="1548"/>
                  <a:pt x="3112" y="1512"/>
                </a:cubicBezTo>
                <a:lnTo>
                  <a:pt x="3084" y="1499"/>
                </a:lnTo>
                <a:lnTo>
                  <a:pt x="2918" y="1433"/>
                </a:lnTo>
                <a:lnTo>
                  <a:pt x="2934" y="1384"/>
                </a:lnTo>
                <a:lnTo>
                  <a:pt x="2953" y="1315"/>
                </a:lnTo>
                <a:lnTo>
                  <a:pt x="2982" y="1200"/>
                </a:lnTo>
                <a:lnTo>
                  <a:pt x="2988" y="1177"/>
                </a:lnTo>
                <a:cubicBezTo>
                  <a:pt x="3043" y="963"/>
                  <a:pt x="3078" y="781"/>
                  <a:pt x="3093" y="595"/>
                </a:cubicBezTo>
                <a:cubicBezTo>
                  <a:pt x="3097" y="526"/>
                  <a:pt x="3103" y="423"/>
                  <a:pt x="3090" y="327"/>
                </a:cubicBezTo>
                <a:cubicBezTo>
                  <a:pt x="3078" y="257"/>
                  <a:pt x="3059" y="177"/>
                  <a:pt x="3010" y="113"/>
                </a:cubicBezTo>
                <a:cubicBezTo>
                  <a:pt x="2985" y="81"/>
                  <a:pt x="2953" y="52"/>
                  <a:pt x="2918" y="33"/>
                </a:cubicBezTo>
                <a:cubicBezTo>
                  <a:pt x="2886" y="17"/>
                  <a:pt x="2854" y="4"/>
                  <a:pt x="28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1"/>
          <p:cNvSpPr/>
          <p:nvPr/>
        </p:nvSpPr>
        <p:spPr>
          <a:xfrm flipH="1">
            <a:off x="6505220" y="603210"/>
            <a:ext cx="872855" cy="1499490"/>
          </a:xfrm>
          <a:custGeom>
            <a:avLst/>
            <a:gdLst/>
            <a:ahLst/>
            <a:cxnLst/>
            <a:rect l="l" t="t" r="r" b="b"/>
            <a:pathLst>
              <a:path w="8859" h="15219" extrusionOk="0">
                <a:moveTo>
                  <a:pt x="3410" y="0"/>
                </a:moveTo>
                <a:cubicBezTo>
                  <a:pt x="2995" y="0"/>
                  <a:pt x="2592" y="83"/>
                  <a:pt x="2209" y="243"/>
                </a:cubicBezTo>
                <a:cubicBezTo>
                  <a:pt x="1828" y="406"/>
                  <a:pt x="1477" y="655"/>
                  <a:pt x="1187" y="968"/>
                </a:cubicBezTo>
                <a:cubicBezTo>
                  <a:pt x="908" y="1275"/>
                  <a:pt x="675" y="1658"/>
                  <a:pt x="473" y="2141"/>
                </a:cubicBezTo>
                <a:cubicBezTo>
                  <a:pt x="147" y="2924"/>
                  <a:pt x="1" y="3835"/>
                  <a:pt x="39" y="4851"/>
                </a:cubicBezTo>
                <a:cubicBezTo>
                  <a:pt x="75" y="5771"/>
                  <a:pt x="253" y="6730"/>
                  <a:pt x="588" y="7777"/>
                </a:cubicBezTo>
                <a:cubicBezTo>
                  <a:pt x="886" y="8704"/>
                  <a:pt x="1292" y="9647"/>
                  <a:pt x="1796" y="10570"/>
                </a:cubicBezTo>
                <a:cubicBezTo>
                  <a:pt x="2253" y="11411"/>
                  <a:pt x="2771" y="12187"/>
                  <a:pt x="3330" y="12874"/>
                </a:cubicBezTo>
                <a:cubicBezTo>
                  <a:pt x="3644" y="13254"/>
                  <a:pt x="3950" y="13574"/>
                  <a:pt x="4266" y="13852"/>
                </a:cubicBezTo>
                <a:cubicBezTo>
                  <a:pt x="4685" y="14216"/>
                  <a:pt x="5132" y="14519"/>
                  <a:pt x="5589" y="14753"/>
                </a:cubicBezTo>
                <a:cubicBezTo>
                  <a:pt x="6120" y="15021"/>
                  <a:pt x="6647" y="15174"/>
                  <a:pt x="7161" y="15213"/>
                </a:cubicBezTo>
                <a:cubicBezTo>
                  <a:pt x="7226" y="15216"/>
                  <a:pt x="7289" y="15219"/>
                  <a:pt x="7353" y="15219"/>
                </a:cubicBezTo>
                <a:cubicBezTo>
                  <a:pt x="7551" y="15219"/>
                  <a:pt x="7755" y="15197"/>
                  <a:pt x="7960" y="15155"/>
                </a:cubicBezTo>
                <a:cubicBezTo>
                  <a:pt x="8229" y="15095"/>
                  <a:pt x="8497" y="14986"/>
                  <a:pt x="8755" y="14832"/>
                </a:cubicBezTo>
                <a:cubicBezTo>
                  <a:pt x="8829" y="14785"/>
                  <a:pt x="8858" y="14689"/>
                  <a:pt x="8813" y="14612"/>
                </a:cubicBezTo>
                <a:cubicBezTo>
                  <a:pt x="8785" y="14564"/>
                  <a:pt x="8730" y="14536"/>
                  <a:pt x="8673" y="14536"/>
                </a:cubicBezTo>
                <a:cubicBezTo>
                  <a:pt x="8647" y="14536"/>
                  <a:pt x="8618" y="14542"/>
                  <a:pt x="8596" y="14558"/>
                </a:cubicBezTo>
                <a:cubicBezTo>
                  <a:pt x="8487" y="14618"/>
                  <a:pt x="8388" y="14673"/>
                  <a:pt x="8286" y="14714"/>
                </a:cubicBezTo>
                <a:cubicBezTo>
                  <a:pt x="8097" y="14794"/>
                  <a:pt x="7897" y="14848"/>
                  <a:pt x="7692" y="14881"/>
                </a:cubicBezTo>
                <a:cubicBezTo>
                  <a:pt x="7689" y="14881"/>
                  <a:pt x="7676" y="14884"/>
                  <a:pt x="7676" y="14884"/>
                </a:cubicBezTo>
                <a:lnTo>
                  <a:pt x="7666" y="14887"/>
                </a:lnTo>
                <a:cubicBezTo>
                  <a:pt x="7577" y="14893"/>
                  <a:pt x="7465" y="14900"/>
                  <a:pt x="7353" y="14900"/>
                </a:cubicBezTo>
                <a:lnTo>
                  <a:pt x="7311" y="14900"/>
                </a:lnTo>
                <a:cubicBezTo>
                  <a:pt x="7350" y="14813"/>
                  <a:pt x="7379" y="14727"/>
                  <a:pt x="7398" y="14641"/>
                </a:cubicBezTo>
                <a:cubicBezTo>
                  <a:pt x="7420" y="14536"/>
                  <a:pt x="7433" y="14417"/>
                  <a:pt x="7430" y="14292"/>
                </a:cubicBezTo>
                <a:cubicBezTo>
                  <a:pt x="7426" y="14065"/>
                  <a:pt x="7372" y="13829"/>
                  <a:pt x="7270" y="13593"/>
                </a:cubicBezTo>
                <a:cubicBezTo>
                  <a:pt x="7174" y="13375"/>
                  <a:pt x="7040" y="13181"/>
                  <a:pt x="6874" y="13011"/>
                </a:cubicBezTo>
                <a:cubicBezTo>
                  <a:pt x="6708" y="12848"/>
                  <a:pt x="6503" y="12720"/>
                  <a:pt x="6279" y="12647"/>
                </a:cubicBezTo>
                <a:cubicBezTo>
                  <a:pt x="6267" y="12644"/>
                  <a:pt x="6251" y="12641"/>
                  <a:pt x="6238" y="12641"/>
                </a:cubicBezTo>
                <a:cubicBezTo>
                  <a:pt x="6193" y="12641"/>
                  <a:pt x="6148" y="12663"/>
                  <a:pt x="6117" y="12698"/>
                </a:cubicBezTo>
                <a:cubicBezTo>
                  <a:pt x="5896" y="12564"/>
                  <a:pt x="5673" y="12414"/>
                  <a:pt x="5455" y="12251"/>
                </a:cubicBezTo>
                <a:cubicBezTo>
                  <a:pt x="4931" y="11839"/>
                  <a:pt x="4433" y="11337"/>
                  <a:pt x="3982" y="10756"/>
                </a:cubicBezTo>
                <a:cubicBezTo>
                  <a:pt x="3442" y="10049"/>
                  <a:pt x="2982" y="9253"/>
                  <a:pt x="2614" y="8385"/>
                </a:cubicBezTo>
                <a:lnTo>
                  <a:pt x="2614" y="8385"/>
                </a:lnTo>
                <a:lnTo>
                  <a:pt x="2624" y="8426"/>
                </a:lnTo>
                <a:cubicBezTo>
                  <a:pt x="2256" y="7531"/>
                  <a:pt x="2004" y="6630"/>
                  <a:pt x="1880" y="5748"/>
                </a:cubicBezTo>
                <a:cubicBezTo>
                  <a:pt x="1848" y="5496"/>
                  <a:pt x="1828" y="5276"/>
                  <a:pt x="1825" y="5068"/>
                </a:cubicBezTo>
                <a:cubicBezTo>
                  <a:pt x="1822" y="4860"/>
                  <a:pt x="1835" y="4643"/>
                  <a:pt x="1867" y="4400"/>
                </a:cubicBezTo>
                <a:lnTo>
                  <a:pt x="1870" y="4378"/>
                </a:lnTo>
                <a:cubicBezTo>
                  <a:pt x="1927" y="4000"/>
                  <a:pt x="2014" y="3681"/>
                  <a:pt x="2135" y="3381"/>
                </a:cubicBezTo>
                <a:cubicBezTo>
                  <a:pt x="2241" y="3132"/>
                  <a:pt x="2368" y="2908"/>
                  <a:pt x="2516" y="2713"/>
                </a:cubicBezTo>
                <a:cubicBezTo>
                  <a:pt x="2627" y="2576"/>
                  <a:pt x="2746" y="2454"/>
                  <a:pt x="2874" y="2355"/>
                </a:cubicBezTo>
                <a:cubicBezTo>
                  <a:pt x="2979" y="2275"/>
                  <a:pt x="3091" y="2211"/>
                  <a:pt x="3203" y="2160"/>
                </a:cubicBezTo>
                <a:cubicBezTo>
                  <a:pt x="3311" y="2119"/>
                  <a:pt x="3423" y="2086"/>
                  <a:pt x="3538" y="2067"/>
                </a:cubicBezTo>
                <a:cubicBezTo>
                  <a:pt x="3595" y="2061"/>
                  <a:pt x="3653" y="2058"/>
                  <a:pt x="3710" y="2058"/>
                </a:cubicBezTo>
                <a:cubicBezTo>
                  <a:pt x="3775" y="2058"/>
                  <a:pt x="3835" y="2064"/>
                  <a:pt x="3896" y="2071"/>
                </a:cubicBezTo>
                <a:cubicBezTo>
                  <a:pt x="4036" y="2093"/>
                  <a:pt x="4177" y="2132"/>
                  <a:pt x="4327" y="2192"/>
                </a:cubicBezTo>
                <a:cubicBezTo>
                  <a:pt x="4512" y="2275"/>
                  <a:pt x="4695" y="2384"/>
                  <a:pt x="4883" y="2524"/>
                </a:cubicBezTo>
                <a:cubicBezTo>
                  <a:pt x="5158" y="2742"/>
                  <a:pt x="5420" y="3010"/>
                  <a:pt x="5666" y="3326"/>
                </a:cubicBezTo>
                <a:cubicBezTo>
                  <a:pt x="5899" y="3633"/>
                  <a:pt x="6088" y="3950"/>
                  <a:pt x="6222" y="4269"/>
                </a:cubicBezTo>
                <a:cubicBezTo>
                  <a:pt x="6235" y="4304"/>
                  <a:pt x="6279" y="4333"/>
                  <a:pt x="6318" y="4342"/>
                </a:cubicBezTo>
                <a:cubicBezTo>
                  <a:pt x="6331" y="4346"/>
                  <a:pt x="6344" y="4349"/>
                  <a:pt x="6359" y="4349"/>
                </a:cubicBezTo>
                <a:cubicBezTo>
                  <a:pt x="6388" y="4349"/>
                  <a:pt x="6413" y="4339"/>
                  <a:pt x="6440" y="4326"/>
                </a:cubicBezTo>
                <a:cubicBezTo>
                  <a:pt x="6474" y="4304"/>
                  <a:pt x="6500" y="4272"/>
                  <a:pt x="6512" y="4231"/>
                </a:cubicBezTo>
                <a:cubicBezTo>
                  <a:pt x="6525" y="4186"/>
                  <a:pt x="6516" y="4151"/>
                  <a:pt x="6497" y="4109"/>
                </a:cubicBezTo>
                <a:cubicBezTo>
                  <a:pt x="6318" y="3681"/>
                  <a:pt x="6052" y="3272"/>
                  <a:pt x="5717" y="2885"/>
                </a:cubicBezTo>
                <a:cubicBezTo>
                  <a:pt x="5835" y="2863"/>
                  <a:pt x="5947" y="2822"/>
                  <a:pt x="6046" y="2757"/>
                </a:cubicBezTo>
                <a:cubicBezTo>
                  <a:pt x="6155" y="2691"/>
                  <a:pt x="6248" y="2598"/>
                  <a:pt x="6324" y="2477"/>
                </a:cubicBezTo>
                <a:cubicBezTo>
                  <a:pt x="6388" y="2374"/>
                  <a:pt x="6426" y="2253"/>
                  <a:pt x="6446" y="2093"/>
                </a:cubicBezTo>
                <a:cubicBezTo>
                  <a:pt x="6449" y="2074"/>
                  <a:pt x="6452" y="2055"/>
                  <a:pt x="6452" y="2036"/>
                </a:cubicBezTo>
                <a:cubicBezTo>
                  <a:pt x="6459" y="2042"/>
                  <a:pt x="6471" y="2042"/>
                  <a:pt x="6481" y="2042"/>
                </a:cubicBezTo>
                <a:cubicBezTo>
                  <a:pt x="6509" y="2042"/>
                  <a:pt x="6535" y="2036"/>
                  <a:pt x="6561" y="2020"/>
                </a:cubicBezTo>
                <a:cubicBezTo>
                  <a:pt x="6596" y="2000"/>
                  <a:pt x="6624" y="1962"/>
                  <a:pt x="6634" y="1918"/>
                </a:cubicBezTo>
                <a:cubicBezTo>
                  <a:pt x="6644" y="1875"/>
                  <a:pt x="6637" y="1834"/>
                  <a:pt x="6618" y="1803"/>
                </a:cubicBezTo>
                <a:cubicBezTo>
                  <a:pt x="6378" y="1425"/>
                  <a:pt x="6088" y="1099"/>
                  <a:pt x="5746" y="828"/>
                </a:cubicBezTo>
                <a:cubicBezTo>
                  <a:pt x="5407" y="563"/>
                  <a:pt x="5030" y="352"/>
                  <a:pt x="4624" y="208"/>
                </a:cubicBezTo>
                <a:cubicBezTo>
                  <a:pt x="4244" y="70"/>
                  <a:pt x="3828" y="0"/>
                  <a:pt x="3423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1"/>
          <p:cNvSpPr/>
          <p:nvPr/>
        </p:nvSpPr>
        <p:spPr>
          <a:xfrm flipH="1">
            <a:off x="5715746" y="183886"/>
            <a:ext cx="745262" cy="547517"/>
          </a:xfrm>
          <a:custGeom>
            <a:avLst/>
            <a:gdLst/>
            <a:ahLst/>
            <a:cxnLst/>
            <a:rect l="l" t="t" r="r" b="b"/>
            <a:pathLst>
              <a:path w="7564" h="5557" extrusionOk="0">
                <a:moveTo>
                  <a:pt x="3078" y="0"/>
                </a:moveTo>
                <a:cubicBezTo>
                  <a:pt x="2368" y="0"/>
                  <a:pt x="1687" y="204"/>
                  <a:pt x="1161" y="579"/>
                </a:cubicBezTo>
                <a:cubicBezTo>
                  <a:pt x="812" y="821"/>
                  <a:pt x="525" y="1141"/>
                  <a:pt x="326" y="1505"/>
                </a:cubicBezTo>
                <a:cubicBezTo>
                  <a:pt x="128" y="1872"/>
                  <a:pt x="16" y="2307"/>
                  <a:pt x="7" y="2757"/>
                </a:cubicBezTo>
                <a:cubicBezTo>
                  <a:pt x="0" y="3077"/>
                  <a:pt x="52" y="3419"/>
                  <a:pt x="157" y="3773"/>
                </a:cubicBezTo>
                <a:cubicBezTo>
                  <a:pt x="167" y="3799"/>
                  <a:pt x="183" y="3828"/>
                  <a:pt x="202" y="3847"/>
                </a:cubicBezTo>
                <a:cubicBezTo>
                  <a:pt x="269" y="3991"/>
                  <a:pt x="358" y="4106"/>
                  <a:pt x="467" y="4195"/>
                </a:cubicBezTo>
                <a:cubicBezTo>
                  <a:pt x="572" y="4285"/>
                  <a:pt x="694" y="4342"/>
                  <a:pt x="819" y="4368"/>
                </a:cubicBezTo>
                <a:cubicBezTo>
                  <a:pt x="873" y="4378"/>
                  <a:pt x="924" y="4381"/>
                  <a:pt x="978" y="4381"/>
                </a:cubicBezTo>
                <a:cubicBezTo>
                  <a:pt x="1062" y="4381"/>
                  <a:pt x="1148" y="4372"/>
                  <a:pt x="1230" y="4345"/>
                </a:cubicBezTo>
                <a:cubicBezTo>
                  <a:pt x="1490" y="4276"/>
                  <a:pt x="1729" y="4084"/>
                  <a:pt x="1905" y="3812"/>
                </a:cubicBezTo>
                <a:cubicBezTo>
                  <a:pt x="1988" y="3687"/>
                  <a:pt x="2052" y="3537"/>
                  <a:pt x="2100" y="3365"/>
                </a:cubicBezTo>
                <a:cubicBezTo>
                  <a:pt x="2144" y="3189"/>
                  <a:pt x="2164" y="2994"/>
                  <a:pt x="2151" y="2789"/>
                </a:cubicBezTo>
                <a:cubicBezTo>
                  <a:pt x="2144" y="2697"/>
                  <a:pt x="2078" y="2630"/>
                  <a:pt x="1991" y="2630"/>
                </a:cubicBezTo>
                <a:lnTo>
                  <a:pt x="1966" y="2630"/>
                </a:lnTo>
                <a:cubicBezTo>
                  <a:pt x="1985" y="2566"/>
                  <a:pt x="2007" y="2502"/>
                  <a:pt x="2033" y="2435"/>
                </a:cubicBezTo>
                <a:cubicBezTo>
                  <a:pt x="2084" y="2316"/>
                  <a:pt x="2151" y="2205"/>
                  <a:pt x="2224" y="2102"/>
                </a:cubicBezTo>
                <a:cubicBezTo>
                  <a:pt x="2301" y="2007"/>
                  <a:pt x="2384" y="1921"/>
                  <a:pt x="2477" y="1847"/>
                </a:cubicBezTo>
                <a:cubicBezTo>
                  <a:pt x="2572" y="1776"/>
                  <a:pt x="2672" y="1719"/>
                  <a:pt x="2783" y="1671"/>
                </a:cubicBezTo>
                <a:cubicBezTo>
                  <a:pt x="2895" y="1626"/>
                  <a:pt x="3010" y="1595"/>
                  <a:pt x="3132" y="1579"/>
                </a:cubicBezTo>
                <a:cubicBezTo>
                  <a:pt x="3199" y="1569"/>
                  <a:pt x="3269" y="1566"/>
                  <a:pt x="3336" y="1566"/>
                </a:cubicBezTo>
                <a:cubicBezTo>
                  <a:pt x="3410" y="1566"/>
                  <a:pt x="3480" y="1569"/>
                  <a:pt x="3550" y="1579"/>
                </a:cubicBezTo>
                <a:cubicBezTo>
                  <a:pt x="3697" y="1601"/>
                  <a:pt x="3851" y="1642"/>
                  <a:pt x="4001" y="1700"/>
                </a:cubicBezTo>
                <a:cubicBezTo>
                  <a:pt x="4183" y="1780"/>
                  <a:pt x="4355" y="1879"/>
                  <a:pt x="4519" y="2003"/>
                </a:cubicBezTo>
                <a:cubicBezTo>
                  <a:pt x="4685" y="2135"/>
                  <a:pt x="4845" y="2294"/>
                  <a:pt x="4988" y="2474"/>
                </a:cubicBezTo>
                <a:lnTo>
                  <a:pt x="5001" y="2489"/>
                </a:lnTo>
                <a:lnTo>
                  <a:pt x="5004" y="2486"/>
                </a:lnTo>
                <a:cubicBezTo>
                  <a:pt x="5052" y="2556"/>
                  <a:pt x="5103" y="2630"/>
                  <a:pt x="5151" y="2707"/>
                </a:cubicBezTo>
                <a:cubicBezTo>
                  <a:pt x="5132" y="2748"/>
                  <a:pt x="5132" y="2803"/>
                  <a:pt x="5157" y="2853"/>
                </a:cubicBezTo>
                <a:cubicBezTo>
                  <a:pt x="5225" y="2984"/>
                  <a:pt x="5321" y="3112"/>
                  <a:pt x="5452" y="3247"/>
                </a:cubicBezTo>
                <a:cubicBezTo>
                  <a:pt x="5482" y="3315"/>
                  <a:pt x="5513" y="3382"/>
                  <a:pt x="5545" y="3453"/>
                </a:cubicBezTo>
                <a:lnTo>
                  <a:pt x="5545" y="3453"/>
                </a:lnTo>
                <a:cubicBezTo>
                  <a:pt x="5727" y="3895"/>
                  <a:pt x="5867" y="4356"/>
                  <a:pt x="6001" y="4806"/>
                </a:cubicBezTo>
                <a:cubicBezTo>
                  <a:pt x="6065" y="5016"/>
                  <a:pt x="6129" y="5230"/>
                  <a:pt x="6196" y="5438"/>
                </a:cubicBezTo>
                <a:cubicBezTo>
                  <a:pt x="6219" y="5509"/>
                  <a:pt x="6279" y="5556"/>
                  <a:pt x="6349" y="5556"/>
                </a:cubicBezTo>
                <a:cubicBezTo>
                  <a:pt x="6365" y="5556"/>
                  <a:pt x="6378" y="5553"/>
                  <a:pt x="6391" y="5550"/>
                </a:cubicBezTo>
                <a:cubicBezTo>
                  <a:pt x="6433" y="5541"/>
                  <a:pt x="6471" y="5509"/>
                  <a:pt x="6490" y="5470"/>
                </a:cubicBezTo>
                <a:cubicBezTo>
                  <a:pt x="6512" y="5432"/>
                  <a:pt x="6516" y="5394"/>
                  <a:pt x="6503" y="5355"/>
                </a:cubicBezTo>
                <a:cubicBezTo>
                  <a:pt x="6436" y="5145"/>
                  <a:pt x="6372" y="4931"/>
                  <a:pt x="6308" y="4717"/>
                </a:cubicBezTo>
                <a:cubicBezTo>
                  <a:pt x="6200" y="4352"/>
                  <a:pt x="6085" y="3975"/>
                  <a:pt x="5950" y="3614"/>
                </a:cubicBezTo>
                <a:lnTo>
                  <a:pt x="5950" y="3614"/>
                </a:lnTo>
                <a:cubicBezTo>
                  <a:pt x="5973" y="3630"/>
                  <a:pt x="5995" y="3643"/>
                  <a:pt x="6020" y="3652"/>
                </a:cubicBezTo>
                <a:cubicBezTo>
                  <a:pt x="6119" y="3697"/>
                  <a:pt x="6209" y="3726"/>
                  <a:pt x="6295" y="3742"/>
                </a:cubicBezTo>
                <a:cubicBezTo>
                  <a:pt x="6346" y="3748"/>
                  <a:pt x="6394" y="3754"/>
                  <a:pt x="6442" y="3754"/>
                </a:cubicBezTo>
                <a:cubicBezTo>
                  <a:pt x="6496" y="3754"/>
                  <a:pt x="6551" y="3748"/>
                  <a:pt x="6605" y="3739"/>
                </a:cubicBezTo>
                <a:cubicBezTo>
                  <a:pt x="6691" y="3720"/>
                  <a:pt x="6778" y="3678"/>
                  <a:pt x="6861" y="3611"/>
                </a:cubicBezTo>
                <a:cubicBezTo>
                  <a:pt x="6890" y="3585"/>
                  <a:pt x="6918" y="3559"/>
                  <a:pt x="6947" y="3528"/>
                </a:cubicBezTo>
                <a:cubicBezTo>
                  <a:pt x="6982" y="3639"/>
                  <a:pt x="7017" y="3751"/>
                  <a:pt x="7052" y="3863"/>
                </a:cubicBezTo>
                <a:cubicBezTo>
                  <a:pt x="7126" y="4109"/>
                  <a:pt x="7187" y="4378"/>
                  <a:pt x="7244" y="4713"/>
                </a:cubicBezTo>
                <a:cubicBezTo>
                  <a:pt x="7254" y="4751"/>
                  <a:pt x="7289" y="4789"/>
                  <a:pt x="7318" y="4809"/>
                </a:cubicBezTo>
                <a:cubicBezTo>
                  <a:pt x="7343" y="4822"/>
                  <a:pt x="7372" y="4832"/>
                  <a:pt x="7401" y="4832"/>
                </a:cubicBezTo>
                <a:cubicBezTo>
                  <a:pt x="7414" y="4832"/>
                  <a:pt x="7430" y="4828"/>
                  <a:pt x="7442" y="4825"/>
                </a:cubicBezTo>
                <a:cubicBezTo>
                  <a:pt x="7480" y="4812"/>
                  <a:pt x="7516" y="4786"/>
                  <a:pt x="7538" y="4751"/>
                </a:cubicBezTo>
                <a:cubicBezTo>
                  <a:pt x="7557" y="4717"/>
                  <a:pt x="7564" y="4678"/>
                  <a:pt x="7554" y="4627"/>
                </a:cubicBezTo>
                <a:cubicBezTo>
                  <a:pt x="7490" y="4272"/>
                  <a:pt x="7417" y="3956"/>
                  <a:pt x="7327" y="3665"/>
                </a:cubicBezTo>
                <a:cubicBezTo>
                  <a:pt x="7257" y="3444"/>
                  <a:pt x="7167" y="3211"/>
                  <a:pt x="7052" y="2953"/>
                </a:cubicBezTo>
                <a:cubicBezTo>
                  <a:pt x="6848" y="2496"/>
                  <a:pt x="6586" y="2061"/>
                  <a:pt x="6269" y="1658"/>
                </a:cubicBezTo>
                <a:cubicBezTo>
                  <a:pt x="5953" y="1259"/>
                  <a:pt x="5586" y="917"/>
                  <a:pt x="5177" y="642"/>
                </a:cubicBezTo>
                <a:cubicBezTo>
                  <a:pt x="4765" y="365"/>
                  <a:pt x="4289" y="166"/>
                  <a:pt x="3806" y="70"/>
                </a:cubicBezTo>
                <a:cubicBezTo>
                  <a:pt x="3566" y="23"/>
                  <a:pt x="3324" y="0"/>
                  <a:pt x="3078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1"/>
          <p:cNvSpPr/>
          <p:nvPr/>
        </p:nvSpPr>
        <p:spPr>
          <a:xfrm flipH="1">
            <a:off x="6268577" y="304974"/>
            <a:ext cx="422584" cy="312529"/>
          </a:xfrm>
          <a:custGeom>
            <a:avLst/>
            <a:gdLst/>
            <a:ahLst/>
            <a:cxnLst/>
            <a:rect l="l" t="t" r="r" b="b"/>
            <a:pathLst>
              <a:path w="4289" h="3172" extrusionOk="0">
                <a:moveTo>
                  <a:pt x="3442" y="1"/>
                </a:moveTo>
                <a:cubicBezTo>
                  <a:pt x="3354" y="1"/>
                  <a:pt x="3270" y="10"/>
                  <a:pt x="3196" y="18"/>
                </a:cubicBezTo>
                <a:cubicBezTo>
                  <a:pt x="3001" y="40"/>
                  <a:pt x="2809" y="84"/>
                  <a:pt x="2646" y="129"/>
                </a:cubicBezTo>
                <a:cubicBezTo>
                  <a:pt x="2439" y="183"/>
                  <a:pt x="2234" y="248"/>
                  <a:pt x="2043" y="308"/>
                </a:cubicBezTo>
                <a:cubicBezTo>
                  <a:pt x="1889" y="359"/>
                  <a:pt x="1733" y="416"/>
                  <a:pt x="1586" y="484"/>
                </a:cubicBezTo>
                <a:cubicBezTo>
                  <a:pt x="1320" y="602"/>
                  <a:pt x="1071" y="746"/>
                  <a:pt x="838" y="909"/>
                </a:cubicBezTo>
                <a:cubicBezTo>
                  <a:pt x="541" y="1116"/>
                  <a:pt x="339" y="1305"/>
                  <a:pt x="189" y="1519"/>
                </a:cubicBezTo>
                <a:cubicBezTo>
                  <a:pt x="116" y="1624"/>
                  <a:pt x="62" y="1739"/>
                  <a:pt x="33" y="1851"/>
                </a:cubicBezTo>
                <a:cubicBezTo>
                  <a:pt x="0" y="1992"/>
                  <a:pt x="4" y="2130"/>
                  <a:pt x="49" y="2264"/>
                </a:cubicBezTo>
                <a:cubicBezTo>
                  <a:pt x="87" y="2382"/>
                  <a:pt x="161" y="2491"/>
                  <a:pt x="273" y="2596"/>
                </a:cubicBezTo>
                <a:cubicBezTo>
                  <a:pt x="362" y="2682"/>
                  <a:pt x="468" y="2759"/>
                  <a:pt x="608" y="2832"/>
                </a:cubicBezTo>
                <a:cubicBezTo>
                  <a:pt x="608" y="2883"/>
                  <a:pt x="633" y="2938"/>
                  <a:pt x="675" y="2973"/>
                </a:cubicBezTo>
                <a:cubicBezTo>
                  <a:pt x="816" y="3097"/>
                  <a:pt x="947" y="3162"/>
                  <a:pt x="1081" y="3171"/>
                </a:cubicBezTo>
                <a:cubicBezTo>
                  <a:pt x="1090" y="3172"/>
                  <a:pt x="1098" y="3172"/>
                  <a:pt x="1107" y="3172"/>
                </a:cubicBezTo>
                <a:cubicBezTo>
                  <a:pt x="1172" y="3172"/>
                  <a:pt x="1228" y="3152"/>
                  <a:pt x="1276" y="3133"/>
                </a:cubicBezTo>
                <a:cubicBezTo>
                  <a:pt x="1339" y="3104"/>
                  <a:pt x="1391" y="3040"/>
                  <a:pt x="1429" y="2992"/>
                </a:cubicBezTo>
                <a:cubicBezTo>
                  <a:pt x="1458" y="2951"/>
                  <a:pt x="1484" y="2896"/>
                  <a:pt x="1506" y="2820"/>
                </a:cubicBezTo>
                <a:cubicBezTo>
                  <a:pt x="1515" y="2784"/>
                  <a:pt x="1522" y="2746"/>
                  <a:pt x="1525" y="2708"/>
                </a:cubicBezTo>
                <a:cubicBezTo>
                  <a:pt x="1531" y="2717"/>
                  <a:pt x="1541" y="2727"/>
                  <a:pt x="1550" y="2733"/>
                </a:cubicBezTo>
                <a:cubicBezTo>
                  <a:pt x="1573" y="2752"/>
                  <a:pt x="1599" y="2762"/>
                  <a:pt x="1627" y="2762"/>
                </a:cubicBezTo>
                <a:cubicBezTo>
                  <a:pt x="1632" y="2763"/>
                  <a:pt x="1636" y="2763"/>
                  <a:pt x="1641" y="2763"/>
                </a:cubicBezTo>
                <a:cubicBezTo>
                  <a:pt x="1694" y="2763"/>
                  <a:pt x="1745" y="2732"/>
                  <a:pt x="1774" y="2685"/>
                </a:cubicBezTo>
                <a:cubicBezTo>
                  <a:pt x="1822" y="2606"/>
                  <a:pt x="1806" y="2497"/>
                  <a:pt x="1733" y="2439"/>
                </a:cubicBezTo>
                <a:cubicBezTo>
                  <a:pt x="1681" y="2395"/>
                  <a:pt x="1627" y="2350"/>
                  <a:pt x="1576" y="2302"/>
                </a:cubicBezTo>
                <a:cubicBezTo>
                  <a:pt x="1515" y="2241"/>
                  <a:pt x="1467" y="2180"/>
                  <a:pt x="1429" y="2120"/>
                </a:cubicBezTo>
                <a:cubicBezTo>
                  <a:pt x="1413" y="2088"/>
                  <a:pt x="1397" y="2059"/>
                  <a:pt x="1388" y="2027"/>
                </a:cubicBezTo>
                <a:cubicBezTo>
                  <a:pt x="1381" y="2005"/>
                  <a:pt x="1378" y="1982"/>
                  <a:pt x="1375" y="1963"/>
                </a:cubicBezTo>
                <a:cubicBezTo>
                  <a:pt x="1375" y="1947"/>
                  <a:pt x="1378" y="1931"/>
                  <a:pt x="1381" y="1916"/>
                </a:cubicBezTo>
                <a:cubicBezTo>
                  <a:pt x="1385" y="1893"/>
                  <a:pt x="1394" y="1870"/>
                  <a:pt x="1404" y="1848"/>
                </a:cubicBezTo>
                <a:cubicBezTo>
                  <a:pt x="1419" y="1820"/>
                  <a:pt x="1435" y="1791"/>
                  <a:pt x="1458" y="1762"/>
                </a:cubicBezTo>
                <a:cubicBezTo>
                  <a:pt x="1506" y="1708"/>
                  <a:pt x="1566" y="1653"/>
                  <a:pt x="1637" y="1596"/>
                </a:cubicBezTo>
                <a:cubicBezTo>
                  <a:pt x="1742" y="1522"/>
                  <a:pt x="1860" y="1452"/>
                  <a:pt x="2004" y="1375"/>
                </a:cubicBezTo>
                <a:cubicBezTo>
                  <a:pt x="2125" y="1311"/>
                  <a:pt x="2250" y="1254"/>
                  <a:pt x="2372" y="1206"/>
                </a:cubicBezTo>
                <a:cubicBezTo>
                  <a:pt x="2522" y="1152"/>
                  <a:pt x="2646" y="1123"/>
                  <a:pt x="2765" y="1113"/>
                </a:cubicBezTo>
                <a:cubicBezTo>
                  <a:pt x="2774" y="1112"/>
                  <a:pt x="2784" y="1112"/>
                  <a:pt x="2793" y="1112"/>
                </a:cubicBezTo>
                <a:cubicBezTo>
                  <a:pt x="2811" y="1112"/>
                  <a:pt x="2828" y="1113"/>
                  <a:pt x="2848" y="1113"/>
                </a:cubicBezTo>
                <a:cubicBezTo>
                  <a:pt x="2870" y="1116"/>
                  <a:pt x="2895" y="1120"/>
                  <a:pt x="2918" y="1123"/>
                </a:cubicBezTo>
                <a:cubicBezTo>
                  <a:pt x="2947" y="1133"/>
                  <a:pt x="2972" y="1142"/>
                  <a:pt x="2998" y="1155"/>
                </a:cubicBezTo>
                <a:cubicBezTo>
                  <a:pt x="3020" y="1168"/>
                  <a:pt x="3036" y="1180"/>
                  <a:pt x="3056" y="1196"/>
                </a:cubicBezTo>
                <a:cubicBezTo>
                  <a:pt x="3072" y="1212"/>
                  <a:pt x="3084" y="1232"/>
                  <a:pt x="3097" y="1254"/>
                </a:cubicBezTo>
                <a:cubicBezTo>
                  <a:pt x="3113" y="1283"/>
                  <a:pt x="3125" y="1311"/>
                  <a:pt x="3138" y="1343"/>
                </a:cubicBezTo>
                <a:cubicBezTo>
                  <a:pt x="3100" y="1404"/>
                  <a:pt x="3087" y="1481"/>
                  <a:pt x="3113" y="1547"/>
                </a:cubicBezTo>
                <a:cubicBezTo>
                  <a:pt x="3129" y="1593"/>
                  <a:pt x="3145" y="1631"/>
                  <a:pt x="3164" y="1676"/>
                </a:cubicBezTo>
                <a:cubicBezTo>
                  <a:pt x="3161" y="1787"/>
                  <a:pt x="3145" y="1909"/>
                  <a:pt x="3116" y="2056"/>
                </a:cubicBezTo>
                <a:cubicBezTo>
                  <a:pt x="3110" y="2088"/>
                  <a:pt x="3103" y="2123"/>
                  <a:pt x="3094" y="2158"/>
                </a:cubicBezTo>
                <a:cubicBezTo>
                  <a:pt x="3084" y="2199"/>
                  <a:pt x="3081" y="2245"/>
                  <a:pt x="3100" y="2295"/>
                </a:cubicBezTo>
                <a:cubicBezTo>
                  <a:pt x="3119" y="2333"/>
                  <a:pt x="3152" y="2366"/>
                  <a:pt x="3190" y="2382"/>
                </a:cubicBezTo>
                <a:cubicBezTo>
                  <a:pt x="3202" y="2388"/>
                  <a:pt x="3218" y="2391"/>
                  <a:pt x="3231" y="2391"/>
                </a:cubicBezTo>
                <a:cubicBezTo>
                  <a:pt x="3236" y="2392"/>
                  <a:pt x="3242" y="2392"/>
                  <a:pt x="3247" y="2392"/>
                </a:cubicBezTo>
                <a:cubicBezTo>
                  <a:pt x="3270" y="2392"/>
                  <a:pt x="3293" y="2385"/>
                  <a:pt x="3314" y="2372"/>
                </a:cubicBezTo>
                <a:cubicBezTo>
                  <a:pt x="3346" y="2356"/>
                  <a:pt x="3385" y="2318"/>
                  <a:pt x="3394" y="2273"/>
                </a:cubicBezTo>
                <a:cubicBezTo>
                  <a:pt x="3417" y="2174"/>
                  <a:pt x="3436" y="2078"/>
                  <a:pt x="3451" y="1979"/>
                </a:cubicBezTo>
                <a:cubicBezTo>
                  <a:pt x="3467" y="1985"/>
                  <a:pt x="3484" y="1988"/>
                  <a:pt x="3503" y="1988"/>
                </a:cubicBezTo>
                <a:cubicBezTo>
                  <a:pt x="3510" y="1990"/>
                  <a:pt x="3518" y="1990"/>
                  <a:pt x="3525" y="1990"/>
                </a:cubicBezTo>
                <a:cubicBezTo>
                  <a:pt x="3540" y="1990"/>
                  <a:pt x="3555" y="1988"/>
                  <a:pt x="3570" y="1988"/>
                </a:cubicBezTo>
                <a:cubicBezTo>
                  <a:pt x="3634" y="1982"/>
                  <a:pt x="3698" y="1947"/>
                  <a:pt x="3758" y="1886"/>
                </a:cubicBezTo>
                <a:lnTo>
                  <a:pt x="3758" y="1886"/>
                </a:lnTo>
                <a:cubicBezTo>
                  <a:pt x="3717" y="1998"/>
                  <a:pt x="3678" y="2113"/>
                  <a:pt x="3637" y="2225"/>
                </a:cubicBezTo>
                <a:cubicBezTo>
                  <a:pt x="3621" y="2267"/>
                  <a:pt x="3621" y="2311"/>
                  <a:pt x="3640" y="2353"/>
                </a:cubicBezTo>
                <a:cubicBezTo>
                  <a:pt x="3656" y="2401"/>
                  <a:pt x="3691" y="2436"/>
                  <a:pt x="3733" y="2452"/>
                </a:cubicBezTo>
                <a:cubicBezTo>
                  <a:pt x="3746" y="2455"/>
                  <a:pt x="3758" y="2458"/>
                  <a:pt x="3771" y="2458"/>
                </a:cubicBezTo>
                <a:cubicBezTo>
                  <a:pt x="3775" y="2459"/>
                  <a:pt x="3779" y="2459"/>
                  <a:pt x="3783" y="2459"/>
                </a:cubicBezTo>
                <a:cubicBezTo>
                  <a:pt x="3849" y="2459"/>
                  <a:pt x="3910" y="2413"/>
                  <a:pt x="3938" y="2340"/>
                </a:cubicBezTo>
                <a:cubicBezTo>
                  <a:pt x="4033" y="2075"/>
                  <a:pt x="4155" y="1724"/>
                  <a:pt x="4225" y="1356"/>
                </a:cubicBezTo>
                <a:cubicBezTo>
                  <a:pt x="4276" y="1094"/>
                  <a:pt x="4289" y="876"/>
                  <a:pt x="4260" y="679"/>
                </a:cubicBezTo>
                <a:cubicBezTo>
                  <a:pt x="4241" y="509"/>
                  <a:pt x="4171" y="350"/>
                  <a:pt x="4072" y="241"/>
                </a:cubicBezTo>
                <a:cubicBezTo>
                  <a:pt x="3973" y="133"/>
                  <a:pt x="3845" y="62"/>
                  <a:pt x="3675" y="27"/>
                </a:cubicBezTo>
                <a:cubicBezTo>
                  <a:pt x="3628" y="18"/>
                  <a:pt x="3579" y="8"/>
                  <a:pt x="3532" y="5"/>
                </a:cubicBezTo>
                <a:cubicBezTo>
                  <a:pt x="3502" y="2"/>
                  <a:pt x="3472" y="1"/>
                  <a:pt x="3442" y="1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1"/>
          <p:cNvSpPr/>
          <p:nvPr/>
        </p:nvSpPr>
        <p:spPr>
          <a:xfrm flipH="1">
            <a:off x="5143091" y="391282"/>
            <a:ext cx="1758617" cy="1923060"/>
          </a:xfrm>
          <a:custGeom>
            <a:avLst/>
            <a:gdLst/>
            <a:ahLst/>
            <a:cxnLst/>
            <a:rect l="l" t="t" r="r" b="b"/>
            <a:pathLst>
              <a:path w="17849" h="19518" extrusionOk="0">
                <a:moveTo>
                  <a:pt x="8084" y="0"/>
                </a:moveTo>
                <a:cubicBezTo>
                  <a:pt x="7778" y="0"/>
                  <a:pt x="7452" y="20"/>
                  <a:pt x="7119" y="62"/>
                </a:cubicBezTo>
                <a:cubicBezTo>
                  <a:pt x="6144" y="183"/>
                  <a:pt x="5209" y="441"/>
                  <a:pt x="4333" y="825"/>
                </a:cubicBezTo>
                <a:cubicBezTo>
                  <a:pt x="3445" y="1218"/>
                  <a:pt x="2662" y="1736"/>
                  <a:pt x="2013" y="2369"/>
                </a:cubicBezTo>
                <a:cubicBezTo>
                  <a:pt x="1681" y="2691"/>
                  <a:pt x="1381" y="3049"/>
                  <a:pt x="1125" y="3432"/>
                </a:cubicBezTo>
                <a:cubicBezTo>
                  <a:pt x="866" y="3816"/>
                  <a:pt x="649" y="4237"/>
                  <a:pt x="476" y="4688"/>
                </a:cubicBezTo>
                <a:cubicBezTo>
                  <a:pt x="227" y="5343"/>
                  <a:pt x="83" y="6082"/>
                  <a:pt x="48" y="6883"/>
                </a:cubicBezTo>
                <a:cubicBezTo>
                  <a:pt x="42" y="7017"/>
                  <a:pt x="39" y="7151"/>
                  <a:pt x="39" y="7286"/>
                </a:cubicBezTo>
                <a:cubicBezTo>
                  <a:pt x="0" y="7957"/>
                  <a:pt x="16" y="8676"/>
                  <a:pt x="90" y="9621"/>
                </a:cubicBezTo>
                <a:cubicBezTo>
                  <a:pt x="192" y="10960"/>
                  <a:pt x="342" y="12130"/>
                  <a:pt x="553" y="13197"/>
                </a:cubicBezTo>
                <a:cubicBezTo>
                  <a:pt x="674" y="13823"/>
                  <a:pt x="825" y="14421"/>
                  <a:pt x="994" y="14977"/>
                </a:cubicBezTo>
                <a:cubicBezTo>
                  <a:pt x="1080" y="15255"/>
                  <a:pt x="1173" y="15533"/>
                  <a:pt x="1288" y="15833"/>
                </a:cubicBezTo>
                <a:cubicBezTo>
                  <a:pt x="1406" y="16140"/>
                  <a:pt x="1512" y="16392"/>
                  <a:pt x="1624" y="16622"/>
                </a:cubicBezTo>
                <a:cubicBezTo>
                  <a:pt x="1850" y="17079"/>
                  <a:pt x="2128" y="17492"/>
                  <a:pt x="2454" y="17846"/>
                </a:cubicBezTo>
                <a:cubicBezTo>
                  <a:pt x="2755" y="18175"/>
                  <a:pt x="3106" y="18463"/>
                  <a:pt x="3499" y="18700"/>
                </a:cubicBezTo>
                <a:cubicBezTo>
                  <a:pt x="4208" y="19121"/>
                  <a:pt x="5071" y="19383"/>
                  <a:pt x="6071" y="19479"/>
                </a:cubicBezTo>
                <a:cubicBezTo>
                  <a:pt x="6346" y="19505"/>
                  <a:pt x="6627" y="19517"/>
                  <a:pt x="6930" y="19517"/>
                </a:cubicBezTo>
                <a:cubicBezTo>
                  <a:pt x="7116" y="19517"/>
                  <a:pt x="7302" y="19514"/>
                  <a:pt x="7486" y="19505"/>
                </a:cubicBezTo>
                <a:cubicBezTo>
                  <a:pt x="7950" y="19483"/>
                  <a:pt x="8430" y="19434"/>
                  <a:pt x="8950" y="19358"/>
                </a:cubicBezTo>
                <a:cubicBezTo>
                  <a:pt x="9772" y="19239"/>
                  <a:pt x="10592" y="19064"/>
                  <a:pt x="11385" y="18843"/>
                </a:cubicBezTo>
                <a:cubicBezTo>
                  <a:pt x="12337" y="18581"/>
                  <a:pt x="13174" y="18268"/>
                  <a:pt x="13944" y="17887"/>
                </a:cubicBezTo>
                <a:cubicBezTo>
                  <a:pt x="14817" y="17460"/>
                  <a:pt x="15551" y="16955"/>
                  <a:pt x="16127" y="16392"/>
                </a:cubicBezTo>
                <a:cubicBezTo>
                  <a:pt x="16439" y="16082"/>
                  <a:pt x="16712" y="15753"/>
                  <a:pt x="16932" y="15405"/>
                </a:cubicBezTo>
                <a:cubicBezTo>
                  <a:pt x="17156" y="15054"/>
                  <a:pt x="17331" y="14664"/>
                  <a:pt x="17455" y="14255"/>
                </a:cubicBezTo>
                <a:cubicBezTo>
                  <a:pt x="17679" y="13516"/>
                  <a:pt x="17804" y="12711"/>
                  <a:pt x="17820" y="11861"/>
                </a:cubicBezTo>
                <a:cubicBezTo>
                  <a:pt x="17849" y="10232"/>
                  <a:pt x="17501" y="8545"/>
                  <a:pt x="16778" y="6855"/>
                </a:cubicBezTo>
                <a:cubicBezTo>
                  <a:pt x="16439" y="6062"/>
                  <a:pt x="16015" y="5286"/>
                  <a:pt x="15513" y="4541"/>
                </a:cubicBezTo>
                <a:cubicBezTo>
                  <a:pt x="15025" y="3816"/>
                  <a:pt x="14469" y="3151"/>
                  <a:pt x="13858" y="2566"/>
                </a:cubicBezTo>
                <a:cubicBezTo>
                  <a:pt x="12574" y="1327"/>
                  <a:pt x="11104" y="499"/>
                  <a:pt x="9605" y="170"/>
                </a:cubicBezTo>
                <a:cubicBezTo>
                  <a:pt x="9199" y="81"/>
                  <a:pt x="8790" y="27"/>
                  <a:pt x="8391" y="7"/>
                </a:cubicBezTo>
                <a:cubicBezTo>
                  <a:pt x="8288" y="0"/>
                  <a:pt x="8186" y="0"/>
                  <a:pt x="8084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1"/>
          <p:cNvSpPr/>
          <p:nvPr/>
        </p:nvSpPr>
        <p:spPr>
          <a:xfrm flipH="1">
            <a:off x="5269601" y="925783"/>
            <a:ext cx="1624620" cy="498549"/>
          </a:xfrm>
          <a:custGeom>
            <a:avLst/>
            <a:gdLst/>
            <a:ahLst/>
            <a:cxnLst/>
            <a:rect l="l" t="t" r="r" b="b"/>
            <a:pathLst>
              <a:path w="16489" h="5060" extrusionOk="0">
                <a:moveTo>
                  <a:pt x="15993" y="1"/>
                </a:moveTo>
                <a:lnTo>
                  <a:pt x="15916" y="52"/>
                </a:lnTo>
                <a:cubicBezTo>
                  <a:pt x="15629" y="231"/>
                  <a:pt x="15338" y="404"/>
                  <a:pt x="15051" y="567"/>
                </a:cubicBezTo>
                <a:cubicBezTo>
                  <a:pt x="14478" y="890"/>
                  <a:pt x="13881" y="1193"/>
                  <a:pt x="13284" y="1468"/>
                </a:cubicBezTo>
                <a:cubicBezTo>
                  <a:pt x="12248" y="1944"/>
                  <a:pt x="11149" y="2363"/>
                  <a:pt x="10018" y="2714"/>
                </a:cubicBezTo>
                <a:cubicBezTo>
                  <a:pt x="8900" y="3056"/>
                  <a:pt x="7743" y="3341"/>
                  <a:pt x="6583" y="3552"/>
                </a:cubicBezTo>
                <a:cubicBezTo>
                  <a:pt x="4676" y="3900"/>
                  <a:pt x="2720" y="4075"/>
                  <a:pt x="765" y="4075"/>
                </a:cubicBezTo>
                <a:cubicBezTo>
                  <a:pt x="509" y="4075"/>
                  <a:pt x="253" y="4072"/>
                  <a:pt x="1" y="4065"/>
                </a:cubicBezTo>
                <a:lnTo>
                  <a:pt x="1" y="4065"/>
                </a:lnTo>
                <a:lnTo>
                  <a:pt x="4" y="4187"/>
                </a:lnTo>
                <a:cubicBezTo>
                  <a:pt x="26" y="4491"/>
                  <a:pt x="52" y="4779"/>
                  <a:pt x="81" y="5059"/>
                </a:cubicBezTo>
                <a:cubicBezTo>
                  <a:pt x="455" y="5034"/>
                  <a:pt x="825" y="5009"/>
                  <a:pt x="1196" y="4979"/>
                </a:cubicBezTo>
                <a:cubicBezTo>
                  <a:pt x="2145" y="4913"/>
                  <a:pt x="3126" y="4839"/>
                  <a:pt x="4091" y="4743"/>
                </a:cubicBezTo>
                <a:cubicBezTo>
                  <a:pt x="5618" y="4590"/>
                  <a:pt x="6861" y="4401"/>
                  <a:pt x="8005" y="4149"/>
                </a:cubicBezTo>
                <a:cubicBezTo>
                  <a:pt x="8350" y="4069"/>
                  <a:pt x="8683" y="3989"/>
                  <a:pt x="8989" y="3909"/>
                </a:cubicBezTo>
                <a:cubicBezTo>
                  <a:pt x="9293" y="3826"/>
                  <a:pt x="9596" y="3739"/>
                  <a:pt x="9900" y="3654"/>
                </a:cubicBezTo>
                <a:cubicBezTo>
                  <a:pt x="10551" y="3465"/>
                  <a:pt x="11133" y="3289"/>
                  <a:pt x="11670" y="3111"/>
                </a:cubicBezTo>
                <a:cubicBezTo>
                  <a:pt x="12699" y="2769"/>
                  <a:pt x="13607" y="2417"/>
                  <a:pt x="14443" y="2033"/>
                </a:cubicBezTo>
                <a:cubicBezTo>
                  <a:pt x="14929" y="1810"/>
                  <a:pt x="15360" y="1592"/>
                  <a:pt x="15763" y="1369"/>
                </a:cubicBezTo>
                <a:cubicBezTo>
                  <a:pt x="15996" y="1241"/>
                  <a:pt x="16242" y="1101"/>
                  <a:pt x="16488" y="947"/>
                </a:cubicBezTo>
                <a:cubicBezTo>
                  <a:pt x="16338" y="624"/>
                  <a:pt x="16172" y="308"/>
                  <a:pt x="15999" y="5"/>
                </a:cubicBezTo>
                <a:lnTo>
                  <a:pt x="15996" y="1"/>
                </a:ln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41"/>
          <p:cNvSpPr/>
          <p:nvPr/>
        </p:nvSpPr>
        <p:spPr>
          <a:xfrm flipH="1">
            <a:off x="5142107" y="979972"/>
            <a:ext cx="1746400" cy="1335343"/>
          </a:xfrm>
          <a:custGeom>
            <a:avLst/>
            <a:gdLst/>
            <a:ahLst/>
            <a:cxnLst/>
            <a:rect l="l" t="t" r="r" b="b"/>
            <a:pathLst>
              <a:path w="17725" h="13553" extrusionOk="0">
                <a:moveTo>
                  <a:pt x="16236" y="1"/>
                </a:moveTo>
                <a:cubicBezTo>
                  <a:pt x="15072" y="713"/>
                  <a:pt x="13791" y="1349"/>
                  <a:pt x="12427" y="1893"/>
                </a:cubicBezTo>
                <a:cubicBezTo>
                  <a:pt x="11382" y="2308"/>
                  <a:pt x="10286" y="2672"/>
                  <a:pt x="9164" y="2975"/>
                </a:cubicBezTo>
                <a:cubicBezTo>
                  <a:pt x="8056" y="3279"/>
                  <a:pt x="6911" y="3528"/>
                  <a:pt x="5768" y="3720"/>
                </a:cubicBezTo>
                <a:cubicBezTo>
                  <a:pt x="3851" y="4040"/>
                  <a:pt x="1911" y="4209"/>
                  <a:pt x="0" y="4222"/>
                </a:cubicBezTo>
                <a:cubicBezTo>
                  <a:pt x="93" y="5324"/>
                  <a:pt x="231" y="6305"/>
                  <a:pt x="409" y="7222"/>
                </a:cubicBezTo>
                <a:cubicBezTo>
                  <a:pt x="534" y="7852"/>
                  <a:pt x="681" y="8452"/>
                  <a:pt x="853" y="9005"/>
                </a:cubicBezTo>
                <a:cubicBezTo>
                  <a:pt x="937" y="9280"/>
                  <a:pt x="1033" y="9561"/>
                  <a:pt x="1148" y="9861"/>
                </a:cubicBezTo>
                <a:cubicBezTo>
                  <a:pt x="1260" y="10162"/>
                  <a:pt x="1368" y="10414"/>
                  <a:pt x="1483" y="10651"/>
                </a:cubicBezTo>
                <a:cubicBezTo>
                  <a:pt x="1707" y="11107"/>
                  <a:pt x="1984" y="11520"/>
                  <a:pt x="2314" y="11878"/>
                </a:cubicBezTo>
                <a:cubicBezTo>
                  <a:pt x="2617" y="12210"/>
                  <a:pt x="2969" y="12498"/>
                  <a:pt x="3362" y="12731"/>
                </a:cubicBezTo>
                <a:cubicBezTo>
                  <a:pt x="4071" y="13156"/>
                  <a:pt x="4937" y="13418"/>
                  <a:pt x="5937" y="13514"/>
                </a:cubicBezTo>
                <a:cubicBezTo>
                  <a:pt x="6225" y="13539"/>
                  <a:pt x="6506" y="13552"/>
                  <a:pt x="6796" y="13552"/>
                </a:cubicBezTo>
                <a:cubicBezTo>
                  <a:pt x="6982" y="13552"/>
                  <a:pt x="7168" y="13549"/>
                  <a:pt x="7352" y="13539"/>
                </a:cubicBezTo>
                <a:cubicBezTo>
                  <a:pt x="7825" y="13514"/>
                  <a:pt x="8305" y="13465"/>
                  <a:pt x="8816" y="13393"/>
                </a:cubicBezTo>
                <a:cubicBezTo>
                  <a:pt x="9650" y="13268"/>
                  <a:pt x="10468" y="13095"/>
                  <a:pt x="11254" y="12878"/>
                </a:cubicBezTo>
                <a:cubicBezTo>
                  <a:pt x="12210" y="12613"/>
                  <a:pt x="13046" y="12300"/>
                  <a:pt x="13813" y="11919"/>
                </a:cubicBezTo>
                <a:cubicBezTo>
                  <a:pt x="14686" y="11491"/>
                  <a:pt x="15420" y="10989"/>
                  <a:pt x="15999" y="10424"/>
                </a:cubicBezTo>
                <a:cubicBezTo>
                  <a:pt x="16315" y="10110"/>
                  <a:pt x="16587" y="9778"/>
                  <a:pt x="16804" y="9436"/>
                </a:cubicBezTo>
                <a:cubicBezTo>
                  <a:pt x="17028" y="9082"/>
                  <a:pt x="17206" y="8692"/>
                  <a:pt x="17331" y="8283"/>
                </a:cubicBezTo>
                <a:cubicBezTo>
                  <a:pt x="17555" y="7538"/>
                  <a:pt x="17680" y="6733"/>
                  <a:pt x="17696" y="5886"/>
                </a:cubicBezTo>
                <a:cubicBezTo>
                  <a:pt x="17724" y="4254"/>
                  <a:pt x="17373" y="2570"/>
                  <a:pt x="16650" y="877"/>
                </a:cubicBezTo>
                <a:cubicBezTo>
                  <a:pt x="16526" y="586"/>
                  <a:pt x="16389" y="291"/>
                  <a:pt x="16239" y="4"/>
                </a:cubicBezTo>
                <a:cubicBezTo>
                  <a:pt x="16239" y="1"/>
                  <a:pt x="16236" y="1"/>
                  <a:pt x="16236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1"/>
          <p:cNvSpPr/>
          <p:nvPr/>
        </p:nvSpPr>
        <p:spPr>
          <a:xfrm flipH="1">
            <a:off x="6391336" y="440052"/>
            <a:ext cx="510668" cy="887339"/>
          </a:xfrm>
          <a:custGeom>
            <a:avLst/>
            <a:gdLst/>
            <a:ahLst/>
            <a:cxnLst/>
            <a:rect l="l" t="t" r="r" b="b"/>
            <a:pathLst>
              <a:path w="5183" h="9006" extrusionOk="0">
                <a:moveTo>
                  <a:pt x="5183" y="1"/>
                </a:moveTo>
                <a:lnTo>
                  <a:pt x="5183" y="1"/>
                </a:lnTo>
                <a:cubicBezTo>
                  <a:pt x="4895" y="97"/>
                  <a:pt x="4611" y="206"/>
                  <a:pt x="4336" y="327"/>
                </a:cubicBezTo>
                <a:cubicBezTo>
                  <a:pt x="3444" y="720"/>
                  <a:pt x="2662" y="1241"/>
                  <a:pt x="2013" y="1870"/>
                </a:cubicBezTo>
                <a:cubicBezTo>
                  <a:pt x="1677" y="2196"/>
                  <a:pt x="1377" y="2554"/>
                  <a:pt x="1121" y="2934"/>
                </a:cubicBezTo>
                <a:cubicBezTo>
                  <a:pt x="866" y="3321"/>
                  <a:pt x="645" y="3742"/>
                  <a:pt x="476" y="4190"/>
                </a:cubicBezTo>
                <a:cubicBezTo>
                  <a:pt x="223" y="4848"/>
                  <a:pt x="80" y="5587"/>
                  <a:pt x="45" y="6388"/>
                </a:cubicBezTo>
                <a:cubicBezTo>
                  <a:pt x="39" y="6522"/>
                  <a:pt x="39" y="6656"/>
                  <a:pt x="39" y="6791"/>
                </a:cubicBezTo>
                <a:cubicBezTo>
                  <a:pt x="0" y="7436"/>
                  <a:pt x="12" y="8117"/>
                  <a:pt x="77" y="8995"/>
                </a:cubicBezTo>
                <a:lnTo>
                  <a:pt x="83" y="8995"/>
                </a:lnTo>
                <a:lnTo>
                  <a:pt x="83" y="8992"/>
                </a:lnTo>
                <a:cubicBezTo>
                  <a:pt x="358" y="9005"/>
                  <a:pt x="623" y="9005"/>
                  <a:pt x="844" y="9005"/>
                </a:cubicBezTo>
                <a:cubicBezTo>
                  <a:pt x="1335" y="9005"/>
                  <a:pt x="1828" y="8992"/>
                  <a:pt x="2323" y="8970"/>
                </a:cubicBezTo>
                <a:cubicBezTo>
                  <a:pt x="2291" y="8699"/>
                  <a:pt x="2265" y="8424"/>
                  <a:pt x="2249" y="8149"/>
                </a:cubicBezTo>
                <a:cubicBezTo>
                  <a:pt x="2214" y="7628"/>
                  <a:pt x="2202" y="7104"/>
                  <a:pt x="2217" y="6584"/>
                </a:cubicBezTo>
                <a:cubicBezTo>
                  <a:pt x="2227" y="6379"/>
                  <a:pt x="2236" y="6174"/>
                  <a:pt x="2256" y="5970"/>
                </a:cubicBezTo>
                <a:cubicBezTo>
                  <a:pt x="2275" y="5775"/>
                  <a:pt x="2298" y="5580"/>
                  <a:pt x="2329" y="5385"/>
                </a:cubicBezTo>
                <a:cubicBezTo>
                  <a:pt x="2390" y="4969"/>
                  <a:pt x="2476" y="4558"/>
                  <a:pt x="2585" y="4155"/>
                </a:cubicBezTo>
                <a:cubicBezTo>
                  <a:pt x="2700" y="3739"/>
                  <a:pt x="2838" y="3327"/>
                  <a:pt x="3000" y="2931"/>
                </a:cubicBezTo>
                <a:cubicBezTo>
                  <a:pt x="3163" y="2538"/>
                  <a:pt x="3352" y="2155"/>
                  <a:pt x="3572" y="1791"/>
                </a:cubicBezTo>
                <a:cubicBezTo>
                  <a:pt x="3988" y="1101"/>
                  <a:pt x="4518" y="464"/>
                  <a:pt x="5183" y="1"/>
                </a:cubicBezTo>
                <a:close/>
              </a:path>
            </a:pathLst>
          </a:custGeom>
          <a:solidFill>
            <a:srgbClr val="FBA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41"/>
          <p:cNvSpPr/>
          <p:nvPr/>
        </p:nvSpPr>
        <p:spPr>
          <a:xfrm flipH="1">
            <a:off x="6168763" y="1387079"/>
            <a:ext cx="719448" cy="928819"/>
          </a:xfrm>
          <a:custGeom>
            <a:avLst/>
            <a:gdLst/>
            <a:ahLst/>
            <a:cxnLst/>
            <a:rect l="l" t="t" r="r" b="b"/>
            <a:pathLst>
              <a:path w="7302" h="9427" extrusionOk="0">
                <a:moveTo>
                  <a:pt x="2263" y="1"/>
                </a:moveTo>
                <a:cubicBezTo>
                  <a:pt x="1506" y="54"/>
                  <a:pt x="751" y="80"/>
                  <a:pt x="1" y="83"/>
                </a:cubicBezTo>
                <a:lnTo>
                  <a:pt x="4" y="138"/>
                </a:lnTo>
                <a:cubicBezTo>
                  <a:pt x="10" y="192"/>
                  <a:pt x="14" y="243"/>
                  <a:pt x="14" y="297"/>
                </a:cubicBezTo>
                <a:cubicBezTo>
                  <a:pt x="103" y="1310"/>
                  <a:pt x="231" y="2228"/>
                  <a:pt x="403" y="3093"/>
                </a:cubicBezTo>
                <a:cubicBezTo>
                  <a:pt x="528" y="3726"/>
                  <a:pt x="675" y="4327"/>
                  <a:pt x="847" y="4876"/>
                </a:cubicBezTo>
                <a:cubicBezTo>
                  <a:pt x="931" y="5158"/>
                  <a:pt x="1027" y="5438"/>
                  <a:pt x="1138" y="5729"/>
                </a:cubicBezTo>
                <a:cubicBezTo>
                  <a:pt x="1253" y="6036"/>
                  <a:pt x="1362" y="6289"/>
                  <a:pt x="1477" y="6522"/>
                </a:cubicBezTo>
                <a:cubicBezTo>
                  <a:pt x="1701" y="6979"/>
                  <a:pt x="1978" y="7394"/>
                  <a:pt x="2304" y="7749"/>
                </a:cubicBezTo>
                <a:cubicBezTo>
                  <a:pt x="2611" y="8081"/>
                  <a:pt x="2963" y="8369"/>
                  <a:pt x="3359" y="8602"/>
                </a:cubicBezTo>
                <a:cubicBezTo>
                  <a:pt x="4068" y="9027"/>
                  <a:pt x="4938" y="9292"/>
                  <a:pt x="5934" y="9388"/>
                </a:cubicBezTo>
                <a:cubicBezTo>
                  <a:pt x="6234" y="9414"/>
                  <a:pt x="6516" y="9426"/>
                  <a:pt x="6793" y="9426"/>
                </a:cubicBezTo>
                <a:cubicBezTo>
                  <a:pt x="6963" y="9426"/>
                  <a:pt x="7132" y="9420"/>
                  <a:pt x="7302" y="9414"/>
                </a:cubicBezTo>
                <a:cubicBezTo>
                  <a:pt x="6921" y="9234"/>
                  <a:pt x="6557" y="9024"/>
                  <a:pt x="6222" y="8774"/>
                </a:cubicBezTo>
                <a:cubicBezTo>
                  <a:pt x="5832" y="8484"/>
                  <a:pt x="5474" y="8149"/>
                  <a:pt x="5164" y="7774"/>
                </a:cubicBezTo>
                <a:cubicBezTo>
                  <a:pt x="5001" y="7580"/>
                  <a:pt x="4851" y="7375"/>
                  <a:pt x="4711" y="7161"/>
                </a:cubicBezTo>
                <a:cubicBezTo>
                  <a:pt x="4569" y="6944"/>
                  <a:pt x="4442" y="6720"/>
                  <a:pt x="4317" y="6490"/>
                </a:cubicBezTo>
                <a:cubicBezTo>
                  <a:pt x="4065" y="6030"/>
                  <a:pt x="3838" y="5550"/>
                  <a:pt x="3637" y="5065"/>
                </a:cubicBezTo>
                <a:cubicBezTo>
                  <a:pt x="3419" y="4550"/>
                  <a:pt x="3227" y="4027"/>
                  <a:pt x="3062" y="3493"/>
                </a:cubicBezTo>
                <a:cubicBezTo>
                  <a:pt x="2717" y="2406"/>
                  <a:pt x="2454" y="1291"/>
                  <a:pt x="2288" y="166"/>
                </a:cubicBezTo>
                <a:cubicBezTo>
                  <a:pt x="2279" y="109"/>
                  <a:pt x="2269" y="54"/>
                  <a:pt x="2263" y="1"/>
                </a:cubicBezTo>
                <a:close/>
              </a:path>
            </a:pathLst>
          </a:custGeom>
          <a:solidFill>
            <a:srgbClr val="7D9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41"/>
          <p:cNvSpPr/>
          <p:nvPr/>
        </p:nvSpPr>
        <p:spPr>
          <a:xfrm flipH="1">
            <a:off x="6665243" y="1323826"/>
            <a:ext cx="229273" cy="100498"/>
          </a:xfrm>
          <a:custGeom>
            <a:avLst/>
            <a:gdLst/>
            <a:ahLst/>
            <a:cxnLst/>
            <a:rect l="l" t="t" r="r" b="b"/>
            <a:pathLst>
              <a:path w="2327" h="1020" extrusionOk="0">
                <a:moveTo>
                  <a:pt x="2244" y="0"/>
                </a:moveTo>
                <a:cubicBezTo>
                  <a:pt x="1752" y="22"/>
                  <a:pt x="1259" y="35"/>
                  <a:pt x="768" y="35"/>
                </a:cubicBezTo>
                <a:cubicBezTo>
                  <a:pt x="547" y="35"/>
                  <a:pt x="282" y="32"/>
                  <a:pt x="7" y="22"/>
                </a:cubicBezTo>
                <a:lnTo>
                  <a:pt x="1" y="147"/>
                </a:lnTo>
                <a:cubicBezTo>
                  <a:pt x="26" y="451"/>
                  <a:pt x="51" y="739"/>
                  <a:pt x="78" y="1019"/>
                </a:cubicBezTo>
                <a:cubicBezTo>
                  <a:pt x="81" y="939"/>
                  <a:pt x="74" y="860"/>
                  <a:pt x="68" y="780"/>
                </a:cubicBezTo>
                <a:lnTo>
                  <a:pt x="65" y="725"/>
                </a:lnTo>
                <a:cubicBezTo>
                  <a:pt x="815" y="722"/>
                  <a:pt x="1570" y="696"/>
                  <a:pt x="2327" y="643"/>
                </a:cubicBezTo>
                <a:cubicBezTo>
                  <a:pt x="2295" y="428"/>
                  <a:pt x="2269" y="214"/>
                  <a:pt x="2244" y="0"/>
                </a:cubicBezTo>
                <a:close/>
              </a:path>
            </a:pathLst>
          </a:custGeom>
          <a:solidFill>
            <a:srgbClr val="DA3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41"/>
          <p:cNvSpPr/>
          <p:nvPr/>
        </p:nvSpPr>
        <p:spPr>
          <a:xfrm flipH="1">
            <a:off x="6562290" y="553455"/>
            <a:ext cx="54190" cy="56456"/>
          </a:xfrm>
          <a:custGeom>
            <a:avLst/>
            <a:gdLst/>
            <a:ahLst/>
            <a:cxnLst/>
            <a:rect l="l" t="t" r="r" b="b"/>
            <a:pathLst>
              <a:path w="550" h="573" extrusionOk="0">
                <a:moveTo>
                  <a:pt x="377" y="0"/>
                </a:moveTo>
                <a:cubicBezTo>
                  <a:pt x="335" y="0"/>
                  <a:pt x="294" y="16"/>
                  <a:pt x="265" y="48"/>
                </a:cubicBezTo>
                <a:cubicBezTo>
                  <a:pt x="189" y="128"/>
                  <a:pt x="115" y="214"/>
                  <a:pt x="45" y="304"/>
                </a:cubicBezTo>
                <a:cubicBezTo>
                  <a:pt x="19" y="336"/>
                  <a:pt x="0" y="367"/>
                  <a:pt x="0" y="416"/>
                </a:cubicBezTo>
                <a:cubicBezTo>
                  <a:pt x="0" y="454"/>
                  <a:pt x="16" y="496"/>
                  <a:pt x="45" y="525"/>
                </a:cubicBezTo>
                <a:cubicBezTo>
                  <a:pt x="77" y="553"/>
                  <a:pt x="115" y="572"/>
                  <a:pt x="157" y="572"/>
                </a:cubicBezTo>
                <a:cubicBezTo>
                  <a:pt x="195" y="572"/>
                  <a:pt x="246" y="556"/>
                  <a:pt x="269" y="525"/>
                </a:cubicBezTo>
                <a:cubicBezTo>
                  <a:pt x="339" y="435"/>
                  <a:pt x="409" y="352"/>
                  <a:pt x="489" y="269"/>
                </a:cubicBezTo>
                <a:cubicBezTo>
                  <a:pt x="550" y="208"/>
                  <a:pt x="550" y="109"/>
                  <a:pt x="489" y="48"/>
                </a:cubicBezTo>
                <a:cubicBezTo>
                  <a:pt x="460" y="16"/>
                  <a:pt x="419" y="0"/>
                  <a:pt x="377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41"/>
          <p:cNvSpPr/>
          <p:nvPr/>
        </p:nvSpPr>
        <p:spPr>
          <a:xfrm flipH="1">
            <a:off x="6629976" y="659468"/>
            <a:ext cx="53205" cy="59806"/>
          </a:xfrm>
          <a:custGeom>
            <a:avLst/>
            <a:gdLst/>
            <a:ahLst/>
            <a:cxnLst/>
            <a:rect l="l" t="t" r="r" b="b"/>
            <a:pathLst>
              <a:path w="540" h="607" extrusionOk="0">
                <a:moveTo>
                  <a:pt x="357" y="1"/>
                </a:moveTo>
                <a:cubicBezTo>
                  <a:pt x="303" y="1"/>
                  <a:pt x="252" y="30"/>
                  <a:pt x="220" y="81"/>
                </a:cubicBezTo>
                <a:cubicBezTo>
                  <a:pt x="156" y="173"/>
                  <a:pt x="99" y="273"/>
                  <a:pt x="41" y="372"/>
                </a:cubicBezTo>
                <a:cubicBezTo>
                  <a:pt x="0" y="446"/>
                  <a:pt x="22" y="541"/>
                  <a:pt x="99" y="586"/>
                </a:cubicBezTo>
                <a:cubicBezTo>
                  <a:pt x="123" y="600"/>
                  <a:pt x="151" y="606"/>
                  <a:pt x="178" y="606"/>
                </a:cubicBezTo>
                <a:cubicBezTo>
                  <a:pt x="232" y="606"/>
                  <a:pt x="285" y="580"/>
                  <a:pt x="313" y="528"/>
                </a:cubicBezTo>
                <a:cubicBezTo>
                  <a:pt x="370" y="429"/>
                  <a:pt x="428" y="334"/>
                  <a:pt x="492" y="238"/>
                </a:cubicBezTo>
                <a:cubicBezTo>
                  <a:pt x="540" y="167"/>
                  <a:pt x="505" y="65"/>
                  <a:pt x="434" y="24"/>
                </a:cubicBezTo>
                <a:cubicBezTo>
                  <a:pt x="409" y="8"/>
                  <a:pt x="383" y="1"/>
                  <a:pt x="357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41"/>
          <p:cNvSpPr/>
          <p:nvPr/>
        </p:nvSpPr>
        <p:spPr>
          <a:xfrm flipH="1">
            <a:off x="6691653" y="781936"/>
            <a:ext cx="41973" cy="60200"/>
          </a:xfrm>
          <a:custGeom>
            <a:avLst/>
            <a:gdLst/>
            <a:ahLst/>
            <a:cxnLst/>
            <a:rect l="l" t="t" r="r" b="b"/>
            <a:pathLst>
              <a:path w="426" h="611" extrusionOk="0">
                <a:moveTo>
                  <a:pt x="256" y="1"/>
                </a:moveTo>
                <a:cubicBezTo>
                  <a:pt x="186" y="1"/>
                  <a:pt x="119" y="46"/>
                  <a:pt x="103" y="116"/>
                </a:cubicBezTo>
                <a:cubicBezTo>
                  <a:pt x="77" y="215"/>
                  <a:pt x="52" y="315"/>
                  <a:pt x="23" y="413"/>
                </a:cubicBezTo>
                <a:cubicBezTo>
                  <a:pt x="1" y="493"/>
                  <a:pt x="52" y="583"/>
                  <a:pt x="135" y="605"/>
                </a:cubicBezTo>
                <a:cubicBezTo>
                  <a:pt x="148" y="609"/>
                  <a:pt x="162" y="611"/>
                  <a:pt x="176" y="611"/>
                </a:cubicBezTo>
                <a:cubicBezTo>
                  <a:pt x="244" y="611"/>
                  <a:pt x="308" y="565"/>
                  <a:pt x="326" y="496"/>
                </a:cubicBezTo>
                <a:cubicBezTo>
                  <a:pt x="355" y="397"/>
                  <a:pt x="381" y="298"/>
                  <a:pt x="403" y="200"/>
                </a:cubicBezTo>
                <a:cubicBezTo>
                  <a:pt x="425" y="116"/>
                  <a:pt x="378" y="30"/>
                  <a:pt x="294" y="8"/>
                </a:cubicBezTo>
                <a:cubicBezTo>
                  <a:pt x="282" y="1"/>
                  <a:pt x="269" y="1"/>
                  <a:pt x="256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1"/>
          <p:cNvSpPr/>
          <p:nvPr/>
        </p:nvSpPr>
        <p:spPr>
          <a:xfrm flipH="1">
            <a:off x="6724659" y="915438"/>
            <a:ext cx="35076" cy="53008"/>
          </a:xfrm>
          <a:custGeom>
            <a:avLst/>
            <a:gdLst/>
            <a:ahLst/>
            <a:cxnLst/>
            <a:rect l="l" t="t" r="r" b="b"/>
            <a:pathLst>
              <a:path w="356" h="538" extrusionOk="0">
                <a:moveTo>
                  <a:pt x="195" y="1"/>
                </a:moveTo>
                <a:cubicBezTo>
                  <a:pt x="167" y="1"/>
                  <a:pt x="137" y="7"/>
                  <a:pt x="115" y="20"/>
                </a:cubicBezTo>
                <a:cubicBezTo>
                  <a:pt x="83" y="39"/>
                  <a:pt x="48" y="78"/>
                  <a:pt x="42" y="116"/>
                </a:cubicBezTo>
                <a:cubicBezTo>
                  <a:pt x="32" y="190"/>
                  <a:pt x="22" y="263"/>
                  <a:pt x="10" y="340"/>
                </a:cubicBezTo>
                <a:cubicBezTo>
                  <a:pt x="0" y="381"/>
                  <a:pt x="0" y="420"/>
                  <a:pt x="25" y="461"/>
                </a:cubicBezTo>
                <a:cubicBezTo>
                  <a:pt x="45" y="496"/>
                  <a:pt x="80" y="522"/>
                  <a:pt x="118" y="532"/>
                </a:cubicBezTo>
                <a:cubicBezTo>
                  <a:pt x="132" y="536"/>
                  <a:pt x="147" y="538"/>
                  <a:pt x="161" y="538"/>
                </a:cubicBezTo>
                <a:cubicBezTo>
                  <a:pt x="189" y="538"/>
                  <a:pt x="217" y="530"/>
                  <a:pt x="240" y="515"/>
                </a:cubicBezTo>
                <a:cubicBezTo>
                  <a:pt x="272" y="496"/>
                  <a:pt x="307" y="461"/>
                  <a:pt x="313" y="423"/>
                </a:cubicBezTo>
                <a:cubicBezTo>
                  <a:pt x="323" y="349"/>
                  <a:pt x="336" y="272"/>
                  <a:pt x="345" y="199"/>
                </a:cubicBezTo>
                <a:cubicBezTo>
                  <a:pt x="351" y="154"/>
                  <a:pt x="355" y="119"/>
                  <a:pt x="329" y="78"/>
                </a:cubicBezTo>
                <a:cubicBezTo>
                  <a:pt x="310" y="42"/>
                  <a:pt x="275" y="17"/>
                  <a:pt x="236" y="4"/>
                </a:cubicBezTo>
                <a:cubicBezTo>
                  <a:pt x="221" y="1"/>
                  <a:pt x="208" y="1"/>
                  <a:pt x="195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41"/>
          <p:cNvSpPr/>
          <p:nvPr/>
        </p:nvSpPr>
        <p:spPr>
          <a:xfrm flipH="1">
            <a:off x="6740522" y="1047068"/>
            <a:ext cx="34977" cy="61186"/>
          </a:xfrm>
          <a:custGeom>
            <a:avLst/>
            <a:gdLst/>
            <a:ahLst/>
            <a:cxnLst/>
            <a:rect l="l" t="t" r="r" b="b"/>
            <a:pathLst>
              <a:path w="355" h="621" extrusionOk="0">
                <a:moveTo>
                  <a:pt x="192" y="1"/>
                </a:moveTo>
                <a:cubicBezTo>
                  <a:pt x="151" y="1"/>
                  <a:pt x="109" y="16"/>
                  <a:pt x="80" y="48"/>
                </a:cubicBezTo>
                <a:cubicBezTo>
                  <a:pt x="48" y="77"/>
                  <a:pt x="39" y="116"/>
                  <a:pt x="36" y="160"/>
                </a:cubicBezTo>
                <a:cubicBezTo>
                  <a:pt x="26" y="259"/>
                  <a:pt x="17" y="361"/>
                  <a:pt x="10" y="461"/>
                </a:cubicBezTo>
                <a:cubicBezTo>
                  <a:pt x="1" y="547"/>
                  <a:pt x="87" y="620"/>
                  <a:pt x="166" y="620"/>
                </a:cubicBezTo>
                <a:cubicBezTo>
                  <a:pt x="208" y="620"/>
                  <a:pt x="250" y="604"/>
                  <a:pt x="278" y="572"/>
                </a:cubicBezTo>
                <a:cubicBezTo>
                  <a:pt x="310" y="544"/>
                  <a:pt x="320" y="505"/>
                  <a:pt x="324" y="461"/>
                </a:cubicBezTo>
                <a:cubicBezTo>
                  <a:pt x="333" y="361"/>
                  <a:pt x="343" y="259"/>
                  <a:pt x="349" y="160"/>
                </a:cubicBezTo>
                <a:cubicBezTo>
                  <a:pt x="355" y="74"/>
                  <a:pt x="272" y="1"/>
                  <a:pt x="192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41"/>
          <p:cNvSpPr/>
          <p:nvPr/>
        </p:nvSpPr>
        <p:spPr>
          <a:xfrm flipH="1">
            <a:off x="6748601" y="1193476"/>
            <a:ext cx="31923" cy="59215"/>
          </a:xfrm>
          <a:custGeom>
            <a:avLst/>
            <a:gdLst/>
            <a:ahLst/>
            <a:cxnLst/>
            <a:rect l="l" t="t" r="r" b="b"/>
            <a:pathLst>
              <a:path w="324" h="601" extrusionOk="0">
                <a:moveTo>
                  <a:pt x="160" y="0"/>
                </a:moveTo>
                <a:cubicBezTo>
                  <a:pt x="77" y="0"/>
                  <a:pt x="0" y="71"/>
                  <a:pt x="3" y="157"/>
                </a:cubicBezTo>
                <a:cubicBezTo>
                  <a:pt x="3" y="253"/>
                  <a:pt x="6" y="348"/>
                  <a:pt x="6" y="441"/>
                </a:cubicBezTo>
                <a:cubicBezTo>
                  <a:pt x="6" y="528"/>
                  <a:pt x="77" y="601"/>
                  <a:pt x="164" y="601"/>
                </a:cubicBezTo>
                <a:cubicBezTo>
                  <a:pt x="250" y="601"/>
                  <a:pt x="323" y="528"/>
                  <a:pt x="320" y="441"/>
                </a:cubicBezTo>
                <a:lnTo>
                  <a:pt x="320" y="157"/>
                </a:lnTo>
                <a:cubicBezTo>
                  <a:pt x="317" y="71"/>
                  <a:pt x="246" y="0"/>
                  <a:pt x="160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41"/>
          <p:cNvSpPr/>
          <p:nvPr/>
        </p:nvSpPr>
        <p:spPr>
          <a:xfrm flipH="1">
            <a:off x="6731654" y="1443337"/>
            <a:ext cx="34386" cy="67393"/>
          </a:xfrm>
          <a:custGeom>
            <a:avLst/>
            <a:gdLst/>
            <a:ahLst/>
            <a:cxnLst/>
            <a:rect l="l" t="t" r="r" b="b"/>
            <a:pathLst>
              <a:path w="349" h="684" extrusionOk="0">
                <a:moveTo>
                  <a:pt x="160" y="1"/>
                </a:moveTo>
                <a:cubicBezTo>
                  <a:pt x="74" y="1"/>
                  <a:pt x="7" y="75"/>
                  <a:pt x="4" y="161"/>
                </a:cubicBezTo>
                <a:cubicBezTo>
                  <a:pt x="1" y="299"/>
                  <a:pt x="13" y="433"/>
                  <a:pt x="36" y="567"/>
                </a:cubicBezTo>
                <a:cubicBezTo>
                  <a:pt x="42" y="608"/>
                  <a:pt x="77" y="644"/>
                  <a:pt x="109" y="663"/>
                </a:cubicBezTo>
                <a:cubicBezTo>
                  <a:pt x="132" y="677"/>
                  <a:pt x="159" y="684"/>
                  <a:pt x="187" y="684"/>
                </a:cubicBezTo>
                <a:cubicBezTo>
                  <a:pt x="202" y="684"/>
                  <a:pt x="216" y="682"/>
                  <a:pt x="231" y="679"/>
                </a:cubicBezTo>
                <a:cubicBezTo>
                  <a:pt x="269" y="669"/>
                  <a:pt x="304" y="641"/>
                  <a:pt x="323" y="605"/>
                </a:cubicBezTo>
                <a:cubicBezTo>
                  <a:pt x="346" y="567"/>
                  <a:pt x="349" y="529"/>
                  <a:pt x="339" y="484"/>
                </a:cubicBezTo>
                <a:cubicBezTo>
                  <a:pt x="336" y="471"/>
                  <a:pt x="336" y="455"/>
                  <a:pt x="333" y="442"/>
                </a:cubicBezTo>
                <a:cubicBezTo>
                  <a:pt x="320" y="346"/>
                  <a:pt x="316" y="254"/>
                  <a:pt x="316" y="161"/>
                </a:cubicBezTo>
                <a:cubicBezTo>
                  <a:pt x="320" y="75"/>
                  <a:pt x="247" y="1"/>
                  <a:pt x="160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41"/>
          <p:cNvSpPr/>
          <p:nvPr/>
        </p:nvSpPr>
        <p:spPr>
          <a:xfrm flipH="1">
            <a:off x="6711457" y="1580977"/>
            <a:ext cx="36357" cy="68674"/>
          </a:xfrm>
          <a:custGeom>
            <a:avLst/>
            <a:gdLst/>
            <a:ahLst/>
            <a:cxnLst/>
            <a:rect l="l" t="t" r="r" b="b"/>
            <a:pathLst>
              <a:path w="369" h="697" extrusionOk="0">
                <a:moveTo>
                  <a:pt x="164" y="0"/>
                </a:moveTo>
                <a:cubicBezTo>
                  <a:pt x="81" y="0"/>
                  <a:pt x="0" y="71"/>
                  <a:pt x="7" y="157"/>
                </a:cubicBezTo>
                <a:cubicBezTo>
                  <a:pt x="13" y="298"/>
                  <a:pt x="33" y="441"/>
                  <a:pt x="55" y="579"/>
                </a:cubicBezTo>
                <a:cubicBezTo>
                  <a:pt x="68" y="651"/>
                  <a:pt x="142" y="696"/>
                  <a:pt x="210" y="696"/>
                </a:cubicBezTo>
                <a:cubicBezTo>
                  <a:pt x="224" y="696"/>
                  <a:pt x="237" y="694"/>
                  <a:pt x="250" y="691"/>
                </a:cubicBezTo>
                <a:cubicBezTo>
                  <a:pt x="292" y="681"/>
                  <a:pt x="323" y="652"/>
                  <a:pt x="342" y="617"/>
                </a:cubicBezTo>
                <a:cubicBezTo>
                  <a:pt x="368" y="579"/>
                  <a:pt x="368" y="540"/>
                  <a:pt x="362" y="496"/>
                </a:cubicBezTo>
                <a:cubicBezTo>
                  <a:pt x="352" y="454"/>
                  <a:pt x="345" y="413"/>
                  <a:pt x="339" y="372"/>
                </a:cubicBezTo>
                <a:cubicBezTo>
                  <a:pt x="333" y="301"/>
                  <a:pt x="326" y="230"/>
                  <a:pt x="320" y="157"/>
                </a:cubicBezTo>
                <a:cubicBezTo>
                  <a:pt x="314" y="71"/>
                  <a:pt x="253" y="0"/>
                  <a:pt x="164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1"/>
          <p:cNvSpPr/>
          <p:nvPr/>
        </p:nvSpPr>
        <p:spPr>
          <a:xfrm flipH="1">
            <a:off x="6675988" y="1740293"/>
            <a:ext cx="44140" cy="66408"/>
          </a:xfrm>
          <a:custGeom>
            <a:avLst/>
            <a:gdLst/>
            <a:ahLst/>
            <a:cxnLst/>
            <a:rect l="l" t="t" r="r" b="b"/>
            <a:pathLst>
              <a:path w="448" h="674" extrusionOk="0">
                <a:moveTo>
                  <a:pt x="170" y="1"/>
                </a:moveTo>
                <a:cubicBezTo>
                  <a:pt x="154" y="1"/>
                  <a:pt x="141" y="1"/>
                  <a:pt x="129" y="4"/>
                </a:cubicBezTo>
                <a:cubicBezTo>
                  <a:pt x="42" y="29"/>
                  <a:pt x="1" y="116"/>
                  <a:pt x="20" y="199"/>
                </a:cubicBezTo>
                <a:cubicBezTo>
                  <a:pt x="45" y="320"/>
                  <a:pt x="81" y="438"/>
                  <a:pt x="119" y="557"/>
                </a:cubicBezTo>
                <a:cubicBezTo>
                  <a:pt x="141" y="626"/>
                  <a:pt x="202" y="673"/>
                  <a:pt x="271" y="673"/>
                </a:cubicBezTo>
                <a:cubicBezTo>
                  <a:pt x="284" y="673"/>
                  <a:pt x="297" y="672"/>
                  <a:pt x="311" y="668"/>
                </a:cubicBezTo>
                <a:cubicBezTo>
                  <a:pt x="390" y="646"/>
                  <a:pt x="448" y="557"/>
                  <a:pt x="423" y="473"/>
                </a:cubicBezTo>
                <a:cubicBezTo>
                  <a:pt x="384" y="355"/>
                  <a:pt x="349" y="237"/>
                  <a:pt x="324" y="116"/>
                </a:cubicBezTo>
                <a:cubicBezTo>
                  <a:pt x="308" y="45"/>
                  <a:pt x="237" y="1"/>
                  <a:pt x="170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41"/>
          <p:cNvSpPr/>
          <p:nvPr/>
        </p:nvSpPr>
        <p:spPr>
          <a:xfrm flipH="1">
            <a:off x="6633129" y="1882563"/>
            <a:ext cx="45126" cy="62762"/>
          </a:xfrm>
          <a:custGeom>
            <a:avLst/>
            <a:gdLst/>
            <a:ahLst/>
            <a:cxnLst/>
            <a:rect l="l" t="t" r="r" b="b"/>
            <a:pathLst>
              <a:path w="458" h="637" extrusionOk="0">
                <a:moveTo>
                  <a:pt x="173" y="1"/>
                </a:moveTo>
                <a:cubicBezTo>
                  <a:pt x="157" y="1"/>
                  <a:pt x="145" y="1"/>
                  <a:pt x="132" y="4"/>
                </a:cubicBezTo>
                <a:cubicBezTo>
                  <a:pt x="46" y="26"/>
                  <a:pt x="1" y="116"/>
                  <a:pt x="20" y="199"/>
                </a:cubicBezTo>
                <a:cubicBezTo>
                  <a:pt x="49" y="307"/>
                  <a:pt x="84" y="416"/>
                  <a:pt x="123" y="521"/>
                </a:cubicBezTo>
                <a:cubicBezTo>
                  <a:pt x="138" y="560"/>
                  <a:pt x="157" y="595"/>
                  <a:pt x="195" y="614"/>
                </a:cubicBezTo>
                <a:cubicBezTo>
                  <a:pt x="219" y="629"/>
                  <a:pt x="246" y="637"/>
                  <a:pt x="274" y="637"/>
                </a:cubicBezTo>
                <a:cubicBezTo>
                  <a:pt x="289" y="637"/>
                  <a:pt x="303" y="635"/>
                  <a:pt x="317" y="630"/>
                </a:cubicBezTo>
                <a:cubicBezTo>
                  <a:pt x="394" y="611"/>
                  <a:pt x="458" y="518"/>
                  <a:pt x="425" y="439"/>
                </a:cubicBezTo>
                <a:cubicBezTo>
                  <a:pt x="387" y="333"/>
                  <a:pt x="353" y="225"/>
                  <a:pt x="323" y="116"/>
                </a:cubicBezTo>
                <a:cubicBezTo>
                  <a:pt x="307" y="45"/>
                  <a:pt x="241" y="1"/>
                  <a:pt x="173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41"/>
          <p:cNvSpPr/>
          <p:nvPr/>
        </p:nvSpPr>
        <p:spPr>
          <a:xfrm flipH="1">
            <a:off x="6575197" y="2015376"/>
            <a:ext cx="50150" cy="60693"/>
          </a:xfrm>
          <a:custGeom>
            <a:avLst/>
            <a:gdLst/>
            <a:ahLst/>
            <a:cxnLst/>
            <a:rect l="l" t="t" r="r" b="b"/>
            <a:pathLst>
              <a:path w="509" h="616" extrusionOk="0">
                <a:moveTo>
                  <a:pt x="170" y="1"/>
                </a:moveTo>
                <a:cubicBezTo>
                  <a:pt x="154" y="1"/>
                  <a:pt x="142" y="4"/>
                  <a:pt x="125" y="8"/>
                </a:cubicBezTo>
                <a:cubicBezTo>
                  <a:pt x="87" y="17"/>
                  <a:pt x="52" y="46"/>
                  <a:pt x="33" y="81"/>
                </a:cubicBezTo>
                <a:cubicBezTo>
                  <a:pt x="13" y="113"/>
                  <a:pt x="0" y="164"/>
                  <a:pt x="17" y="203"/>
                </a:cubicBezTo>
                <a:cubicBezTo>
                  <a:pt x="65" y="321"/>
                  <a:pt x="119" y="430"/>
                  <a:pt x="192" y="538"/>
                </a:cubicBezTo>
                <a:cubicBezTo>
                  <a:pt x="223" y="585"/>
                  <a:pt x="274" y="615"/>
                  <a:pt x="328" y="615"/>
                </a:cubicBezTo>
                <a:cubicBezTo>
                  <a:pt x="354" y="615"/>
                  <a:pt x="381" y="608"/>
                  <a:pt x="406" y="592"/>
                </a:cubicBezTo>
                <a:cubicBezTo>
                  <a:pt x="477" y="551"/>
                  <a:pt x="509" y="449"/>
                  <a:pt x="461" y="378"/>
                </a:cubicBezTo>
                <a:cubicBezTo>
                  <a:pt x="410" y="298"/>
                  <a:pt x="365" y="219"/>
                  <a:pt x="326" y="135"/>
                </a:cubicBezTo>
                <a:cubicBezTo>
                  <a:pt x="323" y="129"/>
                  <a:pt x="323" y="123"/>
                  <a:pt x="320" y="116"/>
                </a:cubicBezTo>
                <a:cubicBezTo>
                  <a:pt x="304" y="78"/>
                  <a:pt x="285" y="46"/>
                  <a:pt x="247" y="23"/>
                </a:cubicBezTo>
                <a:cubicBezTo>
                  <a:pt x="224" y="11"/>
                  <a:pt x="195" y="1"/>
                  <a:pt x="170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41"/>
          <p:cNvSpPr/>
          <p:nvPr/>
        </p:nvSpPr>
        <p:spPr>
          <a:xfrm flipH="1">
            <a:off x="6503668" y="2125921"/>
            <a:ext cx="55865" cy="57540"/>
          </a:xfrm>
          <a:custGeom>
            <a:avLst/>
            <a:gdLst/>
            <a:ahLst/>
            <a:cxnLst/>
            <a:rect l="l" t="t" r="r" b="b"/>
            <a:pathLst>
              <a:path w="567" h="584" extrusionOk="0">
                <a:moveTo>
                  <a:pt x="179" y="1"/>
                </a:moveTo>
                <a:cubicBezTo>
                  <a:pt x="154" y="1"/>
                  <a:pt x="128" y="10"/>
                  <a:pt x="102" y="23"/>
                </a:cubicBezTo>
                <a:cubicBezTo>
                  <a:pt x="33" y="64"/>
                  <a:pt x="0" y="166"/>
                  <a:pt x="45" y="237"/>
                </a:cubicBezTo>
                <a:cubicBezTo>
                  <a:pt x="115" y="346"/>
                  <a:pt x="192" y="448"/>
                  <a:pt x="282" y="538"/>
                </a:cubicBezTo>
                <a:cubicBezTo>
                  <a:pt x="312" y="568"/>
                  <a:pt x="353" y="583"/>
                  <a:pt x="393" y="583"/>
                </a:cubicBezTo>
                <a:cubicBezTo>
                  <a:pt x="434" y="583"/>
                  <a:pt x="475" y="568"/>
                  <a:pt x="505" y="538"/>
                </a:cubicBezTo>
                <a:cubicBezTo>
                  <a:pt x="566" y="477"/>
                  <a:pt x="566" y="374"/>
                  <a:pt x="505" y="314"/>
                </a:cubicBezTo>
                <a:cubicBezTo>
                  <a:pt x="467" y="275"/>
                  <a:pt x="432" y="237"/>
                  <a:pt x="397" y="196"/>
                </a:cubicBezTo>
                <a:cubicBezTo>
                  <a:pt x="371" y="157"/>
                  <a:pt x="345" y="119"/>
                  <a:pt x="320" y="81"/>
                </a:cubicBezTo>
                <a:cubicBezTo>
                  <a:pt x="288" y="29"/>
                  <a:pt x="233" y="1"/>
                  <a:pt x="179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41"/>
          <p:cNvSpPr/>
          <p:nvPr/>
        </p:nvSpPr>
        <p:spPr>
          <a:xfrm flipH="1">
            <a:off x="6414897" y="2210949"/>
            <a:ext cx="56752" cy="45224"/>
          </a:xfrm>
          <a:custGeom>
            <a:avLst/>
            <a:gdLst/>
            <a:ahLst/>
            <a:cxnLst/>
            <a:rect l="l" t="t" r="r" b="b"/>
            <a:pathLst>
              <a:path w="576" h="459" extrusionOk="0">
                <a:moveTo>
                  <a:pt x="166" y="1"/>
                </a:moveTo>
                <a:cubicBezTo>
                  <a:pt x="150" y="1"/>
                  <a:pt x="134" y="1"/>
                  <a:pt x="121" y="7"/>
                </a:cubicBezTo>
                <a:cubicBezTo>
                  <a:pt x="83" y="17"/>
                  <a:pt x="48" y="42"/>
                  <a:pt x="26" y="77"/>
                </a:cubicBezTo>
                <a:cubicBezTo>
                  <a:pt x="6" y="116"/>
                  <a:pt x="0" y="160"/>
                  <a:pt x="12" y="198"/>
                </a:cubicBezTo>
                <a:cubicBezTo>
                  <a:pt x="22" y="243"/>
                  <a:pt x="48" y="269"/>
                  <a:pt x="83" y="294"/>
                </a:cubicBezTo>
                <a:cubicBezTo>
                  <a:pt x="157" y="349"/>
                  <a:pt x="233" y="396"/>
                  <a:pt x="316" y="438"/>
                </a:cubicBezTo>
                <a:cubicBezTo>
                  <a:pt x="343" y="452"/>
                  <a:pt x="371" y="458"/>
                  <a:pt x="399" y="458"/>
                </a:cubicBezTo>
                <a:cubicBezTo>
                  <a:pt x="451" y="458"/>
                  <a:pt x="501" y="434"/>
                  <a:pt x="530" y="384"/>
                </a:cubicBezTo>
                <a:cubicBezTo>
                  <a:pt x="575" y="310"/>
                  <a:pt x="552" y="205"/>
                  <a:pt x="476" y="166"/>
                </a:cubicBezTo>
                <a:cubicBezTo>
                  <a:pt x="393" y="125"/>
                  <a:pt x="316" y="77"/>
                  <a:pt x="243" y="20"/>
                </a:cubicBezTo>
                <a:cubicBezTo>
                  <a:pt x="223" y="7"/>
                  <a:pt x="195" y="1"/>
                  <a:pt x="166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41"/>
          <p:cNvSpPr/>
          <p:nvPr/>
        </p:nvSpPr>
        <p:spPr>
          <a:xfrm flipH="1">
            <a:off x="5303608" y="1205102"/>
            <a:ext cx="1094443" cy="844775"/>
          </a:xfrm>
          <a:custGeom>
            <a:avLst/>
            <a:gdLst/>
            <a:ahLst/>
            <a:cxnLst/>
            <a:rect l="l" t="t" r="r" b="b"/>
            <a:pathLst>
              <a:path w="11108" h="8574" extrusionOk="0">
                <a:moveTo>
                  <a:pt x="10245" y="0"/>
                </a:moveTo>
                <a:cubicBezTo>
                  <a:pt x="9372" y="521"/>
                  <a:pt x="8426" y="917"/>
                  <a:pt x="7468" y="1243"/>
                </a:cubicBezTo>
                <a:cubicBezTo>
                  <a:pt x="7177" y="1342"/>
                  <a:pt x="6883" y="1438"/>
                  <a:pt x="6589" y="1525"/>
                </a:cubicBezTo>
                <a:cubicBezTo>
                  <a:pt x="6289" y="1618"/>
                  <a:pt x="5985" y="1704"/>
                  <a:pt x="5679" y="1790"/>
                </a:cubicBezTo>
                <a:cubicBezTo>
                  <a:pt x="5024" y="1975"/>
                  <a:pt x="4365" y="2151"/>
                  <a:pt x="3704" y="2314"/>
                </a:cubicBezTo>
                <a:cubicBezTo>
                  <a:pt x="2483" y="2611"/>
                  <a:pt x="1250" y="2857"/>
                  <a:pt x="1" y="2998"/>
                </a:cubicBezTo>
                <a:lnTo>
                  <a:pt x="1" y="3007"/>
                </a:lnTo>
                <a:cubicBezTo>
                  <a:pt x="131" y="4007"/>
                  <a:pt x="346" y="4861"/>
                  <a:pt x="656" y="5628"/>
                </a:cubicBezTo>
                <a:cubicBezTo>
                  <a:pt x="1010" y="6499"/>
                  <a:pt x="1489" y="7200"/>
                  <a:pt x="2081" y="7701"/>
                </a:cubicBezTo>
                <a:cubicBezTo>
                  <a:pt x="2393" y="7966"/>
                  <a:pt x="2749" y="8177"/>
                  <a:pt x="3141" y="8328"/>
                </a:cubicBezTo>
                <a:cubicBezTo>
                  <a:pt x="3548" y="8481"/>
                  <a:pt x="3995" y="8564"/>
                  <a:pt x="4474" y="8573"/>
                </a:cubicBezTo>
                <a:lnTo>
                  <a:pt x="4567" y="8573"/>
                </a:lnTo>
                <a:cubicBezTo>
                  <a:pt x="4915" y="8573"/>
                  <a:pt x="5292" y="8539"/>
                  <a:pt x="5723" y="8462"/>
                </a:cubicBezTo>
                <a:cubicBezTo>
                  <a:pt x="6117" y="8391"/>
                  <a:pt x="6519" y="8295"/>
                  <a:pt x="6950" y="8164"/>
                </a:cubicBezTo>
                <a:cubicBezTo>
                  <a:pt x="7861" y="7887"/>
                  <a:pt x="8663" y="7506"/>
                  <a:pt x="9344" y="7036"/>
                </a:cubicBezTo>
                <a:cubicBezTo>
                  <a:pt x="10104" y="6506"/>
                  <a:pt x="10644" y="5864"/>
                  <a:pt x="10893" y="5184"/>
                </a:cubicBezTo>
                <a:cubicBezTo>
                  <a:pt x="10948" y="5036"/>
                  <a:pt x="10992" y="4880"/>
                  <a:pt x="11021" y="4717"/>
                </a:cubicBezTo>
                <a:cubicBezTo>
                  <a:pt x="11059" y="4519"/>
                  <a:pt x="11072" y="4314"/>
                  <a:pt x="11082" y="4138"/>
                </a:cubicBezTo>
                <a:cubicBezTo>
                  <a:pt x="11107" y="3703"/>
                  <a:pt x="11091" y="3234"/>
                  <a:pt x="11034" y="2745"/>
                </a:cubicBezTo>
                <a:cubicBezTo>
                  <a:pt x="10986" y="2289"/>
                  <a:pt x="10893" y="1829"/>
                  <a:pt x="10759" y="1333"/>
                </a:cubicBezTo>
                <a:cubicBezTo>
                  <a:pt x="10634" y="876"/>
                  <a:pt x="10478" y="448"/>
                  <a:pt x="10289" y="61"/>
                </a:cubicBezTo>
                <a:cubicBezTo>
                  <a:pt x="10277" y="39"/>
                  <a:pt x="10261" y="16"/>
                  <a:pt x="10245" y="0"/>
                </a:cubicBez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41"/>
          <p:cNvSpPr/>
          <p:nvPr/>
        </p:nvSpPr>
        <p:spPr>
          <a:xfrm flipH="1">
            <a:off x="6300708" y="1551419"/>
            <a:ext cx="39707" cy="65225"/>
          </a:xfrm>
          <a:custGeom>
            <a:avLst/>
            <a:gdLst/>
            <a:ahLst/>
            <a:cxnLst/>
            <a:rect l="l" t="t" r="r" b="b"/>
            <a:pathLst>
              <a:path w="403" h="662" extrusionOk="0">
                <a:moveTo>
                  <a:pt x="154" y="1"/>
                </a:moveTo>
                <a:cubicBezTo>
                  <a:pt x="109" y="4"/>
                  <a:pt x="68" y="29"/>
                  <a:pt x="39" y="64"/>
                </a:cubicBezTo>
                <a:cubicBezTo>
                  <a:pt x="13" y="100"/>
                  <a:pt x="0" y="138"/>
                  <a:pt x="6" y="176"/>
                </a:cubicBezTo>
                <a:cubicBezTo>
                  <a:pt x="29" y="304"/>
                  <a:pt x="55" y="429"/>
                  <a:pt x="87" y="557"/>
                </a:cubicBezTo>
                <a:cubicBezTo>
                  <a:pt x="96" y="595"/>
                  <a:pt x="134" y="629"/>
                  <a:pt x="170" y="646"/>
                </a:cubicBezTo>
                <a:cubicBezTo>
                  <a:pt x="189" y="655"/>
                  <a:pt x="214" y="662"/>
                  <a:pt x="236" y="662"/>
                </a:cubicBezTo>
                <a:cubicBezTo>
                  <a:pt x="259" y="662"/>
                  <a:pt x="279" y="659"/>
                  <a:pt x="294" y="649"/>
                </a:cubicBezTo>
                <a:cubicBezTo>
                  <a:pt x="332" y="636"/>
                  <a:pt x="365" y="604"/>
                  <a:pt x="384" y="566"/>
                </a:cubicBezTo>
                <a:cubicBezTo>
                  <a:pt x="403" y="524"/>
                  <a:pt x="400" y="486"/>
                  <a:pt x="387" y="442"/>
                </a:cubicBezTo>
                <a:cubicBezTo>
                  <a:pt x="381" y="415"/>
                  <a:pt x="374" y="393"/>
                  <a:pt x="368" y="368"/>
                </a:cubicBezTo>
                <a:lnTo>
                  <a:pt x="368" y="368"/>
                </a:lnTo>
                <a:lnTo>
                  <a:pt x="371" y="409"/>
                </a:lnTo>
                <a:lnTo>
                  <a:pt x="361" y="333"/>
                </a:lnTo>
                <a:cubicBezTo>
                  <a:pt x="351" y="269"/>
                  <a:pt x="339" y="208"/>
                  <a:pt x="329" y="144"/>
                </a:cubicBezTo>
                <a:cubicBezTo>
                  <a:pt x="317" y="58"/>
                  <a:pt x="249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41"/>
          <p:cNvSpPr/>
          <p:nvPr/>
        </p:nvSpPr>
        <p:spPr>
          <a:xfrm flipH="1">
            <a:off x="6255977" y="1685512"/>
            <a:ext cx="43549" cy="64930"/>
          </a:xfrm>
          <a:custGeom>
            <a:avLst/>
            <a:gdLst/>
            <a:ahLst/>
            <a:cxnLst/>
            <a:rect l="l" t="t" r="r" b="b"/>
            <a:pathLst>
              <a:path w="442" h="659" extrusionOk="0">
                <a:moveTo>
                  <a:pt x="170" y="1"/>
                </a:moveTo>
                <a:cubicBezTo>
                  <a:pt x="147" y="1"/>
                  <a:pt x="128" y="7"/>
                  <a:pt x="113" y="13"/>
                </a:cubicBezTo>
                <a:cubicBezTo>
                  <a:pt x="71" y="29"/>
                  <a:pt x="39" y="58"/>
                  <a:pt x="23" y="97"/>
                </a:cubicBezTo>
                <a:cubicBezTo>
                  <a:pt x="1" y="141"/>
                  <a:pt x="10" y="183"/>
                  <a:pt x="20" y="221"/>
                </a:cubicBezTo>
                <a:cubicBezTo>
                  <a:pt x="48" y="342"/>
                  <a:pt x="84" y="451"/>
                  <a:pt x="125" y="553"/>
                </a:cubicBezTo>
                <a:cubicBezTo>
                  <a:pt x="151" y="617"/>
                  <a:pt x="212" y="659"/>
                  <a:pt x="275" y="659"/>
                </a:cubicBezTo>
                <a:cubicBezTo>
                  <a:pt x="295" y="659"/>
                  <a:pt x="314" y="656"/>
                  <a:pt x="336" y="646"/>
                </a:cubicBezTo>
                <a:cubicBezTo>
                  <a:pt x="374" y="633"/>
                  <a:pt x="407" y="601"/>
                  <a:pt x="426" y="560"/>
                </a:cubicBezTo>
                <a:cubicBezTo>
                  <a:pt x="442" y="518"/>
                  <a:pt x="442" y="476"/>
                  <a:pt x="426" y="438"/>
                </a:cubicBezTo>
                <a:cubicBezTo>
                  <a:pt x="384" y="330"/>
                  <a:pt x="346" y="215"/>
                  <a:pt x="320" y="106"/>
                </a:cubicBezTo>
                <a:cubicBezTo>
                  <a:pt x="311" y="67"/>
                  <a:pt x="269" y="32"/>
                  <a:pt x="237" y="16"/>
                </a:cubicBezTo>
                <a:cubicBezTo>
                  <a:pt x="215" y="7"/>
                  <a:pt x="193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41"/>
          <p:cNvSpPr/>
          <p:nvPr/>
        </p:nvSpPr>
        <p:spPr>
          <a:xfrm flipH="1">
            <a:off x="6205631" y="1805122"/>
            <a:ext cx="47293" cy="59609"/>
          </a:xfrm>
          <a:custGeom>
            <a:avLst/>
            <a:gdLst/>
            <a:ahLst/>
            <a:cxnLst/>
            <a:rect l="l" t="t" r="r" b="b"/>
            <a:pathLst>
              <a:path w="480" h="605" extrusionOk="0">
                <a:moveTo>
                  <a:pt x="170" y="1"/>
                </a:moveTo>
                <a:cubicBezTo>
                  <a:pt x="148" y="1"/>
                  <a:pt x="128" y="7"/>
                  <a:pt x="112" y="14"/>
                </a:cubicBezTo>
                <a:cubicBezTo>
                  <a:pt x="68" y="29"/>
                  <a:pt x="32" y="64"/>
                  <a:pt x="16" y="110"/>
                </a:cubicBezTo>
                <a:cubicBezTo>
                  <a:pt x="0" y="148"/>
                  <a:pt x="0" y="186"/>
                  <a:pt x="19" y="221"/>
                </a:cubicBezTo>
                <a:cubicBezTo>
                  <a:pt x="71" y="327"/>
                  <a:pt x="125" y="432"/>
                  <a:pt x="183" y="538"/>
                </a:cubicBezTo>
                <a:cubicBezTo>
                  <a:pt x="202" y="573"/>
                  <a:pt x="249" y="595"/>
                  <a:pt x="285" y="601"/>
                </a:cubicBezTo>
                <a:cubicBezTo>
                  <a:pt x="295" y="601"/>
                  <a:pt x="304" y="604"/>
                  <a:pt x="314" y="604"/>
                </a:cubicBezTo>
                <a:cubicBezTo>
                  <a:pt x="349" y="604"/>
                  <a:pt x="381" y="592"/>
                  <a:pt x="407" y="573"/>
                </a:cubicBezTo>
                <a:cubicBezTo>
                  <a:pt x="441" y="547"/>
                  <a:pt x="464" y="512"/>
                  <a:pt x="473" y="470"/>
                </a:cubicBezTo>
                <a:cubicBezTo>
                  <a:pt x="480" y="422"/>
                  <a:pt x="464" y="384"/>
                  <a:pt x="445" y="349"/>
                </a:cubicBezTo>
                <a:lnTo>
                  <a:pt x="429" y="324"/>
                </a:lnTo>
                <a:cubicBezTo>
                  <a:pt x="394" y="253"/>
                  <a:pt x="355" y="179"/>
                  <a:pt x="320" y="106"/>
                </a:cubicBezTo>
                <a:cubicBezTo>
                  <a:pt x="298" y="61"/>
                  <a:pt x="272" y="33"/>
                  <a:pt x="237" y="17"/>
                </a:cubicBezTo>
                <a:cubicBezTo>
                  <a:pt x="215" y="7"/>
                  <a:pt x="192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41"/>
          <p:cNvSpPr/>
          <p:nvPr/>
        </p:nvSpPr>
        <p:spPr>
          <a:xfrm flipH="1">
            <a:off x="6100111" y="1907786"/>
            <a:ext cx="59314" cy="51333"/>
          </a:xfrm>
          <a:custGeom>
            <a:avLst/>
            <a:gdLst/>
            <a:ahLst/>
            <a:cxnLst/>
            <a:rect l="l" t="t" r="r" b="b"/>
            <a:pathLst>
              <a:path w="602" h="521" extrusionOk="0">
                <a:moveTo>
                  <a:pt x="163" y="0"/>
                </a:moveTo>
                <a:cubicBezTo>
                  <a:pt x="116" y="0"/>
                  <a:pt x="74" y="22"/>
                  <a:pt x="42" y="61"/>
                </a:cubicBezTo>
                <a:cubicBezTo>
                  <a:pt x="14" y="93"/>
                  <a:pt x="1" y="137"/>
                  <a:pt x="7" y="183"/>
                </a:cubicBezTo>
                <a:cubicBezTo>
                  <a:pt x="10" y="224"/>
                  <a:pt x="33" y="262"/>
                  <a:pt x="64" y="288"/>
                </a:cubicBezTo>
                <a:cubicBezTo>
                  <a:pt x="154" y="355"/>
                  <a:pt x="244" y="419"/>
                  <a:pt x="336" y="482"/>
                </a:cubicBezTo>
                <a:cubicBezTo>
                  <a:pt x="359" y="502"/>
                  <a:pt x="393" y="521"/>
                  <a:pt x="435" y="521"/>
                </a:cubicBezTo>
                <a:cubicBezTo>
                  <a:pt x="493" y="515"/>
                  <a:pt x="531" y="496"/>
                  <a:pt x="563" y="460"/>
                </a:cubicBezTo>
                <a:cubicBezTo>
                  <a:pt x="592" y="425"/>
                  <a:pt x="601" y="377"/>
                  <a:pt x="595" y="329"/>
                </a:cubicBezTo>
                <a:cubicBezTo>
                  <a:pt x="592" y="288"/>
                  <a:pt x="570" y="252"/>
                  <a:pt x="537" y="233"/>
                </a:cubicBezTo>
                <a:cubicBezTo>
                  <a:pt x="448" y="170"/>
                  <a:pt x="359" y="106"/>
                  <a:pt x="269" y="38"/>
                </a:cubicBezTo>
                <a:cubicBezTo>
                  <a:pt x="237" y="13"/>
                  <a:pt x="202" y="0"/>
                  <a:pt x="163" y="0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41"/>
          <p:cNvSpPr/>
          <p:nvPr/>
        </p:nvSpPr>
        <p:spPr>
          <a:xfrm flipH="1">
            <a:off x="5957842" y="1959019"/>
            <a:ext cx="53303" cy="33204"/>
          </a:xfrm>
          <a:custGeom>
            <a:avLst/>
            <a:gdLst/>
            <a:ahLst/>
            <a:cxnLst/>
            <a:rect l="l" t="t" r="r" b="b"/>
            <a:pathLst>
              <a:path w="541" h="337" extrusionOk="0">
                <a:moveTo>
                  <a:pt x="170" y="1"/>
                </a:moveTo>
                <a:cubicBezTo>
                  <a:pt x="87" y="1"/>
                  <a:pt x="19" y="58"/>
                  <a:pt x="7" y="135"/>
                </a:cubicBezTo>
                <a:cubicBezTo>
                  <a:pt x="0" y="180"/>
                  <a:pt x="13" y="228"/>
                  <a:pt x="39" y="263"/>
                </a:cubicBezTo>
                <a:cubicBezTo>
                  <a:pt x="65" y="295"/>
                  <a:pt x="100" y="318"/>
                  <a:pt x="141" y="324"/>
                </a:cubicBezTo>
                <a:cubicBezTo>
                  <a:pt x="215" y="331"/>
                  <a:pt x="295" y="337"/>
                  <a:pt x="391" y="337"/>
                </a:cubicBezTo>
                <a:cubicBezTo>
                  <a:pt x="435" y="337"/>
                  <a:pt x="476" y="308"/>
                  <a:pt x="502" y="279"/>
                </a:cubicBezTo>
                <a:cubicBezTo>
                  <a:pt x="528" y="247"/>
                  <a:pt x="541" y="202"/>
                  <a:pt x="537" y="161"/>
                </a:cubicBezTo>
                <a:cubicBezTo>
                  <a:pt x="534" y="120"/>
                  <a:pt x="512" y="77"/>
                  <a:pt x="479" y="52"/>
                </a:cubicBezTo>
                <a:cubicBezTo>
                  <a:pt x="445" y="24"/>
                  <a:pt x="407" y="17"/>
                  <a:pt x="361" y="14"/>
                </a:cubicBezTo>
                <a:lnTo>
                  <a:pt x="320" y="17"/>
                </a:lnTo>
                <a:cubicBezTo>
                  <a:pt x="279" y="14"/>
                  <a:pt x="237" y="11"/>
                  <a:pt x="192" y="5"/>
                </a:cubicBezTo>
                <a:cubicBezTo>
                  <a:pt x="186" y="5"/>
                  <a:pt x="180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41"/>
          <p:cNvSpPr/>
          <p:nvPr/>
        </p:nvSpPr>
        <p:spPr>
          <a:xfrm flipH="1">
            <a:off x="5797246" y="1954980"/>
            <a:ext cx="55274" cy="35076"/>
          </a:xfrm>
          <a:custGeom>
            <a:avLst/>
            <a:gdLst/>
            <a:ahLst/>
            <a:cxnLst/>
            <a:rect l="l" t="t" r="r" b="b"/>
            <a:pathLst>
              <a:path w="561" h="356" extrusionOk="0">
                <a:moveTo>
                  <a:pt x="375" y="0"/>
                </a:moveTo>
                <a:cubicBezTo>
                  <a:pt x="301" y="13"/>
                  <a:pt x="228" y="23"/>
                  <a:pt x="154" y="33"/>
                </a:cubicBezTo>
                <a:cubicBezTo>
                  <a:pt x="65" y="42"/>
                  <a:pt x="1" y="122"/>
                  <a:pt x="8" y="208"/>
                </a:cubicBezTo>
                <a:cubicBezTo>
                  <a:pt x="17" y="291"/>
                  <a:pt x="87" y="355"/>
                  <a:pt x="170" y="355"/>
                </a:cubicBezTo>
                <a:cubicBezTo>
                  <a:pt x="260" y="345"/>
                  <a:pt x="333" y="336"/>
                  <a:pt x="407" y="323"/>
                </a:cubicBezTo>
                <a:cubicBezTo>
                  <a:pt x="496" y="310"/>
                  <a:pt x="560" y="234"/>
                  <a:pt x="554" y="148"/>
                </a:cubicBezTo>
                <a:cubicBezTo>
                  <a:pt x="544" y="68"/>
                  <a:pt x="471" y="0"/>
                  <a:pt x="394" y="0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41"/>
          <p:cNvSpPr/>
          <p:nvPr/>
        </p:nvSpPr>
        <p:spPr>
          <a:xfrm flipH="1">
            <a:off x="5617242" y="1910348"/>
            <a:ext cx="56456" cy="40987"/>
          </a:xfrm>
          <a:custGeom>
            <a:avLst/>
            <a:gdLst/>
            <a:ahLst/>
            <a:cxnLst/>
            <a:rect l="l" t="t" r="r" b="b"/>
            <a:pathLst>
              <a:path w="573" h="416" extrusionOk="0">
                <a:moveTo>
                  <a:pt x="390" y="0"/>
                </a:moveTo>
                <a:cubicBezTo>
                  <a:pt x="371" y="0"/>
                  <a:pt x="352" y="6"/>
                  <a:pt x="333" y="12"/>
                </a:cubicBezTo>
                <a:cubicBezTo>
                  <a:pt x="260" y="45"/>
                  <a:pt x="183" y="73"/>
                  <a:pt x="110" y="102"/>
                </a:cubicBezTo>
                <a:cubicBezTo>
                  <a:pt x="68" y="115"/>
                  <a:pt x="39" y="144"/>
                  <a:pt x="20" y="185"/>
                </a:cubicBezTo>
                <a:cubicBezTo>
                  <a:pt x="1" y="223"/>
                  <a:pt x="1" y="272"/>
                  <a:pt x="17" y="310"/>
                </a:cubicBezTo>
                <a:cubicBezTo>
                  <a:pt x="39" y="374"/>
                  <a:pt x="100" y="415"/>
                  <a:pt x="167" y="415"/>
                </a:cubicBezTo>
                <a:cubicBezTo>
                  <a:pt x="189" y="415"/>
                  <a:pt x="206" y="409"/>
                  <a:pt x="225" y="403"/>
                </a:cubicBezTo>
                <a:cubicBezTo>
                  <a:pt x="301" y="377"/>
                  <a:pt x="375" y="345"/>
                  <a:pt x="452" y="313"/>
                </a:cubicBezTo>
                <a:cubicBezTo>
                  <a:pt x="534" y="278"/>
                  <a:pt x="573" y="188"/>
                  <a:pt x="544" y="105"/>
                </a:cubicBezTo>
                <a:cubicBezTo>
                  <a:pt x="518" y="45"/>
                  <a:pt x="458" y="0"/>
                  <a:pt x="390" y="0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41"/>
          <p:cNvSpPr/>
          <p:nvPr/>
        </p:nvSpPr>
        <p:spPr>
          <a:xfrm flipH="1">
            <a:off x="5485318" y="1829360"/>
            <a:ext cx="57047" cy="47392"/>
          </a:xfrm>
          <a:custGeom>
            <a:avLst/>
            <a:gdLst/>
            <a:ahLst/>
            <a:cxnLst/>
            <a:rect l="l" t="t" r="r" b="b"/>
            <a:pathLst>
              <a:path w="579" h="481" extrusionOk="0">
                <a:moveTo>
                  <a:pt x="396" y="1"/>
                </a:moveTo>
                <a:cubicBezTo>
                  <a:pt x="361" y="1"/>
                  <a:pt x="330" y="10"/>
                  <a:pt x="300" y="29"/>
                </a:cubicBezTo>
                <a:cubicBezTo>
                  <a:pt x="231" y="87"/>
                  <a:pt x="154" y="138"/>
                  <a:pt x="73" y="186"/>
                </a:cubicBezTo>
                <a:cubicBezTo>
                  <a:pt x="42" y="205"/>
                  <a:pt x="20" y="240"/>
                  <a:pt x="10" y="282"/>
                </a:cubicBezTo>
                <a:cubicBezTo>
                  <a:pt x="1" y="327"/>
                  <a:pt x="10" y="377"/>
                  <a:pt x="35" y="413"/>
                </a:cubicBezTo>
                <a:cubicBezTo>
                  <a:pt x="61" y="445"/>
                  <a:pt x="99" y="470"/>
                  <a:pt x="141" y="477"/>
                </a:cubicBezTo>
                <a:cubicBezTo>
                  <a:pt x="150" y="477"/>
                  <a:pt x="157" y="480"/>
                  <a:pt x="166" y="480"/>
                </a:cubicBezTo>
                <a:cubicBezTo>
                  <a:pt x="198" y="480"/>
                  <a:pt x="227" y="470"/>
                  <a:pt x="262" y="448"/>
                </a:cubicBezTo>
                <a:cubicBezTo>
                  <a:pt x="342" y="400"/>
                  <a:pt x="415" y="349"/>
                  <a:pt x="492" y="292"/>
                </a:cubicBezTo>
                <a:cubicBezTo>
                  <a:pt x="566" y="237"/>
                  <a:pt x="579" y="138"/>
                  <a:pt x="527" y="65"/>
                </a:cubicBezTo>
                <a:cubicBezTo>
                  <a:pt x="499" y="26"/>
                  <a:pt x="448" y="1"/>
                  <a:pt x="396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41"/>
          <p:cNvSpPr/>
          <p:nvPr/>
        </p:nvSpPr>
        <p:spPr>
          <a:xfrm flipH="1">
            <a:off x="5373197" y="1723346"/>
            <a:ext cx="57146" cy="54486"/>
          </a:xfrm>
          <a:custGeom>
            <a:avLst/>
            <a:gdLst/>
            <a:ahLst/>
            <a:cxnLst/>
            <a:rect l="l" t="t" r="r" b="b"/>
            <a:pathLst>
              <a:path w="580" h="553" extrusionOk="0">
                <a:moveTo>
                  <a:pt x="397" y="0"/>
                </a:moveTo>
                <a:cubicBezTo>
                  <a:pt x="346" y="0"/>
                  <a:pt x="301" y="22"/>
                  <a:pt x="272" y="58"/>
                </a:cubicBezTo>
                <a:cubicBezTo>
                  <a:pt x="225" y="124"/>
                  <a:pt x="176" y="179"/>
                  <a:pt x="125" y="226"/>
                </a:cubicBezTo>
                <a:cubicBezTo>
                  <a:pt x="116" y="236"/>
                  <a:pt x="100" y="249"/>
                  <a:pt x="87" y="259"/>
                </a:cubicBezTo>
                <a:cubicBezTo>
                  <a:pt x="17" y="319"/>
                  <a:pt x="1" y="415"/>
                  <a:pt x="52" y="486"/>
                </a:cubicBezTo>
                <a:cubicBezTo>
                  <a:pt x="81" y="527"/>
                  <a:pt x="135" y="552"/>
                  <a:pt x="189" y="552"/>
                </a:cubicBezTo>
                <a:cubicBezTo>
                  <a:pt x="225" y="552"/>
                  <a:pt x="253" y="543"/>
                  <a:pt x="278" y="521"/>
                </a:cubicBezTo>
                <a:cubicBezTo>
                  <a:pt x="378" y="434"/>
                  <a:pt x="458" y="351"/>
                  <a:pt x="525" y="262"/>
                </a:cubicBezTo>
                <a:cubicBezTo>
                  <a:pt x="579" y="188"/>
                  <a:pt x="570" y="92"/>
                  <a:pt x="502" y="35"/>
                </a:cubicBezTo>
                <a:cubicBezTo>
                  <a:pt x="474" y="12"/>
                  <a:pt x="436" y="0"/>
                  <a:pt x="397" y="0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41"/>
          <p:cNvSpPr/>
          <p:nvPr/>
        </p:nvSpPr>
        <p:spPr>
          <a:xfrm flipH="1">
            <a:off x="5337630" y="1590435"/>
            <a:ext cx="37342" cy="65324"/>
          </a:xfrm>
          <a:custGeom>
            <a:avLst/>
            <a:gdLst/>
            <a:ahLst/>
            <a:cxnLst/>
            <a:rect l="l" t="t" r="r" b="b"/>
            <a:pathLst>
              <a:path w="379" h="663" extrusionOk="0">
                <a:moveTo>
                  <a:pt x="209" y="0"/>
                </a:moveTo>
                <a:cubicBezTo>
                  <a:pt x="129" y="0"/>
                  <a:pt x="58" y="61"/>
                  <a:pt x="49" y="134"/>
                </a:cubicBezTo>
                <a:cubicBezTo>
                  <a:pt x="33" y="246"/>
                  <a:pt x="20" y="358"/>
                  <a:pt x="11" y="473"/>
                </a:cubicBezTo>
                <a:cubicBezTo>
                  <a:pt x="1" y="566"/>
                  <a:pt x="58" y="643"/>
                  <a:pt x="142" y="659"/>
                </a:cubicBezTo>
                <a:cubicBezTo>
                  <a:pt x="151" y="659"/>
                  <a:pt x="157" y="662"/>
                  <a:pt x="167" y="662"/>
                </a:cubicBezTo>
                <a:cubicBezTo>
                  <a:pt x="238" y="662"/>
                  <a:pt x="321" y="608"/>
                  <a:pt x="330" y="525"/>
                </a:cubicBezTo>
                <a:cubicBezTo>
                  <a:pt x="340" y="413"/>
                  <a:pt x="353" y="301"/>
                  <a:pt x="368" y="189"/>
                </a:cubicBezTo>
                <a:cubicBezTo>
                  <a:pt x="378" y="99"/>
                  <a:pt x="321" y="16"/>
                  <a:pt x="234" y="3"/>
                </a:cubicBezTo>
                <a:cubicBezTo>
                  <a:pt x="228" y="0"/>
                  <a:pt x="219" y="0"/>
                  <a:pt x="209" y="0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41"/>
          <p:cNvSpPr/>
          <p:nvPr/>
        </p:nvSpPr>
        <p:spPr>
          <a:xfrm flipH="1">
            <a:off x="5344329" y="1465111"/>
            <a:ext cx="35273" cy="64043"/>
          </a:xfrm>
          <a:custGeom>
            <a:avLst/>
            <a:gdLst/>
            <a:ahLst/>
            <a:cxnLst/>
            <a:rect l="l" t="t" r="r" b="b"/>
            <a:pathLst>
              <a:path w="358" h="650" extrusionOk="0">
                <a:moveTo>
                  <a:pt x="170" y="1"/>
                </a:moveTo>
                <a:lnTo>
                  <a:pt x="163" y="4"/>
                </a:lnTo>
                <a:cubicBezTo>
                  <a:pt x="67" y="10"/>
                  <a:pt x="0" y="87"/>
                  <a:pt x="10" y="180"/>
                </a:cubicBezTo>
                <a:cubicBezTo>
                  <a:pt x="16" y="288"/>
                  <a:pt x="26" y="393"/>
                  <a:pt x="29" y="502"/>
                </a:cubicBezTo>
                <a:cubicBezTo>
                  <a:pt x="36" y="582"/>
                  <a:pt x="108" y="650"/>
                  <a:pt x="192" y="650"/>
                </a:cubicBezTo>
                <a:cubicBezTo>
                  <a:pt x="291" y="640"/>
                  <a:pt x="358" y="566"/>
                  <a:pt x="352" y="470"/>
                </a:cubicBezTo>
                <a:cubicBezTo>
                  <a:pt x="349" y="365"/>
                  <a:pt x="342" y="256"/>
                  <a:pt x="332" y="148"/>
                </a:cubicBezTo>
                <a:cubicBezTo>
                  <a:pt x="323" y="68"/>
                  <a:pt x="253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41"/>
          <p:cNvSpPr/>
          <p:nvPr/>
        </p:nvSpPr>
        <p:spPr>
          <a:xfrm flipH="1">
            <a:off x="5363837" y="1355551"/>
            <a:ext cx="38130" cy="60594"/>
          </a:xfrm>
          <a:custGeom>
            <a:avLst/>
            <a:gdLst/>
            <a:ahLst/>
            <a:cxnLst/>
            <a:rect l="l" t="t" r="r" b="b"/>
            <a:pathLst>
              <a:path w="387" h="615" extrusionOk="0">
                <a:moveTo>
                  <a:pt x="160" y="1"/>
                </a:moveTo>
                <a:cubicBezTo>
                  <a:pt x="112" y="4"/>
                  <a:pt x="64" y="29"/>
                  <a:pt x="36" y="71"/>
                </a:cubicBezTo>
                <a:cubicBezTo>
                  <a:pt x="10" y="103"/>
                  <a:pt x="0" y="141"/>
                  <a:pt x="7" y="177"/>
                </a:cubicBezTo>
                <a:cubicBezTo>
                  <a:pt x="26" y="275"/>
                  <a:pt x="42" y="371"/>
                  <a:pt x="58" y="470"/>
                </a:cubicBezTo>
                <a:cubicBezTo>
                  <a:pt x="71" y="554"/>
                  <a:pt x="138" y="614"/>
                  <a:pt x="217" y="614"/>
                </a:cubicBezTo>
                <a:cubicBezTo>
                  <a:pt x="275" y="611"/>
                  <a:pt x="320" y="589"/>
                  <a:pt x="349" y="551"/>
                </a:cubicBezTo>
                <a:cubicBezTo>
                  <a:pt x="374" y="515"/>
                  <a:pt x="387" y="477"/>
                  <a:pt x="381" y="439"/>
                </a:cubicBezTo>
                <a:cubicBezTo>
                  <a:pt x="365" y="340"/>
                  <a:pt x="349" y="244"/>
                  <a:pt x="329" y="144"/>
                </a:cubicBezTo>
                <a:cubicBezTo>
                  <a:pt x="323" y="110"/>
                  <a:pt x="310" y="68"/>
                  <a:pt x="272" y="36"/>
                </a:cubicBezTo>
                <a:cubicBezTo>
                  <a:pt x="243" y="14"/>
                  <a:pt x="205" y="1"/>
                  <a:pt x="170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41"/>
          <p:cNvSpPr/>
          <p:nvPr/>
        </p:nvSpPr>
        <p:spPr>
          <a:xfrm flipH="1">
            <a:off x="5386794" y="1273381"/>
            <a:ext cx="38426" cy="46702"/>
          </a:xfrm>
          <a:custGeom>
            <a:avLst/>
            <a:gdLst/>
            <a:ahLst/>
            <a:cxnLst/>
            <a:rect l="l" t="t" r="r" b="b"/>
            <a:pathLst>
              <a:path w="390" h="474" extrusionOk="0">
                <a:moveTo>
                  <a:pt x="176" y="1"/>
                </a:moveTo>
                <a:cubicBezTo>
                  <a:pt x="160" y="1"/>
                  <a:pt x="141" y="4"/>
                  <a:pt x="121" y="11"/>
                </a:cubicBezTo>
                <a:cubicBezTo>
                  <a:pt x="39" y="43"/>
                  <a:pt x="0" y="132"/>
                  <a:pt x="29" y="221"/>
                </a:cubicBezTo>
                <a:cubicBezTo>
                  <a:pt x="45" y="269"/>
                  <a:pt x="61" y="320"/>
                  <a:pt x="77" y="372"/>
                </a:cubicBezTo>
                <a:cubicBezTo>
                  <a:pt x="96" y="441"/>
                  <a:pt x="169" y="474"/>
                  <a:pt x="226" y="474"/>
                </a:cubicBezTo>
                <a:cubicBezTo>
                  <a:pt x="249" y="474"/>
                  <a:pt x="265" y="471"/>
                  <a:pt x="284" y="465"/>
                </a:cubicBezTo>
                <a:cubicBezTo>
                  <a:pt x="322" y="451"/>
                  <a:pt x="354" y="419"/>
                  <a:pt x="371" y="381"/>
                </a:cubicBezTo>
                <a:cubicBezTo>
                  <a:pt x="390" y="343"/>
                  <a:pt x="390" y="304"/>
                  <a:pt x="377" y="257"/>
                </a:cubicBezTo>
                <a:cubicBezTo>
                  <a:pt x="361" y="205"/>
                  <a:pt x="345" y="154"/>
                  <a:pt x="329" y="103"/>
                </a:cubicBezTo>
                <a:cubicBezTo>
                  <a:pt x="310" y="43"/>
                  <a:pt x="246" y="1"/>
                  <a:pt x="176" y="1"/>
                </a:cubicBezTo>
                <a:close/>
              </a:path>
            </a:pathLst>
          </a:custGeom>
          <a:solidFill>
            <a:srgbClr val="8498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1"/>
          <p:cNvSpPr/>
          <p:nvPr/>
        </p:nvSpPr>
        <p:spPr>
          <a:xfrm flipH="1">
            <a:off x="5946210" y="806271"/>
            <a:ext cx="231441" cy="171930"/>
          </a:xfrm>
          <a:custGeom>
            <a:avLst/>
            <a:gdLst/>
            <a:ahLst/>
            <a:cxnLst/>
            <a:rect l="l" t="t" r="r" b="b"/>
            <a:pathLst>
              <a:path w="2349" h="1745" extrusionOk="0">
                <a:moveTo>
                  <a:pt x="1863" y="0"/>
                </a:moveTo>
                <a:cubicBezTo>
                  <a:pt x="1745" y="3"/>
                  <a:pt x="1649" y="22"/>
                  <a:pt x="1556" y="41"/>
                </a:cubicBezTo>
                <a:cubicBezTo>
                  <a:pt x="1445" y="68"/>
                  <a:pt x="1336" y="102"/>
                  <a:pt x="1253" y="128"/>
                </a:cubicBezTo>
                <a:cubicBezTo>
                  <a:pt x="1100" y="183"/>
                  <a:pt x="933" y="249"/>
                  <a:pt x="751" y="332"/>
                </a:cubicBezTo>
                <a:cubicBezTo>
                  <a:pt x="406" y="492"/>
                  <a:pt x="199" y="674"/>
                  <a:pt x="93" y="901"/>
                </a:cubicBezTo>
                <a:cubicBezTo>
                  <a:pt x="80" y="904"/>
                  <a:pt x="68" y="907"/>
                  <a:pt x="58" y="914"/>
                </a:cubicBezTo>
                <a:cubicBezTo>
                  <a:pt x="32" y="930"/>
                  <a:pt x="16" y="952"/>
                  <a:pt x="7" y="978"/>
                </a:cubicBezTo>
                <a:cubicBezTo>
                  <a:pt x="0" y="1003"/>
                  <a:pt x="0" y="1038"/>
                  <a:pt x="19" y="1061"/>
                </a:cubicBezTo>
                <a:cubicBezTo>
                  <a:pt x="90" y="1153"/>
                  <a:pt x="166" y="1237"/>
                  <a:pt x="249" y="1314"/>
                </a:cubicBezTo>
                <a:cubicBezTo>
                  <a:pt x="342" y="1397"/>
                  <a:pt x="451" y="1473"/>
                  <a:pt x="569" y="1544"/>
                </a:cubicBezTo>
                <a:cubicBezTo>
                  <a:pt x="799" y="1674"/>
                  <a:pt x="1048" y="1745"/>
                  <a:pt x="1291" y="1745"/>
                </a:cubicBezTo>
                <a:cubicBezTo>
                  <a:pt x="1413" y="1745"/>
                  <a:pt x="1525" y="1725"/>
                  <a:pt x="1637" y="1684"/>
                </a:cubicBezTo>
                <a:cubicBezTo>
                  <a:pt x="1755" y="1643"/>
                  <a:pt x="1863" y="1572"/>
                  <a:pt x="1956" y="1479"/>
                </a:cubicBezTo>
                <a:cubicBezTo>
                  <a:pt x="2029" y="1406"/>
                  <a:pt x="2093" y="1310"/>
                  <a:pt x="2150" y="1186"/>
                </a:cubicBezTo>
                <a:cubicBezTo>
                  <a:pt x="2202" y="1077"/>
                  <a:pt x="2237" y="959"/>
                  <a:pt x="2265" y="818"/>
                </a:cubicBezTo>
                <a:lnTo>
                  <a:pt x="2288" y="709"/>
                </a:lnTo>
                <a:cubicBezTo>
                  <a:pt x="2301" y="643"/>
                  <a:pt x="2317" y="572"/>
                  <a:pt x="2327" y="502"/>
                </a:cubicBezTo>
                <a:cubicBezTo>
                  <a:pt x="2342" y="400"/>
                  <a:pt x="2349" y="281"/>
                  <a:pt x="2291" y="179"/>
                </a:cubicBezTo>
                <a:cubicBezTo>
                  <a:pt x="2256" y="118"/>
                  <a:pt x="2189" y="68"/>
                  <a:pt x="2109" y="35"/>
                </a:cubicBezTo>
                <a:cubicBezTo>
                  <a:pt x="2045" y="13"/>
                  <a:pt x="1972" y="0"/>
                  <a:pt x="1886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41"/>
          <p:cNvSpPr/>
          <p:nvPr/>
        </p:nvSpPr>
        <p:spPr>
          <a:xfrm flipH="1">
            <a:off x="6303464" y="820952"/>
            <a:ext cx="120696" cy="201390"/>
          </a:xfrm>
          <a:custGeom>
            <a:avLst/>
            <a:gdLst/>
            <a:ahLst/>
            <a:cxnLst/>
            <a:rect l="l" t="t" r="r" b="b"/>
            <a:pathLst>
              <a:path w="1225" h="2044" extrusionOk="0">
                <a:moveTo>
                  <a:pt x="335" y="0"/>
                </a:moveTo>
                <a:cubicBezTo>
                  <a:pt x="314" y="0"/>
                  <a:pt x="292" y="4"/>
                  <a:pt x="272" y="11"/>
                </a:cubicBezTo>
                <a:cubicBezTo>
                  <a:pt x="39" y="87"/>
                  <a:pt x="1" y="605"/>
                  <a:pt x="189" y="1165"/>
                </a:cubicBezTo>
                <a:cubicBezTo>
                  <a:pt x="361" y="1675"/>
                  <a:pt x="660" y="2044"/>
                  <a:pt x="889" y="2044"/>
                </a:cubicBezTo>
                <a:cubicBezTo>
                  <a:pt x="911" y="2044"/>
                  <a:pt x="932" y="2041"/>
                  <a:pt x="952" y="2034"/>
                </a:cubicBezTo>
                <a:cubicBezTo>
                  <a:pt x="1186" y="1954"/>
                  <a:pt x="1224" y="1439"/>
                  <a:pt x="1036" y="880"/>
                </a:cubicBezTo>
                <a:cubicBezTo>
                  <a:pt x="864" y="370"/>
                  <a:pt x="564" y="0"/>
                  <a:pt x="335" y="0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1"/>
          <p:cNvSpPr/>
          <p:nvPr/>
        </p:nvSpPr>
        <p:spPr>
          <a:xfrm flipH="1">
            <a:off x="5762958" y="665183"/>
            <a:ext cx="113701" cy="190257"/>
          </a:xfrm>
          <a:custGeom>
            <a:avLst/>
            <a:gdLst/>
            <a:ahLst/>
            <a:cxnLst/>
            <a:rect l="l" t="t" r="r" b="b"/>
            <a:pathLst>
              <a:path w="1154" h="1931" extrusionOk="0">
                <a:moveTo>
                  <a:pt x="314" y="1"/>
                </a:moveTo>
                <a:cubicBezTo>
                  <a:pt x="294" y="1"/>
                  <a:pt x="274" y="4"/>
                  <a:pt x="256" y="10"/>
                </a:cubicBezTo>
                <a:cubicBezTo>
                  <a:pt x="35" y="84"/>
                  <a:pt x="0" y="572"/>
                  <a:pt x="176" y="1100"/>
                </a:cubicBezTo>
                <a:cubicBezTo>
                  <a:pt x="339" y="1582"/>
                  <a:pt x="623" y="1931"/>
                  <a:pt x="839" y="1931"/>
                </a:cubicBezTo>
                <a:cubicBezTo>
                  <a:pt x="859" y="1931"/>
                  <a:pt x="879" y="1928"/>
                  <a:pt x="897" y="1921"/>
                </a:cubicBezTo>
                <a:cubicBezTo>
                  <a:pt x="1118" y="1848"/>
                  <a:pt x="1154" y="1358"/>
                  <a:pt x="974" y="832"/>
                </a:cubicBezTo>
                <a:cubicBezTo>
                  <a:pt x="814" y="349"/>
                  <a:pt x="530" y="1"/>
                  <a:pt x="314" y="1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1"/>
          <p:cNvSpPr/>
          <p:nvPr/>
        </p:nvSpPr>
        <p:spPr>
          <a:xfrm flipH="1">
            <a:off x="5936454" y="685972"/>
            <a:ext cx="300706" cy="308982"/>
          </a:xfrm>
          <a:custGeom>
            <a:avLst/>
            <a:gdLst/>
            <a:ahLst/>
            <a:cxnLst/>
            <a:rect l="l" t="t" r="r" b="b"/>
            <a:pathLst>
              <a:path w="3052" h="3136" extrusionOk="0">
                <a:moveTo>
                  <a:pt x="2467" y="1368"/>
                </a:moveTo>
                <a:cubicBezTo>
                  <a:pt x="2560" y="1368"/>
                  <a:pt x="2639" y="1374"/>
                  <a:pt x="2713" y="1391"/>
                </a:cubicBezTo>
                <a:cubicBezTo>
                  <a:pt x="2745" y="1397"/>
                  <a:pt x="2777" y="1407"/>
                  <a:pt x="2809" y="1419"/>
                </a:cubicBezTo>
                <a:cubicBezTo>
                  <a:pt x="2838" y="1611"/>
                  <a:pt x="2838" y="1783"/>
                  <a:pt x="2819" y="1950"/>
                </a:cubicBezTo>
                <a:cubicBezTo>
                  <a:pt x="2796" y="2090"/>
                  <a:pt x="2761" y="2218"/>
                  <a:pt x="2713" y="2339"/>
                </a:cubicBezTo>
                <a:cubicBezTo>
                  <a:pt x="2675" y="2423"/>
                  <a:pt x="2630" y="2499"/>
                  <a:pt x="2576" y="2569"/>
                </a:cubicBezTo>
                <a:cubicBezTo>
                  <a:pt x="2528" y="2634"/>
                  <a:pt x="2474" y="2688"/>
                  <a:pt x="2416" y="2736"/>
                </a:cubicBezTo>
                <a:cubicBezTo>
                  <a:pt x="2352" y="2780"/>
                  <a:pt x="2288" y="2815"/>
                  <a:pt x="2221" y="2848"/>
                </a:cubicBezTo>
                <a:cubicBezTo>
                  <a:pt x="2145" y="2876"/>
                  <a:pt x="2071" y="2899"/>
                  <a:pt x="1991" y="2911"/>
                </a:cubicBezTo>
                <a:cubicBezTo>
                  <a:pt x="1946" y="2918"/>
                  <a:pt x="1902" y="2921"/>
                  <a:pt x="1853" y="2921"/>
                </a:cubicBezTo>
                <a:cubicBezTo>
                  <a:pt x="1806" y="2921"/>
                  <a:pt x="1757" y="2914"/>
                  <a:pt x="1710" y="2911"/>
                </a:cubicBezTo>
                <a:cubicBezTo>
                  <a:pt x="1608" y="2895"/>
                  <a:pt x="1508" y="2867"/>
                  <a:pt x="1409" y="2825"/>
                </a:cubicBezTo>
                <a:cubicBezTo>
                  <a:pt x="1301" y="2774"/>
                  <a:pt x="1201" y="2716"/>
                  <a:pt x="1106" y="2643"/>
                </a:cubicBezTo>
                <a:cubicBezTo>
                  <a:pt x="987" y="2550"/>
                  <a:pt x="879" y="2439"/>
                  <a:pt x="777" y="2311"/>
                </a:cubicBezTo>
                <a:lnTo>
                  <a:pt x="748" y="2275"/>
                </a:lnTo>
                <a:cubicBezTo>
                  <a:pt x="764" y="2240"/>
                  <a:pt x="774" y="2215"/>
                  <a:pt x="787" y="2190"/>
                </a:cubicBezTo>
                <a:cubicBezTo>
                  <a:pt x="818" y="2132"/>
                  <a:pt x="856" y="2078"/>
                  <a:pt x="908" y="2017"/>
                </a:cubicBezTo>
                <a:cubicBezTo>
                  <a:pt x="991" y="1930"/>
                  <a:pt x="1086" y="1851"/>
                  <a:pt x="1198" y="1774"/>
                </a:cubicBezTo>
                <a:cubicBezTo>
                  <a:pt x="1371" y="1665"/>
                  <a:pt x="1566" y="1569"/>
                  <a:pt x="1783" y="1496"/>
                </a:cubicBezTo>
                <a:cubicBezTo>
                  <a:pt x="1994" y="1426"/>
                  <a:pt x="2198" y="1384"/>
                  <a:pt x="2397" y="1368"/>
                </a:cubicBezTo>
                <a:close/>
                <a:moveTo>
                  <a:pt x="2608" y="0"/>
                </a:moveTo>
                <a:cubicBezTo>
                  <a:pt x="2461" y="122"/>
                  <a:pt x="2301" y="227"/>
                  <a:pt x="2135" y="317"/>
                </a:cubicBezTo>
                <a:cubicBezTo>
                  <a:pt x="1889" y="451"/>
                  <a:pt x="1627" y="553"/>
                  <a:pt x="1359" y="633"/>
                </a:cubicBezTo>
                <a:cubicBezTo>
                  <a:pt x="914" y="764"/>
                  <a:pt x="461" y="841"/>
                  <a:pt x="1" y="901"/>
                </a:cubicBezTo>
                <a:cubicBezTo>
                  <a:pt x="1" y="901"/>
                  <a:pt x="1" y="905"/>
                  <a:pt x="4" y="908"/>
                </a:cubicBezTo>
                <a:cubicBezTo>
                  <a:pt x="74" y="1423"/>
                  <a:pt x="247" y="1898"/>
                  <a:pt x="496" y="2285"/>
                </a:cubicBezTo>
                <a:cubicBezTo>
                  <a:pt x="790" y="2739"/>
                  <a:pt x="1208" y="3039"/>
                  <a:pt x="1642" y="3116"/>
                </a:cubicBezTo>
                <a:cubicBezTo>
                  <a:pt x="1713" y="3129"/>
                  <a:pt x="1783" y="3135"/>
                  <a:pt x="1853" y="3135"/>
                </a:cubicBezTo>
                <a:cubicBezTo>
                  <a:pt x="2014" y="3135"/>
                  <a:pt x="2167" y="3103"/>
                  <a:pt x="2307" y="3042"/>
                </a:cubicBezTo>
                <a:cubicBezTo>
                  <a:pt x="2400" y="3001"/>
                  <a:pt x="2486" y="2950"/>
                  <a:pt x="2579" y="2876"/>
                </a:cubicBezTo>
                <a:cubicBezTo>
                  <a:pt x="2662" y="2806"/>
                  <a:pt x="2742" y="2716"/>
                  <a:pt x="2816" y="2601"/>
                </a:cubicBezTo>
                <a:cubicBezTo>
                  <a:pt x="2892" y="2483"/>
                  <a:pt x="2940" y="2346"/>
                  <a:pt x="2969" y="2256"/>
                </a:cubicBezTo>
                <a:cubicBezTo>
                  <a:pt x="3007" y="2128"/>
                  <a:pt x="3033" y="1985"/>
                  <a:pt x="3042" y="1812"/>
                </a:cubicBezTo>
                <a:cubicBezTo>
                  <a:pt x="3052" y="1684"/>
                  <a:pt x="3046" y="1544"/>
                  <a:pt x="3027" y="1384"/>
                </a:cubicBezTo>
                <a:cubicBezTo>
                  <a:pt x="3010" y="1243"/>
                  <a:pt x="2981" y="1093"/>
                  <a:pt x="2940" y="927"/>
                </a:cubicBezTo>
                <a:cubicBezTo>
                  <a:pt x="2860" y="624"/>
                  <a:pt x="2748" y="326"/>
                  <a:pt x="2636" y="52"/>
                </a:cubicBezTo>
                <a:cubicBezTo>
                  <a:pt x="2630" y="32"/>
                  <a:pt x="2620" y="16"/>
                  <a:pt x="2608" y="0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41"/>
          <p:cNvSpPr/>
          <p:nvPr/>
        </p:nvSpPr>
        <p:spPr>
          <a:xfrm>
            <a:off x="6589646" y="3501939"/>
            <a:ext cx="627282" cy="454319"/>
          </a:xfrm>
          <a:custGeom>
            <a:avLst/>
            <a:gdLst/>
            <a:ahLst/>
            <a:cxnLst/>
            <a:rect l="l" t="t" r="r" b="b"/>
            <a:pathLst>
              <a:path w="5745" h="4161" extrusionOk="0">
                <a:moveTo>
                  <a:pt x="4589" y="0"/>
                </a:moveTo>
                <a:cubicBezTo>
                  <a:pt x="4528" y="0"/>
                  <a:pt x="4467" y="0"/>
                  <a:pt x="4407" y="3"/>
                </a:cubicBezTo>
                <a:cubicBezTo>
                  <a:pt x="4215" y="16"/>
                  <a:pt x="4010" y="49"/>
                  <a:pt x="3767" y="102"/>
                </a:cubicBezTo>
                <a:cubicBezTo>
                  <a:pt x="3575" y="144"/>
                  <a:pt x="3365" y="205"/>
                  <a:pt x="3128" y="288"/>
                </a:cubicBezTo>
                <a:cubicBezTo>
                  <a:pt x="2710" y="432"/>
                  <a:pt x="2323" y="608"/>
                  <a:pt x="1978" y="812"/>
                </a:cubicBezTo>
                <a:cubicBezTo>
                  <a:pt x="1803" y="914"/>
                  <a:pt x="1652" y="1022"/>
                  <a:pt x="1515" y="1144"/>
                </a:cubicBezTo>
                <a:cubicBezTo>
                  <a:pt x="1291" y="1348"/>
                  <a:pt x="1077" y="1598"/>
                  <a:pt x="860" y="1908"/>
                </a:cubicBezTo>
                <a:cubicBezTo>
                  <a:pt x="505" y="2419"/>
                  <a:pt x="227" y="3026"/>
                  <a:pt x="10" y="3768"/>
                </a:cubicBezTo>
                <a:cubicBezTo>
                  <a:pt x="0" y="3802"/>
                  <a:pt x="7" y="3841"/>
                  <a:pt x="26" y="3879"/>
                </a:cubicBezTo>
                <a:cubicBezTo>
                  <a:pt x="48" y="3917"/>
                  <a:pt x="89" y="3947"/>
                  <a:pt x="132" y="3956"/>
                </a:cubicBezTo>
                <a:cubicBezTo>
                  <a:pt x="141" y="3960"/>
                  <a:pt x="154" y="3963"/>
                  <a:pt x="166" y="3963"/>
                </a:cubicBezTo>
                <a:cubicBezTo>
                  <a:pt x="173" y="3963"/>
                  <a:pt x="182" y="3960"/>
                  <a:pt x="192" y="3960"/>
                </a:cubicBezTo>
                <a:cubicBezTo>
                  <a:pt x="198" y="3963"/>
                  <a:pt x="208" y="3966"/>
                  <a:pt x="217" y="3966"/>
                </a:cubicBezTo>
                <a:cubicBezTo>
                  <a:pt x="319" y="3982"/>
                  <a:pt x="422" y="4001"/>
                  <a:pt x="521" y="4017"/>
                </a:cubicBezTo>
                <a:cubicBezTo>
                  <a:pt x="930" y="4087"/>
                  <a:pt x="1349" y="4160"/>
                  <a:pt x="1767" y="4160"/>
                </a:cubicBezTo>
                <a:cubicBezTo>
                  <a:pt x="1866" y="4160"/>
                  <a:pt x="1965" y="4157"/>
                  <a:pt x="2064" y="4147"/>
                </a:cubicBezTo>
                <a:cubicBezTo>
                  <a:pt x="2345" y="4122"/>
                  <a:pt x="2636" y="4055"/>
                  <a:pt x="2953" y="3937"/>
                </a:cubicBezTo>
                <a:cubicBezTo>
                  <a:pt x="3202" y="3845"/>
                  <a:pt x="3451" y="3723"/>
                  <a:pt x="3694" y="3579"/>
                </a:cubicBezTo>
                <a:cubicBezTo>
                  <a:pt x="4161" y="3298"/>
                  <a:pt x="4575" y="2917"/>
                  <a:pt x="4886" y="2483"/>
                </a:cubicBezTo>
                <a:cubicBezTo>
                  <a:pt x="5007" y="2307"/>
                  <a:pt x="5116" y="2128"/>
                  <a:pt x="5234" y="1927"/>
                </a:cubicBezTo>
                <a:cubicBezTo>
                  <a:pt x="5362" y="1700"/>
                  <a:pt x="5457" y="1509"/>
                  <a:pt x="5534" y="1323"/>
                </a:cubicBezTo>
                <a:cubicBezTo>
                  <a:pt x="5745" y="796"/>
                  <a:pt x="5713" y="428"/>
                  <a:pt x="5445" y="230"/>
                </a:cubicBezTo>
                <a:cubicBezTo>
                  <a:pt x="5231" y="74"/>
                  <a:pt x="4950" y="0"/>
                  <a:pt x="4589" y="0"/>
                </a:cubicBezTo>
                <a:close/>
              </a:path>
            </a:pathLst>
          </a:custGeom>
          <a:solidFill>
            <a:srgbClr val="B7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41"/>
          <p:cNvSpPr/>
          <p:nvPr/>
        </p:nvSpPr>
        <p:spPr>
          <a:xfrm>
            <a:off x="6618907" y="3564063"/>
            <a:ext cx="542334" cy="361621"/>
          </a:xfrm>
          <a:custGeom>
            <a:avLst/>
            <a:gdLst/>
            <a:ahLst/>
            <a:cxnLst/>
            <a:rect l="l" t="t" r="r" b="b"/>
            <a:pathLst>
              <a:path w="4967" h="3312" extrusionOk="0">
                <a:moveTo>
                  <a:pt x="4906" y="0"/>
                </a:moveTo>
                <a:cubicBezTo>
                  <a:pt x="4899" y="0"/>
                  <a:pt x="4893" y="3"/>
                  <a:pt x="4890" y="3"/>
                </a:cubicBezTo>
                <a:cubicBezTo>
                  <a:pt x="4055" y="406"/>
                  <a:pt x="3257" y="869"/>
                  <a:pt x="2477" y="1368"/>
                </a:cubicBezTo>
                <a:cubicBezTo>
                  <a:pt x="2279" y="1499"/>
                  <a:pt x="2081" y="1627"/>
                  <a:pt x="1883" y="1757"/>
                </a:cubicBezTo>
                <a:cubicBezTo>
                  <a:pt x="1681" y="1885"/>
                  <a:pt x="1486" y="2013"/>
                  <a:pt x="1291" y="2147"/>
                </a:cubicBezTo>
                <a:cubicBezTo>
                  <a:pt x="1100" y="2282"/>
                  <a:pt x="902" y="2409"/>
                  <a:pt x="710" y="2537"/>
                </a:cubicBezTo>
                <a:cubicBezTo>
                  <a:pt x="508" y="2671"/>
                  <a:pt x="311" y="2812"/>
                  <a:pt x="113" y="2946"/>
                </a:cubicBezTo>
                <a:cubicBezTo>
                  <a:pt x="20" y="3007"/>
                  <a:pt x="1" y="3137"/>
                  <a:pt x="64" y="3227"/>
                </a:cubicBezTo>
                <a:cubicBezTo>
                  <a:pt x="94" y="3269"/>
                  <a:pt x="138" y="3298"/>
                  <a:pt x="189" y="3307"/>
                </a:cubicBezTo>
                <a:cubicBezTo>
                  <a:pt x="202" y="3310"/>
                  <a:pt x="217" y="3311"/>
                  <a:pt x="232" y="3311"/>
                </a:cubicBezTo>
                <a:cubicBezTo>
                  <a:pt x="272" y="3311"/>
                  <a:pt x="315" y="3301"/>
                  <a:pt x="343" y="3276"/>
                </a:cubicBezTo>
                <a:cubicBezTo>
                  <a:pt x="505" y="3131"/>
                  <a:pt x="672" y="2994"/>
                  <a:pt x="837" y="2857"/>
                </a:cubicBezTo>
                <a:cubicBezTo>
                  <a:pt x="1010" y="2716"/>
                  <a:pt x="1176" y="2572"/>
                  <a:pt x="1349" y="2435"/>
                </a:cubicBezTo>
                <a:cubicBezTo>
                  <a:pt x="1700" y="2157"/>
                  <a:pt x="2055" y="1888"/>
                  <a:pt x="2419" y="1630"/>
                </a:cubicBezTo>
                <a:cubicBezTo>
                  <a:pt x="2598" y="1499"/>
                  <a:pt x="2784" y="1371"/>
                  <a:pt x="2969" y="1246"/>
                </a:cubicBezTo>
                <a:cubicBezTo>
                  <a:pt x="3154" y="1121"/>
                  <a:pt x="3340" y="1000"/>
                  <a:pt x="3528" y="882"/>
                </a:cubicBezTo>
                <a:cubicBezTo>
                  <a:pt x="3899" y="652"/>
                  <a:pt x="4276" y="438"/>
                  <a:pt x="4659" y="236"/>
                </a:cubicBezTo>
                <a:lnTo>
                  <a:pt x="4659" y="236"/>
                </a:lnTo>
                <a:cubicBezTo>
                  <a:pt x="4659" y="236"/>
                  <a:pt x="4659" y="236"/>
                  <a:pt x="4658" y="237"/>
                </a:cubicBezTo>
                <a:lnTo>
                  <a:pt x="4658" y="237"/>
                </a:lnTo>
                <a:cubicBezTo>
                  <a:pt x="4746" y="190"/>
                  <a:pt x="4837" y="146"/>
                  <a:pt x="4925" y="102"/>
                </a:cubicBezTo>
                <a:cubicBezTo>
                  <a:pt x="4950" y="89"/>
                  <a:pt x="4966" y="64"/>
                  <a:pt x="4956" y="36"/>
                </a:cubicBezTo>
                <a:cubicBezTo>
                  <a:pt x="4950" y="16"/>
                  <a:pt x="4928" y="0"/>
                  <a:pt x="4906" y="0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41"/>
          <p:cNvSpPr/>
          <p:nvPr/>
        </p:nvSpPr>
        <p:spPr>
          <a:xfrm>
            <a:off x="6989153" y="3544847"/>
            <a:ext cx="95976" cy="115299"/>
          </a:xfrm>
          <a:custGeom>
            <a:avLst/>
            <a:gdLst/>
            <a:ahLst/>
            <a:cxnLst/>
            <a:rect l="l" t="t" r="r" b="b"/>
            <a:pathLst>
              <a:path w="879" h="1056" extrusionOk="0">
                <a:moveTo>
                  <a:pt x="818" y="1"/>
                </a:moveTo>
                <a:cubicBezTo>
                  <a:pt x="801" y="1"/>
                  <a:pt x="789" y="10"/>
                  <a:pt x="776" y="20"/>
                </a:cubicBezTo>
                <a:cubicBezTo>
                  <a:pt x="706" y="90"/>
                  <a:pt x="639" y="160"/>
                  <a:pt x="571" y="234"/>
                </a:cubicBezTo>
                <a:cubicBezTo>
                  <a:pt x="502" y="307"/>
                  <a:pt x="437" y="384"/>
                  <a:pt x="377" y="461"/>
                </a:cubicBezTo>
                <a:cubicBezTo>
                  <a:pt x="245" y="617"/>
                  <a:pt x="121" y="780"/>
                  <a:pt x="15" y="955"/>
                </a:cubicBezTo>
                <a:cubicBezTo>
                  <a:pt x="0" y="981"/>
                  <a:pt x="12" y="1020"/>
                  <a:pt x="35" y="1039"/>
                </a:cubicBezTo>
                <a:cubicBezTo>
                  <a:pt x="46" y="1049"/>
                  <a:pt x="61" y="1056"/>
                  <a:pt x="77" y="1056"/>
                </a:cubicBezTo>
                <a:cubicBezTo>
                  <a:pt x="80" y="1056"/>
                  <a:pt x="83" y="1056"/>
                  <a:pt x="86" y="1055"/>
                </a:cubicBezTo>
                <a:cubicBezTo>
                  <a:pt x="102" y="1055"/>
                  <a:pt x="124" y="1045"/>
                  <a:pt x="134" y="1029"/>
                </a:cubicBezTo>
                <a:cubicBezTo>
                  <a:pt x="169" y="978"/>
                  <a:pt x="201" y="924"/>
                  <a:pt x="236" y="873"/>
                </a:cubicBezTo>
                <a:lnTo>
                  <a:pt x="233" y="873"/>
                </a:lnTo>
                <a:cubicBezTo>
                  <a:pt x="319" y="738"/>
                  <a:pt x="412" y="604"/>
                  <a:pt x="511" y="476"/>
                </a:cubicBezTo>
                <a:cubicBezTo>
                  <a:pt x="617" y="339"/>
                  <a:pt x="735" y="212"/>
                  <a:pt x="856" y="87"/>
                </a:cubicBezTo>
                <a:cubicBezTo>
                  <a:pt x="878" y="67"/>
                  <a:pt x="872" y="32"/>
                  <a:pt x="850" y="13"/>
                </a:cubicBezTo>
                <a:cubicBezTo>
                  <a:pt x="840" y="7"/>
                  <a:pt x="831" y="1"/>
                  <a:pt x="81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41"/>
          <p:cNvSpPr/>
          <p:nvPr/>
        </p:nvSpPr>
        <p:spPr>
          <a:xfrm>
            <a:off x="6803102" y="3595398"/>
            <a:ext cx="108205" cy="182011"/>
          </a:xfrm>
          <a:custGeom>
            <a:avLst/>
            <a:gdLst/>
            <a:ahLst/>
            <a:cxnLst/>
            <a:rect l="l" t="t" r="r" b="b"/>
            <a:pathLst>
              <a:path w="991" h="1667" extrusionOk="0">
                <a:moveTo>
                  <a:pt x="933" y="1"/>
                </a:moveTo>
                <a:cubicBezTo>
                  <a:pt x="918" y="1"/>
                  <a:pt x="902" y="7"/>
                  <a:pt x="892" y="17"/>
                </a:cubicBezTo>
                <a:cubicBezTo>
                  <a:pt x="691" y="228"/>
                  <a:pt x="519" y="458"/>
                  <a:pt x="362" y="700"/>
                </a:cubicBezTo>
                <a:cubicBezTo>
                  <a:pt x="282" y="831"/>
                  <a:pt x="209" y="966"/>
                  <a:pt x="141" y="1103"/>
                </a:cubicBezTo>
                <a:cubicBezTo>
                  <a:pt x="109" y="1173"/>
                  <a:pt x="81" y="1247"/>
                  <a:pt x="55" y="1321"/>
                </a:cubicBezTo>
                <a:cubicBezTo>
                  <a:pt x="32" y="1390"/>
                  <a:pt x="13" y="1464"/>
                  <a:pt x="4" y="1538"/>
                </a:cubicBezTo>
                <a:cubicBezTo>
                  <a:pt x="1" y="1566"/>
                  <a:pt x="4" y="1595"/>
                  <a:pt x="23" y="1620"/>
                </a:cubicBezTo>
                <a:cubicBezTo>
                  <a:pt x="39" y="1643"/>
                  <a:pt x="65" y="1659"/>
                  <a:pt x="90" y="1666"/>
                </a:cubicBezTo>
                <a:cubicBezTo>
                  <a:pt x="96" y="1667"/>
                  <a:pt x="101" y="1667"/>
                  <a:pt x="107" y="1667"/>
                </a:cubicBezTo>
                <a:cubicBezTo>
                  <a:pt x="161" y="1667"/>
                  <a:pt x="206" y="1628"/>
                  <a:pt x="218" y="1576"/>
                </a:cubicBezTo>
                <a:cubicBezTo>
                  <a:pt x="234" y="1502"/>
                  <a:pt x="247" y="1429"/>
                  <a:pt x="266" y="1355"/>
                </a:cubicBezTo>
                <a:cubicBezTo>
                  <a:pt x="282" y="1285"/>
                  <a:pt x="301" y="1218"/>
                  <a:pt x="324" y="1151"/>
                </a:cubicBezTo>
                <a:cubicBezTo>
                  <a:pt x="362" y="1039"/>
                  <a:pt x="407" y="930"/>
                  <a:pt x="458" y="825"/>
                </a:cubicBezTo>
                <a:cubicBezTo>
                  <a:pt x="509" y="719"/>
                  <a:pt x="566" y="617"/>
                  <a:pt x="630" y="518"/>
                </a:cubicBezTo>
                <a:cubicBezTo>
                  <a:pt x="732" y="365"/>
                  <a:pt x="844" y="218"/>
                  <a:pt x="972" y="84"/>
                </a:cubicBezTo>
                <a:cubicBezTo>
                  <a:pt x="991" y="64"/>
                  <a:pt x="985" y="29"/>
                  <a:pt x="966" y="10"/>
                </a:cubicBezTo>
                <a:cubicBezTo>
                  <a:pt x="956" y="4"/>
                  <a:pt x="943" y="1"/>
                  <a:pt x="933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41"/>
          <p:cNvSpPr/>
          <p:nvPr/>
        </p:nvSpPr>
        <p:spPr>
          <a:xfrm>
            <a:off x="6998107" y="3643220"/>
            <a:ext cx="139323" cy="23584"/>
          </a:xfrm>
          <a:custGeom>
            <a:avLst/>
            <a:gdLst/>
            <a:ahLst/>
            <a:cxnLst/>
            <a:rect l="l" t="t" r="r" b="b"/>
            <a:pathLst>
              <a:path w="1276" h="216" extrusionOk="0">
                <a:moveTo>
                  <a:pt x="81" y="1"/>
                </a:moveTo>
                <a:cubicBezTo>
                  <a:pt x="65" y="1"/>
                  <a:pt x="48" y="7"/>
                  <a:pt x="39" y="13"/>
                </a:cubicBezTo>
                <a:cubicBezTo>
                  <a:pt x="23" y="26"/>
                  <a:pt x="10" y="42"/>
                  <a:pt x="7" y="61"/>
                </a:cubicBezTo>
                <a:cubicBezTo>
                  <a:pt x="1" y="103"/>
                  <a:pt x="26" y="141"/>
                  <a:pt x="68" y="150"/>
                </a:cubicBezTo>
                <a:cubicBezTo>
                  <a:pt x="269" y="193"/>
                  <a:pt x="475" y="216"/>
                  <a:pt x="681" y="216"/>
                </a:cubicBezTo>
                <a:cubicBezTo>
                  <a:pt x="864" y="216"/>
                  <a:pt x="1048" y="198"/>
                  <a:pt x="1228" y="160"/>
                </a:cubicBezTo>
                <a:cubicBezTo>
                  <a:pt x="1241" y="157"/>
                  <a:pt x="1253" y="154"/>
                  <a:pt x="1263" y="141"/>
                </a:cubicBezTo>
                <a:cubicBezTo>
                  <a:pt x="1272" y="131"/>
                  <a:pt x="1275" y="119"/>
                  <a:pt x="1275" y="103"/>
                </a:cubicBezTo>
                <a:cubicBezTo>
                  <a:pt x="1275" y="90"/>
                  <a:pt x="1269" y="77"/>
                  <a:pt x="1256" y="67"/>
                </a:cubicBezTo>
                <a:cubicBezTo>
                  <a:pt x="1247" y="61"/>
                  <a:pt x="1231" y="54"/>
                  <a:pt x="1218" y="54"/>
                </a:cubicBezTo>
                <a:cubicBezTo>
                  <a:pt x="1122" y="74"/>
                  <a:pt x="1026" y="90"/>
                  <a:pt x="927" y="97"/>
                </a:cubicBezTo>
                <a:cubicBezTo>
                  <a:pt x="871" y="100"/>
                  <a:pt x="815" y="102"/>
                  <a:pt x="759" y="102"/>
                </a:cubicBezTo>
                <a:cubicBezTo>
                  <a:pt x="719" y="102"/>
                  <a:pt x="679" y="101"/>
                  <a:pt x="640" y="100"/>
                </a:cubicBezTo>
                <a:lnTo>
                  <a:pt x="630" y="100"/>
                </a:lnTo>
                <a:cubicBezTo>
                  <a:pt x="547" y="93"/>
                  <a:pt x="464" y="84"/>
                  <a:pt x="381" y="70"/>
                </a:cubicBezTo>
                <a:cubicBezTo>
                  <a:pt x="285" y="54"/>
                  <a:pt x="190" y="29"/>
                  <a:pt x="97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41"/>
          <p:cNvSpPr/>
          <p:nvPr/>
        </p:nvSpPr>
        <p:spPr>
          <a:xfrm>
            <a:off x="6824066" y="3732859"/>
            <a:ext cx="207675" cy="46622"/>
          </a:xfrm>
          <a:custGeom>
            <a:avLst/>
            <a:gdLst/>
            <a:ahLst/>
            <a:cxnLst/>
            <a:rect l="l" t="t" r="r" b="b"/>
            <a:pathLst>
              <a:path w="1902" h="427" extrusionOk="0">
                <a:moveTo>
                  <a:pt x="1841" y="0"/>
                </a:moveTo>
                <a:cubicBezTo>
                  <a:pt x="1834" y="0"/>
                  <a:pt x="1828" y="0"/>
                  <a:pt x="1822" y="4"/>
                </a:cubicBezTo>
                <a:cubicBezTo>
                  <a:pt x="1617" y="90"/>
                  <a:pt x="1403" y="157"/>
                  <a:pt x="1186" y="205"/>
                </a:cubicBezTo>
                <a:lnTo>
                  <a:pt x="1189" y="205"/>
                </a:lnTo>
                <a:cubicBezTo>
                  <a:pt x="978" y="247"/>
                  <a:pt x="765" y="272"/>
                  <a:pt x="551" y="272"/>
                </a:cubicBezTo>
                <a:cubicBezTo>
                  <a:pt x="506" y="272"/>
                  <a:pt x="461" y="271"/>
                  <a:pt x="415" y="269"/>
                </a:cubicBezTo>
                <a:cubicBezTo>
                  <a:pt x="317" y="263"/>
                  <a:pt x="218" y="253"/>
                  <a:pt x="119" y="234"/>
                </a:cubicBezTo>
                <a:cubicBezTo>
                  <a:pt x="113" y="233"/>
                  <a:pt x="107" y="232"/>
                  <a:pt x="101" y="232"/>
                </a:cubicBezTo>
                <a:cubicBezTo>
                  <a:pt x="56" y="232"/>
                  <a:pt x="16" y="265"/>
                  <a:pt x="7" y="311"/>
                </a:cubicBezTo>
                <a:cubicBezTo>
                  <a:pt x="1" y="336"/>
                  <a:pt x="7" y="365"/>
                  <a:pt x="23" y="384"/>
                </a:cubicBezTo>
                <a:cubicBezTo>
                  <a:pt x="42" y="416"/>
                  <a:pt x="74" y="426"/>
                  <a:pt x="109" y="426"/>
                </a:cubicBezTo>
                <a:cubicBezTo>
                  <a:pt x="144" y="427"/>
                  <a:pt x="179" y="427"/>
                  <a:pt x="214" y="427"/>
                </a:cubicBezTo>
                <a:cubicBezTo>
                  <a:pt x="329" y="427"/>
                  <a:pt x="444" y="423"/>
                  <a:pt x="560" y="413"/>
                </a:cubicBezTo>
                <a:cubicBezTo>
                  <a:pt x="710" y="403"/>
                  <a:pt x="863" y="381"/>
                  <a:pt x="1010" y="355"/>
                </a:cubicBezTo>
                <a:cubicBezTo>
                  <a:pt x="1301" y="301"/>
                  <a:pt x="1585" y="215"/>
                  <a:pt x="1860" y="103"/>
                </a:cubicBezTo>
                <a:cubicBezTo>
                  <a:pt x="1886" y="90"/>
                  <a:pt x="1902" y="65"/>
                  <a:pt x="1889" y="36"/>
                </a:cubicBezTo>
                <a:cubicBezTo>
                  <a:pt x="1882" y="16"/>
                  <a:pt x="1863" y="0"/>
                  <a:pt x="1841" y="0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41"/>
          <p:cNvSpPr/>
          <p:nvPr/>
        </p:nvSpPr>
        <p:spPr>
          <a:xfrm>
            <a:off x="6473800" y="3470167"/>
            <a:ext cx="324942" cy="449842"/>
          </a:xfrm>
          <a:custGeom>
            <a:avLst/>
            <a:gdLst/>
            <a:ahLst/>
            <a:cxnLst/>
            <a:rect l="l" t="t" r="r" b="b"/>
            <a:pathLst>
              <a:path w="2976" h="4120" extrusionOk="0">
                <a:moveTo>
                  <a:pt x="1749" y="1"/>
                </a:moveTo>
                <a:cubicBezTo>
                  <a:pt x="1684" y="1"/>
                  <a:pt x="1620" y="4"/>
                  <a:pt x="1560" y="7"/>
                </a:cubicBezTo>
                <a:cubicBezTo>
                  <a:pt x="1361" y="23"/>
                  <a:pt x="1199" y="67"/>
                  <a:pt x="1058" y="148"/>
                </a:cubicBezTo>
                <a:cubicBezTo>
                  <a:pt x="927" y="218"/>
                  <a:pt x="812" y="327"/>
                  <a:pt x="719" y="467"/>
                </a:cubicBezTo>
                <a:cubicBezTo>
                  <a:pt x="637" y="582"/>
                  <a:pt x="572" y="726"/>
                  <a:pt x="522" y="905"/>
                </a:cubicBezTo>
                <a:cubicBezTo>
                  <a:pt x="476" y="1052"/>
                  <a:pt x="445" y="1218"/>
                  <a:pt x="416" y="1432"/>
                </a:cubicBezTo>
                <a:cubicBezTo>
                  <a:pt x="393" y="1611"/>
                  <a:pt x="377" y="1787"/>
                  <a:pt x="364" y="1994"/>
                </a:cubicBezTo>
                <a:lnTo>
                  <a:pt x="352" y="2151"/>
                </a:lnTo>
                <a:cubicBezTo>
                  <a:pt x="333" y="2471"/>
                  <a:pt x="307" y="2800"/>
                  <a:pt x="246" y="3119"/>
                </a:cubicBezTo>
                <a:cubicBezTo>
                  <a:pt x="208" y="3304"/>
                  <a:pt x="160" y="3465"/>
                  <a:pt x="96" y="3605"/>
                </a:cubicBezTo>
                <a:cubicBezTo>
                  <a:pt x="77" y="3640"/>
                  <a:pt x="61" y="3675"/>
                  <a:pt x="38" y="3707"/>
                </a:cubicBezTo>
                <a:cubicBezTo>
                  <a:pt x="0" y="3771"/>
                  <a:pt x="4" y="3844"/>
                  <a:pt x="48" y="3899"/>
                </a:cubicBezTo>
                <a:cubicBezTo>
                  <a:pt x="32" y="3928"/>
                  <a:pt x="29" y="3959"/>
                  <a:pt x="38" y="3991"/>
                </a:cubicBezTo>
                <a:cubicBezTo>
                  <a:pt x="45" y="4030"/>
                  <a:pt x="71" y="4068"/>
                  <a:pt x="103" y="4090"/>
                </a:cubicBezTo>
                <a:cubicBezTo>
                  <a:pt x="131" y="4109"/>
                  <a:pt x="163" y="4119"/>
                  <a:pt x="196" y="4119"/>
                </a:cubicBezTo>
                <a:cubicBezTo>
                  <a:pt x="205" y="4119"/>
                  <a:pt x="215" y="4119"/>
                  <a:pt x="224" y="4116"/>
                </a:cubicBezTo>
                <a:cubicBezTo>
                  <a:pt x="537" y="4014"/>
                  <a:pt x="790" y="3915"/>
                  <a:pt x="1023" y="3800"/>
                </a:cubicBezTo>
                <a:cubicBezTo>
                  <a:pt x="1269" y="3678"/>
                  <a:pt x="1508" y="3525"/>
                  <a:pt x="1732" y="3349"/>
                </a:cubicBezTo>
                <a:cubicBezTo>
                  <a:pt x="2048" y="3103"/>
                  <a:pt x="2317" y="2806"/>
                  <a:pt x="2525" y="2464"/>
                </a:cubicBezTo>
                <a:cubicBezTo>
                  <a:pt x="2713" y="2151"/>
                  <a:pt x="2847" y="1835"/>
                  <a:pt x="2918" y="1521"/>
                </a:cubicBezTo>
                <a:cubicBezTo>
                  <a:pt x="2956" y="1349"/>
                  <a:pt x="2975" y="1195"/>
                  <a:pt x="2969" y="1049"/>
                </a:cubicBezTo>
                <a:cubicBezTo>
                  <a:pt x="2966" y="889"/>
                  <a:pt x="2937" y="742"/>
                  <a:pt x="2880" y="604"/>
                </a:cubicBezTo>
                <a:cubicBezTo>
                  <a:pt x="2828" y="477"/>
                  <a:pt x="2742" y="365"/>
                  <a:pt x="2617" y="256"/>
                </a:cubicBezTo>
                <a:cubicBezTo>
                  <a:pt x="2508" y="163"/>
                  <a:pt x="2365" y="93"/>
                  <a:pt x="2189" y="52"/>
                </a:cubicBezTo>
                <a:cubicBezTo>
                  <a:pt x="2055" y="17"/>
                  <a:pt x="1911" y="1"/>
                  <a:pt x="1749" y="1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41"/>
          <p:cNvSpPr/>
          <p:nvPr/>
        </p:nvSpPr>
        <p:spPr>
          <a:xfrm>
            <a:off x="6565516" y="3527706"/>
            <a:ext cx="188458" cy="53501"/>
          </a:xfrm>
          <a:custGeom>
            <a:avLst/>
            <a:gdLst/>
            <a:ahLst/>
            <a:cxnLst/>
            <a:rect l="l" t="t" r="r" b="b"/>
            <a:pathLst>
              <a:path w="1726" h="490" extrusionOk="0">
                <a:moveTo>
                  <a:pt x="71" y="0"/>
                </a:moveTo>
                <a:cubicBezTo>
                  <a:pt x="52" y="0"/>
                  <a:pt x="30" y="13"/>
                  <a:pt x="20" y="30"/>
                </a:cubicBezTo>
                <a:cubicBezTo>
                  <a:pt x="1" y="58"/>
                  <a:pt x="7" y="93"/>
                  <a:pt x="36" y="115"/>
                </a:cubicBezTo>
                <a:cubicBezTo>
                  <a:pt x="148" y="205"/>
                  <a:pt x="260" y="276"/>
                  <a:pt x="384" y="333"/>
                </a:cubicBezTo>
                <a:cubicBezTo>
                  <a:pt x="441" y="362"/>
                  <a:pt x="502" y="384"/>
                  <a:pt x="563" y="407"/>
                </a:cubicBezTo>
                <a:cubicBezTo>
                  <a:pt x="630" y="429"/>
                  <a:pt x="701" y="445"/>
                  <a:pt x="774" y="461"/>
                </a:cubicBezTo>
                <a:cubicBezTo>
                  <a:pt x="866" y="480"/>
                  <a:pt x="972" y="490"/>
                  <a:pt x="1084" y="490"/>
                </a:cubicBezTo>
                <a:lnTo>
                  <a:pt x="1189" y="490"/>
                </a:lnTo>
                <a:cubicBezTo>
                  <a:pt x="1326" y="480"/>
                  <a:pt x="1471" y="451"/>
                  <a:pt x="1618" y="400"/>
                </a:cubicBezTo>
                <a:cubicBezTo>
                  <a:pt x="1662" y="384"/>
                  <a:pt x="1695" y="339"/>
                  <a:pt x="1710" y="298"/>
                </a:cubicBezTo>
                <a:cubicBezTo>
                  <a:pt x="1726" y="257"/>
                  <a:pt x="1723" y="208"/>
                  <a:pt x="1704" y="167"/>
                </a:cubicBezTo>
                <a:cubicBezTo>
                  <a:pt x="1685" y="122"/>
                  <a:pt x="1649" y="87"/>
                  <a:pt x="1605" y="71"/>
                </a:cubicBezTo>
                <a:cubicBezTo>
                  <a:pt x="1583" y="65"/>
                  <a:pt x="1563" y="62"/>
                  <a:pt x="1544" y="62"/>
                </a:cubicBezTo>
                <a:cubicBezTo>
                  <a:pt x="1534" y="62"/>
                  <a:pt x="1525" y="62"/>
                  <a:pt x="1515" y="65"/>
                </a:cubicBezTo>
                <a:cubicBezTo>
                  <a:pt x="1484" y="71"/>
                  <a:pt x="1455" y="84"/>
                  <a:pt x="1429" y="103"/>
                </a:cubicBezTo>
                <a:cubicBezTo>
                  <a:pt x="1343" y="158"/>
                  <a:pt x="1263" y="196"/>
                  <a:pt x="1180" y="221"/>
                </a:cubicBezTo>
                <a:cubicBezTo>
                  <a:pt x="1084" y="250"/>
                  <a:pt x="991" y="266"/>
                  <a:pt x="899" y="273"/>
                </a:cubicBezTo>
                <a:lnTo>
                  <a:pt x="851" y="273"/>
                </a:lnTo>
                <a:cubicBezTo>
                  <a:pt x="822" y="273"/>
                  <a:pt x="790" y="273"/>
                  <a:pt x="758" y="269"/>
                </a:cubicBezTo>
                <a:cubicBezTo>
                  <a:pt x="698" y="266"/>
                  <a:pt x="636" y="254"/>
                  <a:pt x="579" y="240"/>
                </a:cubicBezTo>
                <a:cubicBezTo>
                  <a:pt x="487" y="221"/>
                  <a:pt x="397" y="186"/>
                  <a:pt x="298" y="138"/>
                </a:cubicBezTo>
                <a:cubicBezTo>
                  <a:pt x="228" y="100"/>
                  <a:pt x="164" y="62"/>
                  <a:pt x="106" y="13"/>
                </a:cubicBezTo>
                <a:cubicBezTo>
                  <a:pt x="96" y="7"/>
                  <a:pt x="84" y="0"/>
                  <a:pt x="71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41"/>
          <p:cNvSpPr/>
          <p:nvPr/>
        </p:nvSpPr>
        <p:spPr>
          <a:xfrm>
            <a:off x="5624997" y="3585354"/>
            <a:ext cx="1627986" cy="1496053"/>
          </a:xfrm>
          <a:custGeom>
            <a:avLst/>
            <a:gdLst/>
            <a:ahLst/>
            <a:cxnLst/>
            <a:rect l="l" t="t" r="r" b="b"/>
            <a:pathLst>
              <a:path w="14910" h="13702" extrusionOk="0">
                <a:moveTo>
                  <a:pt x="4979" y="0"/>
                </a:moveTo>
                <a:cubicBezTo>
                  <a:pt x="4911" y="0"/>
                  <a:pt x="4845" y="3"/>
                  <a:pt x="4777" y="6"/>
                </a:cubicBezTo>
                <a:cubicBezTo>
                  <a:pt x="4320" y="35"/>
                  <a:pt x="3854" y="156"/>
                  <a:pt x="3388" y="358"/>
                </a:cubicBezTo>
                <a:cubicBezTo>
                  <a:pt x="2674" y="674"/>
                  <a:pt x="2013" y="1217"/>
                  <a:pt x="1480" y="1936"/>
                </a:cubicBezTo>
                <a:cubicBezTo>
                  <a:pt x="1240" y="2259"/>
                  <a:pt x="1026" y="2620"/>
                  <a:pt x="825" y="3042"/>
                </a:cubicBezTo>
                <a:cubicBezTo>
                  <a:pt x="646" y="3413"/>
                  <a:pt x="489" y="3821"/>
                  <a:pt x="365" y="4259"/>
                </a:cubicBezTo>
                <a:cubicBezTo>
                  <a:pt x="122" y="5087"/>
                  <a:pt x="0" y="5949"/>
                  <a:pt x="0" y="6822"/>
                </a:cubicBezTo>
                <a:cubicBezTo>
                  <a:pt x="0" y="7234"/>
                  <a:pt x="33" y="7646"/>
                  <a:pt x="93" y="8046"/>
                </a:cubicBezTo>
                <a:cubicBezTo>
                  <a:pt x="160" y="8496"/>
                  <a:pt x="285" y="8943"/>
                  <a:pt x="457" y="9378"/>
                </a:cubicBezTo>
                <a:cubicBezTo>
                  <a:pt x="646" y="9844"/>
                  <a:pt x="898" y="10295"/>
                  <a:pt x="1211" y="10717"/>
                </a:cubicBezTo>
                <a:cubicBezTo>
                  <a:pt x="1515" y="11129"/>
                  <a:pt x="1869" y="11481"/>
                  <a:pt x="2257" y="11761"/>
                </a:cubicBezTo>
                <a:cubicBezTo>
                  <a:pt x="2649" y="12046"/>
                  <a:pt x="3090" y="12238"/>
                  <a:pt x="3525" y="12314"/>
                </a:cubicBezTo>
                <a:cubicBezTo>
                  <a:pt x="3668" y="12340"/>
                  <a:pt x="3819" y="12353"/>
                  <a:pt x="3972" y="12353"/>
                </a:cubicBezTo>
                <a:cubicBezTo>
                  <a:pt x="4049" y="12353"/>
                  <a:pt x="4128" y="12350"/>
                  <a:pt x="4205" y="12343"/>
                </a:cubicBezTo>
                <a:cubicBezTo>
                  <a:pt x="4429" y="12327"/>
                  <a:pt x="4656" y="12273"/>
                  <a:pt x="4905" y="12180"/>
                </a:cubicBezTo>
                <a:cubicBezTo>
                  <a:pt x="5148" y="12091"/>
                  <a:pt x="5397" y="11953"/>
                  <a:pt x="5643" y="11774"/>
                </a:cubicBezTo>
                <a:cubicBezTo>
                  <a:pt x="5806" y="12209"/>
                  <a:pt x="6007" y="12567"/>
                  <a:pt x="6263" y="12864"/>
                </a:cubicBezTo>
                <a:cubicBezTo>
                  <a:pt x="6375" y="12998"/>
                  <a:pt x="6509" y="13123"/>
                  <a:pt x="6659" y="13235"/>
                </a:cubicBezTo>
                <a:cubicBezTo>
                  <a:pt x="6784" y="13330"/>
                  <a:pt x="6927" y="13417"/>
                  <a:pt x="7097" y="13497"/>
                </a:cubicBezTo>
                <a:cubicBezTo>
                  <a:pt x="7378" y="13625"/>
                  <a:pt x="7697" y="13692"/>
                  <a:pt x="8052" y="13702"/>
                </a:cubicBezTo>
                <a:lnTo>
                  <a:pt x="8129" y="13702"/>
                </a:lnTo>
                <a:cubicBezTo>
                  <a:pt x="8426" y="13702"/>
                  <a:pt x="8749" y="13656"/>
                  <a:pt x="9088" y="13567"/>
                </a:cubicBezTo>
                <a:cubicBezTo>
                  <a:pt x="9749" y="13388"/>
                  <a:pt x="10430" y="13056"/>
                  <a:pt x="11171" y="12554"/>
                </a:cubicBezTo>
                <a:cubicBezTo>
                  <a:pt x="11800" y="12123"/>
                  <a:pt x="12379" y="11624"/>
                  <a:pt x="12893" y="11065"/>
                </a:cubicBezTo>
                <a:cubicBezTo>
                  <a:pt x="13139" y="10800"/>
                  <a:pt x="13341" y="10551"/>
                  <a:pt x="13510" y="10304"/>
                </a:cubicBezTo>
                <a:cubicBezTo>
                  <a:pt x="13762" y="9944"/>
                  <a:pt x="13989" y="9528"/>
                  <a:pt x="14210" y="9039"/>
                </a:cubicBezTo>
                <a:cubicBezTo>
                  <a:pt x="14427" y="8554"/>
                  <a:pt x="14599" y="8042"/>
                  <a:pt x="14721" y="7521"/>
                </a:cubicBezTo>
                <a:cubicBezTo>
                  <a:pt x="14845" y="6975"/>
                  <a:pt x="14910" y="6439"/>
                  <a:pt x="14903" y="5924"/>
                </a:cubicBezTo>
                <a:cubicBezTo>
                  <a:pt x="14900" y="5662"/>
                  <a:pt x="14877" y="5396"/>
                  <a:pt x="14836" y="5138"/>
                </a:cubicBezTo>
                <a:cubicBezTo>
                  <a:pt x="14798" y="4892"/>
                  <a:pt x="14737" y="4646"/>
                  <a:pt x="14647" y="4380"/>
                </a:cubicBezTo>
                <a:cubicBezTo>
                  <a:pt x="14481" y="3895"/>
                  <a:pt x="14213" y="3432"/>
                  <a:pt x="13864" y="3042"/>
                </a:cubicBezTo>
                <a:cubicBezTo>
                  <a:pt x="13708" y="2866"/>
                  <a:pt x="13529" y="2706"/>
                  <a:pt x="13331" y="2563"/>
                </a:cubicBezTo>
                <a:cubicBezTo>
                  <a:pt x="13158" y="2438"/>
                  <a:pt x="12966" y="2329"/>
                  <a:pt x="12746" y="2233"/>
                </a:cubicBezTo>
                <a:cubicBezTo>
                  <a:pt x="12385" y="2074"/>
                  <a:pt x="11957" y="1981"/>
                  <a:pt x="11471" y="1949"/>
                </a:cubicBezTo>
                <a:cubicBezTo>
                  <a:pt x="11372" y="1943"/>
                  <a:pt x="11273" y="1939"/>
                  <a:pt x="11177" y="1939"/>
                </a:cubicBezTo>
                <a:cubicBezTo>
                  <a:pt x="10999" y="1939"/>
                  <a:pt x="10807" y="1949"/>
                  <a:pt x="10573" y="1969"/>
                </a:cubicBezTo>
                <a:cubicBezTo>
                  <a:pt x="10302" y="1991"/>
                  <a:pt x="10005" y="2032"/>
                  <a:pt x="9669" y="2090"/>
                </a:cubicBezTo>
                <a:cubicBezTo>
                  <a:pt x="9384" y="2137"/>
                  <a:pt x="9107" y="2195"/>
                  <a:pt x="8775" y="2265"/>
                </a:cubicBezTo>
                <a:cubicBezTo>
                  <a:pt x="8545" y="2103"/>
                  <a:pt x="8315" y="1917"/>
                  <a:pt x="8020" y="1662"/>
                </a:cubicBezTo>
                <a:cubicBezTo>
                  <a:pt x="7931" y="1581"/>
                  <a:pt x="7842" y="1502"/>
                  <a:pt x="7752" y="1422"/>
                </a:cubicBezTo>
                <a:cubicBezTo>
                  <a:pt x="7231" y="952"/>
                  <a:pt x="6691" y="469"/>
                  <a:pt x="6029" y="198"/>
                </a:cubicBezTo>
                <a:cubicBezTo>
                  <a:pt x="5704" y="67"/>
                  <a:pt x="5349" y="0"/>
                  <a:pt x="4979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41"/>
          <p:cNvSpPr/>
          <p:nvPr/>
        </p:nvSpPr>
        <p:spPr>
          <a:xfrm>
            <a:off x="5859417" y="3796730"/>
            <a:ext cx="1393888" cy="1285326"/>
          </a:xfrm>
          <a:custGeom>
            <a:avLst/>
            <a:gdLst/>
            <a:ahLst/>
            <a:cxnLst/>
            <a:rect l="l" t="t" r="r" b="b"/>
            <a:pathLst>
              <a:path w="12766" h="11772" extrusionOk="0">
                <a:moveTo>
                  <a:pt x="9030" y="0"/>
                </a:moveTo>
                <a:cubicBezTo>
                  <a:pt x="8855" y="0"/>
                  <a:pt x="8663" y="10"/>
                  <a:pt x="8426" y="26"/>
                </a:cubicBezTo>
                <a:cubicBezTo>
                  <a:pt x="8468" y="36"/>
                  <a:pt x="8510" y="42"/>
                  <a:pt x="8551" y="52"/>
                </a:cubicBezTo>
                <a:cubicBezTo>
                  <a:pt x="8797" y="109"/>
                  <a:pt x="9040" y="192"/>
                  <a:pt x="9264" y="307"/>
                </a:cubicBezTo>
                <a:cubicBezTo>
                  <a:pt x="9474" y="419"/>
                  <a:pt x="9669" y="553"/>
                  <a:pt x="9845" y="716"/>
                </a:cubicBezTo>
                <a:cubicBezTo>
                  <a:pt x="10014" y="872"/>
                  <a:pt x="10168" y="1055"/>
                  <a:pt x="10296" y="1250"/>
                </a:cubicBezTo>
                <a:cubicBezTo>
                  <a:pt x="10564" y="1662"/>
                  <a:pt x="10731" y="2135"/>
                  <a:pt x="10826" y="2617"/>
                </a:cubicBezTo>
                <a:cubicBezTo>
                  <a:pt x="10928" y="3151"/>
                  <a:pt x="10944" y="3700"/>
                  <a:pt x="10899" y="4240"/>
                </a:cubicBezTo>
                <a:cubicBezTo>
                  <a:pt x="10852" y="4822"/>
                  <a:pt x="10737" y="5401"/>
                  <a:pt x="10561" y="5957"/>
                </a:cubicBezTo>
                <a:cubicBezTo>
                  <a:pt x="10382" y="6522"/>
                  <a:pt x="10145" y="7069"/>
                  <a:pt x="9849" y="7579"/>
                </a:cubicBezTo>
                <a:cubicBezTo>
                  <a:pt x="9561" y="8072"/>
                  <a:pt x="9219" y="8538"/>
                  <a:pt x="8813" y="8940"/>
                </a:cubicBezTo>
                <a:cubicBezTo>
                  <a:pt x="8426" y="9318"/>
                  <a:pt x="7985" y="9644"/>
                  <a:pt x="7494" y="9864"/>
                </a:cubicBezTo>
                <a:cubicBezTo>
                  <a:pt x="7251" y="9973"/>
                  <a:pt x="6998" y="10059"/>
                  <a:pt x="6739" y="10110"/>
                </a:cubicBezTo>
                <a:cubicBezTo>
                  <a:pt x="6609" y="10139"/>
                  <a:pt x="6478" y="10158"/>
                  <a:pt x="6343" y="10170"/>
                </a:cubicBezTo>
                <a:cubicBezTo>
                  <a:pt x="6244" y="10180"/>
                  <a:pt x="6145" y="10186"/>
                  <a:pt x="6046" y="10186"/>
                </a:cubicBezTo>
                <a:cubicBezTo>
                  <a:pt x="5972" y="10186"/>
                  <a:pt x="5898" y="10182"/>
                  <a:pt x="5823" y="10174"/>
                </a:cubicBezTo>
                <a:cubicBezTo>
                  <a:pt x="5708" y="10161"/>
                  <a:pt x="5589" y="10142"/>
                  <a:pt x="5478" y="10110"/>
                </a:cubicBezTo>
                <a:cubicBezTo>
                  <a:pt x="5385" y="10082"/>
                  <a:pt x="5292" y="10046"/>
                  <a:pt x="5202" y="10005"/>
                </a:cubicBezTo>
                <a:cubicBezTo>
                  <a:pt x="5024" y="9915"/>
                  <a:pt x="4854" y="9794"/>
                  <a:pt x="4717" y="9647"/>
                </a:cubicBezTo>
                <a:cubicBezTo>
                  <a:pt x="4646" y="9570"/>
                  <a:pt x="4576" y="9487"/>
                  <a:pt x="4519" y="9401"/>
                </a:cubicBezTo>
                <a:cubicBezTo>
                  <a:pt x="4461" y="9315"/>
                  <a:pt x="4407" y="9225"/>
                  <a:pt x="4362" y="9132"/>
                </a:cubicBezTo>
                <a:cubicBezTo>
                  <a:pt x="4270" y="8950"/>
                  <a:pt x="4202" y="8759"/>
                  <a:pt x="4148" y="8560"/>
                </a:cubicBezTo>
                <a:cubicBezTo>
                  <a:pt x="3985" y="8694"/>
                  <a:pt x="3816" y="8822"/>
                  <a:pt x="3643" y="8943"/>
                </a:cubicBezTo>
                <a:cubicBezTo>
                  <a:pt x="3448" y="9082"/>
                  <a:pt x="3247" y="9209"/>
                  <a:pt x="3036" y="9324"/>
                </a:cubicBezTo>
                <a:cubicBezTo>
                  <a:pt x="2835" y="9436"/>
                  <a:pt x="2627" y="9538"/>
                  <a:pt x="2413" y="9628"/>
                </a:cubicBezTo>
                <a:cubicBezTo>
                  <a:pt x="2202" y="9714"/>
                  <a:pt x="1985" y="9787"/>
                  <a:pt x="1761" y="9838"/>
                </a:cubicBezTo>
                <a:cubicBezTo>
                  <a:pt x="1550" y="9887"/>
                  <a:pt x="1337" y="9921"/>
                  <a:pt x="1119" y="9931"/>
                </a:cubicBezTo>
                <a:cubicBezTo>
                  <a:pt x="1074" y="9933"/>
                  <a:pt x="1029" y="9934"/>
                  <a:pt x="984" y="9934"/>
                </a:cubicBezTo>
                <a:cubicBezTo>
                  <a:pt x="815" y="9934"/>
                  <a:pt x="647" y="9920"/>
                  <a:pt x="483" y="9890"/>
                </a:cubicBezTo>
                <a:cubicBezTo>
                  <a:pt x="317" y="9858"/>
                  <a:pt x="157" y="9810"/>
                  <a:pt x="1" y="9749"/>
                </a:cubicBezTo>
                <a:lnTo>
                  <a:pt x="1" y="9749"/>
                </a:lnTo>
                <a:cubicBezTo>
                  <a:pt x="36" y="9778"/>
                  <a:pt x="74" y="9803"/>
                  <a:pt x="110" y="9829"/>
                </a:cubicBezTo>
                <a:cubicBezTo>
                  <a:pt x="499" y="10110"/>
                  <a:pt x="937" y="10302"/>
                  <a:pt x="1378" y="10385"/>
                </a:cubicBezTo>
                <a:cubicBezTo>
                  <a:pt x="1524" y="10410"/>
                  <a:pt x="1675" y="10424"/>
                  <a:pt x="1825" y="10424"/>
                </a:cubicBezTo>
                <a:cubicBezTo>
                  <a:pt x="1902" y="10424"/>
                  <a:pt x="1981" y="10420"/>
                  <a:pt x="2058" y="10414"/>
                </a:cubicBezTo>
                <a:cubicBezTo>
                  <a:pt x="2285" y="10394"/>
                  <a:pt x="2515" y="10340"/>
                  <a:pt x="2761" y="10247"/>
                </a:cubicBezTo>
                <a:cubicBezTo>
                  <a:pt x="3004" y="10158"/>
                  <a:pt x="3254" y="10021"/>
                  <a:pt x="3499" y="9841"/>
                </a:cubicBezTo>
                <a:cubicBezTo>
                  <a:pt x="3652" y="10273"/>
                  <a:pt x="3854" y="10628"/>
                  <a:pt x="4113" y="10931"/>
                </a:cubicBezTo>
                <a:cubicBezTo>
                  <a:pt x="4228" y="11065"/>
                  <a:pt x="4362" y="11190"/>
                  <a:pt x="4509" y="11302"/>
                </a:cubicBezTo>
                <a:cubicBezTo>
                  <a:pt x="4637" y="11401"/>
                  <a:pt x="4780" y="11484"/>
                  <a:pt x="4950" y="11564"/>
                </a:cubicBezTo>
                <a:cubicBezTo>
                  <a:pt x="5231" y="11692"/>
                  <a:pt x="5554" y="11762"/>
                  <a:pt x="5905" y="11769"/>
                </a:cubicBezTo>
                <a:lnTo>
                  <a:pt x="5982" y="11772"/>
                </a:lnTo>
                <a:cubicBezTo>
                  <a:pt x="6279" y="11772"/>
                  <a:pt x="6602" y="11723"/>
                  <a:pt x="6941" y="11634"/>
                </a:cubicBezTo>
                <a:cubicBezTo>
                  <a:pt x="7602" y="11455"/>
                  <a:pt x="8286" y="11123"/>
                  <a:pt x="9024" y="10621"/>
                </a:cubicBezTo>
                <a:cubicBezTo>
                  <a:pt x="9653" y="10193"/>
                  <a:pt x="10235" y="9691"/>
                  <a:pt x="10750" y="9132"/>
                </a:cubicBezTo>
                <a:cubicBezTo>
                  <a:pt x="10995" y="8867"/>
                  <a:pt x="11197" y="8618"/>
                  <a:pt x="11366" y="8368"/>
                </a:cubicBezTo>
                <a:cubicBezTo>
                  <a:pt x="11615" y="8011"/>
                  <a:pt x="11846" y="7598"/>
                  <a:pt x="12066" y="7103"/>
                </a:cubicBezTo>
                <a:cubicBezTo>
                  <a:pt x="12286" y="6615"/>
                  <a:pt x="12459" y="6103"/>
                  <a:pt x="12577" y="5585"/>
                </a:cubicBezTo>
                <a:cubicBezTo>
                  <a:pt x="12705" y="5033"/>
                  <a:pt x="12766" y="4496"/>
                  <a:pt x="12759" y="3988"/>
                </a:cubicBezTo>
                <a:cubicBezTo>
                  <a:pt x="12759" y="3726"/>
                  <a:pt x="12737" y="3460"/>
                  <a:pt x="12695" y="3202"/>
                </a:cubicBezTo>
                <a:cubicBezTo>
                  <a:pt x="12657" y="2959"/>
                  <a:pt x="12593" y="2710"/>
                  <a:pt x="12503" y="2441"/>
                </a:cubicBezTo>
                <a:cubicBezTo>
                  <a:pt x="12341" y="1956"/>
                  <a:pt x="12069" y="1493"/>
                  <a:pt x="11721" y="1102"/>
                </a:cubicBezTo>
                <a:cubicBezTo>
                  <a:pt x="11564" y="924"/>
                  <a:pt x="11382" y="764"/>
                  <a:pt x="11187" y="623"/>
                </a:cubicBezTo>
                <a:cubicBezTo>
                  <a:pt x="11018" y="499"/>
                  <a:pt x="10826" y="393"/>
                  <a:pt x="10599" y="294"/>
                </a:cubicBezTo>
                <a:cubicBezTo>
                  <a:pt x="10238" y="135"/>
                  <a:pt x="9810" y="39"/>
                  <a:pt x="9324" y="10"/>
                </a:cubicBezTo>
                <a:cubicBezTo>
                  <a:pt x="9225" y="3"/>
                  <a:pt x="9126" y="0"/>
                  <a:pt x="9030" y="0"/>
                </a:cubicBezTo>
                <a:close/>
              </a:path>
            </a:pathLst>
          </a:custGeom>
          <a:solidFill>
            <a:srgbClr val="DA3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41"/>
          <p:cNvSpPr/>
          <p:nvPr/>
        </p:nvSpPr>
        <p:spPr>
          <a:xfrm>
            <a:off x="5800129" y="3670843"/>
            <a:ext cx="438934" cy="457048"/>
          </a:xfrm>
          <a:custGeom>
            <a:avLst/>
            <a:gdLst/>
            <a:ahLst/>
            <a:cxnLst/>
            <a:rect l="l" t="t" r="r" b="b"/>
            <a:pathLst>
              <a:path w="4020" h="4186" extrusionOk="0">
                <a:moveTo>
                  <a:pt x="2870" y="0"/>
                </a:moveTo>
                <a:cubicBezTo>
                  <a:pt x="2787" y="0"/>
                  <a:pt x="2700" y="6"/>
                  <a:pt x="2611" y="22"/>
                </a:cubicBezTo>
                <a:cubicBezTo>
                  <a:pt x="2486" y="44"/>
                  <a:pt x="2355" y="83"/>
                  <a:pt x="2202" y="146"/>
                </a:cubicBezTo>
                <a:cubicBezTo>
                  <a:pt x="1943" y="252"/>
                  <a:pt x="1684" y="419"/>
                  <a:pt x="1406" y="655"/>
                </a:cubicBezTo>
                <a:cubicBezTo>
                  <a:pt x="1160" y="863"/>
                  <a:pt x="927" y="1115"/>
                  <a:pt x="706" y="1409"/>
                </a:cubicBezTo>
                <a:cubicBezTo>
                  <a:pt x="505" y="1680"/>
                  <a:pt x="339" y="1972"/>
                  <a:pt x="208" y="2281"/>
                </a:cubicBezTo>
                <a:cubicBezTo>
                  <a:pt x="84" y="2578"/>
                  <a:pt x="16" y="2869"/>
                  <a:pt x="7" y="3141"/>
                </a:cubicBezTo>
                <a:cubicBezTo>
                  <a:pt x="1" y="3278"/>
                  <a:pt x="13" y="3409"/>
                  <a:pt x="45" y="3534"/>
                </a:cubicBezTo>
                <a:cubicBezTo>
                  <a:pt x="87" y="3690"/>
                  <a:pt x="160" y="3847"/>
                  <a:pt x="269" y="3985"/>
                </a:cubicBezTo>
                <a:cubicBezTo>
                  <a:pt x="336" y="4077"/>
                  <a:pt x="406" y="4134"/>
                  <a:pt x="483" y="4163"/>
                </a:cubicBezTo>
                <a:cubicBezTo>
                  <a:pt x="508" y="4172"/>
                  <a:pt x="534" y="4179"/>
                  <a:pt x="563" y="4182"/>
                </a:cubicBezTo>
                <a:cubicBezTo>
                  <a:pt x="576" y="4186"/>
                  <a:pt x="585" y="4186"/>
                  <a:pt x="598" y="4186"/>
                </a:cubicBezTo>
                <a:cubicBezTo>
                  <a:pt x="639" y="4186"/>
                  <a:pt x="681" y="4179"/>
                  <a:pt x="719" y="4163"/>
                </a:cubicBezTo>
                <a:cubicBezTo>
                  <a:pt x="812" y="4128"/>
                  <a:pt x="889" y="4067"/>
                  <a:pt x="943" y="4019"/>
                </a:cubicBezTo>
                <a:cubicBezTo>
                  <a:pt x="1020" y="3955"/>
                  <a:pt x="1087" y="3882"/>
                  <a:pt x="1154" y="3812"/>
                </a:cubicBezTo>
                <a:lnTo>
                  <a:pt x="1192" y="3770"/>
                </a:lnTo>
                <a:cubicBezTo>
                  <a:pt x="1403" y="3547"/>
                  <a:pt x="1595" y="3355"/>
                  <a:pt x="1780" y="3182"/>
                </a:cubicBezTo>
                <a:cubicBezTo>
                  <a:pt x="1972" y="3003"/>
                  <a:pt x="2176" y="2837"/>
                  <a:pt x="2384" y="2684"/>
                </a:cubicBezTo>
                <a:cubicBezTo>
                  <a:pt x="2455" y="2633"/>
                  <a:pt x="2528" y="2581"/>
                  <a:pt x="2601" y="2534"/>
                </a:cubicBezTo>
                <a:lnTo>
                  <a:pt x="2688" y="2473"/>
                </a:lnTo>
                <a:cubicBezTo>
                  <a:pt x="2710" y="2457"/>
                  <a:pt x="2732" y="2447"/>
                  <a:pt x="2754" y="2432"/>
                </a:cubicBezTo>
                <a:cubicBezTo>
                  <a:pt x="3020" y="2275"/>
                  <a:pt x="3279" y="2099"/>
                  <a:pt x="3509" y="1891"/>
                </a:cubicBezTo>
                <a:cubicBezTo>
                  <a:pt x="3710" y="1706"/>
                  <a:pt x="3896" y="1485"/>
                  <a:pt x="3978" y="1220"/>
                </a:cubicBezTo>
                <a:cubicBezTo>
                  <a:pt x="3998" y="1156"/>
                  <a:pt x="4011" y="1093"/>
                  <a:pt x="4017" y="1025"/>
                </a:cubicBezTo>
                <a:cubicBezTo>
                  <a:pt x="4020" y="959"/>
                  <a:pt x="4020" y="888"/>
                  <a:pt x="4011" y="821"/>
                </a:cubicBezTo>
                <a:cubicBezTo>
                  <a:pt x="3998" y="741"/>
                  <a:pt x="3975" y="658"/>
                  <a:pt x="3937" y="584"/>
                </a:cubicBezTo>
                <a:cubicBezTo>
                  <a:pt x="3915" y="540"/>
                  <a:pt x="3889" y="502"/>
                  <a:pt x="3857" y="463"/>
                </a:cubicBezTo>
                <a:cubicBezTo>
                  <a:pt x="3831" y="431"/>
                  <a:pt x="3803" y="406"/>
                  <a:pt x="3774" y="380"/>
                </a:cubicBezTo>
                <a:lnTo>
                  <a:pt x="3771" y="377"/>
                </a:lnTo>
                <a:cubicBezTo>
                  <a:pt x="3768" y="377"/>
                  <a:pt x="3764" y="373"/>
                  <a:pt x="3761" y="370"/>
                </a:cubicBezTo>
                <a:cubicBezTo>
                  <a:pt x="3761" y="370"/>
                  <a:pt x="3758" y="367"/>
                  <a:pt x="3754" y="364"/>
                </a:cubicBezTo>
                <a:lnTo>
                  <a:pt x="3751" y="364"/>
                </a:lnTo>
                <a:cubicBezTo>
                  <a:pt x="3656" y="271"/>
                  <a:pt x="3534" y="189"/>
                  <a:pt x="3387" y="118"/>
                </a:cubicBezTo>
                <a:cubicBezTo>
                  <a:pt x="3272" y="61"/>
                  <a:pt x="3148" y="25"/>
                  <a:pt x="3007" y="6"/>
                </a:cubicBezTo>
                <a:lnTo>
                  <a:pt x="2991" y="6"/>
                </a:lnTo>
                <a:cubicBezTo>
                  <a:pt x="2953" y="0"/>
                  <a:pt x="2911" y="0"/>
                  <a:pt x="2870" y="0"/>
                </a:cubicBezTo>
                <a:close/>
              </a:path>
            </a:pathLst>
          </a:custGeom>
          <a:solidFill>
            <a:srgbClr val="F68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41"/>
          <p:cNvSpPr/>
          <p:nvPr/>
        </p:nvSpPr>
        <p:spPr>
          <a:xfrm>
            <a:off x="5756892" y="4168604"/>
            <a:ext cx="108969" cy="122833"/>
          </a:xfrm>
          <a:custGeom>
            <a:avLst/>
            <a:gdLst/>
            <a:ahLst/>
            <a:cxnLst/>
            <a:rect l="l" t="t" r="r" b="b"/>
            <a:pathLst>
              <a:path w="998" h="1125" extrusionOk="0">
                <a:moveTo>
                  <a:pt x="508" y="1"/>
                </a:moveTo>
                <a:cubicBezTo>
                  <a:pt x="425" y="1"/>
                  <a:pt x="345" y="13"/>
                  <a:pt x="266" y="48"/>
                </a:cubicBezTo>
                <a:cubicBezTo>
                  <a:pt x="124" y="116"/>
                  <a:pt x="36" y="250"/>
                  <a:pt x="13" y="403"/>
                </a:cubicBezTo>
                <a:cubicBezTo>
                  <a:pt x="0" y="518"/>
                  <a:pt x="29" y="640"/>
                  <a:pt x="74" y="745"/>
                </a:cubicBezTo>
                <a:cubicBezTo>
                  <a:pt x="118" y="854"/>
                  <a:pt x="192" y="946"/>
                  <a:pt x="278" y="1026"/>
                </a:cubicBezTo>
                <a:cubicBezTo>
                  <a:pt x="291" y="1036"/>
                  <a:pt x="304" y="1045"/>
                  <a:pt x="316" y="1051"/>
                </a:cubicBezTo>
                <a:cubicBezTo>
                  <a:pt x="345" y="1071"/>
                  <a:pt x="374" y="1090"/>
                  <a:pt x="409" y="1100"/>
                </a:cubicBezTo>
                <a:cubicBezTo>
                  <a:pt x="447" y="1116"/>
                  <a:pt x="496" y="1125"/>
                  <a:pt x="540" y="1125"/>
                </a:cubicBezTo>
                <a:cubicBezTo>
                  <a:pt x="562" y="1125"/>
                  <a:pt x="585" y="1122"/>
                  <a:pt x="604" y="1116"/>
                </a:cubicBezTo>
                <a:cubicBezTo>
                  <a:pt x="671" y="1097"/>
                  <a:pt x="687" y="1094"/>
                  <a:pt x="745" y="1055"/>
                </a:cubicBezTo>
                <a:cubicBezTo>
                  <a:pt x="773" y="1036"/>
                  <a:pt x="795" y="1007"/>
                  <a:pt x="818" y="979"/>
                </a:cubicBezTo>
                <a:cubicBezTo>
                  <a:pt x="841" y="956"/>
                  <a:pt x="857" y="927"/>
                  <a:pt x="869" y="895"/>
                </a:cubicBezTo>
                <a:cubicBezTo>
                  <a:pt x="956" y="787"/>
                  <a:pt x="997" y="649"/>
                  <a:pt x="997" y="511"/>
                </a:cubicBezTo>
                <a:cubicBezTo>
                  <a:pt x="997" y="429"/>
                  <a:pt x="984" y="352"/>
                  <a:pt x="953" y="272"/>
                </a:cubicBezTo>
                <a:cubicBezTo>
                  <a:pt x="920" y="196"/>
                  <a:pt x="860" y="122"/>
                  <a:pt x="786" y="77"/>
                </a:cubicBezTo>
                <a:cubicBezTo>
                  <a:pt x="723" y="39"/>
                  <a:pt x="652" y="13"/>
                  <a:pt x="578" y="4"/>
                </a:cubicBezTo>
                <a:cubicBezTo>
                  <a:pt x="562" y="4"/>
                  <a:pt x="546" y="1"/>
                  <a:pt x="527" y="1"/>
                </a:cubicBezTo>
                <a:close/>
              </a:path>
            </a:pathLst>
          </a:custGeom>
          <a:solidFill>
            <a:srgbClr val="F68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41"/>
          <p:cNvSpPr/>
          <p:nvPr/>
        </p:nvSpPr>
        <p:spPr>
          <a:xfrm>
            <a:off x="6181840" y="4243285"/>
            <a:ext cx="255826" cy="197734"/>
          </a:xfrm>
          <a:custGeom>
            <a:avLst/>
            <a:gdLst/>
            <a:ahLst/>
            <a:cxnLst/>
            <a:rect l="l" t="t" r="r" b="b"/>
            <a:pathLst>
              <a:path w="2343" h="1811" extrusionOk="0">
                <a:moveTo>
                  <a:pt x="502" y="147"/>
                </a:moveTo>
                <a:lnTo>
                  <a:pt x="572" y="153"/>
                </a:lnTo>
                <a:cubicBezTo>
                  <a:pt x="770" y="179"/>
                  <a:pt x="978" y="233"/>
                  <a:pt x="1189" y="317"/>
                </a:cubicBezTo>
                <a:cubicBezTo>
                  <a:pt x="1406" y="406"/>
                  <a:pt x="1597" y="512"/>
                  <a:pt x="1767" y="633"/>
                </a:cubicBezTo>
                <a:cubicBezTo>
                  <a:pt x="1882" y="719"/>
                  <a:pt x="1975" y="805"/>
                  <a:pt x="2051" y="895"/>
                </a:cubicBezTo>
                <a:cubicBezTo>
                  <a:pt x="2099" y="959"/>
                  <a:pt x="2134" y="1016"/>
                  <a:pt x="2163" y="1077"/>
                </a:cubicBezTo>
                <a:cubicBezTo>
                  <a:pt x="2176" y="1103"/>
                  <a:pt x="2183" y="1125"/>
                  <a:pt x="2195" y="1173"/>
                </a:cubicBezTo>
                <a:lnTo>
                  <a:pt x="2166" y="1208"/>
                </a:lnTo>
                <a:cubicBezTo>
                  <a:pt x="2058" y="1333"/>
                  <a:pt x="1939" y="1438"/>
                  <a:pt x="1815" y="1528"/>
                </a:cubicBezTo>
                <a:cubicBezTo>
                  <a:pt x="1712" y="1594"/>
                  <a:pt x="1607" y="1649"/>
                  <a:pt x="1492" y="1694"/>
                </a:cubicBezTo>
                <a:cubicBezTo>
                  <a:pt x="1393" y="1732"/>
                  <a:pt x="1288" y="1755"/>
                  <a:pt x="1186" y="1764"/>
                </a:cubicBezTo>
                <a:cubicBezTo>
                  <a:pt x="1156" y="1767"/>
                  <a:pt x="1128" y="1767"/>
                  <a:pt x="1099" y="1767"/>
                </a:cubicBezTo>
                <a:lnTo>
                  <a:pt x="1035" y="1767"/>
                </a:lnTo>
                <a:cubicBezTo>
                  <a:pt x="991" y="1764"/>
                  <a:pt x="943" y="1758"/>
                  <a:pt x="895" y="1748"/>
                </a:cubicBezTo>
                <a:cubicBezTo>
                  <a:pt x="818" y="1732"/>
                  <a:pt x="745" y="1706"/>
                  <a:pt x="668" y="1671"/>
                </a:cubicBezTo>
                <a:cubicBezTo>
                  <a:pt x="600" y="1637"/>
                  <a:pt x="537" y="1594"/>
                  <a:pt x="476" y="1547"/>
                </a:cubicBezTo>
                <a:cubicBezTo>
                  <a:pt x="419" y="1492"/>
                  <a:pt x="367" y="1435"/>
                  <a:pt x="320" y="1368"/>
                </a:cubicBezTo>
                <a:cubicBezTo>
                  <a:pt x="268" y="1294"/>
                  <a:pt x="227" y="1215"/>
                  <a:pt x="195" y="1128"/>
                </a:cubicBezTo>
                <a:cubicBezTo>
                  <a:pt x="150" y="997"/>
                  <a:pt x="121" y="866"/>
                  <a:pt x="109" y="725"/>
                </a:cubicBezTo>
                <a:cubicBezTo>
                  <a:pt x="99" y="540"/>
                  <a:pt x="112" y="364"/>
                  <a:pt x="150" y="183"/>
                </a:cubicBezTo>
                <a:cubicBezTo>
                  <a:pt x="182" y="173"/>
                  <a:pt x="214" y="163"/>
                  <a:pt x="249" y="156"/>
                </a:cubicBezTo>
                <a:cubicBezTo>
                  <a:pt x="304" y="150"/>
                  <a:pt x="358" y="147"/>
                  <a:pt x="419" y="147"/>
                </a:cubicBezTo>
                <a:close/>
                <a:moveTo>
                  <a:pt x="444" y="0"/>
                </a:moveTo>
                <a:cubicBezTo>
                  <a:pt x="374" y="0"/>
                  <a:pt x="313" y="10"/>
                  <a:pt x="255" y="26"/>
                </a:cubicBezTo>
                <a:cubicBezTo>
                  <a:pt x="173" y="54"/>
                  <a:pt x="105" y="103"/>
                  <a:pt x="67" y="163"/>
                </a:cubicBezTo>
                <a:cubicBezTo>
                  <a:pt x="0" y="262"/>
                  <a:pt x="0" y="383"/>
                  <a:pt x="9" y="489"/>
                </a:cubicBezTo>
                <a:cubicBezTo>
                  <a:pt x="19" y="559"/>
                  <a:pt x="28" y="630"/>
                  <a:pt x="38" y="700"/>
                </a:cubicBezTo>
                <a:lnTo>
                  <a:pt x="58" y="812"/>
                </a:lnTo>
                <a:cubicBezTo>
                  <a:pt x="77" y="956"/>
                  <a:pt x="109" y="1081"/>
                  <a:pt x="150" y="1189"/>
                </a:cubicBezTo>
                <a:cubicBezTo>
                  <a:pt x="205" y="1320"/>
                  <a:pt x="262" y="1419"/>
                  <a:pt x="332" y="1498"/>
                </a:cubicBezTo>
                <a:cubicBezTo>
                  <a:pt x="422" y="1598"/>
                  <a:pt x="527" y="1675"/>
                  <a:pt x="646" y="1725"/>
                </a:cubicBezTo>
                <a:cubicBezTo>
                  <a:pt x="757" y="1774"/>
                  <a:pt x="869" y="1802"/>
                  <a:pt x="994" y="1809"/>
                </a:cubicBezTo>
                <a:cubicBezTo>
                  <a:pt x="1011" y="1810"/>
                  <a:pt x="1028" y="1810"/>
                  <a:pt x="1045" y="1810"/>
                </a:cubicBezTo>
                <a:cubicBezTo>
                  <a:pt x="1275" y="1810"/>
                  <a:pt x="1512" y="1753"/>
                  <a:pt x="1735" y="1643"/>
                </a:cubicBezTo>
                <a:cubicBezTo>
                  <a:pt x="1860" y="1579"/>
                  <a:pt x="1975" y="1505"/>
                  <a:pt x="2074" y="1426"/>
                </a:cubicBezTo>
                <a:cubicBezTo>
                  <a:pt x="2163" y="1352"/>
                  <a:pt x="2243" y="1275"/>
                  <a:pt x="2320" y="1183"/>
                </a:cubicBezTo>
                <a:cubicBezTo>
                  <a:pt x="2339" y="1160"/>
                  <a:pt x="2342" y="1125"/>
                  <a:pt x="2339" y="1100"/>
                </a:cubicBezTo>
                <a:cubicBezTo>
                  <a:pt x="2333" y="1071"/>
                  <a:pt x="2314" y="1048"/>
                  <a:pt x="2291" y="1032"/>
                </a:cubicBezTo>
                <a:cubicBezTo>
                  <a:pt x="2281" y="1026"/>
                  <a:pt x="2268" y="1019"/>
                  <a:pt x="2256" y="1019"/>
                </a:cubicBezTo>
                <a:cubicBezTo>
                  <a:pt x="2163" y="780"/>
                  <a:pt x="1959" y="585"/>
                  <a:pt x="1620" y="403"/>
                </a:cubicBezTo>
                <a:cubicBezTo>
                  <a:pt x="1438" y="307"/>
                  <a:pt x="1275" y="230"/>
                  <a:pt x="1121" y="170"/>
                </a:cubicBezTo>
                <a:cubicBezTo>
                  <a:pt x="1038" y="134"/>
                  <a:pt x="929" y="93"/>
                  <a:pt x="818" y="64"/>
                </a:cubicBezTo>
                <a:cubicBezTo>
                  <a:pt x="725" y="38"/>
                  <a:pt x="630" y="13"/>
                  <a:pt x="508" y="3"/>
                </a:cubicBezTo>
                <a:lnTo>
                  <a:pt x="489" y="3"/>
                </a:lnTo>
                <a:cubicBezTo>
                  <a:pt x="473" y="0"/>
                  <a:pt x="457" y="0"/>
                  <a:pt x="444" y="0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41"/>
          <p:cNvSpPr/>
          <p:nvPr/>
        </p:nvSpPr>
        <p:spPr>
          <a:xfrm>
            <a:off x="6575670" y="4284665"/>
            <a:ext cx="140634" cy="223283"/>
          </a:xfrm>
          <a:custGeom>
            <a:avLst/>
            <a:gdLst/>
            <a:ahLst/>
            <a:cxnLst/>
            <a:rect l="l" t="t" r="r" b="b"/>
            <a:pathLst>
              <a:path w="1288" h="2045" extrusionOk="0">
                <a:moveTo>
                  <a:pt x="970" y="0"/>
                </a:moveTo>
                <a:cubicBezTo>
                  <a:pt x="738" y="0"/>
                  <a:pt x="422" y="356"/>
                  <a:pt x="224" y="855"/>
                </a:cubicBezTo>
                <a:cubicBezTo>
                  <a:pt x="0" y="1411"/>
                  <a:pt x="10" y="1938"/>
                  <a:pt x="243" y="2031"/>
                </a:cubicBezTo>
                <a:cubicBezTo>
                  <a:pt x="267" y="2040"/>
                  <a:pt x="292" y="2045"/>
                  <a:pt x="318" y="2045"/>
                </a:cubicBezTo>
                <a:cubicBezTo>
                  <a:pt x="547" y="2045"/>
                  <a:pt x="866" y="1689"/>
                  <a:pt x="1065" y="1190"/>
                </a:cubicBezTo>
                <a:cubicBezTo>
                  <a:pt x="1288" y="634"/>
                  <a:pt x="1279" y="107"/>
                  <a:pt x="1046" y="14"/>
                </a:cubicBezTo>
                <a:cubicBezTo>
                  <a:pt x="1022" y="5"/>
                  <a:pt x="997" y="0"/>
                  <a:pt x="970" y="0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41"/>
          <p:cNvSpPr/>
          <p:nvPr/>
        </p:nvSpPr>
        <p:spPr>
          <a:xfrm>
            <a:off x="5978428" y="4075800"/>
            <a:ext cx="132663" cy="210836"/>
          </a:xfrm>
          <a:custGeom>
            <a:avLst/>
            <a:gdLst/>
            <a:ahLst/>
            <a:cxnLst/>
            <a:rect l="l" t="t" r="r" b="b"/>
            <a:pathLst>
              <a:path w="1215" h="1931" extrusionOk="0">
                <a:moveTo>
                  <a:pt x="915" y="0"/>
                </a:moveTo>
                <a:cubicBezTo>
                  <a:pt x="698" y="0"/>
                  <a:pt x="398" y="335"/>
                  <a:pt x="208" y="806"/>
                </a:cubicBezTo>
                <a:cubicBezTo>
                  <a:pt x="0" y="1333"/>
                  <a:pt x="6" y="1829"/>
                  <a:pt x="227" y="1917"/>
                </a:cubicBezTo>
                <a:cubicBezTo>
                  <a:pt x="250" y="1926"/>
                  <a:pt x="273" y="1930"/>
                  <a:pt x="298" y="1930"/>
                </a:cubicBezTo>
                <a:cubicBezTo>
                  <a:pt x="516" y="1930"/>
                  <a:pt x="817" y="1596"/>
                  <a:pt x="1003" y="1125"/>
                </a:cubicBezTo>
                <a:cubicBezTo>
                  <a:pt x="1214" y="598"/>
                  <a:pt x="1205" y="103"/>
                  <a:pt x="984" y="13"/>
                </a:cubicBezTo>
                <a:cubicBezTo>
                  <a:pt x="962" y="5"/>
                  <a:pt x="939" y="0"/>
                  <a:pt x="915" y="0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41"/>
          <p:cNvSpPr/>
          <p:nvPr/>
        </p:nvSpPr>
        <p:spPr>
          <a:xfrm>
            <a:off x="6169939" y="4107899"/>
            <a:ext cx="342740" cy="351794"/>
          </a:xfrm>
          <a:custGeom>
            <a:avLst/>
            <a:gdLst/>
            <a:ahLst/>
            <a:cxnLst/>
            <a:rect l="l" t="t" r="r" b="b"/>
            <a:pathLst>
              <a:path w="3139" h="3222" extrusionOk="0">
                <a:moveTo>
                  <a:pt x="611" y="1387"/>
                </a:moveTo>
                <a:lnTo>
                  <a:pt x="681" y="1393"/>
                </a:lnTo>
                <a:cubicBezTo>
                  <a:pt x="879" y="1419"/>
                  <a:pt x="1087" y="1473"/>
                  <a:pt x="1298" y="1557"/>
                </a:cubicBezTo>
                <a:cubicBezTo>
                  <a:pt x="1515" y="1646"/>
                  <a:pt x="1706" y="1752"/>
                  <a:pt x="1876" y="1873"/>
                </a:cubicBezTo>
                <a:cubicBezTo>
                  <a:pt x="1991" y="1959"/>
                  <a:pt x="2084" y="2045"/>
                  <a:pt x="2160" y="2135"/>
                </a:cubicBezTo>
                <a:cubicBezTo>
                  <a:pt x="2208" y="2199"/>
                  <a:pt x="2243" y="2256"/>
                  <a:pt x="2272" y="2317"/>
                </a:cubicBezTo>
                <a:cubicBezTo>
                  <a:pt x="2285" y="2343"/>
                  <a:pt x="2292" y="2365"/>
                  <a:pt x="2304" y="2413"/>
                </a:cubicBezTo>
                <a:lnTo>
                  <a:pt x="2275" y="2448"/>
                </a:lnTo>
                <a:cubicBezTo>
                  <a:pt x="2167" y="2573"/>
                  <a:pt x="2048" y="2678"/>
                  <a:pt x="1924" y="2768"/>
                </a:cubicBezTo>
                <a:cubicBezTo>
                  <a:pt x="1821" y="2834"/>
                  <a:pt x="1716" y="2889"/>
                  <a:pt x="1601" y="2934"/>
                </a:cubicBezTo>
                <a:cubicBezTo>
                  <a:pt x="1502" y="2972"/>
                  <a:pt x="1397" y="2995"/>
                  <a:pt x="1295" y="3004"/>
                </a:cubicBezTo>
                <a:cubicBezTo>
                  <a:pt x="1265" y="3007"/>
                  <a:pt x="1237" y="3007"/>
                  <a:pt x="1208" y="3007"/>
                </a:cubicBezTo>
                <a:lnTo>
                  <a:pt x="1144" y="3007"/>
                </a:lnTo>
                <a:cubicBezTo>
                  <a:pt x="1100" y="3004"/>
                  <a:pt x="1052" y="2998"/>
                  <a:pt x="1004" y="2988"/>
                </a:cubicBezTo>
                <a:cubicBezTo>
                  <a:pt x="927" y="2972"/>
                  <a:pt x="854" y="2946"/>
                  <a:pt x="777" y="2911"/>
                </a:cubicBezTo>
                <a:cubicBezTo>
                  <a:pt x="709" y="2877"/>
                  <a:pt x="646" y="2834"/>
                  <a:pt x="585" y="2787"/>
                </a:cubicBezTo>
                <a:cubicBezTo>
                  <a:pt x="528" y="2732"/>
                  <a:pt x="476" y="2675"/>
                  <a:pt x="429" y="2608"/>
                </a:cubicBezTo>
                <a:cubicBezTo>
                  <a:pt x="377" y="2534"/>
                  <a:pt x="336" y="2455"/>
                  <a:pt x="304" y="2368"/>
                </a:cubicBezTo>
                <a:cubicBezTo>
                  <a:pt x="259" y="2237"/>
                  <a:pt x="230" y="2106"/>
                  <a:pt x="218" y="1965"/>
                </a:cubicBezTo>
                <a:cubicBezTo>
                  <a:pt x="208" y="1780"/>
                  <a:pt x="221" y="1604"/>
                  <a:pt x="259" y="1423"/>
                </a:cubicBezTo>
                <a:cubicBezTo>
                  <a:pt x="291" y="1413"/>
                  <a:pt x="323" y="1403"/>
                  <a:pt x="358" y="1396"/>
                </a:cubicBezTo>
                <a:cubicBezTo>
                  <a:pt x="413" y="1390"/>
                  <a:pt x="467" y="1387"/>
                  <a:pt x="528" y="1387"/>
                </a:cubicBezTo>
                <a:close/>
                <a:moveTo>
                  <a:pt x="544" y="1"/>
                </a:moveTo>
                <a:cubicBezTo>
                  <a:pt x="531" y="13"/>
                  <a:pt x="521" y="29"/>
                  <a:pt x="512" y="48"/>
                </a:cubicBezTo>
                <a:cubicBezTo>
                  <a:pt x="384" y="323"/>
                  <a:pt x="252" y="617"/>
                  <a:pt x="157" y="917"/>
                </a:cubicBezTo>
                <a:cubicBezTo>
                  <a:pt x="106" y="1087"/>
                  <a:pt x="68" y="1237"/>
                  <a:pt x="42" y="1377"/>
                </a:cubicBezTo>
                <a:cubicBezTo>
                  <a:pt x="13" y="1541"/>
                  <a:pt x="0" y="1681"/>
                  <a:pt x="0" y="1812"/>
                </a:cubicBezTo>
                <a:cubicBezTo>
                  <a:pt x="3" y="1988"/>
                  <a:pt x="19" y="2135"/>
                  <a:pt x="52" y="2266"/>
                </a:cubicBezTo>
                <a:cubicBezTo>
                  <a:pt x="77" y="2359"/>
                  <a:pt x="118" y="2502"/>
                  <a:pt x="189" y="2623"/>
                </a:cubicBezTo>
                <a:cubicBezTo>
                  <a:pt x="259" y="2745"/>
                  <a:pt x="329" y="2841"/>
                  <a:pt x="413" y="2915"/>
                </a:cubicBezTo>
                <a:cubicBezTo>
                  <a:pt x="502" y="2998"/>
                  <a:pt x="588" y="3055"/>
                  <a:pt x="678" y="3100"/>
                </a:cubicBezTo>
                <a:cubicBezTo>
                  <a:pt x="818" y="3170"/>
                  <a:pt x="972" y="3209"/>
                  <a:pt x="1134" y="3218"/>
                </a:cubicBezTo>
                <a:cubicBezTo>
                  <a:pt x="1160" y="3220"/>
                  <a:pt x="1187" y="3221"/>
                  <a:pt x="1213" y="3221"/>
                </a:cubicBezTo>
                <a:cubicBezTo>
                  <a:pt x="1258" y="3221"/>
                  <a:pt x="1304" y="3218"/>
                  <a:pt x="1349" y="3212"/>
                </a:cubicBezTo>
                <a:cubicBezTo>
                  <a:pt x="1796" y="3160"/>
                  <a:pt x="2237" y="2877"/>
                  <a:pt x="2557" y="2436"/>
                </a:cubicBezTo>
                <a:cubicBezTo>
                  <a:pt x="2834" y="2055"/>
                  <a:pt x="3032" y="1582"/>
                  <a:pt x="3138" y="1064"/>
                </a:cubicBezTo>
                <a:lnTo>
                  <a:pt x="3138" y="1055"/>
                </a:lnTo>
                <a:cubicBezTo>
                  <a:pt x="2678" y="972"/>
                  <a:pt x="2218" y="870"/>
                  <a:pt x="1777" y="710"/>
                </a:cubicBezTo>
                <a:cubicBezTo>
                  <a:pt x="1509" y="614"/>
                  <a:pt x="1249" y="492"/>
                  <a:pt x="1007" y="346"/>
                </a:cubicBezTo>
                <a:cubicBezTo>
                  <a:pt x="841" y="246"/>
                  <a:pt x="684" y="131"/>
                  <a:pt x="544" y="1"/>
                </a:cubicBezTo>
                <a:close/>
              </a:path>
            </a:pathLst>
          </a:custGeom>
          <a:solidFill>
            <a:srgbClr val="7D3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41"/>
          <p:cNvSpPr/>
          <p:nvPr/>
        </p:nvSpPr>
        <p:spPr>
          <a:xfrm>
            <a:off x="6192540" y="4259335"/>
            <a:ext cx="228966" cy="176880"/>
          </a:xfrm>
          <a:custGeom>
            <a:avLst/>
            <a:gdLst/>
            <a:ahLst/>
            <a:cxnLst/>
            <a:rect l="l" t="t" r="r" b="b"/>
            <a:pathLst>
              <a:path w="2097" h="1620" extrusionOk="0">
                <a:moveTo>
                  <a:pt x="321" y="0"/>
                </a:moveTo>
                <a:cubicBezTo>
                  <a:pt x="260" y="0"/>
                  <a:pt x="206" y="3"/>
                  <a:pt x="151" y="9"/>
                </a:cubicBezTo>
                <a:cubicBezTo>
                  <a:pt x="119" y="16"/>
                  <a:pt x="84" y="23"/>
                  <a:pt x="52" y="36"/>
                </a:cubicBezTo>
                <a:cubicBezTo>
                  <a:pt x="14" y="217"/>
                  <a:pt x="1" y="393"/>
                  <a:pt x="11" y="578"/>
                </a:cubicBezTo>
                <a:cubicBezTo>
                  <a:pt x="23" y="716"/>
                  <a:pt x="52" y="850"/>
                  <a:pt x="97" y="981"/>
                </a:cubicBezTo>
                <a:cubicBezTo>
                  <a:pt x="132" y="1068"/>
                  <a:pt x="170" y="1147"/>
                  <a:pt x="222" y="1221"/>
                </a:cubicBezTo>
                <a:cubicBezTo>
                  <a:pt x="269" y="1288"/>
                  <a:pt x="321" y="1345"/>
                  <a:pt x="378" y="1400"/>
                </a:cubicBezTo>
                <a:cubicBezTo>
                  <a:pt x="439" y="1447"/>
                  <a:pt x="502" y="1490"/>
                  <a:pt x="570" y="1524"/>
                </a:cubicBezTo>
                <a:cubicBezTo>
                  <a:pt x="647" y="1559"/>
                  <a:pt x="723" y="1585"/>
                  <a:pt x="797" y="1601"/>
                </a:cubicBezTo>
                <a:cubicBezTo>
                  <a:pt x="845" y="1611"/>
                  <a:pt x="893" y="1617"/>
                  <a:pt x="937" y="1617"/>
                </a:cubicBezTo>
                <a:cubicBezTo>
                  <a:pt x="960" y="1620"/>
                  <a:pt x="982" y="1620"/>
                  <a:pt x="1001" y="1620"/>
                </a:cubicBezTo>
                <a:cubicBezTo>
                  <a:pt x="1030" y="1620"/>
                  <a:pt x="1058" y="1620"/>
                  <a:pt x="1088" y="1617"/>
                </a:cubicBezTo>
                <a:cubicBezTo>
                  <a:pt x="1190" y="1608"/>
                  <a:pt x="1295" y="1582"/>
                  <a:pt x="1394" y="1547"/>
                </a:cubicBezTo>
                <a:cubicBezTo>
                  <a:pt x="1509" y="1502"/>
                  <a:pt x="1614" y="1447"/>
                  <a:pt x="1717" y="1381"/>
                </a:cubicBezTo>
                <a:cubicBezTo>
                  <a:pt x="1841" y="1291"/>
                  <a:pt x="1960" y="1186"/>
                  <a:pt x="2068" y="1061"/>
                </a:cubicBezTo>
                <a:lnTo>
                  <a:pt x="2097" y="1022"/>
                </a:lnTo>
                <a:cubicBezTo>
                  <a:pt x="2085" y="978"/>
                  <a:pt x="2078" y="956"/>
                  <a:pt x="2068" y="930"/>
                </a:cubicBezTo>
                <a:cubicBezTo>
                  <a:pt x="2036" y="869"/>
                  <a:pt x="2001" y="812"/>
                  <a:pt x="1953" y="748"/>
                </a:cubicBezTo>
                <a:cubicBezTo>
                  <a:pt x="1877" y="658"/>
                  <a:pt x="1784" y="572"/>
                  <a:pt x="1669" y="486"/>
                </a:cubicBezTo>
                <a:cubicBezTo>
                  <a:pt x="1502" y="365"/>
                  <a:pt x="1308" y="259"/>
                  <a:pt x="1091" y="170"/>
                </a:cubicBezTo>
                <a:cubicBezTo>
                  <a:pt x="880" y="86"/>
                  <a:pt x="672" y="32"/>
                  <a:pt x="474" y="6"/>
                </a:cubicBezTo>
                <a:lnTo>
                  <a:pt x="404" y="0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1" name="Google Shape;2281;p41"/>
          <p:cNvGrpSpPr/>
          <p:nvPr/>
        </p:nvGrpSpPr>
        <p:grpSpPr>
          <a:xfrm>
            <a:off x="222377" y="218952"/>
            <a:ext cx="2033399" cy="1984625"/>
            <a:chOff x="222377" y="218952"/>
            <a:chExt cx="2033399" cy="1984625"/>
          </a:xfrm>
        </p:grpSpPr>
        <p:sp>
          <p:nvSpPr>
            <p:cNvPr id="2282" name="Google Shape;2282;p41"/>
            <p:cNvSpPr/>
            <p:nvPr/>
          </p:nvSpPr>
          <p:spPr>
            <a:xfrm>
              <a:off x="975598" y="584473"/>
              <a:ext cx="173411" cy="189491"/>
            </a:xfrm>
            <a:custGeom>
              <a:avLst/>
              <a:gdLst/>
              <a:ahLst/>
              <a:cxnLst/>
              <a:rect l="l" t="t" r="r" b="b"/>
              <a:pathLst>
                <a:path w="1650" h="1803" extrusionOk="0">
                  <a:moveTo>
                    <a:pt x="908" y="1"/>
                  </a:moveTo>
                  <a:cubicBezTo>
                    <a:pt x="898" y="1"/>
                    <a:pt x="889" y="4"/>
                    <a:pt x="882" y="7"/>
                  </a:cubicBezTo>
                  <a:cubicBezTo>
                    <a:pt x="859" y="23"/>
                    <a:pt x="853" y="48"/>
                    <a:pt x="866" y="71"/>
                  </a:cubicBezTo>
                  <a:lnTo>
                    <a:pt x="905" y="141"/>
                  </a:lnTo>
                  <a:cubicBezTo>
                    <a:pt x="859" y="125"/>
                    <a:pt x="815" y="116"/>
                    <a:pt x="764" y="109"/>
                  </a:cubicBezTo>
                  <a:cubicBezTo>
                    <a:pt x="723" y="102"/>
                    <a:pt x="684" y="99"/>
                    <a:pt x="644" y="99"/>
                  </a:cubicBezTo>
                  <a:cubicBezTo>
                    <a:pt x="631" y="99"/>
                    <a:pt x="618" y="99"/>
                    <a:pt x="604" y="100"/>
                  </a:cubicBezTo>
                  <a:cubicBezTo>
                    <a:pt x="531" y="103"/>
                    <a:pt x="464" y="116"/>
                    <a:pt x="396" y="135"/>
                  </a:cubicBezTo>
                  <a:cubicBezTo>
                    <a:pt x="284" y="173"/>
                    <a:pt x="192" y="243"/>
                    <a:pt x="150" y="333"/>
                  </a:cubicBezTo>
                  <a:cubicBezTo>
                    <a:pt x="125" y="377"/>
                    <a:pt x="116" y="429"/>
                    <a:pt x="116" y="486"/>
                  </a:cubicBezTo>
                  <a:cubicBezTo>
                    <a:pt x="116" y="492"/>
                    <a:pt x="119" y="499"/>
                    <a:pt x="119" y="505"/>
                  </a:cubicBezTo>
                  <a:lnTo>
                    <a:pt x="96" y="467"/>
                  </a:lnTo>
                  <a:lnTo>
                    <a:pt x="73" y="429"/>
                  </a:lnTo>
                  <a:cubicBezTo>
                    <a:pt x="67" y="419"/>
                    <a:pt x="54" y="413"/>
                    <a:pt x="42" y="413"/>
                  </a:cubicBezTo>
                  <a:cubicBezTo>
                    <a:pt x="35" y="413"/>
                    <a:pt x="29" y="416"/>
                    <a:pt x="26" y="419"/>
                  </a:cubicBezTo>
                  <a:cubicBezTo>
                    <a:pt x="7" y="429"/>
                    <a:pt x="1" y="451"/>
                    <a:pt x="10" y="464"/>
                  </a:cubicBezTo>
                  <a:cubicBezTo>
                    <a:pt x="147" y="684"/>
                    <a:pt x="262" y="921"/>
                    <a:pt x="371" y="1147"/>
                  </a:cubicBezTo>
                  <a:lnTo>
                    <a:pt x="435" y="1278"/>
                  </a:lnTo>
                  <a:cubicBezTo>
                    <a:pt x="432" y="1288"/>
                    <a:pt x="435" y="1298"/>
                    <a:pt x="438" y="1304"/>
                  </a:cubicBezTo>
                  <a:lnTo>
                    <a:pt x="461" y="1330"/>
                  </a:lnTo>
                  <a:cubicBezTo>
                    <a:pt x="521" y="1454"/>
                    <a:pt x="601" y="1617"/>
                    <a:pt x="697" y="1774"/>
                  </a:cubicBezTo>
                  <a:cubicBezTo>
                    <a:pt x="706" y="1793"/>
                    <a:pt x="729" y="1803"/>
                    <a:pt x="754" y="1803"/>
                  </a:cubicBezTo>
                  <a:cubicBezTo>
                    <a:pt x="764" y="1803"/>
                    <a:pt x="777" y="1799"/>
                    <a:pt x="787" y="1793"/>
                  </a:cubicBezTo>
                  <a:cubicBezTo>
                    <a:pt x="802" y="1784"/>
                    <a:pt x="812" y="1768"/>
                    <a:pt x="815" y="1752"/>
                  </a:cubicBezTo>
                  <a:cubicBezTo>
                    <a:pt x="821" y="1735"/>
                    <a:pt x="818" y="1719"/>
                    <a:pt x="809" y="1707"/>
                  </a:cubicBezTo>
                  <a:cubicBezTo>
                    <a:pt x="767" y="1643"/>
                    <a:pt x="725" y="1579"/>
                    <a:pt x="687" y="1512"/>
                  </a:cubicBezTo>
                  <a:lnTo>
                    <a:pt x="687" y="1512"/>
                  </a:lnTo>
                  <a:cubicBezTo>
                    <a:pt x="710" y="1525"/>
                    <a:pt x="735" y="1535"/>
                    <a:pt x="764" y="1544"/>
                  </a:cubicBezTo>
                  <a:cubicBezTo>
                    <a:pt x="815" y="1560"/>
                    <a:pt x="876" y="1566"/>
                    <a:pt x="943" y="1566"/>
                  </a:cubicBezTo>
                  <a:cubicBezTo>
                    <a:pt x="1001" y="1563"/>
                    <a:pt x="1064" y="1547"/>
                    <a:pt x="1125" y="1522"/>
                  </a:cubicBezTo>
                  <a:cubicBezTo>
                    <a:pt x="1237" y="1473"/>
                    <a:pt x="1330" y="1387"/>
                    <a:pt x="1377" y="1281"/>
                  </a:cubicBezTo>
                  <a:cubicBezTo>
                    <a:pt x="1396" y="1234"/>
                    <a:pt x="1409" y="1186"/>
                    <a:pt x="1412" y="1135"/>
                  </a:cubicBezTo>
                  <a:cubicBezTo>
                    <a:pt x="1445" y="1196"/>
                    <a:pt x="1477" y="1253"/>
                    <a:pt x="1511" y="1314"/>
                  </a:cubicBezTo>
                  <a:cubicBezTo>
                    <a:pt x="1521" y="1333"/>
                    <a:pt x="1544" y="1343"/>
                    <a:pt x="1569" y="1343"/>
                  </a:cubicBezTo>
                  <a:cubicBezTo>
                    <a:pt x="1582" y="1343"/>
                    <a:pt x="1595" y="1339"/>
                    <a:pt x="1604" y="1333"/>
                  </a:cubicBezTo>
                  <a:cubicBezTo>
                    <a:pt x="1636" y="1314"/>
                    <a:pt x="1649" y="1272"/>
                    <a:pt x="1630" y="1240"/>
                  </a:cubicBezTo>
                  <a:cubicBezTo>
                    <a:pt x="1573" y="1144"/>
                    <a:pt x="1511" y="1045"/>
                    <a:pt x="1458" y="946"/>
                  </a:cubicBezTo>
                  <a:cubicBezTo>
                    <a:pt x="1412" y="870"/>
                    <a:pt x="1371" y="793"/>
                    <a:pt x="1330" y="716"/>
                  </a:cubicBezTo>
                  <a:lnTo>
                    <a:pt x="1291" y="646"/>
                  </a:lnTo>
                  <a:cubicBezTo>
                    <a:pt x="1253" y="579"/>
                    <a:pt x="1218" y="512"/>
                    <a:pt x="1182" y="445"/>
                  </a:cubicBezTo>
                  <a:lnTo>
                    <a:pt x="1100" y="295"/>
                  </a:lnTo>
                  <a:cubicBezTo>
                    <a:pt x="1109" y="278"/>
                    <a:pt x="1109" y="253"/>
                    <a:pt x="1093" y="240"/>
                  </a:cubicBezTo>
                  <a:cubicBezTo>
                    <a:pt x="1080" y="231"/>
                    <a:pt x="1067" y="221"/>
                    <a:pt x="1055" y="212"/>
                  </a:cubicBezTo>
                  <a:cubicBezTo>
                    <a:pt x="1020" y="147"/>
                    <a:pt x="984" y="84"/>
                    <a:pt x="949" y="23"/>
                  </a:cubicBezTo>
                  <a:cubicBezTo>
                    <a:pt x="940" y="7"/>
                    <a:pt x="924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793888" y="433662"/>
              <a:ext cx="407043" cy="256333"/>
            </a:xfrm>
            <a:custGeom>
              <a:avLst/>
              <a:gdLst/>
              <a:ahLst/>
              <a:cxnLst/>
              <a:rect l="l" t="t" r="r" b="b"/>
              <a:pathLst>
                <a:path w="3873" h="2439" extrusionOk="0">
                  <a:moveTo>
                    <a:pt x="2758" y="1"/>
                  </a:moveTo>
                  <a:cubicBezTo>
                    <a:pt x="2384" y="1"/>
                    <a:pt x="1936" y="107"/>
                    <a:pt x="1493" y="324"/>
                  </a:cubicBezTo>
                  <a:cubicBezTo>
                    <a:pt x="560" y="777"/>
                    <a:pt x="0" y="1551"/>
                    <a:pt x="243" y="2045"/>
                  </a:cubicBezTo>
                  <a:cubicBezTo>
                    <a:pt x="373" y="2307"/>
                    <a:pt x="700" y="2439"/>
                    <a:pt x="1116" y="2439"/>
                  </a:cubicBezTo>
                  <a:cubicBezTo>
                    <a:pt x="1490" y="2439"/>
                    <a:pt x="1936" y="2332"/>
                    <a:pt x="2378" y="2116"/>
                  </a:cubicBezTo>
                  <a:cubicBezTo>
                    <a:pt x="3314" y="1659"/>
                    <a:pt x="3873" y="889"/>
                    <a:pt x="3631" y="394"/>
                  </a:cubicBezTo>
                  <a:cubicBezTo>
                    <a:pt x="3501" y="133"/>
                    <a:pt x="3175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745544" y="697240"/>
              <a:ext cx="1317818" cy="1217870"/>
            </a:xfrm>
            <a:custGeom>
              <a:avLst/>
              <a:gdLst/>
              <a:ahLst/>
              <a:cxnLst/>
              <a:rect l="l" t="t" r="r" b="b"/>
              <a:pathLst>
                <a:path w="12539" h="11588" extrusionOk="0">
                  <a:moveTo>
                    <a:pt x="5930" y="1"/>
                  </a:moveTo>
                  <a:cubicBezTo>
                    <a:pt x="5222" y="1"/>
                    <a:pt x="4510" y="147"/>
                    <a:pt x="3835" y="455"/>
                  </a:cubicBezTo>
                  <a:cubicBezTo>
                    <a:pt x="1119" y="1692"/>
                    <a:pt x="0" y="5091"/>
                    <a:pt x="1346" y="8037"/>
                  </a:cubicBezTo>
                  <a:cubicBezTo>
                    <a:pt x="2354" y="10254"/>
                    <a:pt x="4467" y="11587"/>
                    <a:pt x="6608" y="11587"/>
                  </a:cubicBezTo>
                  <a:cubicBezTo>
                    <a:pt x="7317" y="11587"/>
                    <a:pt x="8028" y="11441"/>
                    <a:pt x="8704" y="11133"/>
                  </a:cubicBezTo>
                  <a:cubicBezTo>
                    <a:pt x="11423" y="9897"/>
                    <a:pt x="12538" y="6497"/>
                    <a:pt x="11193" y="3551"/>
                  </a:cubicBezTo>
                  <a:cubicBezTo>
                    <a:pt x="10185" y="1335"/>
                    <a:pt x="8072" y="1"/>
                    <a:pt x="5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1026990" y="1862220"/>
              <a:ext cx="312350" cy="341041"/>
            </a:xfrm>
            <a:custGeom>
              <a:avLst/>
              <a:gdLst/>
              <a:ahLst/>
              <a:cxnLst/>
              <a:rect l="l" t="t" r="r" b="b"/>
              <a:pathLst>
                <a:path w="2972" h="3245" extrusionOk="0">
                  <a:moveTo>
                    <a:pt x="336" y="1"/>
                  </a:moveTo>
                  <a:cubicBezTo>
                    <a:pt x="285" y="4"/>
                    <a:pt x="243" y="36"/>
                    <a:pt x="233" y="77"/>
                  </a:cubicBezTo>
                  <a:cubicBezTo>
                    <a:pt x="221" y="132"/>
                    <a:pt x="208" y="185"/>
                    <a:pt x="195" y="237"/>
                  </a:cubicBezTo>
                  <a:cubicBezTo>
                    <a:pt x="140" y="269"/>
                    <a:pt x="121" y="327"/>
                    <a:pt x="144" y="374"/>
                  </a:cubicBezTo>
                  <a:cubicBezTo>
                    <a:pt x="147" y="381"/>
                    <a:pt x="153" y="390"/>
                    <a:pt x="163" y="396"/>
                  </a:cubicBezTo>
                  <a:cubicBezTo>
                    <a:pt x="96" y="710"/>
                    <a:pt x="55" y="1001"/>
                    <a:pt x="29" y="1282"/>
                  </a:cubicBezTo>
                  <a:cubicBezTo>
                    <a:pt x="6" y="1534"/>
                    <a:pt x="0" y="1764"/>
                    <a:pt x="16" y="1978"/>
                  </a:cubicBezTo>
                  <a:cubicBezTo>
                    <a:pt x="32" y="2228"/>
                    <a:pt x="74" y="2435"/>
                    <a:pt x="144" y="2611"/>
                  </a:cubicBezTo>
                  <a:cubicBezTo>
                    <a:pt x="224" y="2812"/>
                    <a:pt x="336" y="2969"/>
                    <a:pt x="479" y="3071"/>
                  </a:cubicBezTo>
                  <a:cubicBezTo>
                    <a:pt x="562" y="3132"/>
                    <a:pt x="652" y="3173"/>
                    <a:pt x="758" y="3205"/>
                  </a:cubicBezTo>
                  <a:cubicBezTo>
                    <a:pt x="847" y="3231"/>
                    <a:pt x="950" y="3244"/>
                    <a:pt x="1056" y="3244"/>
                  </a:cubicBezTo>
                  <a:cubicBezTo>
                    <a:pt x="1067" y="3244"/>
                    <a:pt x="1079" y="3244"/>
                    <a:pt x="1090" y="3244"/>
                  </a:cubicBezTo>
                  <a:cubicBezTo>
                    <a:pt x="1211" y="3238"/>
                    <a:pt x="1333" y="3208"/>
                    <a:pt x="1451" y="3157"/>
                  </a:cubicBezTo>
                  <a:cubicBezTo>
                    <a:pt x="1512" y="3129"/>
                    <a:pt x="1566" y="3100"/>
                    <a:pt x="1617" y="3071"/>
                  </a:cubicBezTo>
                  <a:cubicBezTo>
                    <a:pt x="1678" y="3033"/>
                    <a:pt x="1736" y="2988"/>
                    <a:pt x="1783" y="2950"/>
                  </a:cubicBezTo>
                  <a:cubicBezTo>
                    <a:pt x="2019" y="2764"/>
                    <a:pt x="2202" y="2521"/>
                    <a:pt x="2333" y="2330"/>
                  </a:cubicBezTo>
                  <a:cubicBezTo>
                    <a:pt x="2598" y="1940"/>
                    <a:pt x="2799" y="1505"/>
                    <a:pt x="2959" y="1132"/>
                  </a:cubicBezTo>
                  <a:cubicBezTo>
                    <a:pt x="2972" y="1110"/>
                    <a:pt x="2962" y="1077"/>
                    <a:pt x="2953" y="1055"/>
                  </a:cubicBezTo>
                  <a:cubicBezTo>
                    <a:pt x="2936" y="1036"/>
                    <a:pt x="2914" y="1020"/>
                    <a:pt x="2889" y="1014"/>
                  </a:cubicBezTo>
                  <a:cubicBezTo>
                    <a:pt x="2882" y="1010"/>
                    <a:pt x="2873" y="1010"/>
                    <a:pt x="2863" y="1010"/>
                  </a:cubicBezTo>
                  <a:cubicBezTo>
                    <a:pt x="2847" y="1010"/>
                    <a:pt x="2831" y="1017"/>
                    <a:pt x="2818" y="1023"/>
                  </a:cubicBezTo>
                  <a:cubicBezTo>
                    <a:pt x="2755" y="873"/>
                    <a:pt x="2649" y="732"/>
                    <a:pt x="2505" y="607"/>
                  </a:cubicBezTo>
                  <a:cubicBezTo>
                    <a:pt x="2326" y="451"/>
                    <a:pt x="2103" y="327"/>
                    <a:pt x="1824" y="224"/>
                  </a:cubicBezTo>
                  <a:cubicBezTo>
                    <a:pt x="1575" y="132"/>
                    <a:pt x="1310" y="80"/>
                    <a:pt x="1035" y="70"/>
                  </a:cubicBezTo>
                  <a:cubicBezTo>
                    <a:pt x="978" y="67"/>
                    <a:pt x="917" y="67"/>
                    <a:pt x="860" y="67"/>
                  </a:cubicBezTo>
                  <a:cubicBezTo>
                    <a:pt x="706" y="77"/>
                    <a:pt x="559" y="100"/>
                    <a:pt x="425" y="141"/>
                  </a:cubicBezTo>
                  <a:cubicBezTo>
                    <a:pt x="428" y="135"/>
                    <a:pt x="432" y="128"/>
                    <a:pt x="432" y="122"/>
                  </a:cubicBezTo>
                  <a:cubicBezTo>
                    <a:pt x="444" y="64"/>
                    <a:pt x="416" y="13"/>
                    <a:pt x="361" y="4"/>
                  </a:cubicBezTo>
                  <a:cubicBezTo>
                    <a:pt x="351" y="1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1917782" y="1389502"/>
              <a:ext cx="337994" cy="322965"/>
            </a:xfrm>
            <a:custGeom>
              <a:avLst/>
              <a:gdLst/>
              <a:ahLst/>
              <a:cxnLst/>
              <a:rect l="l" t="t" r="r" b="b"/>
              <a:pathLst>
                <a:path w="3216" h="3073" extrusionOk="0">
                  <a:moveTo>
                    <a:pt x="995" y="1"/>
                  </a:moveTo>
                  <a:cubicBezTo>
                    <a:pt x="965" y="1"/>
                    <a:pt x="934" y="15"/>
                    <a:pt x="912" y="41"/>
                  </a:cubicBezTo>
                  <a:cubicBezTo>
                    <a:pt x="905" y="48"/>
                    <a:pt x="899" y="54"/>
                    <a:pt x="896" y="60"/>
                  </a:cubicBezTo>
                  <a:cubicBezTo>
                    <a:pt x="871" y="111"/>
                    <a:pt x="893" y="166"/>
                    <a:pt x="943" y="191"/>
                  </a:cubicBezTo>
                  <a:cubicBezTo>
                    <a:pt x="950" y="194"/>
                    <a:pt x="956" y="197"/>
                    <a:pt x="963" y="197"/>
                  </a:cubicBezTo>
                  <a:cubicBezTo>
                    <a:pt x="848" y="274"/>
                    <a:pt x="736" y="374"/>
                    <a:pt x="631" y="489"/>
                  </a:cubicBezTo>
                  <a:cubicBezTo>
                    <a:pt x="592" y="533"/>
                    <a:pt x="557" y="578"/>
                    <a:pt x="522" y="626"/>
                  </a:cubicBezTo>
                  <a:cubicBezTo>
                    <a:pt x="356" y="843"/>
                    <a:pt x="228" y="1083"/>
                    <a:pt x="142" y="1332"/>
                  </a:cubicBezTo>
                  <a:cubicBezTo>
                    <a:pt x="46" y="1610"/>
                    <a:pt x="1" y="1862"/>
                    <a:pt x="11" y="2102"/>
                  </a:cubicBezTo>
                  <a:cubicBezTo>
                    <a:pt x="17" y="2291"/>
                    <a:pt x="58" y="2460"/>
                    <a:pt x="132" y="2604"/>
                  </a:cubicBezTo>
                  <a:cubicBezTo>
                    <a:pt x="119" y="2610"/>
                    <a:pt x="107" y="2620"/>
                    <a:pt x="97" y="2632"/>
                  </a:cubicBezTo>
                  <a:cubicBezTo>
                    <a:pt x="91" y="2639"/>
                    <a:pt x="85" y="2645"/>
                    <a:pt x="81" y="2655"/>
                  </a:cubicBezTo>
                  <a:cubicBezTo>
                    <a:pt x="68" y="2677"/>
                    <a:pt x="68" y="2703"/>
                    <a:pt x="75" y="2728"/>
                  </a:cubicBezTo>
                  <a:cubicBezTo>
                    <a:pt x="85" y="2751"/>
                    <a:pt x="104" y="2776"/>
                    <a:pt x="129" y="2782"/>
                  </a:cubicBezTo>
                  <a:cubicBezTo>
                    <a:pt x="519" y="2894"/>
                    <a:pt x="986" y="3012"/>
                    <a:pt x="1455" y="3054"/>
                  </a:cubicBezTo>
                  <a:cubicBezTo>
                    <a:pt x="1560" y="3064"/>
                    <a:pt x="1679" y="3072"/>
                    <a:pt x="1806" y="3072"/>
                  </a:cubicBezTo>
                  <a:cubicBezTo>
                    <a:pt x="1959" y="3072"/>
                    <a:pt x="2123" y="3060"/>
                    <a:pt x="2285" y="3026"/>
                  </a:cubicBezTo>
                  <a:cubicBezTo>
                    <a:pt x="2343" y="3012"/>
                    <a:pt x="2413" y="2996"/>
                    <a:pt x="2484" y="2971"/>
                  </a:cubicBezTo>
                  <a:cubicBezTo>
                    <a:pt x="2542" y="2952"/>
                    <a:pt x="2596" y="2927"/>
                    <a:pt x="2657" y="2897"/>
                  </a:cubicBezTo>
                  <a:cubicBezTo>
                    <a:pt x="2772" y="2840"/>
                    <a:pt x="2871" y="2763"/>
                    <a:pt x="2953" y="2674"/>
                  </a:cubicBezTo>
                  <a:cubicBezTo>
                    <a:pt x="3030" y="2588"/>
                    <a:pt x="3094" y="2489"/>
                    <a:pt x="3133" y="2393"/>
                  </a:cubicBezTo>
                  <a:cubicBezTo>
                    <a:pt x="3174" y="2294"/>
                    <a:pt x="3200" y="2195"/>
                    <a:pt x="3206" y="2095"/>
                  </a:cubicBezTo>
                  <a:cubicBezTo>
                    <a:pt x="3216" y="1920"/>
                    <a:pt x="3164" y="1735"/>
                    <a:pt x="3059" y="1543"/>
                  </a:cubicBezTo>
                  <a:cubicBezTo>
                    <a:pt x="2966" y="1380"/>
                    <a:pt x="2832" y="1217"/>
                    <a:pt x="2647" y="1045"/>
                  </a:cubicBezTo>
                  <a:cubicBezTo>
                    <a:pt x="2490" y="897"/>
                    <a:pt x="2311" y="757"/>
                    <a:pt x="2098" y="613"/>
                  </a:cubicBezTo>
                  <a:cubicBezTo>
                    <a:pt x="1864" y="457"/>
                    <a:pt x="1611" y="306"/>
                    <a:pt x="1327" y="156"/>
                  </a:cubicBezTo>
                  <a:cubicBezTo>
                    <a:pt x="1327" y="147"/>
                    <a:pt x="1324" y="137"/>
                    <a:pt x="1321" y="131"/>
                  </a:cubicBezTo>
                  <a:cubicBezTo>
                    <a:pt x="1307" y="95"/>
                    <a:pt x="1270" y="74"/>
                    <a:pt x="1229" y="74"/>
                  </a:cubicBezTo>
                  <a:cubicBezTo>
                    <a:pt x="1214" y="74"/>
                    <a:pt x="1199" y="76"/>
                    <a:pt x="1183" y="82"/>
                  </a:cubicBezTo>
                  <a:cubicBezTo>
                    <a:pt x="1135" y="57"/>
                    <a:pt x="1085" y="35"/>
                    <a:pt x="1036" y="9"/>
                  </a:cubicBezTo>
                  <a:cubicBezTo>
                    <a:pt x="1023" y="3"/>
                    <a:pt x="1009" y="1"/>
                    <a:pt x="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1026675" y="1861905"/>
              <a:ext cx="137993" cy="341672"/>
            </a:xfrm>
            <a:custGeom>
              <a:avLst/>
              <a:gdLst/>
              <a:ahLst/>
              <a:cxnLst/>
              <a:rect l="l" t="t" r="r" b="b"/>
              <a:pathLst>
                <a:path w="1313" h="3251" extrusionOk="0">
                  <a:moveTo>
                    <a:pt x="339" y="1"/>
                  </a:moveTo>
                  <a:cubicBezTo>
                    <a:pt x="288" y="4"/>
                    <a:pt x="243" y="35"/>
                    <a:pt x="233" y="80"/>
                  </a:cubicBezTo>
                  <a:lnTo>
                    <a:pt x="230" y="96"/>
                  </a:lnTo>
                  <a:cubicBezTo>
                    <a:pt x="217" y="144"/>
                    <a:pt x="208" y="192"/>
                    <a:pt x="195" y="243"/>
                  </a:cubicBezTo>
                  <a:cubicBezTo>
                    <a:pt x="140" y="269"/>
                    <a:pt x="118" y="330"/>
                    <a:pt x="143" y="377"/>
                  </a:cubicBezTo>
                  <a:cubicBezTo>
                    <a:pt x="150" y="387"/>
                    <a:pt x="156" y="396"/>
                    <a:pt x="163" y="403"/>
                  </a:cubicBezTo>
                  <a:cubicBezTo>
                    <a:pt x="99" y="706"/>
                    <a:pt x="54" y="997"/>
                    <a:pt x="28" y="1285"/>
                  </a:cubicBezTo>
                  <a:cubicBezTo>
                    <a:pt x="3" y="1540"/>
                    <a:pt x="0" y="1767"/>
                    <a:pt x="16" y="1981"/>
                  </a:cubicBezTo>
                  <a:cubicBezTo>
                    <a:pt x="32" y="2231"/>
                    <a:pt x="77" y="2438"/>
                    <a:pt x="143" y="2614"/>
                  </a:cubicBezTo>
                  <a:cubicBezTo>
                    <a:pt x="224" y="2819"/>
                    <a:pt x="339" y="2972"/>
                    <a:pt x="482" y="3077"/>
                  </a:cubicBezTo>
                  <a:cubicBezTo>
                    <a:pt x="565" y="3135"/>
                    <a:pt x="655" y="3179"/>
                    <a:pt x="761" y="3211"/>
                  </a:cubicBezTo>
                  <a:cubicBezTo>
                    <a:pt x="850" y="3238"/>
                    <a:pt x="952" y="3250"/>
                    <a:pt x="1058" y="3250"/>
                  </a:cubicBezTo>
                  <a:cubicBezTo>
                    <a:pt x="1069" y="3250"/>
                    <a:pt x="1081" y="3250"/>
                    <a:pt x="1093" y="3250"/>
                  </a:cubicBezTo>
                  <a:cubicBezTo>
                    <a:pt x="1166" y="3247"/>
                    <a:pt x="1240" y="3234"/>
                    <a:pt x="1313" y="3211"/>
                  </a:cubicBezTo>
                  <a:cubicBezTo>
                    <a:pt x="1281" y="3179"/>
                    <a:pt x="1246" y="3148"/>
                    <a:pt x="1217" y="3112"/>
                  </a:cubicBezTo>
                  <a:cubicBezTo>
                    <a:pt x="1109" y="2991"/>
                    <a:pt x="1022" y="2853"/>
                    <a:pt x="952" y="2710"/>
                  </a:cubicBezTo>
                  <a:cubicBezTo>
                    <a:pt x="879" y="2557"/>
                    <a:pt x="824" y="2397"/>
                    <a:pt x="783" y="2231"/>
                  </a:cubicBezTo>
                  <a:cubicBezTo>
                    <a:pt x="729" y="2004"/>
                    <a:pt x="699" y="1767"/>
                    <a:pt x="693" y="1530"/>
                  </a:cubicBezTo>
                  <a:cubicBezTo>
                    <a:pt x="684" y="1285"/>
                    <a:pt x="693" y="1042"/>
                    <a:pt x="722" y="799"/>
                  </a:cubicBezTo>
                  <a:cubicBezTo>
                    <a:pt x="751" y="566"/>
                    <a:pt x="789" y="336"/>
                    <a:pt x="847" y="106"/>
                  </a:cubicBezTo>
                  <a:cubicBezTo>
                    <a:pt x="850" y="93"/>
                    <a:pt x="853" y="83"/>
                    <a:pt x="857" y="70"/>
                  </a:cubicBezTo>
                  <a:lnTo>
                    <a:pt x="857" y="70"/>
                  </a:lnTo>
                  <a:cubicBezTo>
                    <a:pt x="703" y="77"/>
                    <a:pt x="559" y="103"/>
                    <a:pt x="428" y="144"/>
                  </a:cubicBezTo>
                  <a:cubicBezTo>
                    <a:pt x="435" y="141"/>
                    <a:pt x="435" y="135"/>
                    <a:pt x="438" y="125"/>
                  </a:cubicBezTo>
                  <a:cubicBezTo>
                    <a:pt x="450" y="67"/>
                    <a:pt x="419" y="16"/>
                    <a:pt x="364" y="4"/>
                  </a:cubicBezTo>
                  <a:cubicBezTo>
                    <a:pt x="354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1917782" y="1568689"/>
              <a:ext cx="337363" cy="144089"/>
            </a:xfrm>
            <a:custGeom>
              <a:avLst/>
              <a:gdLst/>
              <a:ahLst/>
              <a:cxnLst/>
              <a:rect l="l" t="t" r="r" b="b"/>
              <a:pathLst>
                <a:path w="3210" h="1371" extrusionOk="0">
                  <a:moveTo>
                    <a:pt x="39" y="1"/>
                  </a:moveTo>
                  <a:cubicBezTo>
                    <a:pt x="14" y="138"/>
                    <a:pt x="1" y="269"/>
                    <a:pt x="8" y="397"/>
                  </a:cubicBezTo>
                  <a:cubicBezTo>
                    <a:pt x="14" y="586"/>
                    <a:pt x="55" y="755"/>
                    <a:pt x="129" y="899"/>
                  </a:cubicBezTo>
                  <a:cubicBezTo>
                    <a:pt x="116" y="902"/>
                    <a:pt x="104" y="915"/>
                    <a:pt x="94" y="924"/>
                  </a:cubicBezTo>
                  <a:cubicBezTo>
                    <a:pt x="88" y="934"/>
                    <a:pt x="81" y="940"/>
                    <a:pt x="78" y="946"/>
                  </a:cubicBezTo>
                  <a:cubicBezTo>
                    <a:pt x="68" y="972"/>
                    <a:pt x="65" y="1001"/>
                    <a:pt x="75" y="1023"/>
                  </a:cubicBezTo>
                  <a:cubicBezTo>
                    <a:pt x="81" y="1046"/>
                    <a:pt x="100" y="1074"/>
                    <a:pt x="129" y="1080"/>
                  </a:cubicBezTo>
                  <a:cubicBezTo>
                    <a:pt x="519" y="1192"/>
                    <a:pt x="982" y="1311"/>
                    <a:pt x="1455" y="1353"/>
                  </a:cubicBezTo>
                  <a:cubicBezTo>
                    <a:pt x="1559" y="1362"/>
                    <a:pt x="1678" y="1370"/>
                    <a:pt x="1808" y="1370"/>
                  </a:cubicBezTo>
                  <a:cubicBezTo>
                    <a:pt x="1846" y="1370"/>
                    <a:pt x="1885" y="1370"/>
                    <a:pt x="1925" y="1368"/>
                  </a:cubicBezTo>
                  <a:cubicBezTo>
                    <a:pt x="2052" y="1362"/>
                    <a:pt x="2174" y="1346"/>
                    <a:pt x="2285" y="1324"/>
                  </a:cubicBezTo>
                  <a:cubicBezTo>
                    <a:pt x="2350" y="1307"/>
                    <a:pt x="2417" y="1291"/>
                    <a:pt x="2487" y="1269"/>
                  </a:cubicBezTo>
                  <a:cubicBezTo>
                    <a:pt x="2538" y="1250"/>
                    <a:pt x="2596" y="1225"/>
                    <a:pt x="2660" y="1192"/>
                  </a:cubicBezTo>
                  <a:cubicBezTo>
                    <a:pt x="2772" y="1138"/>
                    <a:pt x="2874" y="1061"/>
                    <a:pt x="2953" y="972"/>
                  </a:cubicBezTo>
                  <a:cubicBezTo>
                    <a:pt x="3033" y="883"/>
                    <a:pt x="3094" y="784"/>
                    <a:pt x="3136" y="688"/>
                  </a:cubicBezTo>
                  <a:cubicBezTo>
                    <a:pt x="3177" y="589"/>
                    <a:pt x="3203" y="490"/>
                    <a:pt x="3206" y="390"/>
                  </a:cubicBezTo>
                  <a:cubicBezTo>
                    <a:pt x="3209" y="337"/>
                    <a:pt x="3209" y="282"/>
                    <a:pt x="3200" y="228"/>
                  </a:cubicBezTo>
                  <a:cubicBezTo>
                    <a:pt x="3139" y="275"/>
                    <a:pt x="3075" y="317"/>
                    <a:pt x="3008" y="356"/>
                  </a:cubicBezTo>
                  <a:cubicBezTo>
                    <a:pt x="2890" y="426"/>
                    <a:pt x="2759" y="486"/>
                    <a:pt x="2627" y="528"/>
                  </a:cubicBezTo>
                  <a:cubicBezTo>
                    <a:pt x="2496" y="567"/>
                    <a:pt x="2359" y="595"/>
                    <a:pt x="2225" y="608"/>
                  </a:cubicBezTo>
                  <a:cubicBezTo>
                    <a:pt x="2142" y="616"/>
                    <a:pt x="2060" y="620"/>
                    <a:pt x="1977" y="620"/>
                  </a:cubicBezTo>
                  <a:cubicBezTo>
                    <a:pt x="1776" y="620"/>
                    <a:pt x="1577" y="597"/>
                    <a:pt x="1384" y="554"/>
                  </a:cubicBezTo>
                  <a:cubicBezTo>
                    <a:pt x="1097" y="493"/>
                    <a:pt x="822" y="397"/>
                    <a:pt x="560" y="275"/>
                  </a:cubicBezTo>
                  <a:cubicBezTo>
                    <a:pt x="381" y="192"/>
                    <a:pt x="206" y="100"/>
                    <a:pt x="3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569613" y="1105955"/>
              <a:ext cx="217657" cy="145665"/>
            </a:xfrm>
            <a:custGeom>
              <a:avLst/>
              <a:gdLst/>
              <a:ahLst/>
              <a:cxnLst/>
              <a:rect l="l" t="t" r="r" b="b"/>
              <a:pathLst>
                <a:path w="2071" h="1386" extrusionOk="0">
                  <a:moveTo>
                    <a:pt x="638" y="0"/>
                  </a:moveTo>
                  <a:cubicBezTo>
                    <a:pt x="635" y="0"/>
                    <a:pt x="632" y="0"/>
                    <a:pt x="630" y="0"/>
                  </a:cubicBezTo>
                  <a:cubicBezTo>
                    <a:pt x="611" y="0"/>
                    <a:pt x="595" y="7"/>
                    <a:pt x="581" y="13"/>
                  </a:cubicBezTo>
                  <a:cubicBezTo>
                    <a:pt x="562" y="27"/>
                    <a:pt x="543" y="39"/>
                    <a:pt x="524" y="55"/>
                  </a:cubicBezTo>
                  <a:cubicBezTo>
                    <a:pt x="454" y="43"/>
                    <a:pt x="377" y="30"/>
                    <a:pt x="304" y="17"/>
                  </a:cubicBezTo>
                  <a:cubicBezTo>
                    <a:pt x="298" y="13"/>
                    <a:pt x="288" y="13"/>
                    <a:pt x="279" y="13"/>
                  </a:cubicBezTo>
                  <a:cubicBezTo>
                    <a:pt x="230" y="17"/>
                    <a:pt x="189" y="46"/>
                    <a:pt x="176" y="90"/>
                  </a:cubicBezTo>
                  <a:cubicBezTo>
                    <a:pt x="170" y="115"/>
                    <a:pt x="173" y="145"/>
                    <a:pt x="189" y="167"/>
                  </a:cubicBezTo>
                  <a:cubicBezTo>
                    <a:pt x="202" y="189"/>
                    <a:pt x="224" y="205"/>
                    <a:pt x="246" y="208"/>
                  </a:cubicBezTo>
                  <a:lnTo>
                    <a:pt x="304" y="218"/>
                  </a:lnTo>
                  <a:lnTo>
                    <a:pt x="361" y="227"/>
                  </a:lnTo>
                  <a:cubicBezTo>
                    <a:pt x="355" y="230"/>
                    <a:pt x="351" y="237"/>
                    <a:pt x="348" y="244"/>
                  </a:cubicBezTo>
                  <a:cubicBezTo>
                    <a:pt x="294" y="323"/>
                    <a:pt x="266" y="422"/>
                    <a:pt x="252" y="541"/>
                  </a:cubicBezTo>
                  <a:cubicBezTo>
                    <a:pt x="246" y="627"/>
                    <a:pt x="252" y="726"/>
                    <a:pt x="285" y="848"/>
                  </a:cubicBezTo>
                  <a:cubicBezTo>
                    <a:pt x="291" y="882"/>
                    <a:pt x="304" y="918"/>
                    <a:pt x="313" y="953"/>
                  </a:cubicBezTo>
                  <a:cubicBezTo>
                    <a:pt x="256" y="944"/>
                    <a:pt x="195" y="937"/>
                    <a:pt x="134" y="931"/>
                  </a:cubicBezTo>
                  <a:cubicBezTo>
                    <a:pt x="125" y="928"/>
                    <a:pt x="115" y="928"/>
                    <a:pt x="106" y="928"/>
                  </a:cubicBezTo>
                  <a:cubicBezTo>
                    <a:pt x="87" y="928"/>
                    <a:pt x="71" y="934"/>
                    <a:pt x="55" y="944"/>
                  </a:cubicBezTo>
                  <a:cubicBezTo>
                    <a:pt x="32" y="956"/>
                    <a:pt x="16" y="978"/>
                    <a:pt x="6" y="1004"/>
                  </a:cubicBezTo>
                  <a:cubicBezTo>
                    <a:pt x="0" y="1030"/>
                    <a:pt x="3" y="1059"/>
                    <a:pt x="19" y="1081"/>
                  </a:cubicBezTo>
                  <a:cubicBezTo>
                    <a:pt x="29" y="1097"/>
                    <a:pt x="55" y="1119"/>
                    <a:pt x="80" y="1122"/>
                  </a:cubicBezTo>
                  <a:cubicBezTo>
                    <a:pt x="189" y="1135"/>
                    <a:pt x="301" y="1151"/>
                    <a:pt x="409" y="1164"/>
                  </a:cubicBezTo>
                  <a:cubicBezTo>
                    <a:pt x="419" y="1177"/>
                    <a:pt x="438" y="1186"/>
                    <a:pt x="457" y="1189"/>
                  </a:cubicBezTo>
                  <a:cubicBezTo>
                    <a:pt x="463" y="1189"/>
                    <a:pt x="473" y="1193"/>
                    <a:pt x="483" y="1193"/>
                  </a:cubicBezTo>
                  <a:cubicBezTo>
                    <a:pt x="496" y="1189"/>
                    <a:pt x="512" y="1186"/>
                    <a:pt x="524" y="1183"/>
                  </a:cubicBezTo>
                  <a:cubicBezTo>
                    <a:pt x="767" y="1218"/>
                    <a:pt x="1013" y="1260"/>
                    <a:pt x="1256" y="1301"/>
                  </a:cubicBezTo>
                  <a:cubicBezTo>
                    <a:pt x="1416" y="1330"/>
                    <a:pt x="1578" y="1359"/>
                    <a:pt x="1742" y="1385"/>
                  </a:cubicBezTo>
                  <a:cubicBezTo>
                    <a:pt x="1746" y="1385"/>
                    <a:pt x="1752" y="1386"/>
                    <a:pt x="1758" y="1386"/>
                  </a:cubicBezTo>
                  <a:cubicBezTo>
                    <a:pt x="1761" y="1386"/>
                    <a:pt x="1764" y="1386"/>
                    <a:pt x="1767" y="1385"/>
                  </a:cubicBezTo>
                  <a:cubicBezTo>
                    <a:pt x="1815" y="1385"/>
                    <a:pt x="1857" y="1352"/>
                    <a:pt x="1870" y="1311"/>
                  </a:cubicBezTo>
                  <a:cubicBezTo>
                    <a:pt x="1876" y="1285"/>
                    <a:pt x="1873" y="1253"/>
                    <a:pt x="1857" y="1231"/>
                  </a:cubicBezTo>
                  <a:cubicBezTo>
                    <a:pt x="1844" y="1208"/>
                    <a:pt x="1821" y="1196"/>
                    <a:pt x="1799" y="1193"/>
                  </a:cubicBezTo>
                  <a:lnTo>
                    <a:pt x="1783" y="1189"/>
                  </a:lnTo>
                  <a:cubicBezTo>
                    <a:pt x="1783" y="1177"/>
                    <a:pt x="1799" y="1161"/>
                    <a:pt x="1812" y="1145"/>
                  </a:cubicBezTo>
                  <a:cubicBezTo>
                    <a:pt x="1844" y="1109"/>
                    <a:pt x="1870" y="1068"/>
                    <a:pt x="1892" y="1017"/>
                  </a:cubicBezTo>
                  <a:cubicBezTo>
                    <a:pt x="1914" y="966"/>
                    <a:pt x="1923" y="911"/>
                    <a:pt x="1930" y="867"/>
                  </a:cubicBezTo>
                  <a:cubicBezTo>
                    <a:pt x="1937" y="832"/>
                    <a:pt x="1933" y="790"/>
                    <a:pt x="1930" y="739"/>
                  </a:cubicBezTo>
                  <a:cubicBezTo>
                    <a:pt x="1923" y="684"/>
                    <a:pt x="1911" y="633"/>
                    <a:pt x="1895" y="579"/>
                  </a:cubicBezTo>
                  <a:cubicBezTo>
                    <a:pt x="1882" y="541"/>
                    <a:pt x="1863" y="499"/>
                    <a:pt x="1841" y="461"/>
                  </a:cubicBezTo>
                  <a:lnTo>
                    <a:pt x="1841" y="461"/>
                  </a:lnTo>
                  <a:lnTo>
                    <a:pt x="1854" y="464"/>
                  </a:lnTo>
                  <a:cubicBezTo>
                    <a:pt x="1882" y="471"/>
                    <a:pt x="1908" y="474"/>
                    <a:pt x="1937" y="480"/>
                  </a:cubicBezTo>
                  <a:lnTo>
                    <a:pt x="1959" y="480"/>
                  </a:lnTo>
                  <a:cubicBezTo>
                    <a:pt x="2010" y="477"/>
                    <a:pt x="2052" y="448"/>
                    <a:pt x="2065" y="403"/>
                  </a:cubicBezTo>
                  <a:cubicBezTo>
                    <a:pt x="2071" y="378"/>
                    <a:pt x="2068" y="349"/>
                    <a:pt x="2052" y="326"/>
                  </a:cubicBezTo>
                  <a:cubicBezTo>
                    <a:pt x="2038" y="304"/>
                    <a:pt x="2016" y="292"/>
                    <a:pt x="1991" y="285"/>
                  </a:cubicBezTo>
                  <a:cubicBezTo>
                    <a:pt x="1729" y="240"/>
                    <a:pt x="1463" y="199"/>
                    <a:pt x="1202" y="161"/>
                  </a:cubicBezTo>
                  <a:cubicBezTo>
                    <a:pt x="1045" y="135"/>
                    <a:pt x="888" y="112"/>
                    <a:pt x="735" y="87"/>
                  </a:cubicBezTo>
                  <a:cubicBezTo>
                    <a:pt x="735" y="74"/>
                    <a:pt x="729" y="58"/>
                    <a:pt x="723" y="46"/>
                  </a:cubicBezTo>
                  <a:cubicBezTo>
                    <a:pt x="705" y="19"/>
                    <a:pt x="67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222377" y="1006010"/>
              <a:ext cx="194535" cy="257174"/>
            </a:xfrm>
            <a:custGeom>
              <a:avLst/>
              <a:gdLst/>
              <a:ahLst/>
              <a:cxnLst/>
              <a:rect l="l" t="t" r="r" b="b"/>
              <a:pathLst>
                <a:path w="1851" h="2447" extrusionOk="0">
                  <a:moveTo>
                    <a:pt x="1077" y="0"/>
                  </a:moveTo>
                  <a:cubicBezTo>
                    <a:pt x="647" y="0"/>
                    <a:pt x="223" y="493"/>
                    <a:pt x="116" y="1137"/>
                  </a:cubicBezTo>
                  <a:cubicBezTo>
                    <a:pt x="1" y="1811"/>
                    <a:pt x="272" y="2396"/>
                    <a:pt x="719" y="2444"/>
                  </a:cubicBezTo>
                  <a:cubicBezTo>
                    <a:pt x="738" y="2446"/>
                    <a:pt x="756" y="2447"/>
                    <a:pt x="775" y="2447"/>
                  </a:cubicBezTo>
                  <a:cubicBezTo>
                    <a:pt x="1204" y="2447"/>
                    <a:pt x="1628" y="1953"/>
                    <a:pt x="1738" y="1310"/>
                  </a:cubicBezTo>
                  <a:cubicBezTo>
                    <a:pt x="1850" y="635"/>
                    <a:pt x="1579" y="50"/>
                    <a:pt x="1132" y="3"/>
                  </a:cubicBezTo>
                  <a:cubicBezTo>
                    <a:pt x="1113" y="1"/>
                    <a:pt x="1095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294157" y="808221"/>
              <a:ext cx="507201" cy="710774"/>
            </a:xfrm>
            <a:custGeom>
              <a:avLst/>
              <a:gdLst/>
              <a:ahLst/>
              <a:cxnLst/>
              <a:rect l="l" t="t" r="r" b="b"/>
              <a:pathLst>
                <a:path w="4826" h="6763" extrusionOk="0">
                  <a:moveTo>
                    <a:pt x="3630" y="0"/>
                  </a:moveTo>
                  <a:cubicBezTo>
                    <a:pt x="3588" y="0"/>
                    <a:pt x="3545" y="1"/>
                    <a:pt x="3503" y="3"/>
                  </a:cubicBezTo>
                  <a:cubicBezTo>
                    <a:pt x="3429" y="6"/>
                    <a:pt x="3360" y="12"/>
                    <a:pt x="3289" y="19"/>
                  </a:cubicBezTo>
                  <a:cubicBezTo>
                    <a:pt x="3114" y="38"/>
                    <a:pt x="2931" y="77"/>
                    <a:pt x="2749" y="127"/>
                  </a:cubicBezTo>
                  <a:cubicBezTo>
                    <a:pt x="2580" y="175"/>
                    <a:pt x="2407" y="242"/>
                    <a:pt x="2219" y="329"/>
                  </a:cubicBezTo>
                  <a:cubicBezTo>
                    <a:pt x="1877" y="488"/>
                    <a:pt x="1554" y="712"/>
                    <a:pt x="1257" y="990"/>
                  </a:cubicBezTo>
                  <a:cubicBezTo>
                    <a:pt x="979" y="1249"/>
                    <a:pt x="739" y="1559"/>
                    <a:pt x="545" y="1904"/>
                  </a:cubicBezTo>
                  <a:cubicBezTo>
                    <a:pt x="170" y="2565"/>
                    <a:pt x="1" y="3336"/>
                    <a:pt x="71" y="4064"/>
                  </a:cubicBezTo>
                  <a:cubicBezTo>
                    <a:pt x="91" y="4262"/>
                    <a:pt x="129" y="4457"/>
                    <a:pt x="183" y="4646"/>
                  </a:cubicBezTo>
                  <a:cubicBezTo>
                    <a:pt x="231" y="4818"/>
                    <a:pt x="301" y="4997"/>
                    <a:pt x="391" y="5179"/>
                  </a:cubicBezTo>
                  <a:cubicBezTo>
                    <a:pt x="554" y="5508"/>
                    <a:pt x="784" y="5809"/>
                    <a:pt x="1062" y="6058"/>
                  </a:cubicBezTo>
                  <a:cubicBezTo>
                    <a:pt x="1404" y="6358"/>
                    <a:pt x="1826" y="6576"/>
                    <a:pt x="2282" y="6684"/>
                  </a:cubicBezTo>
                  <a:cubicBezTo>
                    <a:pt x="2375" y="6706"/>
                    <a:pt x="2474" y="6722"/>
                    <a:pt x="2574" y="6738"/>
                  </a:cubicBezTo>
                  <a:lnTo>
                    <a:pt x="2605" y="6741"/>
                  </a:lnTo>
                  <a:cubicBezTo>
                    <a:pt x="2676" y="6748"/>
                    <a:pt x="2736" y="6754"/>
                    <a:pt x="2800" y="6757"/>
                  </a:cubicBezTo>
                  <a:lnTo>
                    <a:pt x="2826" y="6761"/>
                  </a:lnTo>
                  <a:lnTo>
                    <a:pt x="2880" y="6761"/>
                  </a:lnTo>
                  <a:cubicBezTo>
                    <a:pt x="2911" y="6762"/>
                    <a:pt x="2942" y="6763"/>
                    <a:pt x="2973" y="6763"/>
                  </a:cubicBezTo>
                  <a:cubicBezTo>
                    <a:pt x="3005" y="6763"/>
                    <a:pt x="3036" y="6762"/>
                    <a:pt x="3068" y="6761"/>
                  </a:cubicBezTo>
                  <a:lnTo>
                    <a:pt x="3120" y="6761"/>
                  </a:lnTo>
                  <a:lnTo>
                    <a:pt x="3142" y="6757"/>
                  </a:lnTo>
                  <a:cubicBezTo>
                    <a:pt x="3196" y="6754"/>
                    <a:pt x="3251" y="6751"/>
                    <a:pt x="3305" y="6744"/>
                  </a:cubicBezTo>
                  <a:lnTo>
                    <a:pt x="3321" y="6744"/>
                  </a:lnTo>
                  <a:cubicBezTo>
                    <a:pt x="3334" y="6741"/>
                    <a:pt x="3344" y="6741"/>
                    <a:pt x="3350" y="6741"/>
                  </a:cubicBezTo>
                  <a:lnTo>
                    <a:pt x="3366" y="6735"/>
                  </a:lnTo>
                  <a:lnTo>
                    <a:pt x="3366" y="6738"/>
                  </a:lnTo>
                  <a:lnTo>
                    <a:pt x="3420" y="6732"/>
                  </a:lnTo>
                  <a:cubicBezTo>
                    <a:pt x="3449" y="6725"/>
                    <a:pt x="3471" y="6719"/>
                    <a:pt x="3494" y="6700"/>
                  </a:cubicBezTo>
                  <a:cubicBezTo>
                    <a:pt x="3528" y="6681"/>
                    <a:pt x="3551" y="6665"/>
                    <a:pt x="3567" y="6642"/>
                  </a:cubicBezTo>
                  <a:cubicBezTo>
                    <a:pt x="3577" y="6623"/>
                    <a:pt x="3586" y="6588"/>
                    <a:pt x="3577" y="6566"/>
                  </a:cubicBezTo>
                  <a:lnTo>
                    <a:pt x="3567" y="6543"/>
                  </a:lnTo>
                  <a:lnTo>
                    <a:pt x="3554" y="6511"/>
                  </a:lnTo>
                  <a:cubicBezTo>
                    <a:pt x="3522" y="6428"/>
                    <a:pt x="3494" y="6346"/>
                    <a:pt x="3468" y="6262"/>
                  </a:cubicBezTo>
                  <a:lnTo>
                    <a:pt x="3462" y="6246"/>
                  </a:lnTo>
                  <a:cubicBezTo>
                    <a:pt x="3429" y="6144"/>
                    <a:pt x="3407" y="6058"/>
                    <a:pt x="3385" y="5968"/>
                  </a:cubicBezTo>
                  <a:lnTo>
                    <a:pt x="3382" y="5955"/>
                  </a:lnTo>
                  <a:cubicBezTo>
                    <a:pt x="3375" y="5933"/>
                    <a:pt x="3372" y="5924"/>
                    <a:pt x="3369" y="5911"/>
                  </a:cubicBezTo>
                  <a:cubicBezTo>
                    <a:pt x="3353" y="5834"/>
                    <a:pt x="3337" y="5754"/>
                    <a:pt x="3321" y="5675"/>
                  </a:cubicBezTo>
                  <a:lnTo>
                    <a:pt x="3317" y="5655"/>
                  </a:lnTo>
                  <a:cubicBezTo>
                    <a:pt x="3314" y="5629"/>
                    <a:pt x="3311" y="5610"/>
                    <a:pt x="3308" y="5591"/>
                  </a:cubicBezTo>
                  <a:cubicBezTo>
                    <a:pt x="3298" y="5540"/>
                    <a:pt x="3292" y="5492"/>
                    <a:pt x="3286" y="5441"/>
                  </a:cubicBezTo>
                  <a:lnTo>
                    <a:pt x="3283" y="5454"/>
                  </a:lnTo>
                  <a:cubicBezTo>
                    <a:pt x="3279" y="5399"/>
                    <a:pt x="3273" y="5345"/>
                    <a:pt x="3267" y="5291"/>
                  </a:cubicBezTo>
                  <a:cubicBezTo>
                    <a:pt x="3245" y="5064"/>
                    <a:pt x="3235" y="4837"/>
                    <a:pt x="3238" y="4610"/>
                  </a:cubicBezTo>
                  <a:cubicBezTo>
                    <a:pt x="3245" y="4323"/>
                    <a:pt x="3267" y="4026"/>
                    <a:pt x="3311" y="3731"/>
                  </a:cubicBezTo>
                  <a:lnTo>
                    <a:pt x="3311" y="3731"/>
                  </a:lnTo>
                  <a:lnTo>
                    <a:pt x="3305" y="3757"/>
                  </a:lnTo>
                  <a:cubicBezTo>
                    <a:pt x="3337" y="3547"/>
                    <a:pt x="3382" y="3326"/>
                    <a:pt x="3436" y="3106"/>
                  </a:cubicBezTo>
                  <a:cubicBezTo>
                    <a:pt x="3535" y="2696"/>
                    <a:pt x="3669" y="2304"/>
                    <a:pt x="3832" y="1926"/>
                  </a:cubicBezTo>
                  <a:cubicBezTo>
                    <a:pt x="3928" y="1718"/>
                    <a:pt x="4031" y="1514"/>
                    <a:pt x="4139" y="1323"/>
                  </a:cubicBezTo>
                  <a:lnTo>
                    <a:pt x="4149" y="1304"/>
                  </a:lnTo>
                  <a:lnTo>
                    <a:pt x="4149" y="1307"/>
                  </a:lnTo>
                  <a:cubicBezTo>
                    <a:pt x="4299" y="1047"/>
                    <a:pt x="4459" y="808"/>
                    <a:pt x="4631" y="590"/>
                  </a:cubicBezTo>
                  <a:lnTo>
                    <a:pt x="4640" y="578"/>
                  </a:lnTo>
                  <a:cubicBezTo>
                    <a:pt x="4682" y="527"/>
                    <a:pt x="4717" y="485"/>
                    <a:pt x="4752" y="444"/>
                  </a:cubicBezTo>
                  <a:lnTo>
                    <a:pt x="4762" y="431"/>
                  </a:lnTo>
                  <a:lnTo>
                    <a:pt x="4778" y="412"/>
                  </a:lnTo>
                  <a:lnTo>
                    <a:pt x="4794" y="393"/>
                  </a:lnTo>
                  <a:cubicBezTo>
                    <a:pt x="4817" y="367"/>
                    <a:pt x="4826" y="345"/>
                    <a:pt x="4826" y="322"/>
                  </a:cubicBezTo>
                  <a:cubicBezTo>
                    <a:pt x="4826" y="297"/>
                    <a:pt x="4817" y="271"/>
                    <a:pt x="4798" y="252"/>
                  </a:cubicBezTo>
                  <a:cubicBezTo>
                    <a:pt x="4784" y="239"/>
                    <a:pt x="4765" y="233"/>
                    <a:pt x="4746" y="230"/>
                  </a:cubicBezTo>
                  <a:cubicBezTo>
                    <a:pt x="4736" y="214"/>
                    <a:pt x="4724" y="204"/>
                    <a:pt x="4711" y="198"/>
                  </a:cubicBezTo>
                  <a:cubicBezTo>
                    <a:pt x="4612" y="162"/>
                    <a:pt x="4522" y="130"/>
                    <a:pt x="4436" y="108"/>
                  </a:cubicBezTo>
                  <a:cubicBezTo>
                    <a:pt x="4171" y="36"/>
                    <a:pt x="3901" y="0"/>
                    <a:pt x="363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293842" y="980367"/>
              <a:ext cx="377615" cy="539045"/>
            </a:xfrm>
            <a:custGeom>
              <a:avLst/>
              <a:gdLst/>
              <a:ahLst/>
              <a:cxnLst/>
              <a:rect l="l" t="t" r="r" b="b"/>
              <a:pathLst>
                <a:path w="3593" h="5129" extrusionOk="0">
                  <a:moveTo>
                    <a:pt x="707" y="1"/>
                  </a:moveTo>
                  <a:lnTo>
                    <a:pt x="707" y="1"/>
                  </a:lnTo>
                  <a:cubicBezTo>
                    <a:pt x="650" y="87"/>
                    <a:pt x="598" y="173"/>
                    <a:pt x="548" y="263"/>
                  </a:cubicBezTo>
                  <a:cubicBezTo>
                    <a:pt x="170" y="927"/>
                    <a:pt x="1" y="1694"/>
                    <a:pt x="71" y="2426"/>
                  </a:cubicBezTo>
                  <a:cubicBezTo>
                    <a:pt x="90" y="2621"/>
                    <a:pt x="129" y="2816"/>
                    <a:pt x="183" y="3008"/>
                  </a:cubicBezTo>
                  <a:cubicBezTo>
                    <a:pt x="231" y="3183"/>
                    <a:pt x="301" y="3362"/>
                    <a:pt x="391" y="3544"/>
                  </a:cubicBezTo>
                  <a:cubicBezTo>
                    <a:pt x="554" y="3870"/>
                    <a:pt x="787" y="4174"/>
                    <a:pt x="1065" y="4420"/>
                  </a:cubicBezTo>
                  <a:cubicBezTo>
                    <a:pt x="1407" y="4723"/>
                    <a:pt x="1829" y="4941"/>
                    <a:pt x="2282" y="5046"/>
                  </a:cubicBezTo>
                  <a:cubicBezTo>
                    <a:pt x="2375" y="5068"/>
                    <a:pt x="2474" y="5087"/>
                    <a:pt x="2577" y="5103"/>
                  </a:cubicBezTo>
                  <a:lnTo>
                    <a:pt x="2608" y="5106"/>
                  </a:lnTo>
                  <a:cubicBezTo>
                    <a:pt x="2676" y="5113"/>
                    <a:pt x="2739" y="5119"/>
                    <a:pt x="2803" y="5123"/>
                  </a:cubicBezTo>
                  <a:lnTo>
                    <a:pt x="2829" y="5126"/>
                  </a:lnTo>
                  <a:lnTo>
                    <a:pt x="2883" y="5126"/>
                  </a:lnTo>
                  <a:cubicBezTo>
                    <a:pt x="2914" y="5128"/>
                    <a:pt x="2945" y="5128"/>
                    <a:pt x="2976" y="5128"/>
                  </a:cubicBezTo>
                  <a:cubicBezTo>
                    <a:pt x="3008" y="5128"/>
                    <a:pt x="3039" y="5128"/>
                    <a:pt x="3071" y="5126"/>
                  </a:cubicBezTo>
                  <a:lnTo>
                    <a:pt x="3123" y="5126"/>
                  </a:lnTo>
                  <a:lnTo>
                    <a:pt x="3145" y="5123"/>
                  </a:lnTo>
                  <a:lnTo>
                    <a:pt x="3164" y="5123"/>
                  </a:lnTo>
                  <a:cubicBezTo>
                    <a:pt x="3212" y="5119"/>
                    <a:pt x="3260" y="5116"/>
                    <a:pt x="3308" y="5110"/>
                  </a:cubicBezTo>
                  <a:lnTo>
                    <a:pt x="3324" y="5110"/>
                  </a:lnTo>
                  <a:lnTo>
                    <a:pt x="3353" y="5106"/>
                  </a:lnTo>
                  <a:lnTo>
                    <a:pt x="3369" y="5100"/>
                  </a:lnTo>
                  <a:lnTo>
                    <a:pt x="3423" y="5097"/>
                  </a:lnTo>
                  <a:cubicBezTo>
                    <a:pt x="3455" y="5091"/>
                    <a:pt x="3478" y="5081"/>
                    <a:pt x="3500" y="5062"/>
                  </a:cubicBezTo>
                  <a:cubicBezTo>
                    <a:pt x="3535" y="5046"/>
                    <a:pt x="3557" y="5027"/>
                    <a:pt x="3570" y="5004"/>
                  </a:cubicBezTo>
                  <a:cubicBezTo>
                    <a:pt x="3583" y="4985"/>
                    <a:pt x="3593" y="4953"/>
                    <a:pt x="3583" y="4928"/>
                  </a:cubicBezTo>
                  <a:lnTo>
                    <a:pt x="3574" y="4902"/>
                  </a:lnTo>
                  <a:lnTo>
                    <a:pt x="3561" y="4873"/>
                  </a:lnTo>
                  <a:cubicBezTo>
                    <a:pt x="3528" y="4790"/>
                    <a:pt x="3500" y="4708"/>
                    <a:pt x="3474" y="4624"/>
                  </a:cubicBezTo>
                  <a:lnTo>
                    <a:pt x="3468" y="4605"/>
                  </a:lnTo>
                  <a:cubicBezTo>
                    <a:pt x="3436" y="4506"/>
                    <a:pt x="3410" y="4416"/>
                    <a:pt x="3388" y="4327"/>
                  </a:cubicBezTo>
                  <a:lnTo>
                    <a:pt x="3385" y="4314"/>
                  </a:lnTo>
                  <a:cubicBezTo>
                    <a:pt x="3378" y="4289"/>
                    <a:pt x="3378" y="4282"/>
                    <a:pt x="3375" y="4273"/>
                  </a:cubicBezTo>
                  <a:cubicBezTo>
                    <a:pt x="3369" y="4238"/>
                    <a:pt x="3359" y="4199"/>
                    <a:pt x="3353" y="4164"/>
                  </a:cubicBezTo>
                  <a:cubicBezTo>
                    <a:pt x="3313" y="4165"/>
                    <a:pt x="3273" y="4166"/>
                    <a:pt x="3233" y="4166"/>
                  </a:cubicBezTo>
                  <a:cubicBezTo>
                    <a:pt x="3073" y="4166"/>
                    <a:pt x="2915" y="4154"/>
                    <a:pt x="2758" y="4129"/>
                  </a:cubicBezTo>
                  <a:cubicBezTo>
                    <a:pt x="2522" y="4087"/>
                    <a:pt x="2292" y="4017"/>
                    <a:pt x="2084" y="3912"/>
                  </a:cubicBezTo>
                  <a:cubicBezTo>
                    <a:pt x="1883" y="3810"/>
                    <a:pt x="1698" y="3679"/>
                    <a:pt x="1538" y="3528"/>
                  </a:cubicBezTo>
                  <a:cubicBezTo>
                    <a:pt x="1375" y="3375"/>
                    <a:pt x="1235" y="3199"/>
                    <a:pt x="1116" y="3011"/>
                  </a:cubicBezTo>
                  <a:cubicBezTo>
                    <a:pt x="998" y="2816"/>
                    <a:pt x="899" y="2608"/>
                    <a:pt x="822" y="2394"/>
                  </a:cubicBezTo>
                  <a:cubicBezTo>
                    <a:pt x="742" y="2170"/>
                    <a:pt x="685" y="1940"/>
                    <a:pt x="650" y="1704"/>
                  </a:cubicBezTo>
                  <a:cubicBezTo>
                    <a:pt x="611" y="1468"/>
                    <a:pt x="592" y="1225"/>
                    <a:pt x="595" y="985"/>
                  </a:cubicBezTo>
                  <a:cubicBezTo>
                    <a:pt x="598" y="656"/>
                    <a:pt x="633" y="327"/>
                    <a:pt x="70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395364" y="844374"/>
              <a:ext cx="267368" cy="164372"/>
            </a:xfrm>
            <a:custGeom>
              <a:avLst/>
              <a:gdLst/>
              <a:ahLst/>
              <a:cxnLst/>
              <a:rect l="l" t="t" r="r" b="b"/>
              <a:pathLst>
                <a:path w="2544" h="1564" extrusionOk="0">
                  <a:moveTo>
                    <a:pt x="2400" y="1"/>
                  </a:moveTo>
                  <a:cubicBezTo>
                    <a:pt x="2351" y="4"/>
                    <a:pt x="2304" y="7"/>
                    <a:pt x="2253" y="10"/>
                  </a:cubicBezTo>
                  <a:cubicBezTo>
                    <a:pt x="2186" y="20"/>
                    <a:pt x="2121" y="29"/>
                    <a:pt x="2055" y="39"/>
                  </a:cubicBezTo>
                  <a:cubicBezTo>
                    <a:pt x="1940" y="62"/>
                    <a:pt x="1828" y="90"/>
                    <a:pt x="1716" y="128"/>
                  </a:cubicBezTo>
                  <a:cubicBezTo>
                    <a:pt x="1591" y="170"/>
                    <a:pt x="1470" y="224"/>
                    <a:pt x="1351" y="282"/>
                  </a:cubicBezTo>
                  <a:cubicBezTo>
                    <a:pt x="1236" y="336"/>
                    <a:pt x="1131" y="400"/>
                    <a:pt x="1026" y="470"/>
                  </a:cubicBezTo>
                  <a:cubicBezTo>
                    <a:pt x="626" y="733"/>
                    <a:pt x="243" y="1052"/>
                    <a:pt x="16" y="1467"/>
                  </a:cubicBezTo>
                  <a:cubicBezTo>
                    <a:pt x="0" y="1499"/>
                    <a:pt x="3" y="1538"/>
                    <a:pt x="35" y="1554"/>
                  </a:cubicBezTo>
                  <a:cubicBezTo>
                    <a:pt x="45" y="1560"/>
                    <a:pt x="58" y="1563"/>
                    <a:pt x="70" y="1563"/>
                  </a:cubicBezTo>
                  <a:cubicBezTo>
                    <a:pt x="92" y="1563"/>
                    <a:pt x="118" y="1554"/>
                    <a:pt x="128" y="1531"/>
                  </a:cubicBezTo>
                  <a:cubicBezTo>
                    <a:pt x="176" y="1448"/>
                    <a:pt x="230" y="1371"/>
                    <a:pt x="294" y="1298"/>
                  </a:cubicBezTo>
                  <a:lnTo>
                    <a:pt x="291" y="1298"/>
                  </a:lnTo>
                  <a:cubicBezTo>
                    <a:pt x="399" y="1177"/>
                    <a:pt x="527" y="1068"/>
                    <a:pt x="661" y="972"/>
                  </a:cubicBezTo>
                  <a:cubicBezTo>
                    <a:pt x="875" y="822"/>
                    <a:pt x="1108" y="706"/>
                    <a:pt x="1351" y="608"/>
                  </a:cubicBezTo>
                  <a:lnTo>
                    <a:pt x="1351" y="608"/>
                  </a:lnTo>
                  <a:cubicBezTo>
                    <a:pt x="1342" y="614"/>
                    <a:pt x="1329" y="618"/>
                    <a:pt x="1316" y="624"/>
                  </a:cubicBezTo>
                  <a:cubicBezTo>
                    <a:pt x="1502" y="550"/>
                    <a:pt x="1690" y="483"/>
                    <a:pt x="1882" y="423"/>
                  </a:cubicBezTo>
                  <a:cubicBezTo>
                    <a:pt x="1975" y="394"/>
                    <a:pt x="2067" y="365"/>
                    <a:pt x="2163" y="339"/>
                  </a:cubicBezTo>
                  <a:cubicBezTo>
                    <a:pt x="2205" y="327"/>
                    <a:pt x="2249" y="317"/>
                    <a:pt x="2297" y="308"/>
                  </a:cubicBezTo>
                  <a:cubicBezTo>
                    <a:pt x="2339" y="298"/>
                    <a:pt x="2384" y="285"/>
                    <a:pt x="2425" y="279"/>
                  </a:cubicBezTo>
                  <a:cubicBezTo>
                    <a:pt x="2450" y="272"/>
                    <a:pt x="2473" y="259"/>
                    <a:pt x="2493" y="243"/>
                  </a:cubicBezTo>
                  <a:cubicBezTo>
                    <a:pt x="2521" y="218"/>
                    <a:pt x="2540" y="180"/>
                    <a:pt x="2540" y="141"/>
                  </a:cubicBezTo>
                  <a:cubicBezTo>
                    <a:pt x="2543" y="106"/>
                    <a:pt x="2531" y="68"/>
                    <a:pt x="2502" y="42"/>
                  </a:cubicBezTo>
                  <a:cubicBezTo>
                    <a:pt x="2479" y="20"/>
                    <a:pt x="2444" y="1"/>
                    <a:pt x="240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685113" y="843323"/>
              <a:ext cx="27325" cy="25749"/>
            </a:xfrm>
            <a:custGeom>
              <a:avLst/>
              <a:gdLst/>
              <a:ahLst/>
              <a:cxnLst/>
              <a:rect l="l" t="t" r="r" b="b"/>
              <a:pathLst>
                <a:path w="260" h="245" extrusionOk="0">
                  <a:moveTo>
                    <a:pt x="134" y="1"/>
                  </a:moveTo>
                  <a:cubicBezTo>
                    <a:pt x="68" y="4"/>
                    <a:pt x="7" y="55"/>
                    <a:pt x="4" y="122"/>
                  </a:cubicBezTo>
                  <a:cubicBezTo>
                    <a:pt x="0" y="187"/>
                    <a:pt x="51" y="244"/>
                    <a:pt x="119" y="244"/>
                  </a:cubicBezTo>
                  <a:lnTo>
                    <a:pt x="122" y="244"/>
                  </a:lnTo>
                  <a:cubicBezTo>
                    <a:pt x="192" y="241"/>
                    <a:pt x="253" y="190"/>
                    <a:pt x="256" y="122"/>
                  </a:cubicBezTo>
                  <a:cubicBezTo>
                    <a:pt x="259" y="62"/>
                    <a:pt x="208" y="1"/>
                    <a:pt x="14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1566972" y="522993"/>
              <a:ext cx="197793" cy="215135"/>
            </a:xfrm>
            <a:custGeom>
              <a:avLst/>
              <a:gdLst/>
              <a:ahLst/>
              <a:cxnLst/>
              <a:rect l="l" t="t" r="r" b="b"/>
              <a:pathLst>
                <a:path w="1882" h="2047" extrusionOk="0">
                  <a:moveTo>
                    <a:pt x="900" y="1"/>
                  </a:moveTo>
                  <a:cubicBezTo>
                    <a:pt x="891" y="1"/>
                    <a:pt x="882" y="2"/>
                    <a:pt x="873" y="4"/>
                  </a:cubicBezTo>
                  <a:cubicBezTo>
                    <a:pt x="850" y="11"/>
                    <a:pt x="821" y="30"/>
                    <a:pt x="808" y="52"/>
                  </a:cubicBezTo>
                  <a:cubicBezTo>
                    <a:pt x="761" y="151"/>
                    <a:pt x="712" y="250"/>
                    <a:pt x="662" y="346"/>
                  </a:cubicBezTo>
                  <a:cubicBezTo>
                    <a:pt x="649" y="356"/>
                    <a:pt x="633" y="371"/>
                    <a:pt x="624" y="384"/>
                  </a:cubicBezTo>
                  <a:cubicBezTo>
                    <a:pt x="620" y="394"/>
                    <a:pt x="614" y="400"/>
                    <a:pt x="614" y="409"/>
                  </a:cubicBezTo>
                  <a:cubicBezTo>
                    <a:pt x="607" y="422"/>
                    <a:pt x="607" y="436"/>
                    <a:pt x="610" y="448"/>
                  </a:cubicBezTo>
                  <a:cubicBezTo>
                    <a:pt x="495" y="669"/>
                    <a:pt x="377" y="883"/>
                    <a:pt x="259" y="1100"/>
                  </a:cubicBezTo>
                  <a:cubicBezTo>
                    <a:pt x="179" y="1244"/>
                    <a:pt x="99" y="1384"/>
                    <a:pt x="22" y="1531"/>
                  </a:cubicBezTo>
                  <a:cubicBezTo>
                    <a:pt x="19" y="1538"/>
                    <a:pt x="16" y="1544"/>
                    <a:pt x="13" y="1554"/>
                  </a:cubicBezTo>
                  <a:cubicBezTo>
                    <a:pt x="0" y="1598"/>
                    <a:pt x="16" y="1643"/>
                    <a:pt x="58" y="1663"/>
                  </a:cubicBezTo>
                  <a:cubicBezTo>
                    <a:pt x="71" y="1670"/>
                    <a:pt x="88" y="1674"/>
                    <a:pt x="106" y="1674"/>
                  </a:cubicBezTo>
                  <a:cubicBezTo>
                    <a:pt x="118" y="1674"/>
                    <a:pt x="129" y="1673"/>
                    <a:pt x="140" y="1669"/>
                  </a:cubicBezTo>
                  <a:cubicBezTo>
                    <a:pt x="166" y="1663"/>
                    <a:pt x="189" y="1643"/>
                    <a:pt x="198" y="1624"/>
                  </a:cubicBezTo>
                  <a:lnTo>
                    <a:pt x="208" y="1608"/>
                  </a:lnTo>
                  <a:cubicBezTo>
                    <a:pt x="221" y="1614"/>
                    <a:pt x="230" y="1630"/>
                    <a:pt x="240" y="1646"/>
                  </a:cubicBezTo>
                  <a:cubicBezTo>
                    <a:pt x="268" y="1682"/>
                    <a:pt x="304" y="1717"/>
                    <a:pt x="345" y="1745"/>
                  </a:cubicBezTo>
                  <a:cubicBezTo>
                    <a:pt x="393" y="1778"/>
                    <a:pt x="441" y="1800"/>
                    <a:pt x="485" y="1813"/>
                  </a:cubicBezTo>
                  <a:cubicBezTo>
                    <a:pt x="521" y="1825"/>
                    <a:pt x="562" y="1835"/>
                    <a:pt x="617" y="1841"/>
                  </a:cubicBezTo>
                  <a:cubicBezTo>
                    <a:pt x="644" y="1844"/>
                    <a:pt x="672" y="1846"/>
                    <a:pt x="700" y="1846"/>
                  </a:cubicBezTo>
                  <a:cubicBezTo>
                    <a:pt x="729" y="1846"/>
                    <a:pt x="757" y="1844"/>
                    <a:pt x="786" y="1841"/>
                  </a:cubicBezTo>
                  <a:cubicBezTo>
                    <a:pt x="831" y="1838"/>
                    <a:pt x="879" y="1832"/>
                    <a:pt x="923" y="1819"/>
                  </a:cubicBezTo>
                  <a:lnTo>
                    <a:pt x="923" y="1819"/>
                  </a:lnTo>
                  <a:lnTo>
                    <a:pt x="917" y="1828"/>
                  </a:lnTo>
                  <a:cubicBezTo>
                    <a:pt x="904" y="1854"/>
                    <a:pt x="892" y="1876"/>
                    <a:pt x="876" y="1902"/>
                  </a:cubicBezTo>
                  <a:cubicBezTo>
                    <a:pt x="873" y="1909"/>
                    <a:pt x="869" y="1918"/>
                    <a:pt x="866" y="1924"/>
                  </a:cubicBezTo>
                  <a:cubicBezTo>
                    <a:pt x="854" y="1969"/>
                    <a:pt x="873" y="2014"/>
                    <a:pt x="914" y="2036"/>
                  </a:cubicBezTo>
                  <a:cubicBezTo>
                    <a:pt x="927" y="2044"/>
                    <a:pt x="943" y="2047"/>
                    <a:pt x="959" y="2047"/>
                  </a:cubicBezTo>
                  <a:cubicBezTo>
                    <a:pt x="970" y="2047"/>
                    <a:pt x="982" y="2045"/>
                    <a:pt x="994" y="2043"/>
                  </a:cubicBezTo>
                  <a:cubicBezTo>
                    <a:pt x="1022" y="2033"/>
                    <a:pt x="1041" y="2017"/>
                    <a:pt x="1054" y="1995"/>
                  </a:cubicBezTo>
                  <a:cubicBezTo>
                    <a:pt x="1183" y="1761"/>
                    <a:pt x="1307" y="1525"/>
                    <a:pt x="1432" y="1291"/>
                  </a:cubicBezTo>
                  <a:cubicBezTo>
                    <a:pt x="1505" y="1154"/>
                    <a:pt x="1575" y="1014"/>
                    <a:pt x="1652" y="876"/>
                  </a:cubicBezTo>
                  <a:cubicBezTo>
                    <a:pt x="1657" y="878"/>
                    <a:pt x="1663" y="878"/>
                    <a:pt x="1669" y="878"/>
                  </a:cubicBezTo>
                  <a:cubicBezTo>
                    <a:pt x="1678" y="878"/>
                    <a:pt x="1688" y="877"/>
                    <a:pt x="1697" y="873"/>
                  </a:cubicBezTo>
                  <a:cubicBezTo>
                    <a:pt x="1732" y="863"/>
                    <a:pt x="1761" y="835"/>
                    <a:pt x="1770" y="800"/>
                  </a:cubicBezTo>
                  <a:cubicBezTo>
                    <a:pt x="1777" y="784"/>
                    <a:pt x="1777" y="765"/>
                    <a:pt x="1770" y="748"/>
                  </a:cubicBezTo>
                  <a:cubicBezTo>
                    <a:pt x="1764" y="729"/>
                    <a:pt x="1758" y="710"/>
                    <a:pt x="1751" y="691"/>
                  </a:cubicBezTo>
                  <a:cubicBezTo>
                    <a:pt x="1786" y="627"/>
                    <a:pt x="1821" y="560"/>
                    <a:pt x="1857" y="496"/>
                  </a:cubicBezTo>
                  <a:cubicBezTo>
                    <a:pt x="1863" y="486"/>
                    <a:pt x="1866" y="480"/>
                    <a:pt x="1870" y="474"/>
                  </a:cubicBezTo>
                  <a:cubicBezTo>
                    <a:pt x="1882" y="426"/>
                    <a:pt x="1863" y="381"/>
                    <a:pt x="1824" y="362"/>
                  </a:cubicBezTo>
                  <a:cubicBezTo>
                    <a:pt x="1809" y="354"/>
                    <a:pt x="1793" y="350"/>
                    <a:pt x="1776" y="350"/>
                  </a:cubicBezTo>
                  <a:cubicBezTo>
                    <a:pt x="1764" y="350"/>
                    <a:pt x="1753" y="352"/>
                    <a:pt x="1742" y="356"/>
                  </a:cubicBezTo>
                  <a:cubicBezTo>
                    <a:pt x="1712" y="365"/>
                    <a:pt x="1693" y="381"/>
                    <a:pt x="1681" y="403"/>
                  </a:cubicBezTo>
                  <a:lnTo>
                    <a:pt x="1652" y="452"/>
                  </a:lnTo>
                  <a:lnTo>
                    <a:pt x="1627" y="502"/>
                  </a:lnTo>
                  <a:cubicBezTo>
                    <a:pt x="1623" y="496"/>
                    <a:pt x="1617" y="490"/>
                    <a:pt x="1614" y="486"/>
                  </a:cubicBezTo>
                  <a:cubicBezTo>
                    <a:pt x="1547" y="422"/>
                    <a:pt x="1460" y="371"/>
                    <a:pt x="1342" y="337"/>
                  </a:cubicBezTo>
                  <a:cubicBezTo>
                    <a:pt x="1256" y="311"/>
                    <a:pt x="1153" y="298"/>
                    <a:pt x="1022" y="298"/>
                  </a:cubicBezTo>
                  <a:cubicBezTo>
                    <a:pt x="984" y="298"/>
                    <a:pt x="946" y="301"/>
                    <a:pt x="904" y="304"/>
                  </a:cubicBezTo>
                  <a:cubicBezTo>
                    <a:pt x="933" y="253"/>
                    <a:pt x="959" y="199"/>
                    <a:pt x="988" y="145"/>
                  </a:cubicBezTo>
                  <a:cubicBezTo>
                    <a:pt x="991" y="135"/>
                    <a:pt x="994" y="129"/>
                    <a:pt x="997" y="119"/>
                  </a:cubicBezTo>
                  <a:cubicBezTo>
                    <a:pt x="1003" y="100"/>
                    <a:pt x="1003" y="87"/>
                    <a:pt x="997" y="68"/>
                  </a:cubicBezTo>
                  <a:cubicBezTo>
                    <a:pt x="991" y="45"/>
                    <a:pt x="975" y="23"/>
                    <a:pt x="952" y="11"/>
                  </a:cubicBezTo>
                  <a:cubicBezTo>
                    <a:pt x="935" y="4"/>
                    <a:pt x="918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1680791" y="218952"/>
              <a:ext cx="285550" cy="180452"/>
            </a:xfrm>
            <a:custGeom>
              <a:avLst/>
              <a:gdLst/>
              <a:ahLst/>
              <a:cxnLst/>
              <a:rect l="l" t="t" r="r" b="b"/>
              <a:pathLst>
                <a:path w="2717" h="1717" extrusionOk="0">
                  <a:moveTo>
                    <a:pt x="1038" y="1"/>
                  </a:moveTo>
                  <a:cubicBezTo>
                    <a:pt x="643" y="1"/>
                    <a:pt x="312" y="145"/>
                    <a:pt x="188" y="408"/>
                  </a:cubicBezTo>
                  <a:cubicBezTo>
                    <a:pt x="1" y="814"/>
                    <a:pt x="371" y="1341"/>
                    <a:pt x="1017" y="1590"/>
                  </a:cubicBezTo>
                  <a:cubicBezTo>
                    <a:pt x="1240" y="1675"/>
                    <a:pt x="1468" y="1716"/>
                    <a:pt x="1678" y="1716"/>
                  </a:cubicBezTo>
                  <a:cubicBezTo>
                    <a:pt x="2073" y="1716"/>
                    <a:pt x="2405" y="1572"/>
                    <a:pt x="2527" y="1309"/>
                  </a:cubicBezTo>
                  <a:cubicBezTo>
                    <a:pt x="2716" y="903"/>
                    <a:pt x="2346" y="376"/>
                    <a:pt x="1700" y="127"/>
                  </a:cubicBezTo>
                  <a:cubicBezTo>
                    <a:pt x="1476" y="41"/>
                    <a:pt x="1248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1332609" y="268347"/>
              <a:ext cx="725068" cy="547873"/>
            </a:xfrm>
            <a:custGeom>
              <a:avLst/>
              <a:gdLst/>
              <a:ahLst/>
              <a:cxnLst/>
              <a:rect l="l" t="t" r="r" b="b"/>
              <a:pathLst>
                <a:path w="6899" h="5213" extrusionOk="0">
                  <a:moveTo>
                    <a:pt x="3315" y="1"/>
                  </a:moveTo>
                  <a:cubicBezTo>
                    <a:pt x="3254" y="1"/>
                    <a:pt x="3194" y="2"/>
                    <a:pt x="3134" y="5"/>
                  </a:cubicBezTo>
                  <a:cubicBezTo>
                    <a:pt x="2942" y="14"/>
                    <a:pt x="2738" y="40"/>
                    <a:pt x="2524" y="85"/>
                  </a:cubicBezTo>
                  <a:cubicBezTo>
                    <a:pt x="2144" y="165"/>
                    <a:pt x="1764" y="315"/>
                    <a:pt x="1428" y="520"/>
                  </a:cubicBezTo>
                  <a:cubicBezTo>
                    <a:pt x="1016" y="769"/>
                    <a:pt x="661" y="1111"/>
                    <a:pt x="412" y="1510"/>
                  </a:cubicBezTo>
                  <a:cubicBezTo>
                    <a:pt x="361" y="1590"/>
                    <a:pt x="310" y="1679"/>
                    <a:pt x="265" y="1769"/>
                  </a:cubicBezTo>
                  <a:lnTo>
                    <a:pt x="252" y="1794"/>
                  </a:lnTo>
                  <a:cubicBezTo>
                    <a:pt x="223" y="1859"/>
                    <a:pt x="198" y="1912"/>
                    <a:pt x="173" y="1970"/>
                  </a:cubicBezTo>
                  <a:lnTo>
                    <a:pt x="163" y="1996"/>
                  </a:lnTo>
                  <a:lnTo>
                    <a:pt x="156" y="2012"/>
                  </a:lnTo>
                  <a:lnTo>
                    <a:pt x="150" y="2031"/>
                  </a:lnTo>
                  <a:lnTo>
                    <a:pt x="143" y="2043"/>
                  </a:lnTo>
                  <a:cubicBezTo>
                    <a:pt x="121" y="2101"/>
                    <a:pt x="102" y="2158"/>
                    <a:pt x="86" y="2219"/>
                  </a:cubicBezTo>
                  <a:lnTo>
                    <a:pt x="77" y="2245"/>
                  </a:lnTo>
                  <a:lnTo>
                    <a:pt x="70" y="2267"/>
                  </a:lnTo>
                  <a:lnTo>
                    <a:pt x="67" y="2286"/>
                  </a:lnTo>
                  <a:lnTo>
                    <a:pt x="64" y="2286"/>
                  </a:lnTo>
                  <a:cubicBezTo>
                    <a:pt x="51" y="2338"/>
                    <a:pt x="38" y="2388"/>
                    <a:pt x="28" y="2440"/>
                  </a:cubicBezTo>
                  <a:cubicBezTo>
                    <a:pt x="25" y="2446"/>
                    <a:pt x="25" y="2453"/>
                    <a:pt x="22" y="2456"/>
                  </a:cubicBezTo>
                  <a:cubicBezTo>
                    <a:pt x="22" y="2468"/>
                    <a:pt x="19" y="2475"/>
                    <a:pt x="19" y="2481"/>
                  </a:cubicBezTo>
                  <a:lnTo>
                    <a:pt x="16" y="2497"/>
                  </a:lnTo>
                  <a:lnTo>
                    <a:pt x="6" y="2549"/>
                  </a:lnTo>
                  <a:cubicBezTo>
                    <a:pt x="0" y="2577"/>
                    <a:pt x="0" y="2599"/>
                    <a:pt x="16" y="2625"/>
                  </a:cubicBezTo>
                  <a:cubicBezTo>
                    <a:pt x="19" y="2660"/>
                    <a:pt x="31" y="2686"/>
                    <a:pt x="51" y="2702"/>
                  </a:cubicBezTo>
                  <a:cubicBezTo>
                    <a:pt x="65" y="2716"/>
                    <a:pt x="91" y="2731"/>
                    <a:pt x="117" y="2731"/>
                  </a:cubicBezTo>
                  <a:cubicBezTo>
                    <a:pt x="120" y="2731"/>
                    <a:pt x="122" y="2731"/>
                    <a:pt x="124" y="2730"/>
                  </a:cubicBezTo>
                  <a:lnTo>
                    <a:pt x="150" y="2724"/>
                  </a:lnTo>
                  <a:lnTo>
                    <a:pt x="185" y="2721"/>
                  </a:lnTo>
                  <a:cubicBezTo>
                    <a:pt x="281" y="2708"/>
                    <a:pt x="370" y="2698"/>
                    <a:pt x="463" y="2692"/>
                  </a:cubicBezTo>
                  <a:lnTo>
                    <a:pt x="482" y="2689"/>
                  </a:lnTo>
                  <a:cubicBezTo>
                    <a:pt x="594" y="2683"/>
                    <a:pt x="693" y="2679"/>
                    <a:pt x="789" y="2679"/>
                  </a:cubicBezTo>
                  <a:lnTo>
                    <a:pt x="805" y="2679"/>
                  </a:lnTo>
                  <a:cubicBezTo>
                    <a:pt x="824" y="2679"/>
                    <a:pt x="837" y="2679"/>
                    <a:pt x="850" y="2676"/>
                  </a:cubicBezTo>
                  <a:cubicBezTo>
                    <a:pt x="936" y="2676"/>
                    <a:pt x="1019" y="2679"/>
                    <a:pt x="1105" y="2683"/>
                  </a:cubicBezTo>
                  <a:lnTo>
                    <a:pt x="1124" y="2683"/>
                  </a:lnTo>
                  <a:cubicBezTo>
                    <a:pt x="1153" y="2686"/>
                    <a:pt x="1173" y="2686"/>
                    <a:pt x="1192" y="2689"/>
                  </a:cubicBezTo>
                  <a:cubicBezTo>
                    <a:pt x="1249" y="2689"/>
                    <a:pt x="1301" y="2695"/>
                    <a:pt x="1351" y="2698"/>
                  </a:cubicBezTo>
                  <a:lnTo>
                    <a:pt x="1342" y="2695"/>
                  </a:lnTo>
                  <a:lnTo>
                    <a:pt x="1342" y="2695"/>
                  </a:lnTo>
                  <a:cubicBezTo>
                    <a:pt x="1396" y="2702"/>
                    <a:pt x="1454" y="2708"/>
                    <a:pt x="1508" y="2714"/>
                  </a:cubicBezTo>
                  <a:cubicBezTo>
                    <a:pt x="1745" y="2744"/>
                    <a:pt x="1978" y="2782"/>
                    <a:pt x="2208" y="2832"/>
                  </a:cubicBezTo>
                  <a:cubicBezTo>
                    <a:pt x="2498" y="2897"/>
                    <a:pt x="2789" y="2983"/>
                    <a:pt x="3074" y="3086"/>
                  </a:cubicBezTo>
                  <a:lnTo>
                    <a:pt x="3048" y="3076"/>
                  </a:lnTo>
                  <a:lnTo>
                    <a:pt x="3048" y="3076"/>
                  </a:lnTo>
                  <a:cubicBezTo>
                    <a:pt x="3252" y="3152"/>
                    <a:pt x="3463" y="3239"/>
                    <a:pt x="3668" y="3335"/>
                  </a:cubicBezTo>
                  <a:cubicBezTo>
                    <a:pt x="4048" y="3513"/>
                    <a:pt x="4406" y="3721"/>
                    <a:pt x="4735" y="3951"/>
                  </a:cubicBezTo>
                  <a:cubicBezTo>
                    <a:pt x="4917" y="4082"/>
                    <a:pt x="5090" y="4220"/>
                    <a:pt x="5250" y="4363"/>
                  </a:cubicBezTo>
                  <a:lnTo>
                    <a:pt x="5265" y="4376"/>
                  </a:lnTo>
                  <a:lnTo>
                    <a:pt x="5262" y="4376"/>
                  </a:lnTo>
                  <a:cubicBezTo>
                    <a:pt x="5480" y="4568"/>
                    <a:pt x="5668" y="4769"/>
                    <a:pt x="5837" y="4974"/>
                  </a:cubicBezTo>
                  <a:lnTo>
                    <a:pt x="5847" y="4984"/>
                  </a:lnTo>
                  <a:cubicBezTo>
                    <a:pt x="5886" y="5031"/>
                    <a:pt x="5917" y="5072"/>
                    <a:pt x="5946" y="5114"/>
                  </a:cubicBezTo>
                  <a:lnTo>
                    <a:pt x="5955" y="5127"/>
                  </a:lnTo>
                  <a:lnTo>
                    <a:pt x="5972" y="5146"/>
                  </a:lnTo>
                  <a:lnTo>
                    <a:pt x="5985" y="5165"/>
                  </a:lnTo>
                  <a:cubicBezTo>
                    <a:pt x="6004" y="5191"/>
                    <a:pt x="6023" y="5204"/>
                    <a:pt x="6048" y="5210"/>
                  </a:cubicBezTo>
                  <a:cubicBezTo>
                    <a:pt x="6055" y="5212"/>
                    <a:pt x="6063" y="5212"/>
                    <a:pt x="6070" y="5212"/>
                  </a:cubicBezTo>
                  <a:cubicBezTo>
                    <a:pt x="6089" y="5212"/>
                    <a:pt x="6109" y="5206"/>
                    <a:pt x="6125" y="5197"/>
                  </a:cubicBezTo>
                  <a:cubicBezTo>
                    <a:pt x="6141" y="5187"/>
                    <a:pt x="6157" y="5171"/>
                    <a:pt x="6166" y="5156"/>
                  </a:cubicBezTo>
                  <a:cubicBezTo>
                    <a:pt x="6182" y="5149"/>
                    <a:pt x="6199" y="5140"/>
                    <a:pt x="6209" y="5130"/>
                  </a:cubicBezTo>
                  <a:cubicBezTo>
                    <a:pt x="6275" y="5047"/>
                    <a:pt x="6336" y="4970"/>
                    <a:pt x="6387" y="4894"/>
                  </a:cubicBezTo>
                  <a:cubicBezTo>
                    <a:pt x="6566" y="4628"/>
                    <a:pt x="6700" y="4347"/>
                    <a:pt x="6787" y="4056"/>
                  </a:cubicBezTo>
                  <a:cubicBezTo>
                    <a:pt x="6806" y="3990"/>
                    <a:pt x="6822" y="3922"/>
                    <a:pt x="6834" y="3855"/>
                  </a:cubicBezTo>
                  <a:cubicBezTo>
                    <a:pt x="6870" y="3689"/>
                    <a:pt x="6892" y="3513"/>
                    <a:pt x="6895" y="3335"/>
                  </a:cubicBezTo>
                  <a:cubicBezTo>
                    <a:pt x="6899" y="3168"/>
                    <a:pt x="6889" y="2993"/>
                    <a:pt x="6856" y="2801"/>
                  </a:cubicBezTo>
                  <a:cubicBezTo>
                    <a:pt x="6803" y="2453"/>
                    <a:pt x="6681" y="2108"/>
                    <a:pt x="6492" y="1775"/>
                  </a:cubicBezTo>
                  <a:cubicBezTo>
                    <a:pt x="6317" y="1462"/>
                    <a:pt x="6080" y="1178"/>
                    <a:pt x="5793" y="922"/>
                  </a:cubicBezTo>
                  <a:cubicBezTo>
                    <a:pt x="5240" y="436"/>
                    <a:pt x="4515" y="117"/>
                    <a:pt x="3755" y="27"/>
                  </a:cubicBezTo>
                  <a:cubicBezTo>
                    <a:pt x="3610" y="9"/>
                    <a:pt x="3461" y="1"/>
                    <a:pt x="331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1332609" y="268242"/>
              <a:ext cx="631636" cy="287231"/>
            </a:xfrm>
            <a:custGeom>
              <a:avLst/>
              <a:gdLst/>
              <a:ahLst/>
              <a:cxnLst/>
              <a:rect l="l" t="t" r="r" b="b"/>
              <a:pathLst>
                <a:path w="6010" h="2733" extrusionOk="0">
                  <a:moveTo>
                    <a:pt x="3287" y="0"/>
                  </a:moveTo>
                  <a:cubicBezTo>
                    <a:pt x="3235" y="0"/>
                    <a:pt x="3183" y="1"/>
                    <a:pt x="3131" y="3"/>
                  </a:cubicBezTo>
                  <a:cubicBezTo>
                    <a:pt x="2942" y="12"/>
                    <a:pt x="2738" y="38"/>
                    <a:pt x="2524" y="83"/>
                  </a:cubicBezTo>
                  <a:cubicBezTo>
                    <a:pt x="2144" y="162"/>
                    <a:pt x="1764" y="313"/>
                    <a:pt x="1425" y="518"/>
                  </a:cubicBezTo>
                  <a:cubicBezTo>
                    <a:pt x="1013" y="767"/>
                    <a:pt x="661" y="1112"/>
                    <a:pt x="409" y="1508"/>
                  </a:cubicBezTo>
                  <a:cubicBezTo>
                    <a:pt x="361" y="1587"/>
                    <a:pt x="310" y="1674"/>
                    <a:pt x="262" y="1767"/>
                  </a:cubicBezTo>
                  <a:lnTo>
                    <a:pt x="249" y="1795"/>
                  </a:lnTo>
                  <a:cubicBezTo>
                    <a:pt x="220" y="1856"/>
                    <a:pt x="195" y="1913"/>
                    <a:pt x="170" y="1971"/>
                  </a:cubicBezTo>
                  <a:lnTo>
                    <a:pt x="160" y="1997"/>
                  </a:lnTo>
                  <a:lnTo>
                    <a:pt x="153" y="2013"/>
                  </a:lnTo>
                  <a:lnTo>
                    <a:pt x="146" y="2032"/>
                  </a:lnTo>
                  <a:lnTo>
                    <a:pt x="140" y="2044"/>
                  </a:lnTo>
                  <a:cubicBezTo>
                    <a:pt x="118" y="2102"/>
                    <a:pt x="99" y="2159"/>
                    <a:pt x="83" y="2220"/>
                  </a:cubicBezTo>
                  <a:lnTo>
                    <a:pt x="74" y="2246"/>
                  </a:lnTo>
                  <a:lnTo>
                    <a:pt x="67" y="2268"/>
                  </a:lnTo>
                  <a:lnTo>
                    <a:pt x="64" y="2287"/>
                  </a:lnTo>
                  <a:lnTo>
                    <a:pt x="58" y="2307"/>
                  </a:lnTo>
                  <a:cubicBezTo>
                    <a:pt x="45" y="2351"/>
                    <a:pt x="35" y="2396"/>
                    <a:pt x="25" y="2438"/>
                  </a:cubicBezTo>
                  <a:lnTo>
                    <a:pt x="19" y="2457"/>
                  </a:lnTo>
                  <a:lnTo>
                    <a:pt x="16" y="2482"/>
                  </a:lnTo>
                  <a:lnTo>
                    <a:pt x="12" y="2498"/>
                  </a:lnTo>
                  <a:lnTo>
                    <a:pt x="3" y="2550"/>
                  </a:lnTo>
                  <a:cubicBezTo>
                    <a:pt x="0" y="2581"/>
                    <a:pt x="0" y="2603"/>
                    <a:pt x="12" y="2626"/>
                  </a:cubicBezTo>
                  <a:cubicBezTo>
                    <a:pt x="19" y="2665"/>
                    <a:pt x="28" y="2687"/>
                    <a:pt x="48" y="2706"/>
                  </a:cubicBezTo>
                  <a:cubicBezTo>
                    <a:pt x="61" y="2720"/>
                    <a:pt x="86" y="2733"/>
                    <a:pt x="111" y="2733"/>
                  </a:cubicBezTo>
                  <a:cubicBezTo>
                    <a:pt x="115" y="2733"/>
                    <a:pt x="120" y="2732"/>
                    <a:pt x="124" y="2731"/>
                  </a:cubicBezTo>
                  <a:lnTo>
                    <a:pt x="150" y="2728"/>
                  </a:lnTo>
                  <a:lnTo>
                    <a:pt x="185" y="2725"/>
                  </a:lnTo>
                  <a:cubicBezTo>
                    <a:pt x="281" y="2712"/>
                    <a:pt x="370" y="2703"/>
                    <a:pt x="463" y="2696"/>
                  </a:cubicBezTo>
                  <a:lnTo>
                    <a:pt x="482" y="2693"/>
                  </a:lnTo>
                  <a:cubicBezTo>
                    <a:pt x="594" y="2687"/>
                    <a:pt x="693" y="2684"/>
                    <a:pt x="789" y="2680"/>
                  </a:cubicBezTo>
                  <a:lnTo>
                    <a:pt x="850" y="2680"/>
                  </a:lnTo>
                  <a:cubicBezTo>
                    <a:pt x="888" y="2680"/>
                    <a:pt x="929" y="2680"/>
                    <a:pt x="968" y="2684"/>
                  </a:cubicBezTo>
                  <a:cubicBezTo>
                    <a:pt x="1022" y="2498"/>
                    <a:pt x="1096" y="2316"/>
                    <a:pt x="1189" y="2143"/>
                  </a:cubicBezTo>
                  <a:cubicBezTo>
                    <a:pt x="1304" y="1932"/>
                    <a:pt x="1450" y="1735"/>
                    <a:pt x="1623" y="1565"/>
                  </a:cubicBezTo>
                  <a:cubicBezTo>
                    <a:pt x="1789" y="1402"/>
                    <a:pt x="1978" y="1258"/>
                    <a:pt x="2183" y="1143"/>
                  </a:cubicBezTo>
                  <a:cubicBezTo>
                    <a:pt x="2390" y="1025"/>
                    <a:pt x="2610" y="932"/>
                    <a:pt x="2837" y="866"/>
                  </a:cubicBezTo>
                  <a:cubicBezTo>
                    <a:pt x="3071" y="795"/>
                    <a:pt x="3310" y="751"/>
                    <a:pt x="3553" y="725"/>
                  </a:cubicBezTo>
                  <a:cubicBezTo>
                    <a:pt x="3703" y="710"/>
                    <a:pt x="3851" y="702"/>
                    <a:pt x="3999" y="702"/>
                  </a:cubicBezTo>
                  <a:cubicBezTo>
                    <a:pt x="4101" y="702"/>
                    <a:pt x="4202" y="706"/>
                    <a:pt x="4304" y="712"/>
                  </a:cubicBezTo>
                  <a:cubicBezTo>
                    <a:pt x="4556" y="728"/>
                    <a:pt x="4805" y="760"/>
                    <a:pt x="5051" y="814"/>
                  </a:cubicBezTo>
                  <a:cubicBezTo>
                    <a:pt x="5380" y="888"/>
                    <a:pt x="5703" y="990"/>
                    <a:pt x="6010" y="1127"/>
                  </a:cubicBezTo>
                  <a:cubicBezTo>
                    <a:pt x="5940" y="1057"/>
                    <a:pt x="5870" y="990"/>
                    <a:pt x="5793" y="923"/>
                  </a:cubicBezTo>
                  <a:cubicBezTo>
                    <a:pt x="5240" y="434"/>
                    <a:pt x="4518" y="115"/>
                    <a:pt x="3758" y="25"/>
                  </a:cubicBezTo>
                  <a:cubicBezTo>
                    <a:pt x="3603" y="8"/>
                    <a:pt x="3446" y="0"/>
                    <a:pt x="328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1923247" y="407493"/>
              <a:ext cx="100158" cy="277142"/>
            </a:xfrm>
            <a:custGeom>
              <a:avLst/>
              <a:gdLst/>
              <a:ahLst/>
              <a:cxnLst/>
              <a:rect l="l" t="t" r="r" b="b"/>
              <a:pathLst>
                <a:path w="953" h="2637" extrusionOk="0">
                  <a:moveTo>
                    <a:pt x="80" y="1"/>
                  </a:moveTo>
                  <a:cubicBezTo>
                    <a:pt x="64" y="1"/>
                    <a:pt x="48" y="7"/>
                    <a:pt x="33" y="20"/>
                  </a:cubicBezTo>
                  <a:cubicBezTo>
                    <a:pt x="10" y="42"/>
                    <a:pt x="0" y="87"/>
                    <a:pt x="29" y="109"/>
                  </a:cubicBezTo>
                  <a:cubicBezTo>
                    <a:pt x="99" y="170"/>
                    <a:pt x="160" y="237"/>
                    <a:pt x="214" y="311"/>
                  </a:cubicBezTo>
                  <a:lnTo>
                    <a:pt x="211" y="308"/>
                  </a:lnTo>
                  <a:lnTo>
                    <a:pt x="211" y="308"/>
                  </a:lnTo>
                  <a:cubicBezTo>
                    <a:pt x="301" y="435"/>
                    <a:pt x="371" y="576"/>
                    <a:pt x="428" y="719"/>
                  </a:cubicBezTo>
                  <a:cubicBezTo>
                    <a:pt x="512" y="949"/>
                    <a:pt x="556" y="1189"/>
                    <a:pt x="579" y="1436"/>
                  </a:cubicBezTo>
                  <a:cubicBezTo>
                    <a:pt x="575" y="1423"/>
                    <a:pt x="575" y="1410"/>
                    <a:pt x="572" y="1397"/>
                  </a:cubicBezTo>
                  <a:lnTo>
                    <a:pt x="572" y="1397"/>
                  </a:lnTo>
                  <a:cubicBezTo>
                    <a:pt x="589" y="1585"/>
                    <a:pt x="598" y="1774"/>
                    <a:pt x="601" y="1962"/>
                  </a:cubicBezTo>
                  <a:cubicBezTo>
                    <a:pt x="601" y="2055"/>
                    <a:pt x="601" y="2145"/>
                    <a:pt x="595" y="2237"/>
                  </a:cubicBezTo>
                  <a:cubicBezTo>
                    <a:pt x="595" y="2282"/>
                    <a:pt x="592" y="2327"/>
                    <a:pt x="589" y="2368"/>
                  </a:cubicBezTo>
                  <a:cubicBezTo>
                    <a:pt x="582" y="2410"/>
                    <a:pt x="582" y="2452"/>
                    <a:pt x="572" y="2493"/>
                  </a:cubicBezTo>
                  <a:cubicBezTo>
                    <a:pt x="572" y="2518"/>
                    <a:pt x="579" y="2541"/>
                    <a:pt x="589" y="2563"/>
                  </a:cubicBezTo>
                  <a:cubicBezTo>
                    <a:pt x="608" y="2598"/>
                    <a:pt x="636" y="2620"/>
                    <a:pt x="674" y="2630"/>
                  </a:cubicBezTo>
                  <a:cubicBezTo>
                    <a:pt x="687" y="2633"/>
                    <a:pt x="700" y="2637"/>
                    <a:pt x="713" y="2637"/>
                  </a:cubicBezTo>
                  <a:cubicBezTo>
                    <a:pt x="738" y="2637"/>
                    <a:pt x="764" y="2630"/>
                    <a:pt x="789" y="2617"/>
                  </a:cubicBezTo>
                  <a:cubicBezTo>
                    <a:pt x="822" y="2598"/>
                    <a:pt x="850" y="2570"/>
                    <a:pt x="863" y="2535"/>
                  </a:cubicBezTo>
                  <a:lnTo>
                    <a:pt x="863" y="2531"/>
                  </a:lnTo>
                  <a:cubicBezTo>
                    <a:pt x="872" y="2483"/>
                    <a:pt x="888" y="2439"/>
                    <a:pt x="898" y="2390"/>
                  </a:cubicBezTo>
                  <a:cubicBezTo>
                    <a:pt x="911" y="2330"/>
                    <a:pt x="924" y="2266"/>
                    <a:pt x="934" y="2202"/>
                  </a:cubicBezTo>
                  <a:cubicBezTo>
                    <a:pt x="946" y="2094"/>
                    <a:pt x="953" y="1982"/>
                    <a:pt x="949" y="1870"/>
                  </a:cubicBezTo>
                  <a:cubicBezTo>
                    <a:pt x="946" y="1748"/>
                    <a:pt x="930" y="1623"/>
                    <a:pt x="908" y="1502"/>
                  </a:cubicBezTo>
                  <a:cubicBezTo>
                    <a:pt x="888" y="1387"/>
                    <a:pt x="857" y="1272"/>
                    <a:pt x="822" y="1160"/>
                  </a:cubicBezTo>
                  <a:cubicBezTo>
                    <a:pt x="681" y="739"/>
                    <a:pt x="477" y="317"/>
                    <a:pt x="128" y="20"/>
                  </a:cubicBezTo>
                  <a:cubicBezTo>
                    <a:pt x="115" y="7"/>
                    <a:pt x="96" y="1"/>
                    <a:pt x="8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1971276" y="705438"/>
              <a:ext cx="29217" cy="25223"/>
            </a:xfrm>
            <a:custGeom>
              <a:avLst/>
              <a:gdLst/>
              <a:ahLst/>
              <a:cxnLst/>
              <a:rect l="l" t="t" r="r" b="b"/>
              <a:pathLst>
                <a:path w="278" h="240" extrusionOk="0">
                  <a:moveTo>
                    <a:pt x="147" y="0"/>
                  </a:moveTo>
                  <a:cubicBezTo>
                    <a:pt x="93" y="0"/>
                    <a:pt x="36" y="35"/>
                    <a:pt x="20" y="89"/>
                  </a:cubicBezTo>
                  <a:cubicBezTo>
                    <a:pt x="0" y="153"/>
                    <a:pt x="32" y="220"/>
                    <a:pt x="99" y="236"/>
                  </a:cubicBezTo>
                  <a:cubicBezTo>
                    <a:pt x="108" y="239"/>
                    <a:pt x="122" y="239"/>
                    <a:pt x="132" y="239"/>
                  </a:cubicBezTo>
                  <a:cubicBezTo>
                    <a:pt x="185" y="239"/>
                    <a:pt x="243" y="204"/>
                    <a:pt x="259" y="150"/>
                  </a:cubicBezTo>
                  <a:cubicBezTo>
                    <a:pt x="278" y="86"/>
                    <a:pt x="247" y="22"/>
                    <a:pt x="179" y="3"/>
                  </a:cubicBezTo>
                  <a:cubicBezTo>
                    <a:pt x="170" y="0"/>
                    <a:pt x="160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699617" y="604126"/>
              <a:ext cx="1388653" cy="1410408"/>
            </a:xfrm>
            <a:custGeom>
              <a:avLst/>
              <a:gdLst/>
              <a:ahLst/>
              <a:cxnLst/>
              <a:rect l="l" t="t" r="r" b="b"/>
              <a:pathLst>
                <a:path w="13213" h="13420" extrusionOk="0">
                  <a:moveTo>
                    <a:pt x="6602" y="1646"/>
                  </a:moveTo>
                  <a:cubicBezTo>
                    <a:pt x="6742" y="1646"/>
                    <a:pt x="6883" y="1653"/>
                    <a:pt x="7023" y="1664"/>
                  </a:cubicBezTo>
                  <a:lnTo>
                    <a:pt x="7042" y="1664"/>
                  </a:lnTo>
                  <a:lnTo>
                    <a:pt x="7042" y="1660"/>
                  </a:lnTo>
                  <a:lnTo>
                    <a:pt x="7045" y="1660"/>
                  </a:lnTo>
                  <a:cubicBezTo>
                    <a:pt x="7483" y="1705"/>
                    <a:pt x="7914" y="1801"/>
                    <a:pt x="8327" y="1951"/>
                  </a:cubicBezTo>
                  <a:lnTo>
                    <a:pt x="8304" y="1938"/>
                  </a:lnTo>
                  <a:lnTo>
                    <a:pt x="8304" y="1938"/>
                  </a:lnTo>
                  <a:cubicBezTo>
                    <a:pt x="8735" y="2098"/>
                    <a:pt x="9145" y="2312"/>
                    <a:pt x="9524" y="2578"/>
                  </a:cubicBezTo>
                  <a:lnTo>
                    <a:pt x="9512" y="2565"/>
                  </a:lnTo>
                  <a:lnTo>
                    <a:pt x="9512" y="2565"/>
                  </a:lnTo>
                  <a:cubicBezTo>
                    <a:pt x="9893" y="2836"/>
                    <a:pt x="10241" y="3153"/>
                    <a:pt x="10541" y="3510"/>
                  </a:cubicBezTo>
                  <a:lnTo>
                    <a:pt x="10541" y="3514"/>
                  </a:lnTo>
                  <a:cubicBezTo>
                    <a:pt x="10547" y="3520"/>
                    <a:pt x="10551" y="3523"/>
                    <a:pt x="10557" y="3529"/>
                  </a:cubicBezTo>
                  <a:lnTo>
                    <a:pt x="10544" y="3514"/>
                  </a:lnTo>
                  <a:lnTo>
                    <a:pt x="10544" y="3514"/>
                  </a:lnTo>
                  <a:cubicBezTo>
                    <a:pt x="10854" y="3894"/>
                    <a:pt x="11116" y="4315"/>
                    <a:pt x="11320" y="4772"/>
                  </a:cubicBezTo>
                  <a:lnTo>
                    <a:pt x="11317" y="4756"/>
                  </a:lnTo>
                  <a:lnTo>
                    <a:pt x="11317" y="4756"/>
                  </a:lnTo>
                  <a:cubicBezTo>
                    <a:pt x="11515" y="5216"/>
                    <a:pt x="11656" y="5706"/>
                    <a:pt x="11726" y="6207"/>
                  </a:cubicBezTo>
                  <a:cubicBezTo>
                    <a:pt x="11787" y="6680"/>
                    <a:pt x="11784" y="7163"/>
                    <a:pt x="11717" y="7642"/>
                  </a:cubicBezTo>
                  <a:lnTo>
                    <a:pt x="11717" y="7655"/>
                  </a:lnTo>
                  <a:cubicBezTo>
                    <a:pt x="11643" y="8115"/>
                    <a:pt x="11515" y="8562"/>
                    <a:pt x="11327" y="8984"/>
                  </a:cubicBezTo>
                  <a:lnTo>
                    <a:pt x="11337" y="8971"/>
                  </a:lnTo>
                  <a:lnTo>
                    <a:pt x="11337" y="8971"/>
                  </a:lnTo>
                  <a:cubicBezTo>
                    <a:pt x="11167" y="9345"/>
                    <a:pt x="10950" y="9703"/>
                    <a:pt x="10698" y="10025"/>
                  </a:cubicBezTo>
                  <a:cubicBezTo>
                    <a:pt x="10458" y="10329"/>
                    <a:pt x="10176" y="10607"/>
                    <a:pt x="9870" y="10847"/>
                  </a:cubicBezTo>
                  <a:cubicBezTo>
                    <a:pt x="9573" y="11077"/>
                    <a:pt x="9244" y="11272"/>
                    <a:pt x="8896" y="11432"/>
                  </a:cubicBezTo>
                  <a:cubicBezTo>
                    <a:pt x="8896" y="11432"/>
                    <a:pt x="8889" y="11435"/>
                    <a:pt x="8886" y="11438"/>
                  </a:cubicBezTo>
                  <a:lnTo>
                    <a:pt x="8883" y="11438"/>
                  </a:lnTo>
                  <a:cubicBezTo>
                    <a:pt x="8512" y="11600"/>
                    <a:pt x="8132" y="11716"/>
                    <a:pt x="7745" y="11783"/>
                  </a:cubicBezTo>
                  <a:cubicBezTo>
                    <a:pt x="7541" y="11818"/>
                    <a:pt x="7333" y="11841"/>
                    <a:pt x="7125" y="11850"/>
                  </a:cubicBezTo>
                  <a:cubicBezTo>
                    <a:pt x="7056" y="11853"/>
                    <a:pt x="6987" y="11855"/>
                    <a:pt x="6917" y="11855"/>
                  </a:cubicBezTo>
                  <a:cubicBezTo>
                    <a:pt x="6776" y="11855"/>
                    <a:pt x="6634" y="11848"/>
                    <a:pt x="6492" y="11837"/>
                  </a:cubicBezTo>
                  <a:cubicBezTo>
                    <a:pt x="6061" y="11796"/>
                    <a:pt x="5630" y="11703"/>
                    <a:pt x="5215" y="11553"/>
                  </a:cubicBezTo>
                  <a:cubicBezTo>
                    <a:pt x="4799" y="11403"/>
                    <a:pt x="4393" y="11192"/>
                    <a:pt x="4019" y="10933"/>
                  </a:cubicBezTo>
                  <a:cubicBezTo>
                    <a:pt x="3633" y="10661"/>
                    <a:pt x="3285" y="10339"/>
                    <a:pt x="2981" y="9978"/>
                  </a:cubicBezTo>
                  <a:cubicBezTo>
                    <a:pt x="2668" y="9597"/>
                    <a:pt x="2409" y="9173"/>
                    <a:pt x="2205" y="8719"/>
                  </a:cubicBezTo>
                  <a:cubicBezTo>
                    <a:pt x="2134" y="8549"/>
                    <a:pt x="2067" y="8377"/>
                    <a:pt x="2013" y="8207"/>
                  </a:cubicBezTo>
                  <a:cubicBezTo>
                    <a:pt x="2006" y="8188"/>
                    <a:pt x="2003" y="8176"/>
                    <a:pt x="2000" y="8163"/>
                  </a:cubicBezTo>
                  <a:lnTo>
                    <a:pt x="1994" y="8143"/>
                  </a:lnTo>
                  <a:cubicBezTo>
                    <a:pt x="1990" y="8137"/>
                    <a:pt x="1990" y="8127"/>
                    <a:pt x="1987" y="8121"/>
                  </a:cubicBezTo>
                  <a:cubicBezTo>
                    <a:pt x="1984" y="8111"/>
                    <a:pt x="1981" y="8099"/>
                    <a:pt x="1978" y="8089"/>
                  </a:cubicBezTo>
                  <a:cubicBezTo>
                    <a:pt x="1901" y="7828"/>
                    <a:pt x="1844" y="7565"/>
                    <a:pt x="1808" y="7303"/>
                  </a:cubicBezTo>
                  <a:lnTo>
                    <a:pt x="1798" y="7236"/>
                  </a:lnTo>
                  <a:lnTo>
                    <a:pt x="1795" y="7220"/>
                  </a:lnTo>
                  <a:cubicBezTo>
                    <a:pt x="1795" y="7210"/>
                    <a:pt x="1795" y="7198"/>
                    <a:pt x="1792" y="7188"/>
                  </a:cubicBezTo>
                  <a:lnTo>
                    <a:pt x="1789" y="7172"/>
                  </a:lnTo>
                  <a:lnTo>
                    <a:pt x="1792" y="7172"/>
                  </a:lnTo>
                  <a:lnTo>
                    <a:pt x="1789" y="7150"/>
                  </a:lnTo>
                  <a:lnTo>
                    <a:pt x="1786" y="7121"/>
                  </a:lnTo>
                  <a:cubicBezTo>
                    <a:pt x="1770" y="6942"/>
                    <a:pt x="1760" y="6766"/>
                    <a:pt x="1760" y="6594"/>
                  </a:cubicBezTo>
                  <a:lnTo>
                    <a:pt x="1760" y="6574"/>
                  </a:lnTo>
                  <a:cubicBezTo>
                    <a:pt x="1764" y="6325"/>
                    <a:pt x="1783" y="6079"/>
                    <a:pt x="1818" y="5837"/>
                  </a:cubicBezTo>
                  <a:cubicBezTo>
                    <a:pt x="1879" y="5443"/>
                    <a:pt x="1984" y="5060"/>
                    <a:pt x="2131" y="4690"/>
                  </a:cubicBezTo>
                  <a:lnTo>
                    <a:pt x="2137" y="4673"/>
                  </a:lnTo>
                  <a:lnTo>
                    <a:pt x="2143" y="4657"/>
                  </a:lnTo>
                  <a:cubicBezTo>
                    <a:pt x="2150" y="4638"/>
                    <a:pt x="2153" y="4629"/>
                    <a:pt x="2157" y="4622"/>
                  </a:cubicBezTo>
                  <a:lnTo>
                    <a:pt x="2166" y="4603"/>
                  </a:lnTo>
                  <a:lnTo>
                    <a:pt x="2173" y="4588"/>
                  </a:lnTo>
                  <a:lnTo>
                    <a:pt x="2186" y="4561"/>
                  </a:lnTo>
                  <a:lnTo>
                    <a:pt x="2195" y="4539"/>
                  </a:lnTo>
                  <a:lnTo>
                    <a:pt x="2201" y="4526"/>
                  </a:lnTo>
                  <a:lnTo>
                    <a:pt x="2205" y="4514"/>
                  </a:lnTo>
                  <a:cubicBezTo>
                    <a:pt x="2297" y="4309"/>
                    <a:pt x="2400" y="4121"/>
                    <a:pt x="2508" y="3945"/>
                  </a:cubicBezTo>
                  <a:cubicBezTo>
                    <a:pt x="2611" y="3779"/>
                    <a:pt x="2719" y="3619"/>
                    <a:pt x="2834" y="3476"/>
                  </a:cubicBezTo>
                  <a:cubicBezTo>
                    <a:pt x="2946" y="3334"/>
                    <a:pt x="3071" y="3194"/>
                    <a:pt x="3202" y="3063"/>
                  </a:cubicBezTo>
                  <a:lnTo>
                    <a:pt x="3217" y="3044"/>
                  </a:lnTo>
                  <a:lnTo>
                    <a:pt x="3233" y="3031"/>
                  </a:lnTo>
                  <a:lnTo>
                    <a:pt x="3252" y="3012"/>
                  </a:lnTo>
                  <a:lnTo>
                    <a:pt x="3262" y="2999"/>
                  </a:lnTo>
                  <a:lnTo>
                    <a:pt x="3265" y="2999"/>
                  </a:lnTo>
                  <a:lnTo>
                    <a:pt x="3278" y="2986"/>
                  </a:lnTo>
                  <a:lnTo>
                    <a:pt x="3294" y="2973"/>
                  </a:lnTo>
                  <a:lnTo>
                    <a:pt x="3304" y="2961"/>
                  </a:lnTo>
                  <a:lnTo>
                    <a:pt x="3320" y="2945"/>
                  </a:lnTo>
                  <a:cubicBezTo>
                    <a:pt x="3326" y="2942"/>
                    <a:pt x="3329" y="2939"/>
                    <a:pt x="3332" y="2935"/>
                  </a:cubicBezTo>
                  <a:lnTo>
                    <a:pt x="3348" y="2920"/>
                  </a:lnTo>
                  <a:lnTo>
                    <a:pt x="3351" y="2920"/>
                  </a:lnTo>
                  <a:lnTo>
                    <a:pt x="3377" y="2894"/>
                  </a:lnTo>
                  <a:lnTo>
                    <a:pt x="3387" y="2884"/>
                  </a:lnTo>
                  <a:lnTo>
                    <a:pt x="3403" y="2871"/>
                  </a:lnTo>
                  <a:lnTo>
                    <a:pt x="3416" y="2858"/>
                  </a:lnTo>
                  <a:lnTo>
                    <a:pt x="3428" y="2846"/>
                  </a:lnTo>
                  <a:lnTo>
                    <a:pt x="3432" y="2846"/>
                  </a:lnTo>
                  <a:lnTo>
                    <a:pt x="3444" y="2833"/>
                  </a:lnTo>
                  <a:lnTo>
                    <a:pt x="3457" y="2824"/>
                  </a:lnTo>
                  <a:lnTo>
                    <a:pt x="3473" y="2808"/>
                  </a:lnTo>
                  <a:lnTo>
                    <a:pt x="3489" y="2795"/>
                  </a:lnTo>
                  <a:lnTo>
                    <a:pt x="3505" y="2782"/>
                  </a:lnTo>
                  <a:cubicBezTo>
                    <a:pt x="3556" y="2740"/>
                    <a:pt x="3604" y="2699"/>
                    <a:pt x="3655" y="2660"/>
                  </a:cubicBezTo>
                  <a:cubicBezTo>
                    <a:pt x="3956" y="2427"/>
                    <a:pt x="4288" y="2229"/>
                    <a:pt x="4640" y="2066"/>
                  </a:cubicBezTo>
                  <a:lnTo>
                    <a:pt x="4652" y="2060"/>
                  </a:lnTo>
                  <a:lnTo>
                    <a:pt x="4662" y="2053"/>
                  </a:lnTo>
                  <a:lnTo>
                    <a:pt x="4662" y="2057"/>
                  </a:lnTo>
                  <a:lnTo>
                    <a:pt x="4665" y="2057"/>
                  </a:lnTo>
                  <a:cubicBezTo>
                    <a:pt x="5032" y="1897"/>
                    <a:pt x="5413" y="1782"/>
                    <a:pt x="5805" y="1715"/>
                  </a:cubicBezTo>
                  <a:cubicBezTo>
                    <a:pt x="6004" y="1680"/>
                    <a:pt x="6205" y="1660"/>
                    <a:pt x="6406" y="1650"/>
                  </a:cubicBezTo>
                  <a:cubicBezTo>
                    <a:pt x="6471" y="1648"/>
                    <a:pt x="6536" y="1646"/>
                    <a:pt x="6602" y="1646"/>
                  </a:cubicBezTo>
                  <a:close/>
                  <a:moveTo>
                    <a:pt x="6433" y="1"/>
                  </a:moveTo>
                  <a:cubicBezTo>
                    <a:pt x="6352" y="1"/>
                    <a:pt x="6270" y="2"/>
                    <a:pt x="6189" y="6"/>
                  </a:cubicBezTo>
                  <a:lnTo>
                    <a:pt x="6183" y="6"/>
                  </a:lnTo>
                  <a:lnTo>
                    <a:pt x="6125" y="9"/>
                  </a:lnTo>
                  <a:cubicBezTo>
                    <a:pt x="5799" y="25"/>
                    <a:pt x="5470" y="66"/>
                    <a:pt x="5147" y="130"/>
                  </a:cubicBezTo>
                  <a:cubicBezTo>
                    <a:pt x="5061" y="149"/>
                    <a:pt x="4978" y="168"/>
                    <a:pt x="4895" y="187"/>
                  </a:cubicBezTo>
                  <a:cubicBezTo>
                    <a:pt x="4735" y="226"/>
                    <a:pt x="4569" y="274"/>
                    <a:pt x="4403" y="331"/>
                  </a:cubicBezTo>
                  <a:cubicBezTo>
                    <a:pt x="4371" y="341"/>
                    <a:pt x="4339" y="354"/>
                    <a:pt x="4307" y="363"/>
                  </a:cubicBezTo>
                  <a:cubicBezTo>
                    <a:pt x="4051" y="453"/>
                    <a:pt x="3796" y="565"/>
                    <a:pt x="3547" y="689"/>
                  </a:cubicBezTo>
                  <a:cubicBezTo>
                    <a:pt x="3096" y="916"/>
                    <a:pt x="2668" y="1203"/>
                    <a:pt x="2275" y="1542"/>
                  </a:cubicBezTo>
                  <a:lnTo>
                    <a:pt x="2259" y="1555"/>
                  </a:lnTo>
                  <a:cubicBezTo>
                    <a:pt x="2198" y="1606"/>
                    <a:pt x="2143" y="1657"/>
                    <a:pt x="2086" y="1708"/>
                  </a:cubicBezTo>
                  <a:cubicBezTo>
                    <a:pt x="1502" y="2252"/>
                    <a:pt x="1006" y="2935"/>
                    <a:pt x="655" y="3680"/>
                  </a:cubicBezTo>
                  <a:lnTo>
                    <a:pt x="648" y="3693"/>
                  </a:lnTo>
                  <a:cubicBezTo>
                    <a:pt x="533" y="3942"/>
                    <a:pt x="434" y="4191"/>
                    <a:pt x="351" y="4437"/>
                  </a:cubicBezTo>
                  <a:cubicBezTo>
                    <a:pt x="169" y="4996"/>
                    <a:pt x="61" y="5584"/>
                    <a:pt x="29" y="6182"/>
                  </a:cubicBezTo>
                  <a:lnTo>
                    <a:pt x="25" y="6252"/>
                  </a:lnTo>
                  <a:cubicBezTo>
                    <a:pt x="0" y="6827"/>
                    <a:pt x="48" y="7412"/>
                    <a:pt x="176" y="7987"/>
                  </a:cubicBezTo>
                  <a:cubicBezTo>
                    <a:pt x="192" y="8067"/>
                    <a:pt x="211" y="8143"/>
                    <a:pt x="230" y="8220"/>
                  </a:cubicBezTo>
                  <a:cubicBezTo>
                    <a:pt x="291" y="8472"/>
                    <a:pt x="374" y="8732"/>
                    <a:pt x="473" y="8984"/>
                  </a:cubicBezTo>
                  <a:cubicBezTo>
                    <a:pt x="524" y="9121"/>
                    <a:pt x="581" y="9255"/>
                    <a:pt x="639" y="9383"/>
                  </a:cubicBezTo>
                  <a:lnTo>
                    <a:pt x="645" y="9400"/>
                  </a:lnTo>
                  <a:lnTo>
                    <a:pt x="652" y="9412"/>
                  </a:lnTo>
                  <a:cubicBezTo>
                    <a:pt x="779" y="9693"/>
                    <a:pt x="926" y="9971"/>
                    <a:pt x="1093" y="10233"/>
                  </a:cubicBezTo>
                  <a:lnTo>
                    <a:pt x="1115" y="10268"/>
                  </a:lnTo>
                  <a:lnTo>
                    <a:pt x="1137" y="10304"/>
                  </a:lnTo>
                  <a:cubicBezTo>
                    <a:pt x="1406" y="10712"/>
                    <a:pt x="1713" y="11093"/>
                    <a:pt x="2055" y="11435"/>
                  </a:cubicBezTo>
                  <a:cubicBezTo>
                    <a:pt x="2646" y="12029"/>
                    <a:pt x="3342" y="12508"/>
                    <a:pt x="4125" y="12854"/>
                  </a:cubicBezTo>
                  <a:cubicBezTo>
                    <a:pt x="4923" y="13205"/>
                    <a:pt x="5809" y="13400"/>
                    <a:pt x="6681" y="13419"/>
                  </a:cubicBezTo>
                  <a:cubicBezTo>
                    <a:pt x="6718" y="13420"/>
                    <a:pt x="6756" y="13420"/>
                    <a:pt x="6794" y="13420"/>
                  </a:cubicBezTo>
                  <a:cubicBezTo>
                    <a:pt x="6886" y="13420"/>
                    <a:pt x="6977" y="13418"/>
                    <a:pt x="7067" y="13416"/>
                  </a:cubicBezTo>
                  <a:cubicBezTo>
                    <a:pt x="7828" y="13383"/>
                    <a:pt x="8598" y="13208"/>
                    <a:pt x="9301" y="12908"/>
                  </a:cubicBezTo>
                  <a:cubicBezTo>
                    <a:pt x="9694" y="12739"/>
                    <a:pt x="10071" y="12531"/>
                    <a:pt x="10422" y="12288"/>
                  </a:cubicBezTo>
                  <a:cubicBezTo>
                    <a:pt x="10765" y="12051"/>
                    <a:pt x="11084" y="11780"/>
                    <a:pt x="11378" y="11476"/>
                  </a:cubicBezTo>
                  <a:cubicBezTo>
                    <a:pt x="11659" y="11186"/>
                    <a:pt x="11921" y="10853"/>
                    <a:pt x="12155" y="10495"/>
                  </a:cubicBezTo>
                  <a:cubicBezTo>
                    <a:pt x="12378" y="10147"/>
                    <a:pt x="12577" y="9764"/>
                    <a:pt x="12739" y="9351"/>
                  </a:cubicBezTo>
                  <a:cubicBezTo>
                    <a:pt x="13056" y="8559"/>
                    <a:pt x="13212" y="7713"/>
                    <a:pt x="13205" y="6834"/>
                  </a:cubicBezTo>
                  <a:cubicBezTo>
                    <a:pt x="13202" y="5993"/>
                    <a:pt x="13040" y="5159"/>
                    <a:pt x="12723" y="4357"/>
                  </a:cubicBezTo>
                  <a:cubicBezTo>
                    <a:pt x="12416" y="3575"/>
                    <a:pt x="11972" y="2858"/>
                    <a:pt x="11403" y="2229"/>
                  </a:cubicBezTo>
                  <a:cubicBezTo>
                    <a:pt x="10841" y="1609"/>
                    <a:pt x="10173" y="1098"/>
                    <a:pt x="9409" y="715"/>
                  </a:cubicBezTo>
                  <a:cubicBezTo>
                    <a:pt x="9039" y="526"/>
                    <a:pt x="8640" y="370"/>
                    <a:pt x="8225" y="251"/>
                  </a:cubicBezTo>
                  <a:cubicBezTo>
                    <a:pt x="7822" y="136"/>
                    <a:pt x="7390" y="59"/>
                    <a:pt x="6943" y="21"/>
                  </a:cubicBezTo>
                  <a:cubicBezTo>
                    <a:pt x="6776" y="8"/>
                    <a:pt x="6605" y="1"/>
                    <a:pt x="6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699196" y="628403"/>
              <a:ext cx="1228800" cy="1386551"/>
            </a:xfrm>
            <a:custGeom>
              <a:avLst/>
              <a:gdLst/>
              <a:ahLst/>
              <a:cxnLst/>
              <a:rect l="l" t="t" r="r" b="b"/>
              <a:pathLst>
                <a:path w="11692" h="13193" extrusionOk="0">
                  <a:moveTo>
                    <a:pt x="4716" y="1"/>
                  </a:moveTo>
                  <a:lnTo>
                    <a:pt x="4716" y="1"/>
                  </a:lnTo>
                  <a:cubicBezTo>
                    <a:pt x="4611" y="30"/>
                    <a:pt x="4509" y="62"/>
                    <a:pt x="4407" y="97"/>
                  </a:cubicBezTo>
                  <a:cubicBezTo>
                    <a:pt x="4375" y="110"/>
                    <a:pt x="4343" y="120"/>
                    <a:pt x="4311" y="129"/>
                  </a:cubicBezTo>
                  <a:cubicBezTo>
                    <a:pt x="4055" y="222"/>
                    <a:pt x="3800" y="331"/>
                    <a:pt x="3551" y="455"/>
                  </a:cubicBezTo>
                  <a:cubicBezTo>
                    <a:pt x="3097" y="685"/>
                    <a:pt x="2669" y="972"/>
                    <a:pt x="2276" y="1308"/>
                  </a:cubicBezTo>
                  <a:lnTo>
                    <a:pt x="2263" y="1321"/>
                  </a:lnTo>
                  <a:cubicBezTo>
                    <a:pt x="2202" y="1372"/>
                    <a:pt x="2144" y="1423"/>
                    <a:pt x="2090" y="1474"/>
                  </a:cubicBezTo>
                  <a:cubicBezTo>
                    <a:pt x="1503" y="2021"/>
                    <a:pt x="1007" y="2701"/>
                    <a:pt x="656" y="3449"/>
                  </a:cubicBezTo>
                  <a:lnTo>
                    <a:pt x="649" y="3462"/>
                  </a:lnTo>
                  <a:cubicBezTo>
                    <a:pt x="534" y="3708"/>
                    <a:pt x="438" y="3950"/>
                    <a:pt x="352" y="4206"/>
                  </a:cubicBezTo>
                  <a:cubicBezTo>
                    <a:pt x="170" y="4765"/>
                    <a:pt x="62" y="5350"/>
                    <a:pt x="29" y="5951"/>
                  </a:cubicBezTo>
                  <a:lnTo>
                    <a:pt x="26" y="6021"/>
                  </a:lnTo>
                  <a:cubicBezTo>
                    <a:pt x="0" y="6596"/>
                    <a:pt x="49" y="7181"/>
                    <a:pt x="177" y="7759"/>
                  </a:cubicBezTo>
                  <a:cubicBezTo>
                    <a:pt x="192" y="7836"/>
                    <a:pt x="211" y="7912"/>
                    <a:pt x="230" y="7989"/>
                  </a:cubicBezTo>
                  <a:cubicBezTo>
                    <a:pt x="292" y="8241"/>
                    <a:pt x="375" y="8501"/>
                    <a:pt x="473" y="8756"/>
                  </a:cubicBezTo>
                  <a:cubicBezTo>
                    <a:pt x="522" y="8881"/>
                    <a:pt x="575" y="9015"/>
                    <a:pt x="640" y="9156"/>
                  </a:cubicBezTo>
                  <a:lnTo>
                    <a:pt x="646" y="9169"/>
                  </a:lnTo>
                  <a:lnTo>
                    <a:pt x="652" y="9181"/>
                  </a:lnTo>
                  <a:cubicBezTo>
                    <a:pt x="780" y="9465"/>
                    <a:pt x="930" y="9740"/>
                    <a:pt x="1097" y="10002"/>
                  </a:cubicBezTo>
                  <a:lnTo>
                    <a:pt x="1119" y="10037"/>
                  </a:lnTo>
                  <a:lnTo>
                    <a:pt x="1141" y="10073"/>
                  </a:lnTo>
                  <a:cubicBezTo>
                    <a:pt x="1407" y="10478"/>
                    <a:pt x="1713" y="10862"/>
                    <a:pt x="2055" y="11207"/>
                  </a:cubicBezTo>
                  <a:cubicBezTo>
                    <a:pt x="2650" y="11801"/>
                    <a:pt x="3346" y="12281"/>
                    <a:pt x="4126" y="12623"/>
                  </a:cubicBezTo>
                  <a:cubicBezTo>
                    <a:pt x="4924" y="12977"/>
                    <a:pt x="5809" y="13172"/>
                    <a:pt x="6685" y="13191"/>
                  </a:cubicBezTo>
                  <a:cubicBezTo>
                    <a:pt x="6722" y="13192"/>
                    <a:pt x="6759" y="13192"/>
                    <a:pt x="6795" y="13192"/>
                  </a:cubicBezTo>
                  <a:cubicBezTo>
                    <a:pt x="6890" y="13192"/>
                    <a:pt x="6982" y="13189"/>
                    <a:pt x="7071" y="13185"/>
                  </a:cubicBezTo>
                  <a:cubicBezTo>
                    <a:pt x="7832" y="13152"/>
                    <a:pt x="8605" y="12977"/>
                    <a:pt x="9305" y="12677"/>
                  </a:cubicBezTo>
                  <a:cubicBezTo>
                    <a:pt x="9701" y="12508"/>
                    <a:pt x="10078" y="12300"/>
                    <a:pt x="10426" y="12060"/>
                  </a:cubicBezTo>
                  <a:cubicBezTo>
                    <a:pt x="10769" y="11823"/>
                    <a:pt x="11088" y="11552"/>
                    <a:pt x="11382" y="11248"/>
                  </a:cubicBezTo>
                  <a:cubicBezTo>
                    <a:pt x="11488" y="11139"/>
                    <a:pt x="11593" y="11024"/>
                    <a:pt x="11692" y="10903"/>
                  </a:cubicBezTo>
                  <a:lnTo>
                    <a:pt x="11692" y="10903"/>
                  </a:lnTo>
                  <a:cubicBezTo>
                    <a:pt x="11663" y="10935"/>
                    <a:pt x="11634" y="10967"/>
                    <a:pt x="11603" y="10999"/>
                  </a:cubicBezTo>
                  <a:cubicBezTo>
                    <a:pt x="11321" y="11297"/>
                    <a:pt x="11009" y="11571"/>
                    <a:pt x="10667" y="11804"/>
                  </a:cubicBezTo>
                  <a:cubicBezTo>
                    <a:pt x="10315" y="12044"/>
                    <a:pt x="9935" y="12245"/>
                    <a:pt x="9538" y="12402"/>
                  </a:cubicBezTo>
                  <a:cubicBezTo>
                    <a:pt x="9136" y="12562"/>
                    <a:pt x="8717" y="12677"/>
                    <a:pt x="8292" y="12741"/>
                  </a:cubicBezTo>
                  <a:cubicBezTo>
                    <a:pt x="8004" y="12782"/>
                    <a:pt x="7714" y="12805"/>
                    <a:pt x="7424" y="12805"/>
                  </a:cubicBezTo>
                  <a:cubicBezTo>
                    <a:pt x="7270" y="12805"/>
                    <a:pt x="7116" y="12798"/>
                    <a:pt x="6963" y="12785"/>
                  </a:cubicBezTo>
                  <a:cubicBezTo>
                    <a:pt x="6746" y="12769"/>
                    <a:pt x="6532" y="12741"/>
                    <a:pt x="6324" y="12699"/>
                  </a:cubicBezTo>
                  <a:cubicBezTo>
                    <a:pt x="6113" y="12661"/>
                    <a:pt x="5902" y="12609"/>
                    <a:pt x="5698" y="12549"/>
                  </a:cubicBezTo>
                  <a:cubicBezTo>
                    <a:pt x="5299" y="12431"/>
                    <a:pt x="4912" y="12274"/>
                    <a:pt x="4548" y="12083"/>
                  </a:cubicBezTo>
                  <a:cubicBezTo>
                    <a:pt x="4184" y="11891"/>
                    <a:pt x="3841" y="11670"/>
                    <a:pt x="3522" y="11418"/>
                  </a:cubicBezTo>
                  <a:cubicBezTo>
                    <a:pt x="3199" y="11166"/>
                    <a:pt x="2902" y="10887"/>
                    <a:pt x="2631" y="10583"/>
                  </a:cubicBezTo>
                  <a:cubicBezTo>
                    <a:pt x="2362" y="10284"/>
                    <a:pt x="2122" y="9964"/>
                    <a:pt x="1908" y="9625"/>
                  </a:cubicBezTo>
                  <a:cubicBezTo>
                    <a:pt x="1694" y="9280"/>
                    <a:pt x="1509" y="8922"/>
                    <a:pt x="1355" y="8548"/>
                  </a:cubicBezTo>
                  <a:cubicBezTo>
                    <a:pt x="1196" y="8165"/>
                    <a:pt x="1068" y="7769"/>
                    <a:pt x="978" y="7363"/>
                  </a:cubicBezTo>
                  <a:cubicBezTo>
                    <a:pt x="799" y="6551"/>
                    <a:pt x="758" y="5705"/>
                    <a:pt x="879" y="4867"/>
                  </a:cubicBezTo>
                  <a:cubicBezTo>
                    <a:pt x="940" y="4462"/>
                    <a:pt x="1036" y="4059"/>
                    <a:pt x="1170" y="3666"/>
                  </a:cubicBezTo>
                  <a:cubicBezTo>
                    <a:pt x="1308" y="3270"/>
                    <a:pt x="1483" y="2883"/>
                    <a:pt x="1700" y="2519"/>
                  </a:cubicBezTo>
                  <a:cubicBezTo>
                    <a:pt x="1911" y="2161"/>
                    <a:pt x="2157" y="1826"/>
                    <a:pt x="2442" y="1515"/>
                  </a:cubicBezTo>
                  <a:cubicBezTo>
                    <a:pt x="2723" y="1209"/>
                    <a:pt x="3039" y="928"/>
                    <a:pt x="3388" y="688"/>
                  </a:cubicBezTo>
                  <a:cubicBezTo>
                    <a:pt x="3733" y="449"/>
                    <a:pt x="4103" y="247"/>
                    <a:pt x="4490" y="87"/>
                  </a:cubicBezTo>
                  <a:cubicBezTo>
                    <a:pt x="4567" y="58"/>
                    <a:pt x="4644" y="30"/>
                    <a:pt x="47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1601864" y="1661278"/>
              <a:ext cx="81345" cy="89018"/>
            </a:xfrm>
            <a:custGeom>
              <a:avLst/>
              <a:gdLst/>
              <a:ahLst/>
              <a:cxnLst/>
              <a:rect l="l" t="t" r="r" b="b"/>
              <a:pathLst>
                <a:path w="774" h="847" extrusionOk="0">
                  <a:moveTo>
                    <a:pt x="290" y="1"/>
                  </a:moveTo>
                  <a:cubicBezTo>
                    <a:pt x="284" y="1"/>
                    <a:pt x="278" y="1"/>
                    <a:pt x="272" y="2"/>
                  </a:cubicBezTo>
                  <a:cubicBezTo>
                    <a:pt x="230" y="2"/>
                    <a:pt x="189" y="15"/>
                    <a:pt x="150" y="37"/>
                  </a:cubicBezTo>
                  <a:cubicBezTo>
                    <a:pt x="38" y="104"/>
                    <a:pt x="0" y="245"/>
                    <a:pt x="65" y="350"/>
                  </a:cubicBezTo>
                  <a:cubicBezTo>
                    <a:pt x="141" y="481"/>
                    <a:pt x="221" y="612"/>
                    <a:pt x="298" y="743"/>
                  </a:cubicBezTo>
                  <a:cubicBezTo>
                    <a:pt x="338" y="810"/>
                    <a:pt x="414" y="846"/>
                    <a:pt x="492" y="846"/>
                  </a:cubicBezTo>
                  <a:cubicBezTo>
                    <a:pt x="537" y="846"/>
                    <a:pt x="583" y="834"/>
                    <a:pt x="624" y="810"/>
                  </a:cubicBezTo>
                  <a:cubicBezTo>
                    <a:pt x="739" y="740"/>
                    <a:pt x="774" y="599"/>
                    <a:pt x="709" y="494"/>
                  </a:cubicBezTo>
                  <a:cubicBezTo>
                    <a:pt x="633" y="363"/>
                    <a:pt x="556" y="235"/>
                    <a:pt x="476" y="104"/>
                  </a:cubicBezTo>
                  <a:cubicBezTo>
                    <a:pt x="438" y="39"/>
                    <a:pt x="36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1294564" y="1719711"/>
              <a:ext cx="62638" cy="90069"/>
            </a:xfrm>
            <a:custGeom>
              <a:avLst/>
              <a:gdLst/>
              <a:ahLst/>
              <a:cxnLst/>
              <a:rect l="l" t="t" r="r" b="b"/>
              <a:pathLst>
                <a:path w="596" h="857" extrusionOk="0">
                  <a:moveTo>
                    <a:pt x="357" y="0"/>
                  </a:moveTo>
                  <a:cubicBezTo>
                    <a:pt x="351" y="0"/>
                    <a:pt x="345" y="1"/>
                    <a:pt x="340" y="2"/>
                  </a:cubicBezTo>
                  <a:cubicBezTo>
                    <a:pt x="237" y="5"/>
                    <a:pt x="132" y="75"/>
                    <a:pt x="106" y="177"/>
                  </a:cubicBezTo>
                  <a:cubicBezTo>
                    <a:pt x="71" y="308"/>
                    <a:pt x="42" y="443"/>
                    <a:pt x="14" y="577"/>
                  </a:cubicBezTo>
                  <a:cubicBezTo>
                    <a:pt x="1" y="640"/>
                    <a:pt x="4" y="698"/>
                    <a:pt x="36" y="752"/>
                  </a:cubicBezTo>
                  <a:cubicBezTo>
                    <a:pt x="68" y="801"/>
                    <a:pt x="119" y="839"/>
                    <a:pt x="180" y="851"/>
                  </a:cubicBezTo>
                  <a:cubicBezTo>
                    <a:pt x="195" y="855"/>
                    <a:pt x="211" y="857"/>
                    <a:pt x="228" y="857"/>
                  </a:cubicBezTo>
                  <a:cubicBezTo>
                    <a:pt x="334" y="857"/>
                    <a:pt x="451" y="787"/>
                    <a:pt x="474" y="679"/>
                  </a:cubicBezTo>
                  <a:cubicBezTo>
                    <a:pt x="499" y="545"/>
                    <a:pt x="532" y="410"/>
                    <a:pt x="563" y="276"/>
                  </a:cubicBezTo>
                  <a:cubicBezTo>
                    <a:pt x="595" y="155"/>
                    <a:pt x="528" y="34"/>
                    <a:pt x="400" y="5"/>
                  </a:cubicBezTo>
                  <a:cubicBezTo>
                    <a:pt x="387" y="3"/>
                    <a:pt x="372" y="0"/>
                    <a:pt x="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1012487" y="1565326"/>
              <a:ext cx="75670" cy="69680"/>
            </a:xfrm>
            <a:custGeom>
              <a:avLst/>
              <a:gdLst/>
              <a:ahLst/>
              <a:cxnLst/>
              <a:rect l="l" t="t" r="r" b="b"/>
              <a:pathLst>
                <a:path w="720" h="663" extrusionOk="0">
                  <a:moveTo>
                    <a:pt x="483" y="1"/>
                  </a:moveTo>
                  <a:cubicBezTo>
                    <a:pt x="416" y="4"/>
                    <a:pt x="365" y="33"/>
                    <a:pt x="314" y="77"/>
                  </a:cubicBezTo>
                  <a:cubicBezTo>
                    <a:pt x="237" y="142"/>
                    <a:pt x="163" y="208"/>
                    <a:pt x="97" y="282"/>
                  </a:cubicBezTo>
                  <a:cubicBezTo>
                    <a:pt x="10" y="378"/>
                    <a:pt x="1" y="518"/>
                    <a:pt x="94" y="605"/>
                  </a:cubicBezTo>
                  <a:cubicBezTo>
                    <a:pt x="136" y="643"/>
                    <a:pt x="195" y="663"/>
                    <a:pt x="254" y="663"/>
                  </a:cubicBezTo>
                  <a:cubicBezTo>
                    <a:pt x="319" y="663"/>
                    <a:pt x="385" y="639"/>
                    <a:pt x="432" y="589"/>
                  </a:cubicBezTo>
                  <a:cubicBezTo>
                    <a:pt x="499" y="515"/>
                    <a:pt x="570" y="448"/>
                    <a:pt x="650" y="384"/>
                  </a:cubicBezTo>
                  <a:cubicBezTo>
                    <a:pt x="694" y="346"/>
                    <a:pt x="719" y="276"/>
                    <a:pt x="719" y="218"/>
                  </a:cubicBezTo>
                  <a:cubicBezTo>
                    <a:pt x="719" y="161"/>
                    <a:pt x="694" y="103"/>
                    <a:pt x="650" y="62"/>
                  </a:cubicBezTo>
                  <a:cubicBezTo>
                    <a:pt x="608" y="20"/>
                    <a:pt x="544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1808693" y="1380989"/>
              <a:ext cx="84078" cy="52969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269" y="1"/>
                  </a:moveTo>
                  <a:cubicBezTo>
                    <a:pt x="164" y="7"/>
                    <a:pt x="64" y="74"/>
                    <a:pt x="36" y="176"/>
                  </a:cubicBezTo>
                  <a:cubicBezTo>
                    <a:pt x="1" y="294"/>
                    <a:pt x="71" y="426"/>
                    <a:pt x="198" y="448"/>
                  </a:cubicBezTo>
                  <a:cubicBezTo>
                    <a:pt x="288" y="467"/>
                    <a:pt x="378" y="483"/>
                    <a:pt x="471" y="499"/>
                  </a:cubicBezTo>
                  <a:cubicBezTo>
                    <a:pt x="487" y="502"/>
                    <a:pt x="503" y="503"/>
                    <a:pt x="518" y="503"/>
                  </a:cubicBezTo>
                  <a:cubicBezTo>
                    <a:pt x="627" y="503"/>
                    <a:pt x="731" y="438"/>
                    <a:pt x="764" y="327"/>
                  </a:cubicBezTo>
                  <a:cubicBezTo>
                    <a:pt x="800" y="212"/>
                    <a:pt x="726" y="77"/>
                    <a:pt x="601" y="55"/>
                  </a:cubicBezTo>
                  <a:cubicBezTo>
                    <a:pt x="509" y="39"/>
                    <a:pt x="419" y="23"/>
                    <a:pt x="330" y="7"/>
                  </a:cubicBezTo>
                  <a:cubicBezTo>
                    <a:pt x="307" y="1"/>
                    <a:pt x="288" y="1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1789565" y="1089771"/>
              <a:ext cx="79664" cy="65581"/>
            </a:xfrm>
            <a:custGeom>
              <a:avLst/>
              <a:gdLst/>
              <a:ahLst/>
              <a:cxnLst/>
              <a:rect l="l" t="t" r="r" b="b"/>
              <a:pathLst>
                <a:path w="758" h="624" extrusionOk="0">
                  <a:moveTo>
                    <a:pt x="512" y="1"/>
                  </a:moveTo>
                  <a:cubicBezTo>
                    <a:pt x="508" y="1"/>
                    <a:pt x="503" y="1"/>
                    <a:pt x="499" y="1"/>
                  </a:cubicBezTo>
                  <a:cubicBezTo>
                    <a:pt x="438" y="5"/>
                    <a:pt x="377" y="30"/>
                    <a:pt x="330" y="75"/>
                  </a:cubicBezTo>
                  <a:cubicBezTo>
                    <a:pt x="308" y="97"/>
                    <a:pt x="285" y="116"/>
                    <a:pt x="262" y="135"/>
                  </a:cubicBezTo>
                  <a:cubicBezTo>
                    <a:pt x="227" y="161"/>
                    <a:pt x="189" y="184"/>
                    <a:pt x="150" y="206"/>
                  </a:cubicBezTo>
                  <a:cubicBezTo>
                    <a:pt x="35" y="269"/>
                    <a:pt x="1" y="420"/>
                    <a:pt x="65" y="519"/>
                  </a:cubicBezTo>
                  <a:cubicBezTo>
                    <a:pt x="105" y="588"/>
                    <a:pt x="180" y="624"/>
                    <a:pt x="258" y="624"/>
                  </a:cubicBezTo>
                  <a:cubicBezTo>
                    <a:pt x="302" y="624"/>
                    <a:pt x="347" y="612"/>
                    <a:pt x="387" y="589"/>
                  </a:cubicBezTo>
                  <a:cubicBezTo>
                    <a:pt x="489" y="532"/>
                    <a:pt x="582" y="461"/>
                    <a:pt x="665" y="381"/>
                  </a:cubicBezTo>
                  <a:cubicBezTo>
                    <a:pt x="758" y="292"/>
                    <a:pt x="758" y="145"/>
                    <a:pt x="665" y="62"/>
                  </a:cubicBezTo>
                  <a:cubicBezTo>
                    <a:pt x="624" y="20"/>
                    <a:pt x="568" y="1"/>
                    <a:pt x="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1163930" y="841956"/>
              <a:ext cx="77352" cy="84288"/>
            </a:xfrm>
            <a:custGeom>
              <a:avLst/>
              <a:gdLst/>
              <a:ahLst/>
              <a:cxnLst/>
              <a:rect l="l" t="t" r="r" b="b"/>
              <a:pathLst>
                <a:path w="736" h="802" extrusionOk="0">
                  <a:moveTo>
                    <a:pt x="279" y="1"/>
                  </a:moveTo>
                  <a:cubicBezTo>
                    <a:pt x="276" y="1"/>
                    <a:pt x="272" y="1"/>
                    <a:pt x="269" y="1"/>
                  </a:cubicBezTo>
                  <a:cubicBezTo>
                    <a:pt x="228" y="5"/>
                    <a:pt x="186" y="14"/>
                    <a:pt x="151" y="36"/>
                  </a:cubicBezTo>
                  <a:cubicBezTo>
                    <a:pt x="36" y="107"/>
                    <a:pt x="1" y="244"/>
                    <a:pt x="61" y="353"/>
                  </a:cubicBezTo>
                  <a:cubicBezTo>
                    <a:pt x="129" y="468"/>
                    <a:pt x="196" y="583"/>
                    <a:pt x="260" y="698"/>
                  </a:cubicBezTo>
                  <a:cubicBezTo>
                    <a:pt x="299" y="765"/>
                    <a:pt x="376" y="801"/>
                    <a:pt x="455" y="801"/>
                  </a:cubicBezTo>
                  <a:cubicBezTo>
                    <a:pt x="500" y="801"/>
                    <a:pt x="546" y="789"/>
                    <a:pt x="586" y="765"/>
                  </a:cubicBezTo>
                  <a:cubicBezTo>
                    <a:pt x="704" y="695"/>
                    <a:pt x="735" y="557"/>
                    <a:pt x="675" y="452"/>
                  </a:cubicBezTo>
                  <a:cubicBezTo>
                    <a:pt x="608" y="334"/>
                    <a:pt x="544" y="219"/>
                    <a:pt x="477" y="104"/>
                  </a:cubicBezTo>
                  <a:cubicBezTo>
                    <a:pt x="437" y="36"/>
                    <a:pt x="359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956786" y="1191188"/>
              <a:ext cx="300579" cy="296165"/>
            </a:xfrm>
            <a:custGeom>
              <a:avLst/>
              <a:gdLst/>
              <a:ahLst/>
              <a:cxnLst/>
              <a:rect l="l" t="t" r="r" b="b"/>
              <a:pathLst>
                <a:path w="2860" h="2818" extrusionOk="0">
                  <a:moveTo>
                    <a:pt x="1310" y="0"/>
                  </a:moveTo>
                  <a:cubicBezTo>
                    <a:pt x="1292" y="0"/>
                    <a:pt x="1274" y="1"/>
                    <a:pt x="1256" y="2"/>
                  </a:cubicBezTo>
                  <a:cubicBezTo>
                    <a:pt x="1177" y="5"/>
                    <a:pt x="1093" y="18"/>
                    <a:pt x="1010" y="37"/>
                  </a:cubicBezTo>
                  <a:cubicBezTo>
                    <a:pt x="870" y="68"/>
                    <a:pt x="732" y="136"/>
                    <a:pt x="611" y="215"/>
                  </a:cubicBezTo>
                  <a:cubicBezTo>
                    <a:pt x="336" y="404"/>
                    <a:pt x="150" y="695"/>
                    <a:pt x="61" y="998"/>
                  </a:cubicBezTo>
                  <a:cubicBezTo>
                    <a:pt x="19" y="1149"/>
                    <a:pt x="0" y="1302"/>
                    <a:pt x="0" y="1452"/>
                  </a:cubicBezTo>
                  <a:cubicBezTo>
                    <a:pt x="0" y="1615"/>
                    <a:pt x="22" y="1775"/>
                    <a:pt x="61" y="1931"/>
                  </a:cubicBezTo>
                  <a:cubicBezTo>
                    <a:pt x="99" y="2088"/>
                    <a:pt x="157" y="2238"/>
                    <a:pt x="227" y="2382"/>
                  </a:cubicBezTo>
                  <a:cubicBezTo>
                    <a:pt x="291" y="2519"/>
                    <a:pt x="374" y="2650"/>
                    <a:pt x="470" y="2771"/>
                  </a:cubicBezTo>
                  <a:cubicBezTo>
                    <a:pt x="483" y="2794"/>
                    <a:pt x="502" y="2810"/>
                    <a:pt x="528" y="2817"/>
                  </a:cubicBezTo>
                  <a:cubicBezTo>
                    <a:pt x="534" y="2817"/>
                    <a:pt x="541" y="2818"/>
                    <a:pt x="548" y="2818"/>
                  </a:cubicBezTo>
                  <a:cubicBezTo>
                    <a:pt x="569" y="2818"/>
                    <a:pt x="590" y="2814"/>
                    <a:pt x="608" y="2804"/>
                  </a:cubicBezTo>
                  <a:cubicBezTo>
                    <a:pt x="630" y="2788"/>
                    <a:pt x="649" y="2765"/>
                    <a:pt x="655" y="2743"/>
                  </a:cubicBezTo>
                  <a:cubicBezTo>
                    <a:pt x="662" y="2717"/>
                    <a:pt x="662" y="2686"/>
                    <a:pt x="646" y="2666"/>
                  </a:cubicBezTo>
                  <a:cubicBezTo>
                    <a:pt x="534" y="2525"/>
                    <a:pt x="444" y="2369"/>
                    <a:pt x="371" y="2206"/>
                  </a:cubicBezTo>
                  <a:cubicBezTo>
                    <a:pt x="298" y="2037"/>
                    <a:pt x="246" y="1858"/>
                    <a:pt x="221" y="1673"/>
                  </a:cubicBezTo>
                  <a:cubicBezTo>
                    <a:pt x="202" y="1526"/>
                    <a:pt x="202" y="1376"/>
                    <a:pt x="220" y="1226"/>
                  </a:cubicBezTo>
                  <a:lnTo>
                    <a:pt x="220" y="1226"/>
                  </a:lnTo>
                  <a:cubicBezTo>
                    <a:pt x="219" y="1229"/>
                    <a:pt x="218" y="1231"/>
                    <a:pt x="218" y="1235"/>
                  </a:cubicBezTo>
                  <a:cubicBezTo>
                    <a:pt x="218" y="1229"/>
                    <a:pt x="218" y="1226"/>
                    <a:pt x="220" y="1220"/>
                  </a:cubicBezTo>
                  <a:lnTo>
                    <a:pt x="220" y="1220"/>
                  </a:lnTo>
                  <a:cubicBezTo>
                    <a:pt x="220" y="1222"/>
                    <a:pt x="220" y="1224"/>
                    <a:pt x="220" y="1226"/>
                  </a:cubicBezTo>
                  <a:lnTo>
                    <a:pt x="220" y="1226"/>
                  </a:lnTo>
                  <a:cubicBezTo>
                    <a:pt x="220" y="1224"/>
                    <a:pt x="221" y="1222"/>
                    <a:pt x="221" y="1219"/>
                  </a:cubicBezTo>
                  <a:lnTo>
                    <a:pt x="221" y="1219"/>
                  </a:lnTo>
                  <a:cubicBezTo>
                    <a:pt x="221" y="1219"/>
                    <a:pt x="221" y="1219"/>
                    <a:pt x="220" y="1220"/>
                  </a:cubicBezTo>
                  <a:lnTo>
                    <a:pt x="220" y="1220"/>
                  </a:lnTo>
                  <a:cubicBezTo>
                    <a:pt x="221" y="1218"/>
                    <a:pt x="221" y="1217"/>
                    <a:pt x="221" y="1215"/>
                  </a:cubicBezTo>
                  <a:cubicBezTo>
                    <a:pt x="240" y="1097"/>
                    <a:pt x="275" y="976"/>
                    <a:pt x="323" y="861"/>
                  </a:cubicBezTo>
                  <a:cubicBezTo>
                    <a:pt x="367" y="771"/>
                    <a:pt x="419" y="682"/>
                    <a:pt x="479" y="602"/>
                  </a:cubicBezTo>
                  <a:cubicBezTo>
                    <a:pt x="537" y="528"/>
                    <a:pt x="604" y="465"/>
                    <a:pt x="678" y="407"/>
                  </a:cubicBezTo>
                  <a:cubicBezTo>
                    <a:pt x="745" y="356"/>
                    <a:pt x="815" y="314"/>
                    <a:pt x="892" y="279"/>
                  </a:cubicBezTo>
                  <a:cubicBezTo>
                    <a:pt x="966" y="248"/>
                    <a:pt x="1045" y="222"/>
                    <a:pt x="1125" y="209"/>
                  </a:cubicBezTo>
                  <a:cubicBezTo>
                    <a:pt x="1184" y="198"/>
                    <a:pt x="1244" y="193"/>
                    <a:pt x="1302" y="193"/>
                  </a:cubicBezTo>
                  <a:cubicBezTo>
                    <a:pt x="1328" y="193"/>
                    <a:pt x="1355" y="194"/>
                    <a:pt x="1381" y="196"/>
                  </a:cubicBezTo>
                  <a:cubicBezTo>
                    <a:pt x="1470" y="206"/>
                    <a:pt x="1553" y="225"/>
                    <a:pt x="1637" y="254"/>
                  </a:cubicBezTo>
                  <a:cubicBezTo>
                    <a:pt x="1726" y="289"/>
                    <a:pt x="1809" y="331"/>
                    <a:pt x="1889" y="385"/>
                  </a:cubicBezTo>
                  <a:cubicBezTo>
                    <a:pt x="2004" y="468"/>
                    <a:pt x="2103" y="567"/>
                    <a:pt x="2193" y="673"/>
                  </a:cubicBezTo>
                  <a:cubicBezTo>
                    <a:pt x="2377" y="900"/>
                    <a:pt x="2522" y="1155"/>
                    <a:pt x="2659" y="1410"/>
                  </a:cubicBezTo>
                  <a:cubicBezTo>
                    <a:pt x="2673" y="1439"/>
                    <a:pt x="2707" y="1455"/>
                    <a:pt x="2741" y="1455"/>
                  </a:cubicBezTo>
                  <a:cubicBezTo>
                    <a:pt x="2761" y="1455"/>
                    <a:pt x="2780" y="1450"/>
                    <a:pt x="2796" y="1439"/>
                  </a:cubicBezTo>
                  <a:cubicBezTo>
                    <a:pt x="2848" y="1407"/>
                    <a:pt x="2860" y="1350"/>
                    <a:pt x="2834" y="1305"/>
                  </a:cubicBezTo>
                  <a:cubicBezTo>
                    <a:pt x="2675" y="998"/>
                    <a:pt x="2499" y="698"/>
                    <a:pt x="2259" y="442"/>
                  </a:cubicBezTo>
                  <a:cubicBezTo>
                    <a:pt x="2052" y="215"/>
                    <a:pt x="1774" y="49"/>
                    <a:pt x="1454" y="8"/>
                  </a:cubicBezTo>
                  <a:cubicBezTo>
                    <a:pt x="1405" y="3"/>
                    <a:pt x="1358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1505491" y="901650"/>
              <a:ext cx="303627" cy="258750"/>
            </a:xfrm>
            <a:custGeom>
              <a:avLst/>
              <a:gdLst/>
              <a:ahLst/>
              <a:cxnLst/>
              <a:rect l="l" t="t" r="r" b="b"/>
              <a:pathLst>
                <a:path w="2889" h="2462" extrusionOk="0">
                  <a:moveTo>
                    <a:pt x="1237" y="1"/>
                  </a:moveTo>
                  <a:cubicBezTo>
                    <a:pt x="1053" y="1"/>
                    <a:pt x="868" y="36"/>
                    <a:pt x="697" y="114"/>
                  </a:cubicBezTo>
                  <a:cubicBezTo>
                    <a:pt x="569" y="171"/>
                    <a:pt x="451" y="248"/>
                    <a:pt x="355" y="347"/>
                  </a:cubicBezTo>
                  <a:cubicBezTo>
                    <a:pt x="301" y="402"/>
                    <a:pt x="250" y="462"/>
                    <a:pt x="208" y="526"/>
                  </a:cubicBezTo>
                  <a:cubicBezTo>
                    <a:pt x="176" y="577"/>
                    <a:pt x="147" y="632"/>
                    <a:pt x="122" y="689"/>
                  </a:cubicBezTo>
                  <a:cubicBezTo>
                    <a:pt x="1" y="964"/>
                    <a:pt x="7" y="1267"/>
                    <a:pt x="93" y="1542"/>
                  </a:cubicBezTo>
                  <a:cubicBezTo>
                    <a:pt x="189" y="1855"/>
                    <a:pt x="355" y="2140"/>
                    <a:pt x="531" y="2415"/>
                  </a:cubicBezTo>
                  <a:cubicBezTo>
                    <a:pt x="549" y="2443"/>
                    <a:pt x="580" y="2461"/>
                    <a:pt x="614" y="2461"/>
                  </a:cubicBezTo>
                  <a:cubicBezTo>
                    <a:pt x="630" y="2461"/>
                    <a:pt x="646" y="2458"/>
                    <a:pt x="662" y="2450"/>
                  </a:cubicBezTo>
                  <a:cubicBezTo>
                    <a:pt x="703" y="2428"/>
                    <a:pt x="729" y="2366"/>
                    <a:pt x="703" y="2325"/>
                  </a:cubicBezTo>
                  <a:cubicBezTo>
                    <a:pt x="557" y="2092"/>
                    <a:pt x="416" y="1855"/>
                    <a:pt x="317" y="1599"/>
                  </a:cubicBezTo>
                  <a:cubicBezTo>
                    <a:pt x="272" y="1475"/>
                    <a:pt x="237" y="1347"/>
                    <a:pt x="224" y="1216"/>
                  </a:cubicBezTo>
                  <a:cubicBezTo>
                    <a:pt x="218" y="1130"/>
                    <a:pt x="221" y="1040"/>
                    <a:pt x="237" y="954"/>
                  </a:cubicBezTo>
                  <a:cubicBezTo>
                    <a:pt x="253" y="875"/>
                    <a:pt x="278" y="798"/>
                    <a:pt x="311" y="721"/>
                  </a:cubicBezTo>
                  <a:cubicBezTo>
                    <a:pt x="349" y="651"/>
                    <a:pt x="390" y="583"/>
                    <a:pt x="442" y="523"/>
                  </a:cubicBezTo>
                  <a:cubicBezTo>
                    <a:pt x="492" y="465"/>
                    <a:pt x="550" y="415"/>
                    <a:pt x="614" y="366"/>
                  </a:cubicBezTo>
                  <a:cubicBezTo>
                    <a:pt x="678" y="322"/>
                    <a:pt x="748" y="286"/>
                    <a:pt x="821" y="257"/>
                  </a:cubicBezTo>
                  <a:cubicBezTo>
                    <a:pt x="905" y="226"/>
                    <a:pt x="991" y="204"/>
                    <a:pt x="1077" y="191"/>
                  </a:cubicBezTo>
                  <a:cubicBezTo>
                    <a:pt x="1125" y="186"/>
                    <a:pt x="1173" y="183"/>
                    <a:pt x="1221" y="183"/>
                  </a:cubicBezTo>
                  <a:cubicBezTo>
                    <a:pt x="1269" y="183"/>
                    <a:pt x="1317" y="186"/>
                    <a:pt x="1365" y="191"/>
                  </a:cubicBezTo>
                  <a:cubicBezTo>
                    <a:pt x="1486" y="207"/>
                    <a:pt x="1598" y="235"/>
                    <a:pt x="1710" y="277"/>
                  </a:cubicBezTo>
                  <a:cubicBezTo>
                    <a:pt x="1844" y="334"/>
                    <a:pt x="1968" y="408"/>
                    <a:pt x="2087" y="497"/>
                  </a:cubicBezTo>
                  <a:cubicBezTo>
                    <a:pt x="2225" y="606"/>
                    <a:pt x="2349" y="734"/>
                    <a:pt x="2455" y="871"/>
                  </a:cubicBezTo>
                  <a:cubicBezTo>
                    <a:pt x="2554" y="1009"/>
                    <a:pt x="2639" y="1155"/>
                    <a:pt x="2704" y="1312"/>
                  </a:cubicBezTo>
                  <a:cubicBezTo>
                    <a:pt x="2713" y="1335"/>
                    <a:pt x="2738" y="1350"/>
                    <a:pt x="2761" y="1357"/>
                  </a:cubicBezTo>
                  <a:cubicBezTo>
                    <a:pt x="2768" y="1359"/>
                    <a:pt x="2774" y="1359"/>
                    <a:pt x="2780" y="1359"/>
                  </a:cubicBezTo>
                  <a:cubicBezTo>
                    <a:pt x="2798" y="1359"/>
                    <a:pt x="2816" y="1354"/>
                    <a:pt x="2834" y="1347"/>
                  </a:cubicBezTo>
                  <a:cubicBezTo>
                    <a:pt x="2857" y="1335"/>
                    <a:pt x="2873" y="1316"/>
                    <a:pt x="2883" y="1290"/>
                  </a:cubicBezTo>
                  <a:cubicBezTo>
                    <a:pt x="2889" y="1264"/>
                    <a:pt x="2886" y="1245"/>
                    <a:pt x="2876" y="1223"/>
                  </a:cubicBezTo>
                  <a:cubicBezTo>
                    <a:pt x="2819" y="1089"/>
                    <a:pt x="2751" y="957"/>
                    <a:pt x="2669" y="839"/>
                  </a:cubicBezTo>
                  <a:cubicBezTo>
                    <a:pt x="2582" y="714"/>
                    <a:pt x="2486" y="596"/>
                    <a:pt x="2374" y="491"/>
                  </a:cubicBezTo>
                  <a:cubicBezTo>
                    <a:pt x="2266" y="388"/>
                    <a:pt x="2144" y="293"/>
                    <a:pt x="2010" y="216"/>
                  </a:cubicBezTo>
                  <a:cubicBezTo>
                    <a:pt x="1883" y="142"/>
                    <a:pt x="1748" y="85"/>
                    <a:pt x="1604" y="46"/>
                  </a:cubicBezTo>
                  <a:cubicBezTo>
                    <a:pt x="1485" y="17"/>
                    <a:pt x="1361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844649" y="1045105"/>
              <a:ext cx="123700" cy="121703"/>
            </a:xfrm>
            <a:custGeom>
              <a:avLst/>
              <a:gdLst/>
              <a:ahLst/>
              <a:cxnLst/>
              <a:rect l="l" t="t" r="r" b="b"/>
              <a:pathLst>
                <a:path w="1177" h="1158" extrusionOk="0">
                  <a:moveTo>
                    <a:pt x="950" y="0"/>
                  </a:moveTo>
                  <a:cubicBezTo>
                    <a:pt x="793" y="0"/>
                    <a:pt x="549" y="155"/>
                    <a:pt x="346" y="401"/>
                  </a:cubicBezTo>
                  <a:cubicBezTo>
                    <a:pt x="96" y="704"/>
                    <a:pt x="0" y="1030"/>
                    <a:pt x="135" y="1129"/>
                  </a:cubicBezTo>
                  <a:cubicBezTo>
                    <a:pt x="161" y="1148"/>
                    <a:pt x="193" y="1158"/>
                    <a:pt x="231" y="1158"/>
                  </a:cubicBezTo>
                  <a:cubicBezTo>
                    <a:pt x="388" y="1158"/>
                    <a:pt x="630" y="1000"/>
                    <a:pt x="831" y="756"/>
                  </a:cubicBezTo>
                  <a:cubicBezTo>
                    <a:pt x="1083" y="452"/>
                    <a:pt x="1176" y="126"/>
                    <a:pt x="1045" y="27"/>
                  </a:cubicBezTo>
                  <a:cubicBezTo>
                    <a:pt x="1019" y="9"/>
                    <a:pt x="987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1423517" y="754307"/>
              <a:ext cx="154914" cy="72097"/>
            </a:xfrm>
            <a:custGeom>
              <a:avLst/>
              <a:gdLst/>
              <a:ahLst/>
              <a:cxnLst/>
              <a:rect l="l" t="t" r="r" b="b"/>
              <a:pathLst>
                <a:path w="1474" h="686" extrusionOk="0">
                  <a:moveTo>
                    <a:pt x="1054" y="0"/>
                  </a:moveTo>
                  <a:cubicBezTo>
                    <a:pt x="939" y="0"/>
                    <a:pt x="807" y="17"/>
                    <a:pt x="669" y="53"/>
                  </a:cubicBezTo>
                  <a:cubicBezTo>
                    <a:pt x="282" y="155"/>
                    <a:pt x="1" y="369"/>
                    <a:pt x="39" y="528"/>
                  </a:cubicBezTo>
                  <a:cubicBezTo>
                    <a:pt x="62" y="630"/>
                    <a:pt x="210" y="686"/>
                    <a:pt x="415" y="686"/>
                  </a:cubicBezTo>
                  <a:cubicBezTo>
                    <a:pt x="532" y="686"/>
                    <a:pt x="666" y="668"/>
                    <a:pt x="806" y="631"/>
                  </a:cubicBezTo>
                  <a:cubicBezTo>
                    <a:pt x="1193" y="532"/>
                    <a:pt x="1474" y="317"/>
                    <a:pt x="1436" y="158"/>
                  </a:cubicBezTo>
                  <a:cubicBezTo>
                    <a:pt x="1411" y="55"/>
                    <a:pt x="1261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1354679" y="1193289"/>
              <a:ext cx="178771" cy="131687"/>
            </a:xfrm>
            <a:custGeom>
              <a:avLst/>
              <a:gdLst/>
              <a:ahLst/>
              <a:cxnLst/>
              <a:rect l="l" t="t" r="r" b="b"/>
              <a:pathLst>
                <a:path w="1701" h="1253" extrusionOk="0">
                  <a:moveTo>
                    <a:pt x="1045" y="1"/>
                  </a:moveTo>
                  <a:cubicBezTo>
                    <a:pt x="966" y="1"/>
                    <a:pt x="880" y="13"/>
                    <a:pt x="796" y="42"/>
                  </a:cubicBezTo>
                  <a:cubicBezTo>
                    <a:pt x="749" y="58"/>
                    <a:pt x="700" y="74"/>
                    <a:pt x="653" y="97"/>
                  </a:cubicBezTo>
                  <a:cubicBezTo>
                    <a:pt x="515" y="163"/>
                    <a:pt x="387" y="256"/>
                    <a:pt x="279" y="371"/>
                  </a:cubicBezTo>
                  <a:cubicBezTo>
                    <a:pt x="183" y="470"/>
                    <a:pt x="113" y="585"/>
                    <a:pt x="68" y="707"/>
                  </a:cubicBezTo>
                  <a:cubicBezTo>
                    <a:pt x="23" y="822"/>
                    <a:pt x="10" y="946"/>
                    <a:pt x="26" y="1067"/>
                  </a:cubicBezTo>
                  <a:cubicBezTo>
                    <a:pt x="20" y="1071"/>
                    <a:pt x="13" y="1080"/>
                    <a:pt x="10" y="1087"/>
                  </a:cubicBezTo>
                  <a:cubicBezTo>
                    <a:pt x="1" y="1116"/>
                    <a:pt x="17" y="1154"/>
                    <a:pt x="45" y="1167"/>
                  </a:cubicBezTo>
                  <a:cubicBezTo>
                    <a:pt x="122" y="1205"/>
                    <a:pt x="205" y="1231"/>
                    <a:pt x="292" y="1244"/>
                  </a:cubicBezTo>
                  <a:cubicBezTo>
                    <a:pt x="331" y="1250"/>
                    <a:pt x="373" y="1253"/>
                    <a:pt x="416" y="1253"/>
                  </a:cubicBezTo>
                  <a:cubicBezTo>
                    <a:pt x="459" y="1253"/>
                    <a:pt x="504" y="1250"/>
                    <a:pt x="550" y="1244"/>
                  </a:cubicBezTo>
                  <a:cubicBezTo>
                    <a:pt x="624" y="1237"/>
                    <a:pt x="700" y="1218"/>
                    <a:pt x="777" y="1195"/>
                  </a:cubicBezTo>
                  <a:cubicBezTo>
                    <a:pt x="867" y="1167"/>
                    <a:pt x="956" y="1129"/>
                    <a:pt x="1045" y="1080"/>
                  </a:cubicBezTo>
                  <a:cubicBezTo>
                    <a:pt x="1119" y="1039"/>
                    <a:pt x="1193" y="991"/>
                    <a:pt x="1259" y="940"/>
                  </a:cubicBezTo>
                  <a:cubicBezTo>
                    <a:pt x="1314" y="899"/>
                    <a:pt x="1365" y="853"/>
                    <a:pt x="1423" y="796"/>
                  </a:cubicBezTo>
                  <a:cubicBezTo>
                    <a:pt x="1483" y="735"/>
                    <a:pt x="1532" y="681"/>
                    <a:pt x="1573" y="630"/>
                  </a:cubicBezTo>
                  <a:cubicBezTo>
                    <a:pt x="1595" y="601"/>
                    <a:pt x="1617" y="569"/>
                    <a:pt x="1637" y="534"/>
                  </a:cubicBezTo>
                  <a:cubicBezTo>
                    <a:pt x="1662" y="496"/>
                    <a:pt x="1678" y="461"/>
                    <a:pt x="1688" y="426"/>
                  </a:cubicBezTo>
                  <a:cubicBezTo>
                    <a:pt x="1697" y="393"/>
                    <a:pt x="1700" y="358"/>
                    <a:pt x="1697" y="324"/>
                  </a:cubicBezTo>
                  <a:cubicBezTo>
                    <a:pt x="1697" y="307"/>
                    <a:pt x="1691" y="291"/>
                    <a:pt x="1688" y="275"/>
                  </a:cubicBezTo>
                  <a:cubicBezTo>
                    <a:pt x="1678" y="253"/>
                    <a:pt x="1669" y="237"/>
                    <a:pt x="1659" y="218"/>
                  </a:cubicBezTo>
                  <a:cubicBezTo>
                    <a:pt x="1643" y="195"/>
                    <a:pt x="1621" y="170"/>
                    <a:pt x="1592" y="144"/>
                  </a:cubicBezTo>
                  <a:cubicBezTo>
                    <a:pt x="1563" y="125"/>
                    <a:pt x="1535" y="106"/>
                    <a:pt x="1493" y="84"/>
                  </a:cubicBezTo>
                  <a:cubicBezTo>
                    <a:pt x="1429" y="55"/>
                    <a:pt x="1359" y="32"/>
                    <a:pt x="1266" y="17"/>
                  </a:cubicBezTo>
                  <a:cubicBezTo>
                    <a:pt x="1196" y="7"/>
                    <a:pt x="1119" y="1"/>
                    <a:pt x="104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1280796" y="1099019"/>
              <a:ext cx="264425" cy="233947"/>
            </a:xfrm>
            <a:custGeom>
              <a:avLst/>
              <a:gdLst/>
              <a:ahLst/>
              <a:cxnLst/>
              <a:rect l="l" t="t" r="r" b="b"/>
              <a:pathLst>
                <a:path w="2516" h="2226" extrusionOk="0">
                  <a:moveTo>
                    <a:pt x="1769" y="1007"/>
                  </a:moveTo>
                  <a:cubicBezTo>
                    <a:pt x="1805" y="1007"/>
                    <a:pt x="1841" y="1009"/>
                    <a:pt x="1876" y="1013"/>
                  </a:cubicBezTo>
                  <a:lnTo>
                    <a:pt x="1883" y="1016"/>
                  </a:lnTo>
                  <a:cubicBezTo>
                    <a:pt x="1966" y="1025"/>
                    <a:pt x="2043" y="1044"/>
                    <a:pt x="2116" y="1073"/>
                  </a:cubicBezTo>
                  <a:cubicBezTo>
                    <a:pt x="2186" y="1102"/>
                    <a:pt x="2254" y="1137"/>
                    <a:pt x="2311" y="1178"/>
                  </a:cubicBezTo>
                  <a:cubicBezTo>
                    <a:pt x="2330" y="1191"/>
                    <a:pt x="2346" y="1208"/>
                    <a:pt x="2365" y="1221"/>
                  </a:cubicBezTo>
                  <a:lnTo>
                    <a:pt x="2359" y="1243"/>
                  </a:lnTo>
                  <a:cubicBezTo>
                    <a:pt x="2333" y="1332"/>
                    <a:pt x="2295" y="1415"/>
                    <a:pt x="2247" y="1498"/>
                  </a:cubicBezTo>
                  <a:cubicBezTo>
                    <a:pt x="2192" y="1585"/>
                    <a:pt x="2126" y="1665"/>
                    <a:pt x="2049" y="1738"/>
                  </a:cubicBezTo>
                  <a:cubicBezTo>
                    <a:pt x="1947" y="1830"/>
                    <a:pt x="1835" y="1907"/>
                    <a:pt x="1713" y="1968"/>
                  </a:cubicBezTo>
                  <a:lnTo>
                    <a:pt x="1726" y="1961"/>
                  </a:lnTo>
                  <a:lnTo>
                    <a:pt x="1726" y="1961"/>
                  </a:lnTo>
                  <a:cubicBezTo>
                    <a:pt x="1662" y="1990"/>
                    <a:pt x="1595" y="2019"/>
                    <a:pt x="1528" y="2038"/>
                  </a:cubicBezTo>
                  <a:cubicBezTo>
                    <a:pt x="1464" y="2060"/>
                    <a:pt x="1397" y="2076"/>
                    <a:pt x="1330" y="2086"/>
                  </a:cubicBezTo>
                  <a:cubicBezTo>
                    <a:pt x="1259" y="2098"/>
                    <a:pt x="1188" y="2104"/>
                    <a:pt x="1118" y="2104"/>
                  </a:cubicBezTo>
                  <a:cubicBezTo>
                    <a:pt x="1078" y="2104"/>
                    <a:pt x="1038" y="2102"/>
                    <a:pt x="998" y="2099"/>
                  </a:cubicBezTo>
                  <a:cubicBezTo>
                    <a:pt x="937" y="2089"/>
                    <a:pt x="876" y="2076"/>
                    <a:pt x="812" y="2054"/>
                  </a:cubicBezTo>
                  <a:cubicBezTo>
                    <a:pt x="800" y="1990"/>
                    <a:pt x="797" y="1926"/>
                    <a:pt x="797" y="1865"/>
                  </a:cubicBezTo>
                  <a:cubicBezTo>
                    <a:pt x="800" y="1796"/>
                    <a:pt x="809" y="1728"/>
                    <a:pt x="828" y="1661"/>
                  </a:cubicBezTo>
                  <a:cubicBezTo>
                    <a:pt x="847" y="1594"/>
                    <a:pt x="876" y="1530"/>
                    <a:pt x="915" y="1466"/>
                  </a:cubicBezTo>
                  <a:cubicBezTo>
                    <a:pt x="959" y="1396"/>
                    <a:pt x="1014" y="1332"/>
                    <a:pt x="1074" y="1274"/>
                  </a:cubicBezTo>
                  <a:cubicBezTo>
                    <a:pt x="1145" y="1211"/>
                    <a:pt x="1222" y="1159"/>
                    <a:pt x="1307" y="1115"/>
                  </a:cubicBezTo>
                  <a:cubicBezTo>
                    <a:pt x="1356" y="1092"/>
                    <a:pt x="1403" y="1073"/>
                    <a:pt x="1455" y="1057"/>
                  </a:cubicBezTo>
                  <a:cubicBezTo>
                    <a:pt x="1498" y="1042"/>
                    <a:pt x="1548" y="1031"/>
                    <a:pt x="1595" y="1021"/>
                  </a:cubicBezTo>
                  <a:lnTo>
                    <a:pt x="1595" y="1021"/>
                  </a:lnTo>
                  <a:cubicBezTo>
                    <a:pt x="1653" y="1012"/>
                    <a:pt x="1711" y="1007"/>
                    <a:pt x="1769" y="1007"/>
                  </a:cubicBezTo>
                  <a:close/>
                  <a:moveTo>
                    <a:pt x="1808" y="0"/>
                  </a:moveTo>
                  <a:cubicBezTo>
                    <a:pt x="1766" y="0"/>
                    <a:pt x="1721" y="7"/>
                    <a:pt x="1679" y="19"/>
                  </a:cubicBezTo>
                  <a:cubicBezTo>
                    <a:pt x="1672" y="19"/>
                    <a:pt x="1666" y="22"/>
                    <a:pt x="1659" y="22"/>
                  </a:cubicBezTo>
                  <a:cubicBezTo>
                    <a:pt x="1614" y="38"/>
                    <a:pt x="1570" y="60"/>
                    <a:pt x="1525" y="93"/>
                  </a:cubicBezTo>
                  <a:cubicBezTo>
                    <a:pt x="1435" y="156"/>
                    <a:pt x="1368" y="243"/>
                    <a:pt x="1301" y="335"/>
                  </a:cubicBezTo>
                  <a:lnTo>
                    <a:pt x="1276" y="370"/>
                  </a:lnTo>
                  <a:cubicBezTo>
                    <a:pt x="1218" y="447"/>
                    <a:pt x="1161" y="527"/>
                    <a:pt x="1093" y="594"/>
                  </a:cubicBezTo>
                  <a:cubicBezTo>
                    <a:pt x="1087" y="600"/>
                    <a:pt x="1080" y="607"/>
                    <a:pt x="1074" y="610"/>
                  </a:cubicBezTo>
                  <a:cubicBezTo>
                    <a:pt x="982" y="626"/>
                    <a:pt x="886" y="626"/>
                    <a:pt x="793" y="629"/>
                  </a:cubicBezTo>
                  <a:cubicBezTo>
                    <a:pt x="704" y="632"/>
                    <a:pt x="608" y="632"/>
                    <a:pt x="518" y="648"/>
                  </a:cubicBezTo>
                  <a:cubicBezTo>
                    <a:pt x="467" y="655"/>
                    <a:pt x="426" y="665"/>
                    <a:pt x="387" y="677"/>
                  </a:cubicBezTo>
                  <a:cubicBezTo>
                    <a:pt x="343" y="690"/>
                    <a:pt x="301" y="709"/>
                    <a:pt x="260" y="734"/>
                  </a:cubicBezTo>
                  <a:cubicBezTo>
                    <a:pt x="183" y="783"/>
                    <a:pt x="119" y="856"/>
                    <a:pt x="71" y="955"/>
                  </a:cubicBezTo>
                  <a:cubicBezTo>
                    <a:pt x="33" y="1035"/>
                    <a:pt x="7" y="1128"/>
                    <a:pt x="4" y="1221"/>
                  </a:cubicBezTo>
                  <a:cubicBezTo>
                    <a:pt x="1" y="1303"/>
                    <a:pt x="11" y="1389"/>
                    <a:pt x="39" y="1479"/>
                  </a:cubicBezTo>
                  <a:cubicBezTo>
                    <a:pt x="61" y="1556"/>
                    <a:pt x="103" y="1632"/>
                    <a:pt x="157" y="1709"/>
                  </a:cubicBezTo>
                  <a:cubicBezTo>
                    <a:pt x="205" y="1780"/>
                    <a:pt x="266" y="1846"/>
                    <a:pt x="337" y="1911"/>
                  </a:cubicBezTo>
                  <a:cubicBezTo>
                    <a:pt x="467" y="2029"/>
                    <a:pt x="627" y="2118"/>
                    <a:pt x="800" y="2175"/>
                  </a:cubicBezTo>
                  <a:cubicBezTo>
                    <a:pt x="903" y="2208"/>
                    <a:pt x="1017" y="2225"/>
                    <a:pt x="1140" y="2225"/>
                  </a:cubicBezTo>
                  <a:cubicBezTo>
                    <a:pt x="1187" y="2225"/>
                    <a:pt x="1235" y="2223"/>
                    <a:pt x="1285" y="2217"/>
                  </a:cubicBezTo>
                  <a:cubicBezTo>
                    <a:pt x="1381" y="2204"/>
                    <a:pt x="1477" y="2185"/>
                    <a:pt x="1570" y="2156"/>
                  </a:cubicBezTo>
                  <a:cubicBezTo>
                    <a:pt x="1794" y="2083"/>
                    <a:pt x="2001" y="1958"/>
                    <a:pt x="2167" y="1796"/>
                  </a:cubicBezTo>
                  <a:cubicBezTo>
                    <a:pt x="2282" y="1681"/>
                    <a:pt x="2375" y="1540"/>
                    <a:pt x="2435" y="1386"/>
                  </a:cubicBezTo>
                  <a:cubicBezTo>
                    <a:pt x="2465" y="1310"/>
                    <a:pt x="2487" y="1230"/>
                    <a:pt x="2503" y="1144"/>
                  </a:cubicBezTo>
                  <a:cubicBezTo>
                    <a:pt x="2512" y="1079"/>
                    <a:pt x="2515" y="1006"/>
                    <a:pt x="2512" y="926"/>
                  </a:cubicBezTo>
                  <a:cubicBezTo>
                    <a:pt x="2512" y="852"/>
                    <a:pt x="2503" y="776"/>
                    <a:pt x="2487" y="699"/>
                  </a:cubicBezTo>
                  <a:cubicBezTo>
                    <a:pt x="2468" y="616"/>
                    <a:pt x="2445" y="540"/>
                    <a:pt x="2416" y="469"/>
                  </a:cubicBezTo>
                  <a:cubicBezTo>
                    <a:pt x="2353" y="313"/>
                    <a:pt x="2260" y="188"/>
                    <a:pt x="2145" y="105"/>
                  </a:cubicBezTo>
                  <a:cubicBezTo>
                    <a:pt x="2106" y="79"/>
                    <a:pt x="2065" y="57"/>
                    <a:pt x="2014" y="35"/>
                  </a:cubicBezTo>
                  <a:cubicBezTo>
                    <a:pt x="1966" y="19"/>
                    <a:pt x="1915" y="6"/>
                    <a:pt x="1851" y="3"/>
                  </a:cubicBezTo>
                  <a:cubicBezTo>
                    <a:pt x="1837" y="1"/>
                    <a:pt x="1823" y="0"/>
                    <a:pt x="1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5" name="Google Shape;2315;p41"/>
          <p:cNvSpPr/>
          <p:nvPr/>
        </p:nvSpPr>
        <p:spPr>
          <a:xfrm>
            <a:off x="1005746" y="2486100"/>
            <a:ext cx="447518" cy="430840"/>
          </a:xfrm>
          <a:custGeom>
            <a:avLst/>
            <a:gdLst/>
            <a:ahLst/>
            <a:cxnLst/>
            <a:rect l="l" t="t" r="r" b="b"/>
            <a:pathLst>
              <a:path w="7379" h="7104" extrusionOk="0">
                <a:moveTo>
                  <a:pt x="3774" y="0"/>
                </a:moveTo>
                <a:cubicBezTo>
                  <a:pt x="3700" y="0"/>
                  <a:pt x="3623" y="13"/>
                  <a:pt x="3554" y="45"/>
                </a:cubicBezTo>
                <a:cubicBezTo>
                  <a:pt x="3413" y="102"/>
                  <a:pt x="3308" y="227"/>
                  <a:pt x="3237" y="313"/>
                </a:cubicBezTo>
                <a:cubicBezTo>
                  <a:pt x="3135" y="444"/>
                  <a:pt x="3061" y="598"/>
                  <a:pt x="2995" y="742"/>
                </a:cubicBezTo>
                <a:cubicBezTo>
                  <a:pt x="2850" y="1052"/>
                  <a:pt x="2749" y="1377"/>
                  <a:pt x="2640" y="1770"/>
                </a:cubicBezTo>
                <a:cubicBezTo>
                  <a:pt x="2604" y="1898"/>
                  <a:pt x="2573" y="2026"/>
                  <a:pt x="2538" y="2157"/>
                </a:cubicBezTo>
                <a:lnTo>
                  <a:pt x="2518" y="2227"/>
                </a:lnTo>
                <a:lnTo>
                  <a:pt x="2515" y="2253"/>
                </a:lnTo>
                <a:cubicBezTo>
                  <a:pt x="2170" y="2215"/>
                  <a:pt x="1905" y="2177"/>
                  <a:pt x="1653" y="2154"/>
                </a:cubicBezTo>
                <a:cubicBezTo>
                  <a:pt x="1461" y="2134"/>
                  <a:pt x="1288" y="2125"/>
                  <a:pt x="1125" y="2125"/>
                </a:cubicBezTo>
                <a:lnTo>
                  <a:pt x="1097" y="2125"/>
                </a:lnTo>
                <a:lnTo>
                  <a:pt x="1071" y="2128"/>
                </a:lnTo>
                <a:cubicBezTo>
                  <a:pt x="857" y="2128"/>
                  <a:pt x="684" y="2147"/>
                  <a:pt x="531" y="2180"/>
                </a:cubicBezTo>
                <a:cubicBezTo>
                  <a:pt x="361" y="2221"/>
                  <a:pt x="227" y="2288"/>
                  <a:pt x="138" y="2377"/>
                </a:cubicBezTo>
                <a:cubicBezTo>
                  <a:pt x="90" y="2429"/>
                  <a:pt x="51" y="2486"/>
                  <a:pt x="26" y="2560"/>
                </a:cubicBezTo>
                <a:cubicBezTo>
                  <a:pt x="0" y="2640"/>
                  <a:pt x="4" y="2723"/>
                  <a:pt x="13" y="2786"/>
                </a:cubicBezTo>
                <a:cubicBezTo>
                  <a:pt x="19" y="2857"/>
                  <a:pt x="48" y="2924"/>
                  <a:pt x="77" y="2988"/>
                </a:cubicBezTo>
                <a:cubicBezTo>
                  <a:pt x="112" y="3068"/>
                  <a:pt x="160" y="3138"/>
                  <a:pt x="215" y="3212"/>
                </a:cubicBezTo>
                <a:cubicBezTo>
                  <a:pt x="330" y="3371"/>
                  <a:pt x="470" y="3512"/>
                  <a:pt x="594" y="3627"/>
                </a:cubicBezTo>
                <a:cubicBezTo>
                  <a:pt x="783" y="3799"/>
                  <a:pt x="1007" y="3979"/>
                  <a:pt x="1291" y="4186"/>
                </a:cubicBezTo>
                <a:cubicBezTo>
                  <a:pt x="1464" y="4311"/>
                  <a:pt x="1627" y="4420"/>
                  <a:pt x="1790" y="4522"/>
                </a:cubicBezTo>
                <a:cubicBezTo>
                  <a:pt x="1735" y="4691"/>
                  <a:pt x="1681" y="4861"/>
                  <a:pt x="1637" y="5036"/>
                </a:cubicBezTo>
                <a:cubicBezTo>
                  <a:pt x="1579" y="5237"/>
                  <a:pt x="1534" y="5442"/>
                  <a:pt x="1495" y="5643"/>
                </a:cubicBezTo>
                <a:cubicBezTo>
                  <a:pt x="1457" y="5854"/>
                  <a:pt x="1435" y="6039"/>
                  <a:pt x="1432" y="6212"/>
                </a:cubicBezTo>
                <a:cubicBezTo>
                  <a:pt x="1419" y="6640"/>
                  <a:pt x="1528" y="6918"/>
                  <a:pt x="1755" y="7036"/>
                </a:cubicBezTo>
                <a:cubicBezTo>
                  <a:pt x="1825" y="7075"/>
                  <a:pt x="1898" y="7097"/>
                  <a:pt x="1975" y="7104"/>
                </a:cubicBezTo>
                <a:lnTo>
                  <a:pt x="2013" y="7104"/>
                </a:lnTo>
                <a:cubicBezTo>
                  <a:pt x="2071" y="7104"/>
                  <a:pt x="2132" y="7094"/>
                  <a:pt x="2193" y="7075"/>
                </a:cubicBezTo>
                <a:cubicBezTo>
                  <a:pt x="2333" y="7030"/>
                  <a:pt x="2470" y="6946"/>
                  <a:pt x="2620" y="6816"/>
                </a:cubicBezTo>
                <a:cubicBezTo>
                  <a:pt x="2765" y="6691"/>
                  <a:pt x="2892" y="6541"/>
                  <a:pt x="2985" y="6429"/>
                </a:cubicBezTo>
                <a:cubicBezTo>
                  <a:pt x="3119" y="6269"/>
                  <a:pt x="3237" y="6100"/>
                  <a:pt x="3324" y="5973"/>
                </a:cubicBezTo>
                <a:cubicBezTo>
                  <a:pt x="3423" y="5831"/>
                  <a:pt x="3512" y="5688"/>
                  <a:pt x="3604" y="5544"/>
                </a:cubicBezTo>
                <a:lnTo>
                  <a:pt x="3694" y="5400"/>
                </a:lnTo>
                <a:lnTo>
                  <a:pt x="3726" y="5442"/>
                </a:lnTo>
                <a:lnTo>
                  <a:pt x="3762" y="5480"/>
                </a:lnTo>
                <a:cubicBezTo>
                  <a:pt x="3860" y="5595"/>
                  <a:pt x="3962" y="5707"/>
                  <a:pt x="4064" y="5822"/>
                </a:cubicBezTo>
                <a:cubicBezTo>
                  <a:pt x="4365" y="6148"/>
                  <a:pt x="4624" y="6400"/>
                  <a:pt x="4880" y="6611"/>
                </a:cubicBezTo>
                <a:cubicBezTo>
                  <a:pt x="5030" y="6732"/>
                  <a:pt x="5157" y="6822"/>
                  <a:pt x="5285" y="6893"/>
                </a:cubicBezTo>
                <a:cubicBezTo>
                  <a:pt x="5445" y="6979"/>
                  <a:pt x="5573" y="7020"/>
                  <a:pt x="5698" y="7027"/>
                </a:cubicBezTo>
                <a:lnTo>
                  <a:pt x="5723" y="7027"/>
                </a:lnTo>
                <a:cubicBezTo>
                  <a:pt x="5781" y="7027"/>
                  <a:pt x="5838" y="7017"/>
                  <a:pt x="5896" y="6995"/>
                </a:cubicBezTo>
                <a:cubicBezTo>
                  <a:pt x="5956" y="6976"/>
                  <a:pt x="6011" y="6937"/>
                  <a:pt x="6062" y="6880"/>
                </a:cubicBezTo>
                <a:cubicBezTo>
                  <a:pt x="6126" y="6806"/>
                  <a:pt x="6161" y="6694"/>
                  <a:pt x="6167" y="6548"/>
                </a:cubicBezTo>
                <a:cubicBezTo>
                  <a:pt x="6173" y="6442"/>
                  <a:pt x="6158" y="6333"/>
                  <a:pt x="6145" y="6244"/>
                </a:cubicBezTo>
                <a:cubicBezTo>
                  <a:pt x="6126" y="6119"/>
                  <a:pt x="6094" y="5998"/>
                  <a:pt x="6062" y="5892"/>
                </a:cubicBezTo>
                <a:cubicBezTo>
                  <a:pt x="5998" y="5666"/>
                  <a:pt x="5912" y="5420"/>
                  <a:pt x="5790" y="5119"/>
                </a:cubicBezTo>
                <a:cubicBezTo>
                  <a:pt x="5726" y="4960"/>
                  <a:pt x="5653" y="4790"/>
                  <a:pt x="5567" y="4604"/>
                </a:cubicBezTo>
                <a:cubicBezTo>
                  <a:pt x="5608" y="4579"/>
                  <a:pt x="5653" y="4554"/>
                  <a:pt x="5698" y="4528"/>
                </a:cubicBezTo>
                <a:lnTo>
                  <a:pt x="5794" y="4470"/>
                </a:lnTo>
                <a:cubicBezTo>
                  <a:pt x="5953" y="4374"/>
                  <a:pt x="6113" y="4279"/>
                  <a:pt x="6269" y="4177"/>
                </a:cubicBezTo>
                <a:cubicBezTo>
                  <a:pt x="6595" y="3966"/>
                  <a:pt x="6934" y="3736"/>
                  <a:pt x="7189" y="3423"/>
                </a:cubicBezTo>
                <a:cubicBezTo>
                  <a:pt x="7295" y="3292"/>
                  <a:pt x="7359" y="3150"/>
                  <a:pt x="7369" y="3016"/>
                </a:cubicBezTo>
                <a:cubicBezTo>
                  <a:pt x="7378" y="2892"/>
                  <a:pt x="7321" y="2761"/>
                  <a:pt x="7219" y="2668"/>
                </a:cubicBezTo>
                <a:cubicBezTo>
                  <a:pt x="7097" y="2556"/>
                  <a:pt x="6944" y="2493"/>
                  <a:pt x="6825" y="2451"/>
                </a:cubicBezTo>
                <a:cubicBezTo>
                  <a:pt x="6653" y="2391"/>
                  <a:pt x="6471" y="2355"/>
                  <a:pt x="6298" y="2326"/>
                </a:cubicBezTo>
                <a:cubicBezTo>
                  <a:pt x="5962" y="2269"/>
                  <a:pt x="5630" y="2243"/>
                  <a:pt x="5378" y="2230"/>
                </a:cubicBezTo>
                <a:cubicBezTo>
                  <a:pt x="5202" y="2224"/>
                  <a:pt x="5027" y="2218"/>
                  <a:pt x="4850" y="2218"/>
                </a:cubicBezTo>
                <a:lnTo>
                  <a:pt x="4800" y="2218"/>
                </a:lnTo>
                <a:lnTo>
                  <a:pt x="4774" y="2042"/>
                </a:lnTo>
                <a:cubicBezTo>
                  <a:pt x="4739" y="1847"/>
                  <a:pt x="4707" y="1652"/>
                  <a:pt x="4669" y="1457"/>
                </a:cubicBezTo>
                <a:cubicBezTo>
                  <a:pt x="4624" y="1230"/>
                  <a:pt x="4573" y="1035"/>
                  <a:pt x="4518" y="860"/>
                </a:cubicBezTo>
                <a:cubicBezTo>
                  <a:pt x="4471" y="703"/>
                  <a:pt x="4406" y="521"/>
                  <a:pt x="4301" y="351"/>
                </a:cubicBezTo>
                <a:cubicBezTo>
                  <a:pt x="4250" y="275"/>
                  <a:pt x="4206" y="217"/>
                  <a:pt x="4157" y="173"/>
                </a:cubicBezTo>
                <a:cubicBezTo>
                  <a:pt x="4097" y="112"/>
                  <a:pt x="4030" y="68"/>
                  <a:pt x="3953" y="32"/>
                </a:cubicBezTo>
                <a:cubicBezTo>
                  <a:pt x="3896" y="10"/>
                  <a:pt x="3834" y="0"/>
                  <a:pt x="37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6" name="Google Shape;2316;p41"/>
          <p:cNvGrpSpPr/>
          <p:nvPr/>
        </p:nvGrpSpPr>
        <p:grpSpPr>
          <a:xfrm rot="-1066408">
            <a:off x="238998" y="3012268"/>
            <a:ext cx="2172274" cy="2391178"/>
            <a:chOff x="51719" y="3222840"/>
            <a:chExt cx="1910940" cy="2103509"/>
          </a:xfrm>
        </p:grpSpPr>
        <p:sp>
          <p:nvSpPr>
            <p:cNvPr id="2317" name="Google Shape;2317;p41"/>
            <p:cNvSpPr/>
            <p:nvPr/>
          </p:nvSpPr>
          <p:spPr>
            <a:xfrm rot="-899962">
              <a:off x="1155965" y="3234504"/>
              <a:ext cx="106975" cy="127903"/>
            </a:xfrm>
            <a:custGeom>
              <a:avLst/>
              <a:gdLst/>
              <a:ahLst/>
              <a:cxnLst/>
              <a:rect l="l" t="t" r="r" b="b"/>
              <a:pathLst>
                <a:path w="1145" h="1369" extrusionOk="0">
                  <a:moveTo>
                    <a:pt x="927" y="0"/>
                  </a:moveTo>
                  <a:cubicBezTo>
                    <a:pt x="879" y="0"/>
                    <a:pt x="812" y="22"/>
                    <a:pt x="783" y="64"/>
                  </a:cubicBezTo>
                  <a:cubicBezTo>
                    <a:pt x="531" y="387"/>
                    <a:pt x="275" y="709"/>
                    <a:pt x="62" y="1058"/>
                  </a:cubicBezTo>
                  <a:cubicBezTo>
                    <a:pt x="1" y="1153"/>
                    <a:pt x="48" y="1288"/>
                    <a:pt x="144" y="1342"/>
                  </a:cubicBezTo>
                  <a:cubicBezTo>
                    <a:pt x="176" y="1360"/>
                    <a:pt x="210" y="1368"/>
                    <a:pt x="243" y="1368"/>
                  </a:cubicBezTo>
                  <a:cubicBezTo>
                    <a:pt x="316" y="1368"/>
                    <a:pt x="387" y="1327"/>
                    <a:pt x="429" y="1258"/>
                  </a:cubicBezTo>
                  <a:cubicBezTo>
                    <a:pt x="525" y="1105"/>
                    <a:pt x="627" y="956"/>
                    <a:pt x="736" y="808"/>
                  </a:cubicBezTo>
                  <a:cubicBezTo>
                    <a:pt x="851" y="655"/>
                    <a:pt x="966" y="508"/>
                    <a:pt x="1084" y="354"/>
                  </a:cubicBezTo>
                  <a:cubicBezTo>
                    <a:pt x="1119" y="310"/>
                    <a:pt x="1144" y="265"/>
                    <a:pt x="1141" y="204"/>
                  </a:cubicBezTo>
                  <a:cubicBezTo>
                    <a:pt x="1141" y="150"/>
                    <a:pt x="1119" y="99"/>
                    <a:pt x="1081" y="61"/>
                  </a:cubicBezTo>
                  <a:cubicBezTo>
                    <a:pt x="1039" y="22"/>
                    <a:pt x="985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899962">
              <a:off x="1117763" y="3499595"/>
              <a:ext cx="77359" cy="160416"/>
            </a:xfrm>
            <a:custGeom>
              <a:avLst/>
              <a:gdLst/>
              <a:ahLst/>
              <a:cxnLst/>
              <a:rect l="l" t="t" r="r" b="b"/>
              <a:pathLst>
                <a:path w="828" h="1717" extrusionOk="0">
                  <a:moveTo>
                    <a:pt x="588" y="0"/>
                  </a:moveTo>
                  <a:cubicBezTo>
                    <a:pt x="505" y="0"/>
                    <a:pt x="428" y="55"/>
                    <a:pt x="390" y="134"/>
                  </a:cubicBezTo>
                  <a:cubicBezTo>
                    <a:pt x="198" y="562"/>
                    <a:pt x="67" y="1019"/>
                    <a:pt x="13" y="1486"/>
                  </a:cubicBezTo>
                  <a:cubicBezTo>
                    <a:pt x="0" y="1598"/>
                    <a:pt x="89" y="1703"/>
                    <a:pt x="201" y="1716"/>
                  </a:cubicBezTo>
                  <a:cubicBezTo>
                    <a:pt x="209" y="1717"/>
                    <a:pt x="217" y="1717"/>
                    <a:pt x="224" y="1717"/>
                  </a:cubicBezTo>
                  <a:cubicBezTo>
                    <a:pt x="330" y="1717"/>
                    <a:pt x="419" y="1634"/>
                    <a:pt x="431" y="1527"/>
                  </a:cubicBezTo>
                  <a:cubicBezTo>
                    <a:pt x="451" y="1371"/>
                    <a:pt x="476" y="1214"/>
                    <a:pt x="511" y="1058"/>
                  </a:cubicBezTo>
                  <a:cubicBezTo>
                    <a:pt x="579" y="792"/>
                    <a:pt x="668" y="537"/>
                    <a:pt x="783" y="288"/>
                  </a:cubicBezTo>
                  <a:cubicBezTo>
                    <a:pt x="828" y="182"/>
                    <a:pt x="764" y="55"/>
                    <a:pt x="662" y="16"/>
                  </a:cubicBezTo>
                  <a:cubicBezTo>
                    <a:pt x="636" y="6"/>
                    <a:pt x="614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899962">
              <a:off x="1205344" y="3772518"/>
              <a:ext cx="81283" cy="159482"/>
            </a:xfrm>
            <a:custGeom>
              <a:avLst/>
              <a:gdLst/>
              <a:ahLst/>
              <a:cxnLst/>
              <a:rect l="l" t="t" r="r" b="b"/>
              <a:pathLst>
                <a:path w="870" h="1707" extrusionOk="0">
                  <a:moveTo>
                    <a:pt x="221" y="1"/>
                  </a:moveTo>
                  <a:cubicBezTo>
                    <a:pt x="211" y="1"/>
                    <a:pt x="202" y="1"/>
                    <a:pt x="189" y="4"/>
                  </a:cubicBezTo>
                  <a:cubicBezTo>
                    <a:pt x="74" y="23"/>
                    <a:pt x="0" y="132"/>
                    <a:pt x="16" y="244"/>
                  </a:cubicBezTo>
                  <a:cubicBezTo>
                    <a:pt x="84" y="710"/>
                    <a:pt x="237" y="1157"/>
                    <a:pt x="438" y="1586"/>
                  </a:cubicBezTo>
                  <a:cubicBezTo>
                    <a:pt x="473" y="1661"/>
                    <a:pt x="550" y="1706"/>
                    <a:pt x="630" y="1706"/>
                  </a:cubicBezTo>
                  <a:cubicBezTo>
                    <a:pt x="659" y="1706"/>
                    <a:pt x="688" y="1700"/>
                    <a:pt x="716" y="1688"/>
                  </a:cubicBezTo>
                  <a:cubicBezTo>
                    <a:pt x="818" y="1643"/>
                    <a:pt x="870" y="1515"/>
                    <a:pt x="821" y="1409"/>
                  </a:cubicBezTo>
                  <a:cubicBezTo>
                    <a:pt x="719" y="1199"/>
                    <a:pt x="633" y="985"/>
                    <a:pt x="563" y="761"/>
                  </a:cubicBezTo>
                  <a:cubicBezTo>
                    <a:pt x="505" y="570"/>
                    <a:pt x="460" y="374"/>
                    <a:pt x="432" y="176"/>
                  </a:cubicBezTo>
                  <a:cubicBezTo>
                    <a:pt x="416" y="74"/>
                    <a:pt x="323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899962">
              <a:off x="1408551" y="3978362"/>
              <a:ext cx="126408" cy="119401"/>
            </a:xfrm>
            <a:custGeom>
              <a:avLst/>
              <a:gdLst/>
              <a:ahLst/>
              <a:cxnLst/>
              <a:rect l="l" t="t" r="r" b="b"/>
              <a:pathLst>
                <a:path w="1353" h="1278" extrusionOk="0">
                  <a:moveTo>
                    <a:pt x="234" y="0"/>
                  </a:moveTo>
                  <a:cubicBezTo>
                    <a:pt x="190" y="0"/>
                    <a:pt x="141" y="16"/>
                    <a:pt x="103" y="48"/>
                  </a:cubicBezTo>
                  <a:cubicBezTo>
                    <a:pt x="17" y="118"/>
                    <a:pt x="1" y="253"/>
                    <a:pt x="75" y="342"/>
                  </a:cubicBezTo>
                  <a:cubicBezTo>
                    <a:pt x="346" y="681"/>
                    <a:pt x="688" y="953"/>
                    <a:pt x="1010" y="1237"/>
                  </a:cubicBezTo>
                  <a:cubicBezTo>
                    <a:pt x="1043" y="1265"/>
                    <a:pt x="1085" y="1278"/>
                    <a:pt x="1128" y="1278"/>
                  </a:cubicBezTo>
                  <a:cubicBezTo>
                    <a:pt x="1197" y="1278"/>
                    <a:pt x="1267" y="1244"/>
                    <a:pt x="1305" y="1189"/>
                  </a:cubicBezTo>
                  <a:cubicBezTo>
                    <a:pt x="1340" y="1145"/>
                    <a:pt x="1352" y="1087"/>
                    <a:pt x="1343" y="1033"/>
                  </a:cubicBezTo>
                  <a:cubicBezTo>
                    <a:pt x="1333" y="975"/>
                    <a:pt x="1305" y="934"/>
                    <a:pt x="1259" y="898"/>
                  </a:cubicBezTo>
                  <a:cubicBezTo>
                    <a:pt x="1068" y="729"/>
                    <a:pt x="870" y="566"/>
                    <a:pt x="684" y="390"/>
                  </a:cubicBezTo>
                  <a:lnTo>
                    <a:pt x="684" y="390"/>
                  </a:lnTo>
                  <a:cubicBezTo>
                    <a:pt x="697" y="403"/>
                    <a:pt x="710" y="416"/>
                    <a:pt x="723" y="428"/>
                  </a:cubicBezTo>
                  <a:cubicBezTo>
                    <a:pt x="608" y="316"/>
                    <a:pt x="499" y="201"/>
                    <a:pt x="401" y="80"/>
                  </a:cubicBezTo>
                  <a:cubicBezTo>
                    <a:pt x="358" y="29"/>
                    <a:pt x="298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899962">
              <a:off x="1649716" y="4121285"/>
              <a:ext cx="100435" cy="123886"/>
            </a:xfrm>
            <a:custGeom>
              <a:avLst/>
              <a:gdLst/>
              <a:ahLst/>
              <a:cxnLst/>
              <a:rect l="l" t="t" r="r" b="b"/>
              <a:pathLst>
                <a:path w="1075" h="1326" extrusionOk="0">
                  <a:moveTo>
                    <a:pt x="237" y="0"/>
                  </a:moveTo>
                  <a:cubicBezTo>
                    <a:pt x="189" y="0"/>
                    <a:pt x="141" y="13"/>
                    <a:pt x="103" y="45"/>
                  </a:cubicBezTo>
                  <a:cubicBezTo>
                    <a:pt x="17" y="118"/>
                    <a:pt x="1" y="249"/>
                    <a:pt x="74" y="339"/>
                  </a:cubicBezTo>
                  <a:cubicBezTo>
                    <a:pt x="218" y="518"/>
                    <a:pt x="362" y="700"/>
                    <a:pt x="486" y="895"/>
                  </a:cubicBezTo>
                  <a:cubicBezTo>
                    <a:pt x="544" y="994"/>
                    <a:pt x="598" y="1096"/>
                    <a:pt x="647" y="1205"/>
                  </a:cubicBezTo>
                  <a:cubicBezTo>
                    <a:pt x="679" y="1280"/>
                    <a:pt x="759" y="1326"/>
                    <a:pt x="839" y="1326"/>
                  </a:cubicBezTo>
                  <a:cubicBezTo>
                    <a:pt x="868" y="1326"/>
                    <a:pt x="897" y="1320"/>
                    <a:pt x="924" y="1307"/>
                  </a:cubicBezTo>
                  <a:cubicBezTo>
                    <a:pt x="1030" y="1259"/>
                    <a:pt x="1074" y="1134"/>
                    <a:pt x="1027" y="1029"/>
                  </a:cubicBezTo>
                  <a:cubicBezTo>
                    <a:pt x="873" y="677"/>
                    <a:pt x="640" y="371"/>
                    <a:pt x="400" y="77"/>
                  </a:cubicBezTo>
                  <a:cubicBezTo>
                    <a:pt x="359" y="26"/>
                    <a:pt x="29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899962">
              <a:off x="1835066" y="4329520"/>
              <a:ext cx="60355" cy="145374"/>
            </a:xfrm>
            <a:custGeom>
              <a:avLst/>
              <a:gdLst/>
              <a:ahLst/>
              <a:cxnLst/>
              <a:rect l="l" t="t" r="r" b="b"/>
              <a:pathLst>
                <a:path w="646" h="1556" extrusionOk="0">
                  <a:moveTo>
                    <a:pt x="224" y="1"/>
                  </a:moveTo>
                  <a:cubicBezTo>
                    <a:pt x="211" y="1"/>
                    <a:pt x="198" y="1"/>
                    <a:pt x="189" y="4"/>
                  </a:cubicBezTo>
                  <a:cubicBezTo>
                    <a:pt x="135" y="10"/>
                    <a:pt x="86" y="42"/>
                    <a:pt x="55" y="86"/>
                  </a:cubicBezTo>
                  <a:cubicBezTo>
                    <a:pt x="23" y="125"/>
                    <a:pt x="1" y="192"/>
                    <a:pt x="17" y="244"/>
                  </a:cubicBezTo>
                  <a:cubicBezTo>
                    <a:pt x="125" y="614"/>
                    <a:pt x="195" y="994"/>
                    <a:pt x="227" y="1381"/>
                  </a:cubicBezTo>
                  <a:cubicBezTo>
                    <a:pt x="236" y="1483"/>
                    <a:pt x="343" y="1556"/>
                    <a:pt x="439" y="1556"/>
                  </a:cubicBezTo>
                  <a:cubicBezTo>
                    <a:pt x="448" y="1556"/>
                    <a:pt x="458" y="1555"/>
                    <a:pt x="467" y="1553"/>
                  </a:cubicBezTo>
                  <a:cubicBezTo>
                    <a:pt x="521" y="1544"/>
                    <a:pt x="573" y="1512"/>
                    <a:pt x="604" y="1471"/>
                  </a:cubicBezTo>
                  <a:cubicBezTo>
                    <a:pt x="639" y="1422"/>
                    <a:pt x="645" y="1368"/>
                    <a:pt x="642" y="1310"/>
                  </a:cubicBezTo>
                  <a:cubicBezTo>
                    <a:pt x="611" y="924"/>
                    <a:pt x="540" y="547"/>
                    <a:pt x="428" y="176"/>
                  </a:cubicBezTo>
                  <a:cubicBezTo>
                    <a:pt x="412" y="119"/>
                    <a:pt x="396" y="77"/>
                    <a:pt x="346" y="39"/>
                  </a:cubicBezTo>
                  <a:cubicBezTo>
                    <a:pt x="310" y="14"/>
                    <a:pt x="266" y="1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899962">
              <a:off x="1854283" y="4569739"/>
              <a:ext cx="92027" cy="138461"/>
            </a:xfrm>
            <a:custGeom>
              <a:avLst/>
              <a:gdLst/>
              <a:ahLst/>
              <a:cxnLst/>
              <a:rect l="l" t="t" r="r" b="b"/>
              <a:pathLst>
                <a:path w="985" h="1482" extrusionOk="0">
                  <a:moveTo>
                    <a:pt x="757" y="1"/>
                  </a:moveTo>
                  <a:cubicBezTo>
                    <a:pt x="710" y="1"/>
                    <a:pt x="661" y="16"/>
                    <a:pt x="623" y="48"/>
                  </a:cubicBezTo>
                  <a:cubicBezTo>
                    <a:pt x="579" y="83"/>
                    <a:pt x="559" y="131"/>
                    <a:pt x="546" y="188"/>
                  </a:cubicBezTo>
                  <a:cubicBezTo>
                    <a:pt x="543" y="218"/>
                    <a:pt x="537" y="246"/>
                    <a:pt x="530" y="275"/>
                  </a:cubicBezTo>
                  <a:cubicBezTo>
                    <a:pt x="486" y="442"/>
                    <a:pt x="422" y="601"/>
                    <a:pt x="339" y="754"/>
                  </a:cubicBezTo>
                  <a:cubicBezTo>
                    <a:pt x="259" y="892"/>
                    <a:pt x="169" y="1023"/>
                    <a:pt x="70" y="1151"/>
                  </a:cubicBezTo>
                  <a:cubicBezTo>
                    <a:pt x="0" y="1240"/>
                    <a:pt x="26" y="1377"/>
                    <a:pt x="115" y="1442"/>
                  </a:cubicBezTo>
                  <a:cubicBezTo>
                    <a:pt x="153" y="1469"/>
                    <a:pt x="195" y="1482"/>
                    <a:pt x="237" y="1482"/>
                  </a:cubicBezTo>
                  <a:cubicBezTo>
                    <a:pt x="302" y="1482"/>
                    <a:pt x="366" y="1451"/>
                    <a:pt x="409" y="1396"/>
                  </a:cubicBezTo>
                  <a:cubicBezTo>
                    <a:pt x="540" y="1231"/>
                    <a:pt x="655" y="1055"/>
                    <a:pt x="754" y="866"/>
                  </a:cubicBezTo>
                  <a:cubicBezTo>
                    <a:pt x="856" y="665"/>
                    <a:pt x="924" y="451"/>
                    <a:pt x="965" y="231"/>
                  </a:cubicBezTo>
                  <a:cubicBezTo>
                    <a:pt x="984" y="119"/>
                    <a:pt x="885" y="13"/>
                    <a:pt x="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899962">
              <a:off x="1742151" y="4772125"/>
              <a:ext cx="123699" cy="76518"/>
            </a:xfrm>
            <a:custGeom>
              <a:avLst/>
              <a:gdLst/>
              <a:ahLst/>
              <a:cxnLst/>
              <a:rect l="l" t="t" r="r" b="b"/>
              <a:pathLst>
                <a:path w="1324" h="819" extrusionOk="0">
                  <a:moveTo>
                    <a:pt x="1087" y="0"/>
                  </a:moveTo>
                  <a:cubicBezTo>
                    <a:pt x="1046" y="0"/>
                    <a:pt x="1004" y="13"/>
                    <a:pt x="965" y="39"/>
                  </a:cubicBezTo>
                  <a:cubicBezTo>
                    <a:pt x="880" y="100"/>
                    <a:pt x="793" y="154"/>
                    <a:pt x="701" y="205"/>
                  </a:cubicBezTo>
                  <a:cubicBezTo>
                    <a:pt x="521" y="295"/>
                    <a:pt x="337" y="361"/>
                    <a:pt x="145" y="413"/>
                  </a:cubicBezTo>
                  <a:cubicBezTo>
                    <a:pt x="94" y="426"/>
                    <a:pt x="45" y="476"/>
                    <a:pt x="26" y="525"/>
                  </a:cubicBezTo>
                  <a:cubicBezTo>
                    <a:pt x="4" y="575"/>
                    <a:pt x="1" y="630"/>
                    <a:pt x="20" y="681"/>
                  </a:cubicBezTo>
                  <a:cubicBezTo>
                    <a:pt x="39" y="736"/>
                    <a:pt x="81" y="780"/>
                    <a:pt x="132" y="802"/>
                  </a:cubicBezTo>
                  <a:cubicBezTo>
                    <a:pt x="159" y="813"/>
                    <a:pt x="185" y="818"/>
                    <a:pt x="210" y="818"/>
                  </a:cubicBezTo>
                  <a:cubicBezTo>
                    <a:pt x="236" y="818"/>
                    <a:pt x="261" y="813"/>
                    <a:pt x="288" y="805"/>
                  </a:cubicBezTo>
                  <a:cubicBezTo>
                    <a:pt x="620" y="723"/>
                    <a:pt x="931" y="575"/>
                    <a:pt x="1212" y="381"/>
                  </a:cubicBezTo>
                  <a:cubicBezTo>
                    <a:pt x="1304" y="317"/>
                    <a:pt x="1324" y="180"/>
                    <a:pt x="1260" y="90"/>
                  </a:cubicBezTo>
                  <a:cubicBezTo>
                    <a:pt x="1219" y="32"/>
                    <a:pt x="1154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899962">
              <a:off x="1205390" y="4542866"/>
              <a:ext cx="492273" cy="472373"/>
            </a:xfrm>
            <a:custGeom>
              <a:avLst/>
              <a:gdLst/>
              <a:ahLst/>
              <a:cxnLst/>
              <a:rect l="l" t="t" r="r" b="b"/>
              <a:pathLst>
                <a:path w="5269" h="5056" extrusionOk="0">
                  <a:moveTo>
                    <a:pt x="2435" y="1"/>
                  </a:moveTo>
                  <a:cubicBezTo>
                    <a:pt x="2294" y="1"/>
                    <a:pt x="2147" y="26"/>
                    <a:pt x="1997" y="80"/>
                  </a:cubicBezTo>
                  <a:cubicBezTo>
                    <a:pt x="1687" y="186"/>
                    <a:pt x="1387" y="400"/>
                    <a:pt x="1099" y="720"/>
                  </a:cubicBezTo>
                  <a:cubicBezTo>
                    <a:pt x="847" y="1001"/>
                    <a:pt x="620" y="1349"/>
                    <a:pt x="431" y="1748"/>
                  </a:cubicBezTo>
                  <a:cubicBezTo>
                    <a:pt x="249" y="2132"/>
                    <a:pt x="124" y="2515"/>
                    <a:pt x="58" y="2879"/>
                  </a:cubicBezTo>
                  <a:cubicBezTo>
                    <a:pt x="12" y="3139"/>
                    <a:pt x="0" y="3362"/>
                    <a:pt x="22" y="3560"/>
                  </a:cubicBezTo>
                  <a:cubicBezTo>
                    <a:pt x="39" y="3720"/>
                    <a:pt x="73" y="3892"/>
                    <a:pt x="131" y="4081"/>
                  </a:cubicBezTo>
                  <a:cubicBezTo>
                    <a:pt x="169" y="4202"/>
                    <a:pt x="217" y="4317"/>
                    <a:pt x="265" y="4420"/>
                  </a:cubicBezTo>
                  <a:cubicBezTo>
                    <a:pt x="236" y="4445"/>
                    <a:pt x="214" y="4487"/>
                    <a:pt x="214" y="4531"/>
                  </a:cubicBezTo>
                  <a:cubicBezTo>
                    <a:pt x="211" y="4573"/>
                    <a:pt x="226" y="4615"/>
                    <a:pt x="256" y="4643"/>
                  </a:cubicBezTo>
                  <a:cubicBezTo>
                    <a:pt x="354" y="4746"/>
                    <a:pt x="456" y="4829"/>
                    <a:pt x="565" y="4895"/>
                  </a:cubicBezTo>
                  <a:cubicBezTo>
                    <a:pt x="677" y="4963"/>
                    <a:pt x="802" y="5007"/>
                    <a:pt x="933" y="5033"/>
                  </a:cubicBezTo>
                  <a:cubicBezTo>
                    <a:pt x="1006" y="5049"/>
                    <a:pt x="1083" y="5056"/>
                    <a:pt x="1160" y="5056"/>
                  </a:cubicBezTo>
                  <a:cubicBezTo>
                    <a:pt x="1204" y="5056"/>
                    <a:pt x="1246" y="5056"/>
                    <a:pt x="1291" y="5049"/>
                  </a:cubicBezTo>
                  <a:cubicBezTo>
                    <a:pt x="1403" y="5037"/>
                    <a:pt x="1521" y="5007"/>
                    <a:pt x="1661" y="4957"/>
                  </a:cubicBezTo>
                  <a:cubicBezTo>
                    <a:pt x="1757" y="4918"/>
                    <a:pt x="1860" y="4867"/>
                    <a:pt x="1971" y="4790"/>
                  </a:cubicBezTo>
                  <a:cubicBezTo>
                    <a:pt x="2003" y="4768"/>
                    <a:pt x="2035" y="4746"/>
                    <a:pt x="2064" y="4723"/>
                  </a:cubicBezTo>
                  <a:cubicBezTo>
                    <a:pt x="2246" y="4761"/>
                    <a:pt x="2431" y="4797"/>
                    <a:pt x="2617" y="4826"/>
                  </a:cubicBezTo>
                  <a:cubicBezTo>
                    <a:pt x="3025" y="4892"/>
                    <a:pt x="3336" y="4922"/>
                    <a:pt x="3630" y="4922"/>
                  </a:cubicBezTo>
                  <a:cubicBezTo>
                    <a:pt x="3754" y="4922"/>
                    <a:pt x="3876" y="4915"/>
                    <a:pt x="3994" y="4902"/>
                  </a:cubicBezTo>
                  <a:cubicBezTo>
                    <a:pt x="4489" y="4854"/>
                    <a:pt x="4844" y="4691"/>
                    <a:pt x="5048" y="4420"/>
                  </a:cubicBezTo>
                  <a:cubicBezTo>
                    <a:pt x="5109" y="4343"/>
                    <a:pt x="5147" y="4273"/>
                    <a:pt x="5180" y="4199"/>
                  </a:cubicBezTo>
                  <a:cubicBezTo>
                    <a:pt x="5215" y="4103"/>
                    <a:pt x="5237" y="4020"/>
                    <a:pt x="5246" y="3934"/>
                  </a:cubicBezTo>
                  <a:cubicBezTo>
                    <a:pt x="5269" y="3764"/>
                    <a:pt x="5256" y="3580"/>
                    <a:pt x="5208" y="3375"/>
                  </a:cubicBezTo>
                  <a:cubicBezTo>
                    <a:pt x="5160" y="3170"/>
                    <a:pt x="5074" y="2953"/>
                    <a:pt x="4936" y="2691"/>
                  </a:cubicBezTo>
                  <a:cubicBezTo>
                    <a:pt x="4831" y="2490"/>
                    <a:pt x="4697" y="2276"/>
                    <a:pt x="4531" y="2039"/>
                  </a:cubicBezTo>
                  <a:cubicBezTo>
                    <a:pt x="4394" y="1854"/>
                    <a:pt x="4243" y="1662"/>
                    <a:pt x="4071" y="1464"/>
                  </a:cubicBezTo>
                  <a:cubicBezTo>
                    <a:pt x="3997" y="1381"/>
                    <a:pt x="3920" y="1298"/>
                    <a:pt x="3844" y="1221"/>
                  </a:cubicBezTo>
                  <a:cubicBezTo>
                    <a:pt x="3841" y="1096"/>
                    <a:pt x="3821" y="978"/>
                    <a:pt x="3792" y="869"/>
                  </a:cubicBezTo>
                  <a:cubicBezTo>
                    <a:pt x="3742" y="691"/>
                    <a:pt x="3655" y="524"/>
                    <a:pt x="3534" y="381"/>
                  </a:cubicBezTo>
                  <a:cubicBezTo>
                    <a:pt x="3419" y="241"/>
                    <a:pt x="3256" y="119"/>
                    <a:pt x="3061" y="26"/>
                  </a:cubicBezTo>
                  <a:cubicBezTo>
                    <a:pt x="3029" y="11"/>
                    <a:pt x="3003" y="1"/>
                    <a:pt x="2972" y="1"/>
                  </a:cubicBezTo>
                  <a:lnTo>
                    <a:pt x="2953" y="4"/>
                  </a:lnTo>
                  <a:cubicBezTo>
                    <a:pt x="2898" y="14"/>
                    <a:pt x="2863" y="36"/>
                    <a:pt x="2841" y="71"/>
                  </a:cubicBezTo>
                  <a:lnTo>
                    <a:pt x="2821" y="61"/>
                  </a:lnTo>
                  <a:cubicBezTo>
                    <a:pt x="2808" y="55"/>
                    <a:pt x="2792" y="52"/>
                    <a:pt x="2773" y="45"/>
                  </a:cubicBezTo>
                  <a:cubicBezTo>
                    <a:pt x="2693" y="23"/>
                    <a:pt x="2604" y="11"/>
                    <a:pt x="2499" y="4"/>
                  </a:cubicBezTo>
                  <a:cubicBezTo>
                    <a:pt x="2476" y="1"/>
                    <a:pt x="2457" y="1"/>
                    <a:pt x="2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899962">
              <a:off x="164943" y="4125095"/>
              <a:ext cx="1289403" cy="1044714"/>
            </a:xfrm>
            <a:custGeom>
              <a:avLst/>
              <a:gdLst/>
              <a:ahLst/>
              <a:cxnLst/>
              <a:rect l="l" t="t" r="r" b="b"/>
              <a:pathLst>
                <a:path w="13801" h="11182" extrusionOk="0">
                  <a:moveTo>
                    <a:pt x="3147" y="1"/>
                  </a:moveTo>
                  <a:cubicBezTo>
                    <a:pt x="3134" y="1"/>
                    <a:pt x="3125" y="4"/>
                    <a:pt x="3112" y="7"/>
                  </a:cubicBezTo>
                  <a:cubicBezTo>
                    <a:pt x="2892" y="65"/>
                    <a:pt x="2678" y="147"/>
                    <a:pt x="2473" y="250"/>
                  </a:cubicBezTo>
                  <a:cubicBezTo>
                    <a:pt x="2288" y="342"/>
                    <a:pt x="2096" y="467"/>
                    <a:pt x="1892" y="627"/>
                  </a:cubicBezTo>
                  <a:cubicBezTo>
                    <a:pt x="1540" y="895"/>
                    <a:pt x="1217" y="1250"/>
                    <a:pt x="926" y="1675"/>
                  </a:cubicBezTo>
                  <a:cubicBezTo>
                    <a:pt x="661" y="2062"/>
                    <a:pt x="444" y="2499"/>
                    <a:pt x="278" y="2976"/>
                  </a:cubicBezTo>
                  <a:cubicBezTo>
                    <a:pt x="121" y="3429"/>
                    <a:pt x="32" y="3889"/>
                    <a:pt x="13" y="4346"/>
                  </a:cubicBezTo>
                  <a:cubicBezTo>
                    <a:pt x="0" y="4666"/>
                    <a:pt x="25" y="4937"/>
                    <a:pt x="90" y="5180"/>
                  </a:cubicBezTo>
                  <a:cubicBezTo>
                    <a:pt x="96" y="5216"/>
                    <a:pt x="118" y="5247"/>
                    <a:pt x="143" y="5269"/>
                  </a:cubicBezTo>
                  <a:cubicBezTo>
                    <a:pt x="156" y="5288"/>
                    <a:pt x="170" y="5302"/>
                    <a:pt x="186" y="5311"/>
                  </a:cubicBezTo>
                  <a:lnTo>
                    <a:pt x="6397" y="8772"/>
                  </a:lnTo>
                  <a:lnTo>
                    <a:pt x="7800" y="9551"/>
                  </a:lnTo>
                  <a:cubicBezTo>
                    <a:pt x="8736" y="10072"/>
                    <a:pt x="9672" y="10593"/>
                    <a:pt x="10605" y="11114"/>
                  </a:cubicBezTo>
                  <a:cubicBezTo>
                    <a:pt x="10634" y="11133"/>
                    <a:pt x="10659" y="11140"/>
                    <a:pt x="10682" y="11143"/>
                  </a:cubicBezTo>
                  <a:cubicBezTo>
                    <a:pt x="10711" y="11168"/>
                    <a:pt x="10752" y="11181"/>
                    <a:pt x="10787" y="11181"/>
                  </a:cubicBezTo>
                  <a:cubicBezTo>
                    <a:pt x="10813" y="11181"/>
                    <a:pt x="10838" y="11178"/>
                    <a:pt x="10857" y="11165"/>
                  </a:cubicBezTo>
                  <a:cubicBezTo>
                    <a:pt x="11100" y="11021"/>
                    <a:pt x="11311" y="10867"/>
                    <a:pt x="11500" y="10699"/>
                  </a:cubicBezTo>
                  <a:cubicBezTo>
                    <a:pt x="11675" y="10538"/>
                    <a:pt x="11851" y="10354"/>
                    <a:pt x="12043" y="10127"/>
                  </a:cubicBezTo>
                  <a:cubicBezTo>
                    <a:pt x="12363" y="9749"/>
                    <a:pt x="12656" y="9318"/>
                    <a:pt x="12912" y="8842"/>
                  </a:cubicBezTo>
                  <a:cubicBezTo>
                    <a:pt x="13021" y="8640"/>
                    <a:pt x="13129" y="8417"/>
                    <a:pt x="13251" y="8139"/>
                  </a:cubicBezTo>
                  <a:cubicBezTo>
                    <a:pt x="13346" y="7915"/>
                    <a:pt x="13452" y="7679"/>
                    <a:pt x="13538" y="7436"/>
                  </a:cubicBezTo>
                  <a:cubicBezTo>
                    <a:pt x="13752" y="6835"/>
                    <a:pt x="13800" y="6340"/>
                    <a:pt x="13682" y="5915"/>
                  </a:cubicBezTo>
                  <a:cubicBezTo>
                    <a:pt x="13675" y="5883"/>
                    <a:pt x="13656" y="5854"/>
                    <a:pt x="13631" y="5832"/>
                  </a:cubicBezTo>
                  <a:cubicBezTo>
                    <a:pt x="13621" y="5810"/>
                    <a:pt x="13606" y="5784"/>
                    <a:pt x="13580" y="5768"/>
                  </a:cubicBezTo>
                  <a:lnTo>
                    <a:pt x="13548" y="5749"/>
                  </a:lnTo>
                  <a:lnTo>
                    <a:pt x="10771" y="4203"/>
                  </a:lnTo>
                  <a:lnTo>
                    <a:pt x="8017" y="2669"/>
                  </a:lnTo>
                  <a:lnTo>
                    <a:pt x="4004" y="435"/>
                  </a:lnTo>
                  <a:cubicBezTo>
                    <a:pt x="3860" y="355"/>
                    <a:pt x="3722" y="279"/>
                    <a:pt x="3582" y="202"/>
                  </a:cubicBezTo>
                  <a:cubicBezTo>
                    <a:pt x="3486" y="144"/>
                    <a:pt x="3387" y="90"/>
                    <a:pt x="3288" y="35"/>
                  </a:cubicBezTo>
                  <a:cubicBezTo>
                    <a:pt x="3256" y="20"/>
                    <a:pt x="3227" y="7"/>
                    <a:pt x="3196" y="7"/>
                  </a:cubicBezTo>
                  <a:cubicBezTo>
                    <a:pt x="3173" y="4"/>
                    <a:pt x="3160" y="1"/>
                    <a:pt x="3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899962">
              <a:off x="211952" y="4477333"/>
              <a:ext cx="1473924" cy="669693"/>
            </a:xfrm>
            <a:custGeom>
              <a:avLst/>
              <a:gdLst/>
              <a:ahLst/>
              <a:cxnLst/>
              <a:rect l="l" t="t" r="r" b="b"/>
              <a:pathLst>
                <a:path w="15776" h="7168" extrusionOk="0">
                  <a:moveTo>
                    <a:pt x="29" y="1"/>
                  </a:moveTo>
                  <a:cubicBezTo>
                    <a:pt x="23" y="84"/>
                    <a:pt x="17" y="167"/>
                    <a:pt x="13" y="250"/>
                  </a:cubicBezTo>
                  <a:cubicBezTo>
                    <a:pt x="1" y="573"/>
                    <a:pt x="23" y="844"/>
                    <a:pt x="87" y="1087"/>
                  </a:cubicBezTo>
                  <a:cubicBezTo>
                    <a:pt x="97" y="1123"/>
                    <a:pt x="116" y="1154"/>
                    <a:pt x="144" y="1180"/>
                  </a:cubicBezTo>
                  <a:cubicBezTo>
                    <a:pt x="157" y="1196"/>
                    <a:pt x="174" y="1212"/>
                    <a:pt x="186" y="1219"/>
                  </a:cubicBezTo>
                  <a:lnTo>
                    <a:pt x="6401" y="4679"/>
                  </a:lnTo>
                  <a:lnTo>
                    <a:pt x="7801" y="5459"/>
                  </a:lnTo>
                  <a:lnTo>
                    <a:pt x="8305" y="5740"/>
                  </a:lnTo>
                  <a:cubicBezTo>
                    <a:pt x="9072" y="6165"/>
                    <a:pt x="9842" y="6593"/>
                    <a:pt x="10606" y="7021"/>
                  </a:cubicBezTo>
                  <a:cubicBezTo>
                    <a:pt x="10634" y="7037"/>
                    <a:pt x="10660" y="7047"/>
                    <a:pt x="10686" y="7050"/>
                  </a:cubicBezTo>
                  <a:cubicBezTo>
                    <a:pt x="10715" y="7075"/>
                    <a:pt x="10756" y="7091"/>
                    <a:pt x="10791" y="7091"/>
                  </a:cubicBezTo>
                  <a:cubicBezTo>
                    <a:pt x="10820" y="7091"/>
                    <a:pt x="10842" y="7085"/>
                    <a:pt x="10861" y="7072"/>
                  </a:cubicBezTo>
                  <a:cubicBezTo>
                    <a:pt x="10926" y="7037"/>
                    <a:pt x="10983" y="6998"/>
                    <a:pt x="11041" y="6960"/>
                  </a:cubicBezTo>
                  <a:cubicBezTo>
                    <a:pt x="11060" y="6976"/>
                    <a:pt x="11082" y="6992"/>
                    <a:pt x="11107" y="7005"/>
                  </a:cubicBezTo>
                  <a:cubicBezTo>
                    <a:pt x="11219" y="7072"/>
                    <a:pt x="11344" y="7120"/>
                    <a:pt x="11472" y="7146"/>
                  </a:cubicBezTo>
                  <a:cubicBezTo>
                    <a:pt x="11551" y="7159"/>
                    <a:pt x="11628" y="7168"/>
                    <a:pt x="11702" y="7168"/>
                  </a:cubicBezTo>
                  <a:cubicBezTo>
                    <a:pt x="11746" y="7168"/>
                    <a:pt x="11788" y="7165"/>
                    <a:pt x="11833" y="7162"/>
                  </a:cubicBezTo>
                  <a:cubicBezTo>
                    <a:pt x="11951" y="7146"/>
                    <a:pt x="12066" y="7116"/>
                    <a:pt x="12203" y="7066"/>
                  </a:cubicBezTo>
                  <a:cubicBezTo>
                    <a:pt x="12302" y="7031"/>
                    <a:pt x="12405" y="6976"/>
                    <a:pt x="12517" y="6899"/>
                  </a:cubicBezTo>
                  <a:cubicBezTo>
                    <a:pt x="12545" y="6880"/>
                    <a:pt x="12577" y="6855"/>
                    <a:pt x="12609" y="6833"/>
                  </a:cubicBezTo>
                  <a:cubicBezTo>
                    <a:pt x="12788" y="6871"/>
                    <a:pt x="12973" y="6906"/>
                    <a:pt x="13156" y="6938"/>
                  </a:cubicBezTo>
                  <a:cubicBezTo>
                    <a:pt x="13567" y="7001"/>
                    <a:pt x="13881" y="7031"/>
                    <a:pt x="14169" y="7031"/>
                  </a:cubicBezTo>
                  <a:cubicBezTo>
                    <a:pt x="14290" y="7031"/>
                    <a:pt x="14411" y="7024"/>
                    <a:pt x="14536" y="7014"/>
                  </a:cubicBezTo>
                  <a:cubicBezTo>
                    <a:pt x="15031" y="6963"/>
                    <a:pt x="15389" y="6801"/>
                    <a:pt x="15597" y="6529"/>
                  </a:cubicBezTo>
                  <a:cubicBezTo>
                    <a:pt x="15654" y="6449"/>
                    <a:pt x="15695" y="6379"/>
                    <a:pt x="15725" y="6305"/>
                  </a:cubicBezTo>
                  <a:cubicBezTo>
                    <a:pt x="15747" y="6251"/>
                    <a:pt x="15763" y="6196"/>
                    <a:pt x="15776" y="6143"/>
                  </a:cubicBezTo>
                  <a:lnTo>
                    <a:pt x="15776" y="6143"/>
                  </a:lnTo>
                  <a:cubicBezTo>
                    <a:pt x="15670" y="6222"/>
                    <a:pt x="15561" y="6296"/>
                    <a:pt x="15443" y="6357"/>
                  </a:cubicBezTo>
                  <a:cubicBezTo>
                    <a:pt x="15316" y="6426"/>
                    <a:pt x="15182" y="6488"/>
                    <a:pt x="15041" y="6532"/>
                  </a:cubicBezTo>
                  <a:cubicBezTo>
                    <a:pt x="14890" y="6580"/>
                    <a:pt x="14737" y="6618"/>
                    <a:pt x="14580" y="6637"/>
                  </a:cubicBezTo>
                  <a:cubicBezTo>
                    <a:pt x="14440" y="6656"/>
                    <a:pt x="14298" y="6665"/>
                    <a:pt x="14155" y="6665"/>
                  </a:cubicBezTo>
                  <a:cubicBezTo>
                    <a:pt x="14119" y="6665"/>
                    <a:pt x="14083" y="6664"/>
                    <a:pt x="14047" y="6663"/>
                  </a:cubicBezTo>
                  <a:cubicBezTo>
                    <a:pt x="13852" y="6653"/>
                    <a:pt x="13660" y="6628"/>
                    <a:pt x="13472" y="6590"/>
                  </a:cubicBezTo>
                  <a:cubicBezTo>
                    <a:pt x="13370" y="6567"/>
                    <a:pt x="13274" y="6541"/>
                    <a:pt x="13178" y="6513"/>
                  </a:cubicBezTo>
                  <a:cubicBezTo>
                    <a:pt x="13140" y="6500"/>
                    <a:pt x="13101" y="6491"/>
                    <a:pt x="13066" y="6475"/>
                  </a:cubicBezTo>
                  <a:cubicBezTo>
                    <a:pt x="13041" y="6465"/>
                    <a:pt x="13011" y="6452"/>
                    <a:pt x="12986" y="6439"/>
                  </a:cubicBezTo>
                  <a:cubicBezTo>
                    <a:pt x="12858" y="6369"/>
                    <a:pt x="12737" y="6286"/>
                    <a:pt x="12609" y="6222"/>
                  </a:cubicBezTo>
                  <a:cubicBezTo>
                    <a:pt x="12571" y="6203"/>
                    <a:pt x="12532" y="6190"/>
                    <a:pt x="12494" y="6181"/>
                  </a:cubicBezTo>
                  <a:cubicBezTo>
                    <a:pt x="12479" y="6177"/>
                    <a:pt x="12462" y="6177"/>
                    <a:pt x="12449" y="6177"/>
                  </a:cubicBezTo>
                  <a:cubicBezTo>
                    <a:pt x="12427" y="6181"/>
                    <a:pt x="12408" y="6184"/>
                    <a:pt x="12389" y="6190"/>
                  </a:cubicBezTo>
                  <a:cubicBezTo>
                    <a:pt x="12344" y="6206"/>
                    <a:pt x="12299" y="6232"/>
                    <a:pt x="12258" y="6258"/>
                  </a:cubicBezTo>
                  <a:cubicBezTo>
                    <a:pt x="12159" y="6327"/>
                    <a:pt x="12066" y="6411"/>
                    <a:pt x="11970" y="6488"/>
                  </a:cubicBezTo>
                  <a:cubicBezTo>
                    <a:pt x="11884" y="6554"/>
                    <a:pt x="11788" y="6622"/>
                    <a:pt x="11679" y="6650"/>
                  </a:cubicBezTo>
                  <a:cubicBezTo>
                    <a:pt x="11644" y="6661"/>
                    <a:pt x="11606" y="6668"/>
                    <a:pt x="11570" y="6668"/>
                  </a:cubicBezTo>
                  <a:cubicBezTo>
                    <a:pt x="11553" y="6668"/>
                    <a:pt x="11536" y="6666"/>
                    <a:pt x="11520" y="6663"/>
                  </a:cubicBezTo>
                  <a:cubicBezTo>
                    <a:pt x="11491" y="6660"/>
                    <a:pt x="11462" y="6653"/>
                    <a:pt x="11436" y="6644"/>
                  </a:cubicBezTo>
                  <a:cubicBezTo>
                    <a:pt x="11417" y="6634"/>
                    <a:pt x="11395" y="6625"/>
                    <a:pt x="11373" y="6612"/>
                  </a:cubicBezTo>
                  <a:cubicBezTo>
                    <a:pt x="11232" y="6529"/>
                    <a:pt x="11137" y="6388"/>
                    <a:pt x="11056" y="6248"/>
                  </a:cubicBezTo>
                  <a:cubicBezTo>
                    <a:pt x="11053" y="6248"/>
                    <a:pt x="11050" y="6245"/>
                    <a:pt x="11047" y="6245"/>
                  </a:cubicBezTo>
                  <a:cubicBezTo>
                    <a:pt x="9510" y="5468"/>
                    <a:pt x="8024" y="4599"/>
                    <a:pt x="6548" y="3717"/>
                  </a:cubicBezTo>
                  <a:cubicBezTo>
                    <a:pt x="4400" y="2432"/>
                    <a:pt x="2269" y="1116"/>
                    <a:pt x="2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899962">
              <a:off x="1408197" y="4946896"/>
              <a:ext cx="467" cy="37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AD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899962">
              <a:off x="1262631" y="4589044"/>
              <a:ext cx="237121" cy="409870"/>
            </a:xfrm>
            <a:custGeom>
              <a:avLst/>
              <a:gdLst/>
              <a:ahLst/>
              <a:cxnLst/>
              <a:rect l="l" t="t" r="r" b="b"/>
              <a:pathLst>
                <a:path w="2538" h="4387" extrusionOk="0">
                  <a:moveTo>
                    <a:pt x="2480" y="0"/>
                  </a:moveTo>
                  <a:cubicBezTo>
                    <a:pt x="2458" y="0"/>
                    <a:pt x="2438" y="13"/>
                    <a:pt x="2428" y="36"/>
                  </a:cubicBezTo>
                  <a:cubicBezTo>
                    <a:pt x="2237" y="618"/>
                    <a:pt x="1991" y="1186"/>
                    <a:pt x="1710" y="1730"/>
                  </a:cubicBezTo>
                  <a:lnTo>
                    <a:pt x="1716" y="1717"/>
                  </a:lnTo>
                  <a:lnTo>
                    <a:pt x="1716" y="1717"/>
                  </a:lnTo>
                  <a:cubicBezTo>
                    <a:pt x="1480" y="2167"/>
                    <a:pt x="1221" y="2605"/>
                    <a:pt x="937" y="3026"/>
                  </a:cubicBezTo>
                  <a:cubicBezTo>
                    <a:pt x="655" y="3445"/>
                    <a:pt x="349" y="3848"/>
                    <a:pt x="23" y="4231"/>
                  </a:cubicBezTo>
                  <a:cubicBezTo>
                    <a:pt x="7" y="4250"/>
                    <a:pt x="1" y="4282"/>
                    <a:pt x="7" y="4305"/>
                  </a:cubicBezTo>
                  <a:cubicBezTo>
                    <a:pt x="10" y="4330"/>
                    <a:pt x="23" y="4352"/>
                    <a:pt x="45" y="4368"/>
                  </a:cubicBezTo>
                  <a:cubicBezTo>
                    <a:pt x="62" y="4380"/>
                    <a:pt x="80" y="4387"/>
                    <a:pt x="99" y="4387"/>
                  </a:cubicBezTo>
                  <a:cubicBezTo>
                    <a:pt x="106" y="4387"/>
                    <a:pt x="112" y="4386"/>
                    <a:pt x="119" y="4384"/>
                  </a:cubicBezTo>
                  <a:cubicBezTo>
                    <a:pt x="144" y="4381"/>
                    <a:pt x="163" y="4365"/>
                    <a:pt x="182" y="4346"/>
                  </a:cubicBezTo>
                  <a:cubicBezTo>
                    <a:pt x="435" y="4042"/>
                    <a:pt x="669" y="3723"/>
                    <a:pt x="889" y="3397"/>
                  </a:cubicBezTo>
                  <a:cubicBezTo>
                    <a:pt x="1122" y="3049"/>
                    <a:pt x="1340" y="2688"/>
                    <a:pt x="1544" y="2317"/>
                  </a:cubicBezTo>
                  <a:cubicBezTo>
                    <a:pt x="1742" y="1956"/>
                    <a:pt x="1924" y="1582"/>
                    <a:pt x="2093" y="1205"/>
                  </a:cubicBezTo>
                  <a:cubicBezTo>
                    <a:pt x="2256" y="835"/>
                    <a:pt x="2403" y="454"/>
                    <a:pt x="2531" y="71"/>
                  </a:cubicBezTo>
                  <a:cubicBezTo>
                    <a:pt x="2537" y="42"/>
                    <a:pt x="2524" y="13"/>
                    <a:pt x="2496" y="4"/>
                  </a:cubicBezTo>
                  <a:cubicBezTo>
                    <a:pt x="2493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899962">
              <a:off x="1411754" y="4660776"/>
              <a:ext cx="162752" cy="293365"/>
            </a:xfrm>
            <a:custGeom>
              <a:avLst/>
              <a:gdLst/>
              <a:ahLst/>
              <a:cxnLst/>
              <a:rect l="l" t="t" r="r" b="b"/>
              <a:pathLst>
                <a:path w="1742" h="3140" extrusionOk="0">
                  <a:moveTo>
                    <a:pt x="1684" y="1"/>
                  </a:moveTo>
                  <a:cubicBezTo>
                    <a:pt x="1662" y="1"/>
                    <a:pt x="1639" y="14"/>
                    <a:pt x="1633" y="36"/>
                  </a:cubicBezTo>
                  <a:cubicBezTo>
                    <a:pt x="1562" y="260"/>
                    <a:pt x="1479" y="480"/>
                    <a:pt x="1390" y="701"/>
                  </a:cubicBezTo>
                  <a:cubicBezTo>
                    <a:pt x="1298" y="931"/>
                    <a:pt x="1189" y="1155"/>
                    <a:pt x="1074" y="1375"/>
                  </a:cubicBezTo>
                  <a:cubicBezTo>
                    <a:pt x="1077" y="1372"/>
                    <a:pt x="1080" y="1366"/>
                    <a:pt x="1083" y="1362"/>
                  </a:cubicBezTo>
                  <a:lnTo>
                    <a:pt x="1083" y="1362"/>
                  </a:lnTo>
                  <a:cubicBezTo>
                    <a:pt x="933" y="1650"/>
                    <a:pt x="767" y="1931"/>
                    <a:pt x="591" y="2203"/>
                  </a:cubicBezTo>
                  <a:cubicBezTo>
                    <a:pt x="419" y="2471"/>
                    <a:pt x="227" y="2733"/>
                    <a:pt x="32" y="2989"/>
                  </a:cubicBezTo>
                  <a:cubicBezTo>
                    <a:pt x="0" y="3030"/>
                    <a:pt x="13" y="3094"/>
                    <a:pt x="55" y="3123"/>
                  </a:cubicBezTo>
                  <a:cubicBezTo>
                    <a:pt x="71" y="3134"/>
                    <a:pt x="90" y="3139"/>
                    <a:pt x="108" y="3139"/>
                  </a:cubicBezTo>
                  <a:cubicBezTo>
                    <a:pt x="138" y="3139"/>
                    <a:pt x="168" y="3126"/>
                    <a:pt x="186" y="3101"/>
                  </a:cubicBezTo>
                  <a:cubicBezTo>
                    <a:pt x="515" y="2637"/>
                    <a:pt x="812" y="2155"/>
                    <a:pt x="1074" y="1653"/>
                  </a:cubicBezTo>
                  <a:cubicBezTo>
                    <a:pt x="1205" y="1397"/>
                    <a:pt x="1326" y="1139"/>
                    <a:pt x="1438" y="874"/>
                  </a:cubicBezTo>
                  <a:cubicBezTo>
                    <a:pt x="1550" y="611"/>
                    <a:pt x="1646" y="343"/>
                    <a:pt x="1732" y="71"/>
                  </a:cubicBezTo>
                  <a:cubicBezTo>
                    <a:pt x="1742" y="46"/>
                    <a:pt x="1729" y="14"/>
                    <a:pt x="1700" y="5"/>
                  </a:cubicBezTo>
                  <a:cubicBezTo>
                    <a:pt x="1696" y="1"/>
                    <a:pt x="1690" y="1"/>
                    <a:pt x="168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899962">
              <a:off x="109661" y="4266889"/>
              <a:ext cx="284302" cy="483678"/>
            </a:xfrm>
            <a:custGeom>
              <a:avLst/>
              <a:gdLst/>
              <a:ahLst/>
              <a:cxnLst/>
              <a:rect l="l" t="t" r="r" b="b"/>
              <a:pathLst>
                <a:path w="3043" h="5177" extrusionOk="0">
                  <a:moveTo>
                    <a:pt x="3042" y="0"/>
                  </a:moveTo>
                  <a:cubicBezTo>
                    <a:pt x="2848" y="58"/>
                    <a:pt x="2656" y="131"/>
                    <a:pt x="2477" y="223"/>
                  </a:cubicBezTo>
                  <a:cubicBezTo>
                    <a:pt x="2289" y="316"/>
                    <a:pt x="2100" y="441"/>
                    <a:pt x="1892" y="601"/>
                  </a:cubicBezTo>
                  <a:cubicBezTo>
                    <a:pt x="1541" y="872"/>
                    <a:pt x="1218" y="1224"/>
                    <a:pt x="927" y="1649"/>
                  </a:cubicBezTo>
                  <a:cubicBezTo>
                    <a:pt x="662" y="2039"/>
                    <a:pt x="445" y="2476"/>
                    <a:pt x="279" y="2950"/>
                  </a:cubicBezTo>
                  <a:cubicBezTo>
                    <a:pt x="122" y="3406"/>
                    <a:pt x="32" y="3866"/>
                    <a:pt x="13" y="4323"/>
                  </a:cubicBezTo>
                  <a:cubicBezTo>
                    <a:pt x="1" y="4646"/>
                    <a:pt x="26" y="4917"/>
                    <a:pt x="90" y="5160"/>
                  </a:cubicBezTo>
                  <a:cubicBezTo>
                    <a:pt x="90" y="5163"/>
                    <a:pt x="90" y="5170"/>
                    <a:pt x="94" y="5177"/>
                  </a:cubicBezTo>
                  <a:cubicBezTo>
                    <a:pt x="592" y="4726"/>
                    <a:pt x="1029" y="4215"/>
                    <a:pt x="1417" y="3665"/>
                  </a:cubicBezTo>
                  <a:lnTo>
                    <a:pt x="1417" y="3668"/>
                  </a:lnTo>
                  <a:cubicBezTo>
                    <a:pt x="1956" y="2895"/>
                    <a:pt x="2394" y="2052"/>
                    <a:pt x="2710" y="1167"/>
                  </a:cubicBezTo>
                  <a:lnTo>
                    <a:pt x="2710" y="1173"/>
                  </a:lnTo>
                  <a:cubicBezTo>
                    <a:pt x="2844" y="789"/>
                    <a:pt x="2956" y="396"/>
                    <a:pt x="304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899962">
              <a:off x="198199" y="4265803"/>
              <a:ext cx="300091" cy="521610"/>
            </a:xfrm>
            <a:custGeom>
              <a:avLst/>
              <a:gdLst/>
              <a:ahLst/>
              <a:cxnLst/>
              <a:rect l="l" t="t" r="r" b="b"/>
              <a:pathLst>
                <a:path w="3212" h="5583" extrusionOk="0">
                  <a:moveTo>
                    <a:pt x="2863" y="0"/>
                  </a:moveTo>
                  <a:cubicBezTo>
                    <a:pt x="2784" y="492"/>
                    <a:pt x="2652" y="975"/>
                    <a:pt x="2480" y="1441"/>
                  </a:cubicBezTo>
                  <a:cubicBezTo>
                    <a:pt x="2291" y="1959"/>
                    <a:pt x="2052" y="2457"/>
                    <a:pt x="1781" y="2937"/>
                  </a:cubicBezTo>
                  <a:cubicBezTo>
                    <a:pt x="1275" y="3822"/>
                    <a:pt x="662" y="4643"/>
                    <a:pt x="1" y="5419"/>
                  </a:cubicBezTo>
                  <a:lnTo>
                    <a:pt x="297" y="5582"/>
                  </a:lnTo>
                  <a:cubicBezTo>
                    <a:pt x="1058" y="4774"/>
                    <a:pt x="1732" y="3885"/>
                    <a:pt x="2266" y="2911"/>
                  </a:cubicBezTo>
                  <a:lnTo>
                    <a:pt x="2266" y="2908"/>
                  </a:lnTo>
                  <a:cubicBezTo>
                    <a:pt x="2448" y="2572"/>
                    <a:pt x="2614" y="2227"/>
                    <a:pt x="2754" y="1869"/>
                  </a:cubicBezTo>
                  <a:cubicBezTo>
                    <a:pt x="2896" y="1512"/>
                    <a:pt x="3014" y="1148"/>
                    <a:pt x="3100" y="773"/>
                  </a:cubicBezTo>
                  <a:cubicBezTo>
                    <a:pt x="3145" y="582"/>
                    <a:pt x="3183" y="390"/>
                    <a:pt x="3212" y="195"/>
                  </a:cubicBezTo>
                  <a:lnTo>
                    <a:pt x="3145" y="160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899962">
              <a:off x="490472" y="4460657"/>
              <a:ext cx="570192" cy="381374"/>
            </a:xfrm>
            <a:custGeom>
              <a:avLst/>
              <a:gdLst/>
              <a:ahLst/>
              <a:cxnLst/>
              <a:rect l="l" t="t" r="r" b="b"/>
              <a:pathLst>
                <a:path w="6103" h="4082" extrusionOk="0">
                  <a:moveTo>
                    <a:pt x="415" y="52"/>
                  </a:moveTo>
                  <a:cubicBezTo>
                    <a:pt x="412" y="52"/>
                    <a:pt x="410" y="53"/>
                    <a:pt x="406" y="55"/>
                  </a:cubicBezTo>
                  <a:cubicBezTo>
                    <a:pt x="409" y="54"/>
                    <a:pt x="412" y="53"/>
                    <a:pt x="415" y="52"/>
                  </a:cubicBezTo>
                  <a:close/>
                  <a:moveTo>
                    <a:pt x="5182" y="2079"/>
                  </a:moveTo>
                  <a:cubicBezTo>
                    <a:pt x="5182" y="2080"/>
                    <a:pt x="5182" y="2080"/>
                    <a:pt x="5183" y="2080"/>
                  </a:cubicBezTo>
                  <a:cubicBezTo>
                    <a:pt x="5182" y="2080"/>
                    <a:pt x="5182" y="2080"/>
                    <a:pt x="5182" y="2079"/>
                  </a:cubicBezTo>
                  <a:close/>
                  <a:moveTo>
                    <a:pt x="812" y="0"/>
                  </a:moveTo>
                  <a:cubicBezTo>
                    <a:pt x="786" y="0"/>
                    <a:pt x="764" y="0"/>
                    <a:pt x="738" y="3"/>
                  </a:cubicBezTo>
                  <a:lnTo>
                    <a:pt x="751" y="3"/>
                  </a:lnTo>
                  <a:cubicBezTo>
                    <a:pt x="687" y="3"/>
                    <a:pt x="620" y="10"/>
                    <a:pt x="553" y="23"/>
                  </a:cubicBezTo>
                  <a:cubicBezTo>
                    <a:pt x="508" y="28"/>
                    <a:pt x="460" y="37"/>
                    <a:pt x="415" y="52"/>
                  </a:cubicBezTo>
                  <a:lnTo>
                    <a:pt x="415" y="52"/>
                  </a:lnTo>
                  <a:cubicBezTo>
                    <a:pt x="416" y="52"/>
                    <a:pt x="417" y="52"/>
                    <a:pt x="419" y="52"/>
                  </a:cubicBezTo>
                  <a:cubicBezTo>
                    <a:pt x="384" y="61"/>
                    <a:pt x="348" y="71"/>
                    <a:pt x="316" y="86"/>
                  </a:cubicBezTo>
                  <a:cubicBezTo>
                    <a:pt x="288" y="99"/>
                    <a:pt x="259" y="112"/>
                    <a:pt x="233" y="128"/>
                  </a:cubicBezTo>
                  <a:cubicBezTo>
                    <a:pt x="214" y="141"/>
                    <a:pt x="192" y="154"/>
                    <a:pt x="173" y="170"/>
                  </a:cubicBezTo>
                  <a:cubicBezTo>
                    <a:pt x="157" y="182"/>
                    <a:pt x="144" y="195"/>
                    <a:pt x="127" y="211"/>
                  </a:cubicBezTo>
                  <a:cubicBezTo>
                    <a:pt x="112" y="227"/>
                    <a:pt x="96" y="243"/>
                    <a:pt x="86" y="259"/>
                  </a:cubicBezTo>
                  <a:cubicBezTo>
                    <a:pt x="74" y="278"/>
                    <a:pt x="61" y="297"/>
                    <a:pt x="51" y="316"/>
                  </a:cubicBezTo>
                  <a:cubicBezTo>
                    <a:pt x="42" y="332"/>
                    <a:pt x="35" y="348"/>
                    <a:pt x="29" y="365"/>
                  </a:cubicBezTo>
                  <a:cubicBezTo>
                    <a:pt x="25" y="381"/>
                    <a:pt x="19" y="393"/>
                    <a:pt x="16" y="409"/>
                  </a:cubicBezTo>
                  <a:lnTo>
                    <a:pt x="16" y="412"/>
                  </a:lnTo>
                  <a:lnTo>
                    <a:pt x="16" y="416"/>
                  </a:lnTo>
                  <a:cubicBezTo>
                    <a:pt x="9" y="441"/>
                    <a:pt x="3" y="470"/>
                    <a:pt x="3" y="499"/>
                  </a:cubicBezTo>
                  <a:cubicBezTo>
                    <a:pt x="0" y="515"/>
                    <a:pt x="0" y="531"/>
                    <a:pt x="0" y="546"/>
                  </a:cubicBezTo>
                  <a:cubicBezTo>
                    <a:pt x="3" y="592"/>
                    <a:pt x="6" y="636"/>
                    <a:pt x="16" y="681"/>
                  </a:cubicBezTo>
                  <a:cubicBezTo>
                    <a:pt x="22" y="716"/>
                    <a:pt x="29" y="748"/>
                    <a:pt x="39" y="783"/>
                  </a:cubicBezTo>
                  <a:cubicBezTo>
                    <a:pt x="61" y="853"/>
                    <a:pt x="89" y="924"/>
                    <a:pt x="121" y="994"/>
                  </a:cubicBezTo>
                  <a:cubicBezTo>
                    <a:pt x="150" y="1052"/>
                    <a:pt x="182" y="1109"/>
                    <a:pt x="217" y="1167"/>
                  </a:cubicBezTo>
                  <a:lnTo>
                    <a:pt x="214" y="1164"/>
                  </a:lnTo>
                  <a:lnTo>
                    <a:pt x="214" y="1164"/>
                  </a:lnTo>
                  <a:cubicBezTo>
                    <a:pt x="406" y="1473"/>
                    <a:pt x="652" y="1745"/>
                    <a:pt x="914" y="1997"/>
                  </a:cubicBezTo>
                  <a:lnTo>
                    <a:pt x="904" y="1988"/>
                  </a:lnTo>
                  <a:lnTo>
                    <a:pt x="904" y="1988"/>
                  </a:lnTo>
                  <a:cubicBezTo>
                    <a:pt x="1454" y="2506"/>
                    <a:pt x="2083" y="2934"/>
                    <a:pt x="2748" y="3288"/>
                  </a:cubicBezTo>
                  <a:cubicBezTo>
                    <a:pt x="2751" y="3292"/>
                    <a:pt x="2751" y="3292"/>
                    <a:pt x="2754" y="3292"/>
                  </a:cubicBezTo>
                  <a:cubicBezTo>
                    <a:pt x="3320" y="3592"/>
                    <a:pt x="3920" y="3844"/>
                    <a:pt x="4547" y="3991"/>
                  </a:cubicBezTo>
                  <a:lnTo>
                    <a:pt x="4544" y="3988"/>
                  </a:lnTo>
                  <a:lnTo>
                    <a:pt x="4544" y="3988"/>
                  </a:lnTo>
                  <a:cubicBezTo>
                    <a:pt x="4678" y="4020"/>
                    <a:pt x="4812" y="4046"/>
                    <a:pt x="4953" y="4062"/>
                  </a:cubicBezTo>
                  <a:cubicBezTo>
                    <a:pt x="5062" y="4075"/>
                    <a:pt x="5169" y="4082"/>
                    <a:pt x="5280" y="4082"/>
                  </a:cubicBezTo>
                  <a:cubicBezTo>
                    <a:pt x="5302" y="4082"/>
                    <a:pt x="5324" y="4081"/>
                    <a:pt x="5346" y="4081"/>
                  </a:cubicBezTo>
                  <a:lnTo>
                    <a:pt x="5336" y="4081"/>
                  </a:lnTo>
                  <a:cubicBezTo>
                    <a:pt x="5407" y="4078"/>
                    <a:pt x="5480" y="4074"/>
                    <a:pt x="5553" y="4062"/>
                  </a:cubicBezTo>
                  <a:cubicBezTo>
                    <a:pt x="5601" y="4052"/>
                    <a:pt x="5649" y="4042"/>
                    <a:pt x="5700" y="4029"/>
                  </a:cubicBezTo>
                  <a:lnTo>
                    <a:pt x="5703" y="4029"/>
                  </a:lnTo>
                  <a:cubicBezTo>
                    <a:pt x="5719" y="4023"/>
                    <a:pt x="5739" y="4016"/>
                    <a:pt x="5758" y="4010"/>
                  </a:cubicBezTo>
                  <a:cubicBezTo>
                    <a:pt x="5771" y="4004"/>
                    <a:pt x="5780" y="4001"/>
                    <a:pt x="5790" y="3994"/>
                  </a:cubicBezTo>
                  <a:cubicBezTo>
                    <a:pt x="5812" y="3985"/>
                    <a:pt x="5834" y="3975"/>
                    <a:pt x="5854" y="3966"/>
                  </a:cubicBezTo>
                  <a:cubicBezTo>
                    <a:pt x="5864" y="3959"/>
                    <a:pt x="5873" y="3953"/>
                    <a:pt x="5879" y="3950"/>
                  </a:cubicBezTo>
                  <a:cubicBezTo>
                    <a:pt x="5886" y="3947"/>
                    <a:pt x="5892" y="3940"/>
                    <a:pt x="5898" y="3937"/>
                  </a:cubicBezTo>
                  <a:cubicBezTo>
                    <a:pt x="5908" y="3930"/>
                    <a:pt x="5917" y="3924"/>
                    <a:pt x="5927" y="3917"/>
                  </a:cubicBezTo>
                  <a:lnTo>
                    <a:pt x="5936" y="3908"/>
                  </a:lnTo>
                  <a:cubicBezTo>
                    <a:pt x="5946" y="3898"/>
                    <a:pt x="5956" y="3892"/>
                    <a:pt x="5966" y="3886"/>
                  </a:cubicBezTo>
                  <a:cubicBezTo>
                    <a:pt x="5969" y="3882"/>
                    <a:pt x="5969" y="3879"/>
                    <a:pt x="5972" y="3876"/>
                  </a:cubicBezTo>
                  <a:lnTo>
                    <a:pt x="5975" y="3876"/>
                  </a:lnTo>
                  <a:cubicBezTo>
                    <a:pt x="5975" y="3873"/>
                    <a:pt x="5979" y="3873"/>
                    <a:pt x="5979" y="3870"/>
                  </a:cubicBezTo>
                  <a:cubicBezTo>
                    <a:pt x="5985" y="3863"/>
                    <a:pt x="5988" y="3860"/>
                    <a:pt x="5994" y="3854"/>
                  </a:cubicBezTo>
                  <a:cubicBezTo>
                    <a:pt x="6001" y="3844"/>
                    <a:pt x="6007" y="3838"/>
                    <a:pt x="6013" y="3828"/>
                  </a:cubicBezTo>
                  <a:cubicBezTo>
                    <a:pt x="6017" y="3825"/>
                    <a:pt x="6023" y="3819"/>
                    <a:pt x="6026" y="3809"/>
                  </a:cubicBezTo>
                  <a:cubicBezTo>
                    <a:pt x="6036" y="3796"/>
                    <a:pt x="6042" y="3783"/>
                    <a:pt x="6051" y="3771"/>
                  </a:cubicBezTo>
                  <a:lnTo>
                    <a:pt x="6051" y="3767"/>
                  </a:lnTo>
                  <a:cubicBezTo>
                    <a:pt x="6061" y="3748"/>
                    <a:pt x="6071" y="3726"/>
                    <a:pt x="6078" y="3703"/>
                  </a:cubicBezTo>
                  <a:lnTo>
                    <a:pt x="6087" y="3671"/>
                  </a:lnTo>
                  <a:cubicBezTo>
                    <a:pt x="6094" y="3646"/>
                    <a:pt x="6100" y="3621"/>
                    <a:pt x="6100" y="3595"/>
                  </a:cubicBezTo>
                  <a:cubicBezTo>
                    <a:pt x="6103" y="3569"/>
                    <a:pt x="6103" y="3544"/>
                    <a:pt x="6103" y="3518"/>
                  </a:cubicBezTo>
                  <a:cubicBezTo>
                    <a:pt x="6103" y="3506"/>
                    <a:pt x="6100" y="3496"/>
                    <a:pt x="6100" y="3483"/>
                  </a:cubicBezTo>
                  <a:cubicBezTo>
                    <a:pt x="6097" y="3457"/>
                    <a:pt x="6097" y="3432"/>
                    <a:pt x="6090" y="3407"/>
                  </a:cubicBezTo>
                  <a:lnTo>
                    <a:pt x="6090" y="3400"/>
                  </a:lnTo>
                  <a:cubicBezTo>
                    <a:pt x="6090" y="3400"/>
                    <a:pt x="6090" y="3397"/>
                    <a:pt x="6087" y="3397"/>
                  </a:cubicBezTo>
                  <a:cubicBezTo>
                    <a:pt x="6081" y="3365"/>
                    <a:pt x="6074" y="3339"/>
                    <a:pt x="6068" y="3311"/>
                  </a:cubicBezTo>
                  <a:lnTo>
                    <a:pt x="6061" y="3292"/>
                  </a:lnTo>
                  <a:cubicBezTo>
                    <a:pt x="6039" y="3224"/>
                    <a:pt x="6013" y="3154"/>
                    <a:pt x="5982" y="3090"/>
                  </a:cubicBezTo>
                  <a:cubicBezTo>
                    <a:pt x="5975" y="3077"/>
                    <a:pt x="5969" y="3065"/>
                    <a:pt x="5959" y="3049"/>
                  </a:cubicBezTo>
                  <a:cubicBezTo>
                    <a:pt x="5949" y="3029"/>
                    <a:pt x="5936" y="3007"/>
                    <a:pt x="5927" y="2985"/>
                  </a:cubicBezTo>
                  <a:cubicBezTo>
                    <a:pt x="5914" y="2966"/>
                    <a:pt x="5902" y="2943"/>
                    <a:pt x="5892" y="2921"/>
                  </a:cubicBezTo>
                  <a:cubicBezTo>
                    <a:pt x="5838" y="2835"/>
                    <a:pt x="5780" y="2751"/>
                    <a:pt x="5719" y="2671"/>
                  </a:cubicBezTo>
                  <a:cubicBezTo>
                    <a:pt x="5716" y="2668"/>
                    <a:pt x="5713" y="2665"/>
                    <a:pt x="5710" y="2662"/>
                  </a:cubicBezTo>
                  <a:lnTo>
                    <a:pt x="5703" y="2652"/>
                  </a:lnTo>
                  <a:cubicBezTo>
                    <a:pt x="5611" y="2528"/>
                    <a:pt x="5509" y="2413"/>
                    <a:pt x="5403" y="2301"/>
                  </a:cubicBezTo>
                  <a:lnTo>
                    <a:pt x="5400" y="2298"/>
                  </a:lnTo>
                  <a:cubicBezTo>
                    <a:pt x="5393" y="2291"/>
                    <a:pt x="5387" y="2282"/>
                    <a:pt x="5377" y="2276"/>
                  </a:cubicBezTo>
                  <a:lnTo>
                    <a:pt x="5377" y="2272"/>
                  </a:lnTo>
                  <a:cubicBezTo>
                    <a:pt x="5314" y="2208"/>
                    <a:pt x="5250" y="2144"/>
                    <a:pt x="5183" y="2084"/>
                  </a:cubicBezTo>
                  <a:lnTo>
                    <a:pt x="5186" y="2084"/>
                  </a:lnTo>
                  <a:cubicBezTo>
                    <a:pt x="5184" y="2082"/>
                    <a:pt x="5183" y="2081"/>
                    <a:pt x="5181" y="2079"/>
                  </a:cubicBezTo>
                  <a:lnTo>
                    <a:pt x="5181" y="2079"/>
                  </a:lnTo>
                  <a:cubicBezTo>
                    <a:pt x="5182" y="2079"/>
                    <a:pt x="5182" y="2079"/>
                    <a:pt x="5182" y="2079"/>
                  </a:cubicBezTo>
                  <a:lnTo>
                    <a:pt x="5182" y="2079"/>
                  </a:lnTo>
                  <a:cubicBezTo>
                    <a:pt x="5182" y="2079"/>
                    <a:pt x="5181" y="2079"/>
                    <a:pt x="5181" y="2079"/>
                  </a:cubicBezTo>
                  <a:lnTo>
                    <a:pt x="5181" y="2079"/>
                  </a:lnTo>
                  <a:cubicBezTo>
                    <a:pt x="5180" y="2077"/>
                    <a:pt x="5178" y="2075"/>
                    <a:pt x="5176" y="2074"/>
                  </a:cubicBezTo>
                  <a:lnTo>
                    <a:pt x="5176" y="2074"/>
                  </a:lnTo>
                  <a:cubicBezTo>
                    <a:pt x="5176" y="2074"/>
                    <a:pt x="5176" y="2074"/>
                    <a:pt x="5176" y="2074"/>
                  </a:cubicBezTo>
                  <a:lnTo>
                    <a:pt x="5176" y="2074"/>
                  </a:lnTo>
                  <a:cubicBezTo>
                    <a:pt x="4632" y="1566"/>
                    <a:pt x="4011" y="1146"/>
                    <a:pt x="3355" y="792"/>
                  </a:cubicBezTo>
                  <a:lnTo>
                    <a:pt x="3352" y="792"/>
                  </a:lnTo>
                  <a:lnTo>
                    <a:pt x="3348" y="789"/>
                  </a:lnTo>
                  <a:cubicBezTo>
                    <a:pt x="3345" y="789"/>
                    <a:pt x="3342" y="786"/>
                    <a:pt x="3342" y="786"/>
                  </a:cubicBezTo>
                  <a:lnTo>
                    <a:pt x="3342" y="786"/>
                  </a:lnTo>
                  <a:lnTo>
                    <a:pt x="3355" y="792"/>
                  </a:lnTo>
                  <a:cubicBezTo>
                    <a:pt x="3265" y="748"/>
                    <a:pt x="3180" y="704"/>
                    <a:pt x="3090" y="658"/>
                  </a:cubicBezTo>
                  <a:cubicBezTo>
                    <a:pt x="2953" y="592"/>
                    <a:pt x="2811" y="524"/>
                    <a:pt x="2668" y="463"/>
                  </a:cubicBezTo>
                  <a:cubicBezTo>
                    <a:pt x="2665" y="463"/>
                    <a:pt x="2665" y="460"/>
                    <a:pt x="2662" y="460"/>
                  </a:cubicBezTo>
                  <a:cubicBezTo>
                    <a:pt x="2310" y="310"/>
                    <a:pt x="1949" y="186"/>
                    <a:pt x="1575" y="96"/>
                  </a:cubicBezTo>
                  <a:lnTo>
                    <a:pt x="1575" y="96"/>
                  </a:lnTo>
                  <a:lnTo>
                    <a:pt x="1578" y="99"/>
                  </a:lnTo>
                  <a:cubicBezTo>
                    <a:pt x="1326" y="42"/>
                    <a:pt x="1071" y="0"/>
                    <a:pt x="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899962">
              <a:off x="462251" y="457771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899962">
              <a:off x="462096" y="4578442"/>
              <a:ext cx="93" cy="37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899962">
              <a:off x="1088019" y="4734547"/>
              <a:ext cx="93" cy="37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899962">
              <a:off x="1088055" y="473482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899962">
              <a:off x="1083670" y="474625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 rot="-899962">
              <a:off x="1083394" y="4746287"/>
              <a:ext cx="374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 rot="-899962">
              <a:off x="1062638" y="4766646"/>
              <a:ext cx="374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 rot="-899962">
              <a:off x="1062643" y="476668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 rot="-899962">
              <a:off x="1062643" y="476668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 rot="-899962">
              <a:off x="996151" y="4467899"/>
              <a:ext cx="302801" cy="520675"/>
            </a:xfrm>
            <a:custGeom>
              <a:avLst/>
              <a:gdLst/>
              <a:ahLst/>
              <a:cxnLst/>
              <a:rect l="l" t="t" r="r" b="b"/>
              <a:pathLst>
                <a:path w="3241" h="5573" extrusionOk="0">
                  <a:moveTo>
                    <a:pt x="2898" y="0"/>
                  </a:moveTo>
                  <a:cubicBezTo>
                    <a:pt x="2885" y="38"/>
                    <a:pt x="2873" y="80"/>
                    <a:pt x="2860" y="122"/>
                  </a:cubicBezTo>
                  <a:cubicBezTo>
                    <a:pt x="2544" y="1176"/>
                    <a:pt x="2145" y="2215"/>
                    <a:pt x="1611" y="3179"/>
                  </a:cubicBezTo>
                  <a:cubicBezTo>
                    <a:pt x="1343" y="3662"/>
                    <a:pt x="1042" y="4129"/>
                    <a:pt x="707" y="4566"/>
                  </a:cubicBezTo>
                  <a:cubicBezTo>
                    <a:pt x="537" y="4790"/>
                    <a:pt x="355" y="5007"/>
                    <a:pt x="167" y="5218"/>
                  </a:cubicBezTo>
                  <a:cubicBezTo>
                    <a:pt x="112" y="5279"/>
                    <a:pt x="58" y="5340"/>
                    <a:pt x="1" y="5397"/>
                  </a:cubicBezTo>
                  <a:cubicBezTo>
                    <a:pt x="106" y="5455"/>
                    <a:pt x="208" y="5512"/>
                    <a:pt x="313" y="5573"/>
                  </a:cubicBezTo>
                  <a:cubicBezTo>
                    <a:pt x="352" y="5531"/>
                    <a:pt x="387" y="5493"/>
                    <a:pt x="425" y="5455"/>
                  </a:cubicBezTo>
                  <a:lnTo>
                    <a:pt x="425" y="5455"/>
                  </a:lnTo>
                  <a:lnTo>
                    <a:pt x="416" y="5464"/>
                  </a:lnTo>
                  <a:cubicBezTo>
                    <a:pt x="757" y="5110"/>
                    <a:pt x="1077" y="4732"/>
                    <a:pt x="1365" y="4333"/>
                  </a:cubicBezTo>
                  <a:cubicBezTo>
                    <a:pt x="1646" y="3943"/>
                    <a:pt x="1902" y="3538"/>
                    <a:pt x="2132" y="3119"/>
                  </a:cubicBezTo>
                  <a:lnTo>
                    <a:pt x="2132" y="3122"/>
                  </a:lnTo>
                  <a:cubicBezTo>
                    <a:pt x="2372" y="2675"/>
                    <a:pt x="2586" y="2215"/>
                    <a:pt x="2767" y="1742"/>
                  </a:cubicBezTo>
                  <a:cubicBezTo>
                    <a:pt x="2947" y="1275"/>
                    <a:pt x="3096" y="796"/>
                    <a:pt x="3211" y="307"/>
                  </a:cubicBezTo>
                  <a:lnTo>
                    <a:pt x="3211" y="310"/>
                  </a:lnTo>
                  <a:cubicBezTo>
                    <a:pt x="3221" y="268"/>
                    <a:pt x="3231" y="230"/>
                    <a:pt x="3240" y="192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6282323" y="3081307"/>
            <a:ext cx="267475" cy="259632"/>
          </a:xfrm>
          <a:custGeom>
            <a:avLst/>
            <a:gdLst/>
            <a:ahLst/>
            <a:cxnLst/>
            <a:rect l="l" t="t" r="r" b="b"/>
            <a:pathLst>
              <a:path w="4024" h="3906" extrusionOk="0">
                <a:moveTo>
                  <a:pt x="2780" y="1"/>
                </a:moveTo>
                <a:cubicBezTo>
                  <a:pt x="2748" y="1"/>
                  <a:pt x="2720" y="4"/>
                  <a:pt x="2688" y="14"/>
                </a:cubicBezTo>
                <a:cubicBezTo>
                  <a:pt x="2649" y="23"/>
                  <a:pt x="2614" y="39"/>
                  <a:pt x="2570" y="62"/>
                </a:cubicBezTo>
                <a:cubicBezTo>
                  <a:pt x="2477" y="113"/>
                  <a:pt x="2400" y="183"/>
                  <a:pt x="2333" y="244"/>
                </a:cubicBezTo>
                <a:cubicBezTo>
                  <a:pt x="2263" y="308"/>
                  <a:pt x="2189" y="387"/>
                  <a:pt x="2103" y="487"/>
                </a:cubicBezTo>
                <a:cubicBezTo>
                  <a:pt x="2033" y="570"/>
                  <a:pt x="1966" y="653"/>
                  <a:pt x="1899" y="739"/>
                </a:cubicBezTo>
                <a:lnTo>
                  <a:pt x="1841" y="813"/>
                </a:lnTo>
                <a:lnTo>
                  <a:pt x="1822" y="800"/>
                </a:lnTo>
                <a:cubicBezTo>
                  <a:pt x="1739" y="752"/>
                  <a:pt x="1652" y="710"/>
                  <a:pt x="1570" y="669"/>
                </a:cubicBezTo>
                <a:cubicBezTo>
                  <a:pt x="1435" y="602"/>
                  <a:pt x="1279" y="529"/>
                  <a:pt x="1106" y="468"/>
                </a:cubicBezTo>
                <a:cubicBezTo>
                  <a:pt x="1023" y="439"/>
                  <a:pt x="924" y="407"/>
                  <a:pt x="825" y="387"/>
                </a:cubicBezTo>
                <a:cubicBezTo>
                  <a:pt x="787" y="381"/>
                  <a:pt x="739" y="375"/>
                  <a:pt x="688" y="375"/>
                </a:cubicBezTo>
                <a:cubicBezTo>
                  <a:pt x="649" y="375"/>
                  <a:pt x="614" y="378"/>
                  <a:pt x="579" y="387"/>
                </a:cubicBezTo>
                <a:cubicBezTo>
                  <a:pt x="505" y="404"/>
                  <a:pt x="445" y="452"/>
                  <a:pt x="416" y="516"/>
                </a:cubicBezTo>
                <a:cubicBezTo>
                  <a:pt x="384" y="583"/>
                  <a:pt x="378" y="666"/>
                  <a:pt x="390" y="756"/>
                </a:cubicBezTo>
                <a:cubicBezTo>
                  <a:pt x="432" y="976"/>
                  <a:pt x="534" y="1180"/>
                  <a:pt x="627" y="1356"/>
                </a:cubicBezTo>
                <a:cubicBezTo>
                  <a:pt x="675" y="1446"/>
                  <a:pt x="726" y="1535"/>
                  <a:pt x="777" y="1621"/>
                </a:cubicBezTo>
                <a:lnTo>
                  <a:pt x="806" y="1676"/>
                </a:lnTo>
                <a:cubicBezTo>
                  <a:pt x="822" y="1698"/>
                  <a:pt x="835" y="1723"/>
                  <a:pt x="850" y="1746"/>
                </a:cubicBezTo>
                <a:cubicBezTo>
                  <a:pt x="761" y="1806"/>
                  <a:pt x="682" y="1868"/>
                  <a:pt x="608" y="1925"/>
                </a:cubicBezTo>
                <a:cubicBezTo>
                  <a:pt x="474" y="2033"/>
                  <a:pt x="368" y="2126"/>
                  <a:pt x="272" y="2219"/>
                </a:cubicBezTo>
                <a:cubicBezTo>
                  <a:pt x="234" y="2260"/>
                  <a:pt x="186" y="2312"/>
                  <a:pt x="141" y="2366"/>
                </a:cubicBezTo>
                <a:cubicBezTo>
                  <a:pt x="113" y="2404"/>
                  <a:pt x="77" y="2452"/>
                  <a:pt x="52" y="2503"/>
                </a:cubicBezTo>
                <a:cubicBezTo>
                  <a:pt x="14" y="2577"/>
                  <a:pt x="1" y="2637"/>
                  <a:pt x="14" y="2692"/>
                </a:cubicBezTo>
                <a:cubicBezTo>
                  <a:pt x="23" y="2730"/>
                  <a:pt x="39" y="2765"/>
                  <a:pt x="61" y="2791"/>
                </a:cubicBezTo>
                <a:cubicBezTo>
                  <a:pt x="83" y="2816"/>
                  <a:pt x="106" y="2835"/>
                  <a:pt x="138" y="2851"/>
                </a:cubicBezTo>
                <a:cubicBezTo>
                  <a:pt x="208" y="2890"/>
                  <a:pt x="279" y="2903"/>
                  <a:pt x="381" y="2906"/>
                </a:cubicBezTo>
                <a:cubicBezTo>
                  <a:pt x="474" y="2906"/>
                  <a:pt x="550" y="2896"/>
                  <a:pt x="649" y="2880"/>
                </a:cubicBezTo>
                <a:cubicBezTo>
                  <a:pt x="831" y="2845"/>
                  <a:pt x="1020" y="2794"/>
                  <a:pt x="1244" y="2720"/>
                </a:cubicBezTo>
                <a:cubicBezTo>
                  <a:pt x="1320" y="2695"/>
                  <a:pt x="1400" y="2666"/>
                  <a:pt x="1477" y="2637"/>
                </a:cubicBezTo>
                <a:lnTo>
                  <a:pt x="1506" y="2627"/>
                </a:lnTo>
                <a:lnTo>
                  <a:pt x="1528" y="2618"/>
                </a:lnTo>
                <a:lnTo>
                  <a:pt x="1528" y="2704"/>
                </a:lnTo>
                <a:lnTo>
                  <a:pt x="1531" y="2749"/>
                </a:lnTo>
                <a:cubicBezTo>
                  <a:pt x="1534" y="2829"/>
                  <a:pt x="1540" y="2906"/>
                  <a:pt x="1547" y="2983"/>
                </a:cubicBezTo>
                <a:cubicBezTo>
                  <a:pt x="1557" y="3065"/>
                  <a:pt x="1566" y="3177"/>
                  <a:pt x="1589" y="3289"/>
                </a:cubicBezTo>
                <a:cubicBezTo>
                  <a:pt x="1608" y="3401"/>
                  <a:pt x="1630" y="3493"/>
                  <a:pt x="1659" y="3570"/>
                </a:cubicBezTo>
                <a:cubicBezTo>
                  <a:pt x="1698" y="3673"/>
                  <a:pt x="1739" y="3746"/>
                  <a:pt x="1793" y="3807"/>
                </a:cubicBezTo>
                <a:cubicBezTo>
                  <a:pt x="1816" y="3829"/>
                  <a:pt x="1841" y="3851"/>
                  <a:pt x="1873" y="3867"/>
                </a:cubicBezTo>
                <a:lnTo>
                  <a:pt x="1892" y="3877"/>
                </a:lnTo>
                <a:cubicBezTo>
                  <a:pt x="1928" y="3893"/>
                  <a:pt x="1966" y="3903"/>
                  <a:pt x="2014" y="3906"/>
                </a:cubicBezTo>
                <a:cubicBezTo>
                  <a:pt x="2158" y="3906"/>
                  <a:pt x="2279" y="3804"/>
                  <a:pt x="2388" y="3599"/>
                </a:cubicBezTo>
                <a:cubicBezTo>
                  <a:pt x="2432" y="3516"/>
                  <a:pt x="2471" y="3423"/>
                  <a:pt x="2509" y="3312"/>
                </a:cubicBezTo>
                <a:cubicBezTo>
                  <a:pt x="2544" y="3206"/>
                  <a:pt x="2576" y="3098"/>
                  <a:pt x="2602" y="2986"/>
                </a:cubicBezTo>
                <a:cubicBezTo>
                  <a:pt x="2627" y="2890"/>
                  <a:pt x="2646" y="2797"/>
                  <a:pt x="2665" y="2701"/>
                </a:cubicBezTo>
                <a:cubicBezTo>
                  <a:pt x="2758" y="2701"/>
                  <a:pt x="2863" y="2692"/>
                  <a:pt x="2985" y="2676"/>
                </a:cubicBezTo>
                <a:cubicBezTo>
                  <a:pt x="3180" y="2654"/>
                  <a:pt x="3333" y="2627"/>
                  <a:pt x="3464" y="2596"/>
                </a:cubicBezTo>
                <a:cubicBezTo>
                  <a:pt x="3547" y="2577"/>
                  <a:pt x="3656" y="2548"/>
                  <a:pt x="3752" y="2500"/>
                </a:cubicBezTo>
                <a:cubicBezTo>
                  <a:pt x="3800" y="2477"/>
                  <a:pt x="3841" y="2458"/>
                  <a:pt x="3879" y="2430"/>
                </a:cubicBezTo>
                <a:cubicBezTo>
                  <a:pt x="3908" y="2410"/>
                  <a:pt x="3941" y="2385"/>
                  <a:pt x="3963" y="2350"/>
                </a:cubicBezTo>
                <a:cubicBezTo>
                  <a:pt x="3988" y="2318"/>
                  <a:pt x="4010" y="2282"/>
                  <a:pt x="4017" y="2238"/>
                </a:cubicBezTo>
                <a:cubicBezTo>
                  <a:pt x="4023" y="2197"/>
                  <a:pt x="4023" y="2158"/>
                  <a:pt x="4010" y="2120"/>
                </a:cubicBezTo>
                <a:cubicBezTo>
                  <a:pt x="3994" y="2055"/>
                  <a:pt x="3950" y="1989"/>
                  <a:pt x="3876" y="1921"/>
                </a:cubicBezTo>
                <a:cubicBezTo>
                  <a:pt x="3813" y="1864"/>
                  <a:pt x="3736" y="1810"/>
                  <a:pt x="3637" y="1756"/>
                </a:cubicBezTo>
                <a:lnTo>
                  <a:pt x="3611" y="1739"/>
                </a:lnTo>
                <a:cubicBezTo>
                  <a:pt x="3538" y="1701"/>
                  <a:pt x="3454" y="1660"/>
                  <a:pt x="3352" y="1614"/>
                </a:cubicBezTo>
                <a:cubicBezTo>
                  <a:pt x="3279" y="1580"/>
                  <a:pt x="3199" y="1548"/>
                  <a:pt x="3112" y="1512"/>
                </a:cubicBezTo>
                <a:lnTo>
                  <a:pt x="3084" y="1499"/>
                </a:lnTo>
                <a:lnTo>
                  <a:pt x="2918" y="1433"/>
                </a:lnTo>
                <a:lnTo>
                  <a:pt x="2934" y="1384"/>
                </a:lnTo>
                <a:lnTo>
                  <a:pt x="2953" y="1315"/>
                </a:lnTo>
                <a:lnTo>
                  <a:pt x="2982" y="1200"/>
                </a:lnTo>
                <a:lnTo>
                  <a:pt x="2988" y="1177"/>
                </a:lnTo>
                <a:cubicBezTo>
                  <a:pt x="3043" y="963"/>
                  <a:pt x="3078" y="781"/>
                  <a:pt x="3093" y="595"/>
                </a:cubicBezTo>
                <a:cubicBezTo>
                  <a:pt x="3097" y="526"/>
                  <a:pt x="3103" y="423"/>
                  <a:pt x="3090" y="327"/>
                </a:cubicBezTo>
                <a:cubicBezTo>
                  <a:pt x="3078" y="257"/>
                  <a:pt x="3059" y="177"/>
                  <a:pt x="3010" y="113"/>
                </a:cubicBezTo>
                <a:cubicBezTo>
                  <a:pt x="2985" y="81"/>
                  <a:pt x="2953" y="52"/>
                  <a:pt x="2918" y="33"/>
                </a:cubicBezTo>
                <a:cubicBezTo>
                  <a:pt x="2886" y="17"/>
                  <a:pt x="2854" y="4"/>
                  <a:pt x="2822" y="1"/>
                </a:cubicBez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Chicken Quiche" panose="02000600000000000000" pitchFamily="2" charset="0"/>
              </a:rPr>
              <a:t>ACCiones 100%</a:t>
            </a:r>
            <a:endParaRPr dirty="0">
              <a:latin typeface="Chicken Quiche" panose="020006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3F293F-CCF9-46A7-9511-0A66A2D9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34522"/>
              </p:ext>
            </p:extLst>
          </p:nvPr>
        </p:nvGraphicFramePr>
        <p:xfrm>
          <a:off x="513775" y="1766898"/>
          <a:ext cx="6530976" cy="996189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769038">
                  <a:extLst>
                    <a:ext uri="{9D8B030D-6E8A-4147-A177-3AD203B41FA5}">
                      <a16:colId xmlns:a16="http://schemas.microsoft.com/office/drawing/2014/main" val="1788276065"/>
                    </a:ext>
                  </a:extLst>
                </a:gridCol>
                <a:gridCol w="761938">
                  <a:extLst>
                    <a:ext uri="{9D8B030D-6E8A-4147-A177-3AD203B41FA5}">
                      <a16:colId xmlns:a16="http://schemas.microsoft.com/office/drawing/2014/main" val="1882380945"/>
                    </a:ext>
                  </a:extLst>
                </a:gridCol>
              </a:tblGrid>
              <a:tr h="125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Tener un respaldo de la documentación que se entrega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981450684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</a:rPr>
                        <a:t>Calendarización de actividades y trabajo administrativo</a:t>
                      </a:r>
                      <a:endParaRPr lang="es-MX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2899142156"/>
                  </a:ext>
                </a:extLst>
              </a:tr>
              <a:tr h="256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Subir evaluaciones de alumnos en tiempo y forma así como el llenado  de  peso, talla y estatura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1524693586"/>
                  </a:ext>
                </a:extLst>
              </a:tr>
              <a:tr h="328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 Captura de resultados de Diagnóstico y evaluaciones de Excel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37300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9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27"/>
          <p:cNvGrpSpPr/>
          <p:nvPr/>
        </p:nvGrpSpPr>
        <p:grpSpPr>
          <a:xfrm>
            <a:off x="506775" y="801938"/>
            <a:ext cx="3875232" cy="3200616"/>
            <a:chOff x="3169950" y="296588"/>
            <a:chExt cx="3875232" cy="3200616"/>
          </a:xfrm>
        </p:grpSpPr>
        <p:sp>
          <p:nvSpPr>
            <p:cNvPr id="485" name="Google Shape;485;p27"/>
            <p:cNvSpPr/>
            <p:nvPr/>
          </p:nvSpPr>
          <p:spPr>
            <a:xfrm flipH="1">
              <a:off x="3169950" y="296588"/>
              <a:ext cx="3875232" cy="3200616"/>
            </a:xfrm>
            <a:custGeom>
              <a:avLst/>
              <a:gdLst/>
              <a:ahLst/>
              <a:cxnLst/>
              <a:rect l="l" t="t" r="r" b="b"/>
              <a:pathLst>
                <a:path w="17481" h="14438" extrusionOk="0">
                  <a:moveTo>
                    <a:pt x="9627" y="1"/>
                  </a:moveTo>
                  <a:cubicBezTo>
                    <a:pt x="9318" y="1"/>
                    <a:pt x="9008" y="6"/>
                    <a:pt x="8691" y="15"/>
                  </a:cubicBezTo>
                  <a:cubicBezTo>
                    <a:pt x="8517" y="21"/>
                    <a:pt x="8347" y="28"/>
                    <a:pt x="8173" y="34"/>
                  </a:cubicBezTo>
                  <a:cubicBezTo>
                    <a:pt x="8012" y="43"/>
                    <a:pt x="7851" y="50"/>
                    <a:pt x="7684" y="60"/>
                  </a:cubicBezTo>
                  <a:cubicBezTo>
                    <a:pt x="7526" y="60"/>
                    <a:pt x="7369" y="63"/>
                    <a:pt x="7211" y="67"/>
                  </a:cubicBezTo>
                  <a:cubicBezTo>
                    <a:pt x="7024" y="73"/>
                    <a:pt x="6825" y="82"/>
                    <a:pt x="6615" y="95"/>
                  </a:cubicBezTo>
                  <a:cubicBezTo>
                    <a:pt x="6126" y="111"/>
                    <a:pt x="5637" y="144"/>
                    <a:pt x="5164" y="192"/>
                  </a:cubicBezTo>
                  <a:cubicBezTo>
                    <a:pt x="4858" y="211"/>
                    <a:pt x="4503" y="237"/>
                    <a:pt x="4144" y="291"/>
                  </a:cubicBezTo>
                  <a:lnTo>
                    <a:pt x="4124" y="295"/>
                  </a:lnTo>
                  <a:lnTo>
                    <a:pt x="4105" y="298"/>
                  </a:lnTo>
                  <a:cubicBezTo>
                    <a:pt x="3645" y="346"/>
                    <a:pt x="3274" y="404"/>
                    <a:pt x="2933" y="478"/>
                  </a:cubicBezTo>
                  <a:cubicBezTo>
                    <a:pt x="2511" y="575"/>
                    <a:pt x="2164" y="688"/>
                    <a:pt x="1868" y="826"/>
                  </a:cubicBezTo>
                  <a:cubicBezTo>
                    <a:pt x="1520" y="987"/>
                    <a:pt x="1227" y="1180"/>
                    <a:pt x="999" y="1405"/>
                  </a:cubicBezTo>
                  <a:cubicBezTo>
                    <a:pt x="864" y="1534"/>
                    <a:pt x="745" y="1685"/>
                    <a:pt x="638" y="1846"/>
                  </a:cubicBezTo>
                  <a:cubicBezTo>
                    <a:pt x="519" y="2030"/>
                    <a:pt x="423" y="2210"/>
                    <a:pt x="348" y="2396"/>
                  </a:cubicBezTo>
                  <a:cubicBezTo>
                    <a:pt x="53" y="3118"/>
                    <a:pt x="1" y="3874"/>
                    <a:pt x="11" y="4785"/>
                  </a:cubicBezTo>
                  <a:cubicBezTo>
                    <a:pt x="17" y="5306"/>
                    <a:pt x="30" y="5924"/>
                    <a:pt x="69" y="6552"/>
                  </a:cubicBezTo>
                  <a:cubicBezTo>
                    <a:pt x="120" y="7292"/>
                    <a:pt x="197" y="7903"/>
                    <a:pt x="313" y="8477"/>
                  </a:cubicBezTo>
                  <a:cubicBezTo>
                    <a:pt x="381" y="8815"/>
                    <a:pt x="461" y="9124"/>
                    <a:pt x="561" y="9429"/>
                  </a:cubicBezTo>
                  <a:cubicBezTo>
                    <a:pt x="671" y="9770"/>
                    <a:pt x="786" y="10063"/>
                    <a:pt x="918" y="10327"/>
                  </a:cubicBezTo>
                  <a:cubicBezTo>
                    <a:pt x="1220" y="10942"/>
                    <a:pt x="1604" y="11434"/>
                    <a:pt x="2055" y="11792"/>
                  </a:cubicBezTo>
                  <a:cubicBezTo>
                    <a:pt x="2196" y="11905"/>
                    <a:pt x="2328" y="11994"/>
                    <a:pt x="2450" y="12069"/>
                  </a:cubicBezTo>
                  <a:cubicBezTo>
                    <a:pt x="2589" y="12152"/>
                    <a:pt x="2743" y="12233"/>
                    <a:pt x="2920" y="12306"/>
                  </a:cubicBezTo>
                  <a:cubicBezTo>
                    <a:pt x="3274" y="12465"/>
                    <a:pt x="3680" y="12587"/>
                    <a:pt x="4121" y="12680"/>
                  </a:cubicBezTo>
                  <a:cubicBezTo>
                    <a:pt x="4877" y="12835"/>
                    <a:pt x="5717" y="12909"/>
                    <a:pt x="6847" y="12921"/>
                  </a:cubicBezTo>
                  <a:cubicBezTo>
                    <a:pt x="7104" y="12921"/>
                    <a:pt x="7388" y="12921"/>
                    <a:pt x="7761" y="12915"/>
                  </a:cubicBezTo>
                  <a:lnTo>
                    <a:pt x="7767" y="12934"/>
                  </a:lnTo>
                  <a:cubicBezTo>
                    <a:pt x="7964" y="12918"/>
                    <a:pt x="8167" y="12909"/>
                    <a:pt x="8370" y="12899"/>
                  </a:cubicBezTo>
                  <a:lnTo>
                    <a:pt x="8370" y="12899"/>
                  </a:lnTo>
                  <a:cubicBezTo>
                    <a:pt x="8318" y="12951"/>
                    <a:pt x="8269" y="13009"/>
                    <a:pt x="8215" y="13057"/>
                  </a:cubicBezTo>
                  <a:cubicBezTo>
                    <a:pt x="8115" y="13150"/>
                    <a:pt x="7996" y="13233"/>
                    <a:pt x="7864" y="13308"/>
                  </a:cubicBezTo>
                  <a:cubicBezTo>
                    <a:pt x="7713" y="13388"/>
                    <a:pt x="7542" y="13456"/>
                    <a:pt x="7362" y="13508"/>
                  </a:cubicBezTo>
                  <a:cubicBezTo>
                    <a:pt x="7137" y="13569"/>
                    <a:pt x="6892" y="13607"/>
                    <a:pt x="6615" y="13620"/>
                  </a:cubicBezTo>
                  <a:cubicBezTo>
                    <a:pt x="6564" y="13624"/>
                    <a:pt x="6516" y="13665"/>
                    <a:pt x="6496" y="13704"/>
                  </a:cubicBezTo>
                  <a:cubicBezTo>
                    <a:pt x="6473" y="13759"/>
                    <a:pt x="6496" y="13823"/>
                    <a:pt x="6551" y="13855"/>
                  </a:cubicBezTo>
                  <a:cubicBezTo>
                    <a:pt x="6779" y="13987"/>
                    <a:pt x="7027" y="14096"/>
                    <a:pt x="7284" y="14184"/>
                  </a:cubicBezTo>
                  <a:cubicBezTo>
                    <a:pt x="7555" y="14270"/>
                    <a:pt x="7841" y="14334"/>
                    <a:pt x="8167" y="14380"/>
                  </a:cubicBezTo>
                  <a:cubicBezTo>
                    <a:pt x="8439" y="14419"/>
                    <a:pt x="8711" y="14437"/>
                    <a:pt x="8984" y="14437"/>
                  </a:cubicBezTo>
                  <a:cubicBezTo>
                    <a:pt x="9043" y="14437"/>
                    <a:pt x="9102" y="14436"/>
                    <a:pt x="9161" y="14435"/>
                  </a:cubicBezTo>
                  <a:cubicBezTo>
                    <a:pt x="9463" y="14425"/>
                    <a:pt x="9766" y="14392"/>
                    <a:pt x="10062" y="14334"/>
                  </a:cubicBezTo>
                  <a:cubicBezTo>
                    <a:pt x="10635" y="14228"/>
                    <a:pt x="11121" y="14032"/>
                    <a:pt x="11504" y="13762"/>
                  </a:cubicBezTo>
                  <a:cubicBezTo>
                    <a:pt x="11707" y="13620"/>
                    <a:pt x="11874" y="13453"/>
                    <a:pt x="12003" y="13266"/>
                  </a:cubicBezTo>
                  <a:cubicBezTo>
                    <a:pt x="12071" y="13172"/>
                    <a:pt x="12132" y="13070"/>
                    <a:pt x="12177" y="12963"/>
                  </a:cubicBezTo>
                  <a:cubicBezTo>
                    <a:pt x="12267" y="12970"/>
                    <a:pt x="12363" y="12970"/>
                    <a:pt x="12460" y="12973"/>
                  </a:cubicBezTo>
                  <a:cubicBezTo>
                    <a:pt x="12711" y="12954"/>
                    <a:pt x="12947" y="12928"/>
                    <a:pt x="13181" y="12896"/>
                  </a:cubicBezTo>
                  <a:cubicBezTo>
                    <a:pt x="13935" y="12786"/>
                    <a:pt x="14546" y="12603"/>
                    <a:pt x="15052" y="12342"/>
                  </a:cubicBezTo>
                  <a:cubicBezTo>
                    <a:pt x="15350" y="12184"/>
                    <a:pt x="15612" y="12011"/>
                    <a:pt x="15817" y="11821"/>
                  </a:cubicBezTo>
                  <a:cubicBezTo>
                    <a:pt x="15946" y="11708"/>
                    <a:pt x="16056" y="11596"/>
                    <a:pt x="16145" y="11486"/>
                  </a:cubicBezTo>
                  <a:cubicBezTo>
                    <a:pt x="16252" y="11360"/>
                    <a:pt x="16345" y="11232"/>
                    <a:pt x="16429" y="11094"/>
                  </a:cubicBezTo>
                  <a:cubicBezTo>
                    <a:pt x="16519" y="10948"/>
                    <a:pt x="16600" y="10800"/>
                    <a:pt x="16661" y="10656"/>
                  </a:cubicBezTo>
                  <a:cubicBezTo>
                    <a:pt x="16715" y="10530"/>
                    <a:pt x="16766" y="10398"/>
                    <a:pt x="16828" y="10212"/>
                  </a:cubicBezTo>
                  <a:cubicBezTo>
                    <a:pt x="16921" y="9928"/>
                    <a:pt x="17005" y="9626"/>
                    <a:pt x="17079" y="9317"/>
                  </a:cubicBezTo>
                  <a:cubicBezTo>
                    <a:pt x="17240" y="8650"/>
                    <a:pt x="17350" y="7958"/>
                    <a:pt x="17411" y="7263"/>
                  </a:cubicBezTo>
                  <a:cubicBezTo>
                    <a:pt x="17475" y="6497"/>
                    <a:pt x="17481" y="5764"/>
                    <a:pt x="17423" y="5078"/>
                  </a:cubicBezTo>
                  <a:cubicBezTo>
                    <a:pt x="17356" y="4311"/>
                    <a:pt x="17221" y="3652"/>
                    <a:pt x="17008" y="3066"/>
                  </a:cubicBezTo>
                  <a:cubicBezTo>
                    <a:pt x="16889" y="2735"/>
                    <a:pt x="16760" y="2454"/>
                    <a:pt x="16609" y="2206"/>
                  </a:cubicBezTo>
                  <a:cubicBezTo>
                    <a:pt x="16442" y="1933"/>
                    <a:pt x="16271" y="1714"/>
                    <a:pt x="16081" y="1537"/>
                  </a:cubicBezTo>
                  <a:cubicBezTo>
                    <a:pt x="15698" y="1177"/>
                    <a:pt x="15180" y="878"/>
                    <a:pt x="14539" y="646"/>
                  </a:cubicBezTo>
                  <a:cubicBezTo>
                    <a:pt x="13963" y="440"/>
                    <a:pt x="13300" y="285"/>
                    <a:pt x="12518" y="176"/>
                  </a:cubicBezTo>
                  <a:cubicBezTo>
                    <a:pt x="11833" y="79"/>
                    <a:pt x="11112" y="28"/>
                    <a:pt x="10304" y="9"/>
                  </a:cubicBezTo>
                  <a:cubicBezTo>
                    <a:pt x="10077" y="3"/>
                    <a:pt x="9852" y="1"/>
                    <a:pt x="96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 txBox="1"/>
            <p:nvPr/>
          </p:nvSpPr>
          <p:spPr>
            <a:xfrm>
              <a:off x="3611122" y="924887"/>
              <a:ext cx="3051857" cy="184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Chicken Quiche" panose="0200060000000000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APROVECHAMIENTO Y ASISTENCIA DE LOS ALUMNOS</a:t>
              </a:r>
              <a:endParaRPr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hicken Quiche" panose="02000600000000000000" pitchFamily="2" charset="0"/>
                <a:ea typeface="Patrick Hand SC"/>
                <a:cs typeface="Patrick Hand SC"/>
                <a:sym typeface="Patrick Hand SC"/>
              </a:endParaRPr>
            </a:p>
          </p:txBody>
        </p:sp>
        <p:sp>
          <p:nvSpPr>
            <p:cNvPr id="487" name="Google Shape;487;p27"/>
            <p:cNvSpPr txBox="1"/>
            <p:nvPr/>
          </p:nvSpPr>
          <p:spPr>
            <a:xfrm>
              <a:off x="3763853" y="2507088"/>
              <a:ext cx="268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endParaRPr sz="1300" dirty="0"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88" name="Google Shape;488;p27"/>
          <p:cNvGrpSpPr/>
          <p:nvPr/>
        </p:nvGrpSpPr>
        <p:grpSpPr>
          <a:xfrm rot="10354249">
            <a:off x="-93362" y="-100822"/>
            <a:ext cx="1426809" cy="2069499"/>
            <a:chOff x="-1734552" y="2195102"/>
            <a:chExt cx="1426817" cy="2069510"/>
          </a:xfrm>
        </p:grpSpPr>
        <p:grpSp>
          <p:nvGrpSpPr>
            <p:cNvPr id="489" name="Google Shape;489;p27"/>
            <p:cNvGrpSpPr/>
            <p:nvPr/>
          </p:nvGrpSpPr>
          <p:grpSpPr>
            <a:xfrm>
              <a:off x="-1335070" y="2195102"/>
              <a:ext cx="856300" cy="1393885"/>
              <a:chOff x="-1335070" y="2195102"/>
              <a:chExt cx="856300" cy="1393885"/>
            </a:xfrm>
          </p:grpSpPr>
          <p:sp>
            <p:nvSpPr>
              <p:cNvPr id="490" name="Google Shape;490;p27"/>
              <p:cNvSpPr/>
              <p:nvPr/>
            </p:nvSpPr>
            <p:spPr>
              <a:xfrm rot="-1063241">
                <a:off x="-1153885" y="2227700"/>
                <a:ext cx="409737" cy="1254432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12448" extrusionOk="0">
                    <a:moveTo>
                      <a:pt x="1928" y="0"/>
                    </a:moveTo>
                    <a:cubicBezTo>
                      <a:pt x="1870" y="0"/>
                      <a:pt x="1812" y="4"/>
                      <a:pt x="1754" y="14"/>
                    </a:cubicBezTo>
                    <a:cubicBezTo>
                      <a:pt x="1696" y="23"/>
                      <a:pt x="1625" y="42"/>
                      <a:pt x="1551" y="68"/>
                    </a:cubicBezTo>
                    <a:cubicBezTo>
                      <a:pt x="1439" y="107"/>
                      <a:pt x="1323" y="171"/>
                      <a:pt x="1200" y="262"/>
                    </a:cubicBezTo>
                    <a:cubicBezTo>
                      <a:pt x="1092" y="339"/>
                      <a:pt x="991" y="438"/>
                      <a:pt x="875" y="574"/>
                    </a:cubicBezTo>
                    <a:cubicBezTo>
                      <a:pt x="786" y="676"/>
                      <a:pt x="698" y="802"/>
                      <a:pt x="599" y="973"/>
                    </a:cubicBezTo>
                    <a:cubicBezTo>
                      <a:pt x="428" y="1269"/>
                      <a:pt x="293" y="1594"/>
                      <a:pt x="199" y="1935"/>
                    </a:cubicBezTo>
                    <a:cubicBezTo>
                      <a:pt x="110" y="2263"/>
                      <a:pt x="52" y="2608"/>
                      <a:pt x="22" y="2958"/>
                    </a:cubicBezTo>
                    <a:cubicBezTo>
                      <a:pt x="0" y="3274"/>
                      <a:pt x="0" y="3612"/>
                      <a:pt x="29" y="4001"/>
                    </a:cubicBezTo>
                    <a:cubicBezTo>
                      <a:pt x="55" y="4362"/>
                      <a:pt x="110" y="4726"/>
                      <a:pt x="151" y="4999"/>
                    </a:cubicBezTo>
                    <a:cubicBezTo>
                      <a:pt x="203" y="5324"/>
                      <a:pt x="267" y="5656"/>
                      <a:pt x="341" y="5978"/>
                    </a:cubicBezTo>
                    <a:cubicBezTo>
                      <a:pt x="640" y="7330"/>
                      <a:pt x="1104" y="8566"/>
                      <a:pt x="1719" y="9659"/>
                    </a:cubicBezTo>
                    <a:cubicBezTo>
                      <a:pt x="1989" y="10139"/>
                      <a:pt x="2298" y="10606"/>
                      <a:pt x="2643" y="11047"/>
                    </a:cubicBezTo>
                    <a:cubicBezTo>
                      <a:pt x="2942" y="11430"/>
                      <a:pt x="3283" y="11807"/>
                      <a:pt x="3656" y="12161"/>
                    </a:cubicBezTo>
                    <a:cubicBezTo>
                      <a:pt x="3672" y="12219"/>
                      <a:pt x="3689" y="12280"/>
                      <a:pt x="3708" y="12341"/>
                    </a:cubicBezTo>
                    <a:cubicBezTo>
                      <a:pt x="3721" y="12370"/>
                      <a:pt x="3740" y="12392"/>
                      <a:pt x="3766" y="12415"/>
                    </a:cubicBezTo>
                    <a:cubicBezTo>
                      <a:pt x="3798" y="12437"/>
                      <a:pt x="3834" y="12447"/>
                      <a:pt x="3872" y="12447"/>
                    </a:cubicBezTo>
                    <a:lnTo>
                      <a:pt x="3901" y="12447"/>
                    </a:lnTo>
                    <a:cubicBezTo>
                      <a:pt x="3998" y="12431"/>
                      <a:pt x="4066" y="12341"/>
                      <a:pt x="4052" y="12238"/>
                    </a:cubicBezTo>
                    <a:cubicBezTo>
                      <a:pt x="4042" y="12164"/>
                      <a:pt x="4033" y="12090"/>
                      <a:pt x="4023" y="12015"/>
                    </a:cubicBezTo>
                    <a:cubicBezTo>
                      <a:pt x="4014" y="11942"/>
                      <a:pt x="4001" y="11865"/>
                      <a:pt x="3994" y="11791"/>
                    </a:cubicBezTo>
                    <a:cubicBezTo>
                      <a:pt x="3975" y="11636"/>
                      <a:pt x="3962" y="11488"/>
                      <a:pt x="3950" y="11308"/>
                    </a:cubicBezTo>
                    <a:cubicBezTo>
                      <a:pt x="3930" y="11041"/>
                      <a:pt x="3917" y="10745"/>
                      <a:pt x="3907" y="10374"/>
                    </a:cubicBezTo>
                    <a:cubicBezTo>
                      <a:pt x="3901" y="10033"/>
                      <a:pt x="3901" y="9683"/>
                      <a:pt x="3898" y="9344"/>
                    </a:cubicBezTo>
                    <a:lnTo>
                      <a:pt x="3898" y="9051"/>
                    </a:lnTo>
                    <a:cubicBezTo>
                      <a:pt x="3898" y="8833"/>
                      <a:pt x="3895" y="8613"/>
                      <a:pt x="3892" y="8395"/>
                    </a:cubicBezTo>
                    <a:cubicBezTo>
                      <a:pt x="3888" y="8292"/>
                      <a:pt x="3885" y="8192"/>
                      <a:pt x="3882" y="8092"/>
                    </a:cubicBezTo>
                    <a:cubicBezTo>
                      <a:pt x="3879" y="7989"/>
                      <a:pt x="3876" y="7890"/>
                      <a:pt x="3872" y="7790"/>
                    </a:cubicBezTo>
                    <a:lnTo>
                      <a:pt x="3865" y="7816"/>
                    </a:lnTo>
                    <a:cubicBezTo>
                      <a:pt x="3865" y="7442"/>
                      <a:pt x="3865" y="7065"/>
                      <a:pt x="3862" y="6699"/>
                    </a:cubicBezTo>
                    <a:lnTo>
                      <a:pt x="3862" y="6685"/>
                    </a:lnTo>
                    <a:lnTo>
                      <a:pt x="3862" y="6602"/>
                    </a:lnTo>
                    <a:lnTo>
                      <a:pt x="3862" y="6470"/>
                    </a:lnTo>
                    <a:lnTo>
                      <a:pt x="3862" y="6338"/>
                    </a:lnTo>
                    <a:lnTo>
                      <a:pt x="3862" y="5948"/>
                    </a:lnTo>
                    <a:cubicBezTo>
                      <a:pt x="3856" y="5134"/>
                      <a:pt x="3830" y="4510"/>
                      <a:pt x="3782" y="3924"/>
                    </a:cubicBezTo>
                    <a:cubicBezTo>
                      <a:pt x="3721" y="3203"/>
                      <a:pt x="3614" y="2579"/>
                      <a:pt x="3460" y="2012"/>
                    </a:cubicBezTo>
                    <a:cubicBezTo>
                      <a:pt x="3370" y="1684"/>
                      <a:pt x="3267" y="1388"/>
                      <a:pt x="3148" y="1114"/>
                    </a:cubicBezTo>
                    <a:cubicBezTo>
                      <a:pt x="3077" y="950"/>
                      <a:pt x="3013" y="818"/>
                      <a:pt x="2945" y="699"/>
                    </a:cubicBezTo>
                    <a:cubicBezTo>
                      <a:pt x="2858" y="544"/>
                      <a:pt x="2765" y="419"/>
                      <a:pt x="2662" y="323"/>
                    </a:cubicBezTo>
                    <a:cubicBezTo>
                      <a:pt x="2601" y="265"/>
                      <a:pt x="2549" y="220"/>
                      <a:pt x="2497" y="184"/>
                    </a:cubicBezTo>
                    <a:cubicBezTo>
                      <a:pt x="2443" y="146"/>
                      <a:pt x="2378" y="110"/>
                      <a:pt x="2308" y="78"/>
                    </a:cubicBezTo>
                    <a:cubicBezTo>
                      <a:pt x="2246" y="52"/>
                      <a:pt x="2182" y="36"/>
                      <a:pt x="2121" y="20"/>
                    </a:cubicBezTo>
                    <a:cubicBezTo>
                      <a:pt x="2066" y="7"/>
                      <a:pt x="2008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 rot="-1063241">
                <a:off x="-1080614" y="2281150"/>
                <a:ext cx="417798" cy="1274486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12647" extrusionOk="0">
                    <a:moveTo>
                      <a:pt x="1082" y="0"/>
                    </a:moveTo>
                    <a:cubicBezTo>
                      <a:pt x="1062" y="0"/>
                      <a:pt x="1046" y="10"/>
                      <a:pt x="1043" y="33"/>
                    </a:cubicBezTo>
                    <a:cubicBezTo>
                      <a:pt x="985" y="593"/>
                      <a:pt x="943" y="1153"/>
                      <a:pt x="921" y="1716"/>
                    </a:cubicBezTo>
                    <a:cubicBezTo>
                      <a:pt x="905" y="1694"/>
                      <a:pt x="885" y="1674"/>
                      <a:pt x="869" y="1652"/>
                    </a:cubicBezTo>
                    <a:cubicBezTo>
                      <a:pt x="824" y="1587"/>
                      <a:pt x="786" y="1520"/>
                      <a:pt x="747" y="1452"/>
                    </a:cubicBezTo>
                    <a:cubicBezTo>
                      <a:pt x="698" y="1359"/>
                      <a:pt x="660" y="1269"/>
                      <a:pt x="624" y="1172"/>
                    </a:cubicBezTo>
                    <a:cubicBezTo>
                      <a:pt x="589" y="1072"/>
                      <a:pt x="560" y="969"/>
                      <a:pt x="538" y="863"/>
                    </a:cubicBezTo>
                    <a:lnTo>
                      <a:pt x="538" y="866"/>
                    </a:lnTo>
                    <a:cubicBezTo>
                      <a:pt x="515" y="767"/>
                      <a:pt x="499" y="667"/>
                      <a:pt x="486" y="567"/>
                    </a:cubicBezTo>
                    <a:cubicBezTo>
                      <a:pt x="486" y="551"/>
                      <a:pt x="473" y="538"/>
                      <a:pt x="457" y="538"/>
                    </a:cubicBezTo>
                    <a:cubicBezTo>
                      <a:pt x="441" y="541"/>
                      <a:pt x="428" y="554"/>
                      <a:pt x="431" y="570"/>
                    </a:cubicBezTo>
                    <a:cubicBezTo>
                      <a:pt x="454" y="808"/>
                      <a:pt x="502" y="1040"/>
                      <a:pt x="579" y="1266"/>
                    </a:cubicBezTo>
                    <a:cubicBezTo>
                      <a:pt x="618" y="1381"/>
                      <a:pt x="666" y="1497"/>
                      <a:pt x="728" y="1603"/>
                    </a:cubicBezTo>
                    <a:cubicBezTo>
                      <a:pt x="753" y="1655"/>
                      <a:pt x="786" y="1707"/>
                      <a:pt x="820" y="1751"/>
                    </a:cubicBezTo>
                    <a:cubicBezTo>
                      <a:pt x="847" y="1793"/>
                      <a:pt x="878" y="1829"/>
                      <a:pt x="914" y="1861"/>
                    </a:cubicBezTo>
                    <a:cubicBezTo>
                      <a:pt x="908" y="2028"/>
                      <a:pt x="905" y="2196"/>
                      <a:pt x="905" y="2363"/>
                    </a:cubicBezTo>
                    <a:cubicBezTo>
                      <a:pt x="898" y="2894"/>
                      <a:pt x="914" y="3429"/>
                      <a:pt x="953" y="3959"/>
                    </a:cubicBezTo>
                    <a:cubicBezTo>
                      <a:pt x="878" y="3895"/>
                      <a:pt x="808" y="3827"/>
                      <a:pt x="743" y="3757"/>
                    </a:cubicBezTo>
                    <a:cubicBezTo>
                      <a:pt x="740" y="3757"/>
                      <a:pt x="740" y="3754"/>
                      <a:pt x="740" y="3754"/>
                    </a:cubicBezTo>
                    <a:cubicBezTo>
                      <a:pt x="737" y="3750"/>
                      <a:pt x="737" y="3750"/>
                      <a:pt x="734" y="3747"/>
                    </a:cubicBezTo>
                    <a:lnTo>
                      <a:pt x="734" y="3747"/>
                    </a:lnTo>
                    <a:lnTo>
                      <a:pt x="737" y="3750"/>
                    </a:lnTo>
                    <a:cubicBezTo>
                      <a:pt x="663" y="3666"/>
                      <a:pt x="596" y="3583"/>
                      <a:pt x="535" y="3493"/>
                    </a:cubicBezTo>
                    <a:cubicBezTo>
                      <a:pt x="467" y="3393"/>
                      <a:pt x="409" y="3293"/>
                      <a:pt x="351" y="3187"/>
                    </a:cubicBezTo>
                    <a:cubicBezTo>
                      <a:pt x="351" y="3187"/>
                      <a:pt x="351" y="3184"/>
                      <a:pt x="348" y="3181"/>
                    </a:cubicBezTo>
                    <a:cubicBezTo>
                      <a:pt x="226" y="2943"/>
                      <a:pt x="132" y="2685"/>
                      <a:pt x="71" y="2421"/>
                    </a:cubicBezTo>
                    <a:lnTo>
                      <a:pt x="71" y="2424"/>
                    </a:lnTo>
                    <a:cubicBezTo>
                      <a:pt x="67" y="2408"/>
                      <a:pt x="64" y="2392"/>
                      <a:pt x="61" y="2379"/>
                    </a:cubicBezTo>
                    <a:cubicBezTo>
                      <a:pt x="58" y="2363"/>
                      <a:pt x="48" y="2350"/>
                      <a:pt x="33" y="2350"/>
                    </a:cubicBezTo>
                    <a:lnTo>
                      <a:pt x="29" y="2350"/>
                    </a:lnTo>
                    <a:cubicBezTo>
                      <a:pt x="16" y="2353"/>
                      <a:pt x="0" y="2366"/>
                      <a:pt x="3" y="2383"/>
                    </a:cubicBezTo>
                    <a:cubicBezTo>
                      <a:pt x="71" y="2711"/>
                      <a:pt x="187" y="3029"/>
                      <a:pt x="342" y="3329"/>
                    </a:cubicBezTo>
                    <a:cubicBezTo>
                      <a:pt x="419" y="3479"/>
                      <a:pt x="511" y="3625"/>
                      <a:pt x="615" y="3763"/>
                    </a:cubicBezTo>
                    <a:cubicBezTo>
                      <a:pt x="715" y="3895"/>
                      <a:pt x="827" y="4014"/>
                      <a:pt x="959" y="4114"/>
                    </a:cubicBezTo>
                    <a:cubicBezTo>
                      <a:pt x="959" y="4117"/>
                      <a:pt x="963" y="4117"/>
                      <a:pt x="966" y="4117"/>
                    </a:cubicBezTo>
                    <a:cubicBezTo>
                      <a:pt x="979" y="4291"/>
                      <a:pt x="994" y="4461"/>
                      <a:pt x="1014" y="4632"/>
                    </a:cubicBezTo>
                    <a:cubicBezTo>
                      <a:pt x="1075" y="5186"/>
                      <a:pt x="1159" y="5736"/>
                      <a:pt x="1272" y="6284"/>
                    </a:cubicBezTo>
                    <a:cubicBezTo>
                      <a:pt x="1149" y="6177"/>
                      <a:pt x="1027" y="6067"/>
                      <a:pt x="917" y="5948"/>
                    </a:cubicBezTo>
                    <a:lnTo>
                      <a:pt x="917" y="5951"/>
                    </a:lnTo>
                    <a:cubicBezTo>
                      <a:pt x="856" y="5881"/>
                      <a:pt x="795" y="5810"/>
                      <a:pt x="734" y="5733"/>
                    </a:cubicBezTo>
                    <a:cubicBezTo>
                      <a:pt x="673" y="5656"/>
                      <a:pt x="615" y="5572"/>
                      <a:pt x="557" y="5488"/>
                    </a:cubicBezTo>
                    <a:cubicBezTo>
                      <a:pt x="441" y="5324"/>
                      <a:pt x="338" y="5150"/>
                      <a:pt x="241" y="4977"/>
                    </a:cubicBezTo>
                    <a:cubicBezTo>
                      <a:pt x="235" y="4966"/>
                      <a:pt x="226" y="4963"/>
                      <a:pt x="216" y="4963"/>
                    </a:cubicBezTo>
                    <a:cubicBezTo>
                      <a:pt x="209" y="4963"/>
                      <a:pt x="202" y="4963"/>
                      <a:pt x="199" y="4966"/>
                    </a:cubicBezTo>
                    <a:cubicBezTo>
                      <a:pt x="187" y="4977"/>
                      <a:pt x="183" y="4996"/>
                      <a:pt x="193" y="5009"/>
                    </a:cubicBezTo>
                    <a:cubicBezTo>
                      <a:pt x="270" y="5150"/>
                      <a:pt x="354" y="5292"/>
                      <a:pt x="441" y="5430"/>
                    </a:cubicBezTo>
                    <a:cubicBezTo>
                      <a:pt x="525" y="5562"/>
                      <a:pt x="615" y="5694"/>
                      <a:pt x="712" y="5820"/>
                    </a:cubicBezTo>
                    <a:cubicBezTo>
                      <a:pt x="805" y="5945"/>
                      <a:pt x="905" y="6067"/>
                      <a:pt x="1007" y="6187"/>
                    </a:cubicBezTo>
                    <a:cubicBezTo>
                      <a:pt x="1101" y="6290"/>
                      <a:pt x="1200" y="6386"/>
                      <a:pt x="1310" y="6473"/>
                    </a:cubicBezTo>
                    <a:cubicBezTo>
                      <a:pt x="1342" y="6615"/>
                      <a:pt x="1371" y="6759"/>
                      <a:pt x="1407" y="6902"/>
                    </a:cubicBezTo>
                    <a:cubicBezTo>
                      <a:pt x="1551" y="7520"/>
                      <a:pt x="1728" y="8127"/>
                      <a:pt x="1918" y="8729"/>
                    </a:cubicBezTo>
                    <a:cubicBezTo>
                      <a:pt x="1879" y="8707"/>
                      <a:pt x="1841" y="8684"/>
                      <a:pt x="1802" y="8659"/>
                    </a:cubicBezTo>
                    <a:cubicBezTo>
                      <a:pt x="1706" y="8594"/>
                      <a:pt x="1612" y="8527"/>
                      <a:pt x="1523" y="8450"/>
                    </a:cubicBezTo>
                    <a:cubicBezTo>
                      <a:pt x="1429" y="8369"/>
                      <a:pt x="1342" y="8282"/>
                      <a:pt x="1258" y="8192"/>
                    </a:cubicBezTo>
                    <a:lnTo>
                      <a:pt x="1258" y="8192"/>
                    </a:lnTo>
                    <a:cubicBezTo>
                      <a:pt x="1258" y="8192"/>
                      <a:pt x="1258" y="8192"/>
                      <a:pt x="1258" y="8192"/>
                    </a:cubicBezTo>
                    <a:lnTo>
                      <a:pt x="1258" y="8192"/>
                    </a:lnTo>
                    <a:cubicBezTo>
                      <a:pt x="1158" y="8081"/>
                      <a:pt x="1067" y="7967"/>
                      <a:pt x="985" y="7841"/>
                    </a:cubicBezTo>
                    <a:cubicBezTo>
                      <a:pt x="979" y="7835"/>
                      <a:pt x="969" y="7832"/>
                      <a:pt x="959" y="7832"/>
                    </a:cubicBezTo>
                    <a:cubicBezTo>
                      <a:pt x="956" y="7832"/>
                      <a:pt x="949" y="7832"/>
                      <a:pt x="943" y="7835"/>
                    </a:cubicBezTo>
                    <a:cubicBezTo>
                      <a:pt x="930" y="7844"/>
                      <a:pt x="927" y="7863"/>
                      <a:pt x="936" y="7876"/>
                    </a:cubicBezTo>
                    <a:cubicBezTo>
                      <a:pt x="1078" y="8089"/>
                      <a:pt x="1245" y="8285"/>
                      <a:pt x="1429" y="8466"/>
                    </a:cubicBezTo>
                    <a:cubicBezTo>
                      <a:pt x="1523" y="8555"/>
                      <a:pt x="1619" y="8646"/>
                      <a:pt x="1719" y="8729"/>
                    </a:cubicBezTo>
                    <a:cubicBezTo>
                      <a:pt x="1799" y="8797"/>
                      <a:pt x="1886" y="8858"/>
                      <a:pt x="1976" y="8916"/>
                    </a:cubicBezTo>
                    <a:cubicBezTo>
                      <a:pt x="1986" y="8939"/>
                      <a:pt x="1992" y="8964"/>
                      <a:pt x="2002" y="8990"/>
                    </a:cubicBezTo>
                    <a:cubicBezTo>
                      <a:pt x="2211" y="9637"/>
                      <a:pt x="2446" y="10274"/>
                      <a:pt x="2739" y="10889"/>
                    </a:cubicBezTo>
                    <a:cubicBezTo>
                      <a:pt x="2881" y="11189"/>
                      <a:pt x="3038" y="11481"/>
                      <a:pt x="3215" y="11764"/>
                    </a:cubicBezTo>
                    <a:cubicBezTo>
                      <a:pt x="3393" y="12051"/>
                      <a:pt x="3589" y="12334"/>
                      <a:pt x="3821" y="12582"/>
                    </a:cubicBezTo>
                    <a:cubicBezTo>
                      <a:pt x="3849" y="12618"/>
                      <a:pt x="3888" y="12640"/>
                      <a:pt x="3933" y="12646"/>
                    </a:cubicBezTo>
                    <a:cubicBezTo>
                      <a:pt x="3938" y="12647"/>
                      <a:pt x="3943" y="12647"/>
                      <a:pt x="3948" y="12647"/>
                    </a:cubicBezTo>
                    <a:cubicBezTo>
                      <a:pt x="3990" y="12647"/>
                      <a:pt x="4030" y="12634"/>
                      <a:pt x="4062" y="12605"/>
                    </a:cubicBezTo>
                    <a:cubicBezTo>
                      <a:pt x="4136" y="12547"/>
                      <a:pt x="4146" y="12437"/>
                      <a:pt x="4084" y="12363"/>
                    </a:cubicBezTo>
                    <a:cubicBezTo>
                      <a:pt x="3972" y="12218"/>
                      <a:pt x="3856" y="12073"/>
                      <a:pt x="3750" y="11926"/>
                    </a:cubicBezTo>
                    <a:cubicBezTo>
                      <a:pt x="3644" y="11777"/>
                      <a:pt x="3543" y="11629"/>
                      <a:pt x="3447" y="11478"/>
                    </a:cubicBezTo>
                    <a:cubicBezTo>
                      <a:pt x="3087" y="10895"/>
                      <a:pt x="2800" y="10274"/>
                      <a:pt x="2543" y="9640"/>
                    </a:cubicBezTo>
                    <a:cubicBezTo>
                      <a:pt x="2433" y="9370"/>
                      <a:pt x="2331" y="9096"/>
                      <a:pt x="2234" y="8820"/>
                    </a:cubicBezTo>
                    <a:cubicBezTo>
                      <a:pt x="2301" y="8646"/>
                      <a:pt x="2356" y="8466"/>
                      <a:pt x="2408" y="8285"/>
                    </a:cubicBezTo>
                    <a:cubicBezTo>
                      <a:pt x="2459" y="8092"/>
                      <a:pt x="2508" y="7899"/>
                      <a:pt x="2549" y="7703"/>
                    </a:cubicBezTo>
                    <a:cubicBezTo>
                      <a:pt x="2591" y="7506"/>
                      <a:pt x="2626" y="7310"/>
                      <a:pt x="2662" y="7114"/>
                    </a:cubicBezTo>
                    <a:cubicBezTo>
                      <a:pt x="2694" y="6914"/>
                      <a:pt x="2720" y="6715"/>
                      <a:pt x="2745" y="6515"/>
                    </a:cubicBezTo>
                    <a:cubicBezTo>
                      <a:pt x="2749" y="6499"/>
                      <a:pt x="2742" y="6483"/>
                      <a:pt x="2726" y="6480"/>
                    </a:cubicBezTo>
                    <a:cubicBezTo>
                      <a:pt x="2723" y="6477"/>
                      <a:pt x="2723" y="6477"/>
                      <a:pt x="2720" y="6477"/>
                    </a:cubicBezTo>
                    <a:cubicBezTo>
                      <a:pt x="2707" y="6477"/>
                      <a:pt x="2691" y="6486"/>
                      <a:pt x="2691" y="6499"/>
                    </a:cubicBezTo>
                    <a:cubicBezTo>
                      <a:pt x="2668" y="6663"/>
                      <a:pt x="2640" y="6827"/>
                      <a:pt x="2610" y="6991"/>
                    </a:cubicBezTo>
                    <a:cubicBezTo>
                      <a:pt x="2582" y="7159"/>
                      <a:pt x="2546" y="7326"/>
                      <a:pt x="2504" y="7493"/>
                    </a:cubicBezTo>
                    <a:cubicBezTo>
                      <a:pt x="2466" y="7651"/>
                      <a:pt x="2420" y="7809"/>
                      <a:pt x="2372" y="7967"/>
                    </a:cubicBezTo>
                    <a:cubicBezTo>
                      <a:pt x="2324" y="8127"/>
                      <a:pt x="2266" y="8282"/>
                      <a:pt x="2202" y="8440"/>
                    </a:cubicBezTo>
                    <a:cubicBezTo>
                      <a:pt x="2185" y="8481"/>
                      <a:pt x="2166" y="8527"/>
                      <a:pt x="2147" y="8572"/>
                    </a:cubicBezTo>
                    <a:cubicBezTo>
                      <a:pt x="2050" y="8292"/>
                      <a:pt x="1954" y="8012"/>
                      <a:pt x="1863" y="7732"/>
                    </a:cubicBezTo>
                    <a:cubicBezTo>
                      <a:pt x="1822" y="7606"/>
                      <a:pt x="1783" y="7481"/>
                      <a:pt x="1744" y="7355"/>
                    </a:cubicBezTo>
                    <a:cubicBezTo>
                      <a:pt x="1667" y="7088"/>
                      <a:pt x="1593" y="6814"/>
                      <a:pt x="1526" y="6541"/>
                    </a:cubicBezTo>
                    <a:cubicBezTo>
                      <a:pt x="1529" y="6541"/>
                      <a:pt x="1535" y="6538"/>
                      <a:pt x="1539" y="6535"/>
                    </a:cubicBezTo>
                    <a:cubicBezTo>
                      <a:pt x="1612" y="6438"/>
                      <a:pt x="1677" y="6331"/>
                      <a:pt x="1735" y="6219"/>
                    </a:cubicBezTo>
                    <a:cubicBezTo>
                      <a:pt x="1793" y="6106"/>
                      <a:pt x="1848" y="5990"/>
                      <a:pt x="1896" y="5874"/>
                    </a:cubicBezTo>
                    <a:cubicBezTo>
                      <a:pt x="1986" y="5649"/>
                      <a:pt x="2063" y="5418"/>
                      <a:pt x="2131" y="5183"/>
                    </a:cubicBezTo>
                    <a:cubicBezTo>
                      <a:pt x="2276" y="4700"/>
                      <a:pt x="2372" y="4207"/>
                      <a:pt x="2494" y="3718"/>
                    </a:cubicBezTo>
                    <a:cubicBezTo>
                      <a:pt x="2497" y="3705"/>
                      <a:pt x="2488" y="3686"/>
                      <a:pt x="2472" y="3683"/>
                    </a:cubicBezTo>
                    <a:lnTo>
                      <a:pt x="2466" y="3683"/>
                    </a:lnTo>
                    <a:cubicBezTo>
                      <a:pt x="2453" y="3683"/>
                      <a:pt x="2440" y="3692"/>
                      <a:pt x="2436" y="3705"/>
                    </a:cubicBezTo>
                    <a:cubicBezTo>
                      <a:pt x="2362" y="3998"/>
                      <a:pt x="2292" y="4294"/>
                      <a:pt x="2215" y="4587"/>
                    </a:cubicBezTo>
                    <a:cubicBezTo>
                      <a:pt x="2137" y="4874"/>
                      <a:pt x="2050" y="5157"/>
                      <a:pt x="1941" y="5430"/>
                    </a:cubicBezTo>
                    <a:cubicBezTo>
                      <a:pt x="1906" y="5511"/>
                      <a:pt x="1870" y="5595"/>
                      <a:pt x="1829" y="5675"/>
                    </a:cubicBezTo>
                    <a:cubicBezTo>
                      <a:pt x="1809" y="5717"/>
                      <a:pt x="1790" y="5758"/>
                      <a:pt x="1767" y="5801"/>
                    </a:cubicBezTo>
                    <a:cubicBezTo>
                      <a:pt x="1744" y="5842"/>
                      <a:pt x="1722" y="5881"/>
                      <a:pt x="1700" y="5923"/>
                    </a:cubicBezTo>
                    <a:cubicBezTo>
                      <a:pt x="1655" y="6003"/>
                      <a:pt x="1606" y="6083"/>
                      <a:pt x="1554" y="6164"/>
                    </a:cubicBezTo>
                    <a:cubicBezTo>
                      <a:pt x="1526" y="6209"/>
                      <a:pt x="1496" y="6254"/>
                      <a:pt x="1468" y="6299"/>
                    </a:cubicBezTo>
                    <a:cubicBezTo>
                      <a:pt x="1374" y="5903"/>
                      <a:pt x="1294" y="5504"/>
                      <a:pt x="1230" y="5106"/>
                    </a:cubicBezTo>
                    <a:cubicBezTo>
                      <a:pt x="1178" y="4783"/>
                      <a:pt x="1136" y="4461"/>
                      <a:pt x="1104" y="4136"/>
                    </a:cubicBezTo>
                    <a:cubicBezTo>
                      <a:pt x="1107" y="4136"/>
                      <a:pt x="1110" y="4133"/>
                      <a:pt x="1114" y="4130"/>
                    </a:cubicBezTo>
                    <a:cubicBezTo>
                      <a:pt x="1175" y="4066"/>
                      <a:pt x="1226" y="3992"/>
                      <a:pt x="1275" y="3914"/>
                    </a:cubicBezTo>
                    <a:cubicBezTo>
                      <a:pt x="1323" y="3840"/>
                      <a:pt x="1368" y="3763"/>
                      <a:pt x="1413" y="3683"/>
                    </a:cubicBezTo>
                    <a:cubicBezTo>
                      <a:pt x="1496" y="3525"/>
                      <a:pt x="1561" y="3354"/>
                      <a:pt x="1622" y="3184"/>
                    </a:cubicBezTo>
                    <a:cubicBezTo>
                      <a:pt x="1686" y="3013"/>
                      <a:pt x="1735" y="2839"/>
                      <a:pt x="1780" y="2662"/>
                    </a:cubicBezTo>
                    <a:cubicBezTo>
                      <a:pt x="1825" y="2482"/>
                      <a:pt x="1860" y="2301"/>
                      <a:pt x="1890" y="2118"/>
                    </a:cubicBezTo>
                    <a:cubicBezTo>
                      <a:pt x="1893" y="2102"/>
                      <a:pt x="1886" y="2086"/>
                      <a:pt x="1870" y="2083"/>
                    </a:cubicBezTo>
                    <a:lnTo>
                      <a:pt x="1863" y="2083"/>
                    </a:lnTo>
                    <a:cubicBezTo>
                      <a:pt x="1851" y="2083"/>
                      <a:pt x="1835" y="2089"/>
                      <a:pt x="1835" y="2105"/>
                    </a:cubicBezTo>
                    <a:cubicBezTo>
                      <a:pt x="1809" y="2260"/>
                      <a:pt x="1777" y="2417"/>
                      <a:pt x="1735" y="2569"/>
                    </a:cubicBezTo>
                    <a:cubicBezTo>
                      <a:pt x="1693" y="2730"/>
                      <a:pt x="1642" y="2888"/>
                      <a:pt x="1577" y="3042"/>
                    </a:cubicBezTo>
                    <a:lnTo>
                      <a:pt x="1577" y="3039"/>
                    </a:lnTo>
                    <a:cubicBezTo>
                      <a:pt x="1548" y="3113"/>
                      <a:pt x="1516" y="3184"/>
                      <a:pt x="1484" y="3255"/>
                    </a:cubicBezTo>
                    <a:cubicBezTo>
                      <a:pt x="1448" y="3329"/>
                      <a:pt x="1407" y="3402"/>
                      <a:pt x="1365" y="3476"/>
                    </a:cubicBezTo>
                    <a:cubicBezTo>
                      <a:pt x="1323" y="3547"/>
                      <a:pt x="1278" y="3622"/>
                      <a:pt x="1233" y="3692"/>
                    </a:cubicBezTo>
                    <a:cubicBezTo>
                      <a:pt x="1187" y="3760"/>
                      <a:pt x="1143" y="3821"/>
                      <a:pt x="1091" y="3885"/>
                    </a:cubicBezTo>
                    <a:cubicBezTo>
                      <a:pt x="1088" y="3892"/>
                      <a:pt x="1085" y="3898"/>
                      <a:pt x="1078" y="3904"/>
                    </a:cubicBezTo>
                    <a:cubicBezTo>
                      <a:pt x="1046" y="3551"/>
                      <a:pt x="1024" y="3194"/>
                      <a:pt x="1010" y="2839"/>
                    </a:cubicBezTo>
                    <a:cubicBezTo>
                      <a:pt x="1010" y="2775"/>
                      <a:pt x="1007" y="2711"/>
                      <a:pt x="1007" y="2646"/>
                    </a:cubicBezTo>
                    <a:cubicBezTo>
                      <a:pt x="1001" y="2405"/>
                      <a:pt x="1001" y="2163"/>
                      <a:pt x="1004" y="1919"/>
                    </a:cubicBezTo>
                    <a:cubicBezTo>
                      <a:pt x="1010" y="1915"/>
                      <a:pt x="1017" y="1912"/>
                      <a:pt x="1021" y="1906"/>
                    </a:cubicBezTo>
                    <a:cubicBezTo>
                      <a:pt x="1172" y="1735"/>
                      <a:pt x="1278" y="1529"/>
                      <a:pt x="1361" y="1320"/>
                    </a:cubicBezTo>
                    <a:cubicBezTo>
                      <a:pt x="1448" y="1104"/>
                      <a:pt x="1513" y="882"/>
                      <a:pt x="1561" y="657"/>
                    </a:cubicBezTo>
                    <a:cubicBezTo>
                      <a:pt x="1564" y="641"/>
                      <a:pt x="1558" y="625"/>
                      <a:pt x="1542" y="621"/>
                    </a:cubicBezTo>
                    <a:lnTo>
                      <a:pt x="1535" y="621"/>
                    </a:lnTo>
                    <a:cubicBezTo>
                      <a:pt x="1523" y="621"/>
                      <a:pt x="1509" y="628"/>
                      <a:pt x="1506" y="641"/>
                    </a:cubicBezTo>
                    <a:cubicBezTo>
                      <a:pt x="1462" y="834"/>
                      <a:pt x="1407" y="1024"/>
                      <a:pt x="1333" y="1211"/>
                    </a:cubicBezTo>
                    <a:lnTo>
                      <a:pt x="1336" y="1208"/>
                    </a:lnTo>
                    <a:lnTo>
                      <a:pt x="1336" y="1208"/>
                    </a:lnTo>
                    <a:cubicBezTo>
                      <a:pt x="1265" y="1378"/>
                      <a:pt x="1181" y="1539"/>
                      <a:pt x="1071" y="1683"/>
                    </a:cubicBezTo>
                    <a:lnTo>
                      <a:pt x="1071" y="1680"/>
                    </a:lnTo>
                    <a:cubicBezTo>
                      <a:pt x="1052" y="1710"/>
                      <a:pt x="1030" y="1732"/>
                      <a:pt x="1010" y="1758"/>
                    </a:cubicBezTo>
                    <a:cubicBezTo>
                      <a:pt x="1024" y="1185"/>
                      <a:pt x="1059" y="609"/>
                      <a:pt x="1117" y="39"/>
                    </a:cubicBezTo>
                    <a:cubicBezTo>
                      <a:pt x="1120" y="13"/>
                      <a:pt x="1101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27"/>
            <p:cNvSpPr/>
            <p:nvPr/>
          </p:nvSpPr>
          <p:spPr>
            <a:xfrm rot="-1063221">
              <a:off x="-1571867" y="2885731"/>
              <a:ext cx="1101446" cy="1240690"/>
            </a:xfrm>
            <a:custGeom>
              <a:avLst/>
              <a:gdLst/>
              <a:ahLst/>
              <a:cxnLst/>
              <a:rect l="l" t="t" r="r" b="b"/>
              <a:pathLst>
                <a:path w="9516" h="10719" extrusionOk="0">
                  <a:moveTo>
                    <a:pt x="1993" y="0"/>
                  </a:moveTo>
                  <a:cubicBezTo>
                    <a:pt x="1890" y="0"/>
                    <a:pt x="1791" y="13"/>
                    <a:pt x="1691" y="39"/>
                  </a:cubicBezTo>
                  <a:cubicBezTo>
                    <a:pt x="1430" y="104"/>
                    <a:pt x="1224" y="213"/>
                    <a:pt x="1076" y="361"/>
                  </a:cubicBezTo>
                  <a:cubicBezTo>
                    <a:pt x="1035" y="406"/>
                    <a:pt x="999" y="444"/>
                    <a:pt x="970" y="483"/>
                  </a:cubicBezTo>
                  <a:cubicBezTo>
                    <a:pt x="934" y="532"/>
                    <a:pt x="906" y="586"/>
                    <a:pt x="883" y="634"/>
                  </a:cubicBezTo>
                  <a:cubicBezTo>
                    <a:pt x="841" y="712"/>
                    <a:pt x="812" y="802"/>
                    <a:pt x="787" y="927"/>
                  </a:cubicBezTo>
                  <a:cubicBezTo>
                    <a:pt x="770" y="1014"/>
                    <a:pt x="760" y="1108"/>
                    <a:pt x="764" y="1217"/>
                  </a:cubicBezTo>
                  <a:cubicBezTo>
                    <a:pt x="764" y="1340"/>
                    <a:pt x="777" y="1455"/>
                    <a:pt x="796" y="1567"/>
                  </a:cubicBezTo>
                  <a:cubicBezTo>
                    <a:pt x="831" y="1777"/>
                    <a:pt x="896" y="2002"/>
                    <a:pt x="996" y="2273"/>
                  </a:cubicBezTo>
                  <a:cubicBezTo>
                    <a:pt x="1150" y="2681"/>
                    <a:pt x="1372" y="3106"/>
                    <a:pt x="1691" y="3618"/>
                  </a:cubicBezTo>
                  <a:cubicBezTo>
                    <a:pt x="1745" y="3705"/>
                    <a:pt x="1797" y="3788"/>
                    <a:pt x="1855" y="3873"/>
                  </a:cubicBezTo>
                  <a:cubicBezTo>
                    <a:pt x="1816" y="3859"/>
                    <a:pt x="1778" y="3846"/>
                    <a:pt x="1739" y="3837"/>
                  </a:cubicBezTo>
                  <a:cubicBezTo>
                    <a:pt x="1620" y="3808"/>
                    <a:pt x="1513" y="3792"/>
                    <a:pt x="1414" y="3792"/>
                  </a:cubicBezTo>
                  <a:cubicBezTo>
                    <a:pt x="1378" y="3792"/>
                    <a:pt x="1340" y="3795"/>
                    <a:pt x="1305" y="3798"/>
                  </a:cubicBezTo>
                  <a:cubicBezTo>
                    <a:pt x="1166" y="3815"/>
                    <a:pt x="1031" y="3876"/>
                    <a:pt x="928" y="3966"/>
                  </a:cubicBezTo>
                  <a:cubicBezTo>
                    <a:pt x="815" y="4066"/>
                    <a:pt x="732" y="4210"/>
                    <a:pt x="683" y="4372"/>
                  </a:cubicBezTo>
                  <a:cubicBezTo>
                    <a:pt x="641" y="4516"/>
                    <a:pt x="632" y="4667"/>
                    <a:pt x="658" y="4825"/>
                  </a:cubicBezTo>
                  <a:cubicBezTo>
                    <a:pt x="677" y="4957"/>
                    <a:pt x="722" y="5102"/>
                    <a:pt x="796" y="5250"/>
                  </a:cubicBezTo>
                  <a:cubicBezTo>
                    <a:pt x="861" y="5376"/>
                    <a:pt x="941" y="5504"/>
                    <a:pt x="1054" y="5655"/>
                  </a:cubicBezTo>
                  <a:cubicBezTo>
                    <a:pt x="1147" y="5777"/>
                    <a:pt x="1250" y="5903"/>
                    <a:pt x="1375" y="6035"/>
                  </a:cubicBezTo>
                  <a:cubicBezTo>
                    <a:pt x="1286" y="6016"/>
                    <a:pt x="1195" y="6009"/>
                    <a:pt x="1105" y="6009"/>
                  </a:cubicBezTo>
                  <a:cubicBezTo>
                    <a:pt x="986" y="6009"/>
                    <a:pt x="867" y="6022"/>
                    <a:pt x="760" y="6048"/>
                  </a:cubicBezTo>
                  <a:cubicBezTo>
                    <a:pt x="638" y="6080"/>
                    <a:pt x="536" y="6119"/>
                    <a:pt x="445" y="6174"/>
                  </a:cubicBezTo>
                  <a:cubicBezTo>
                    <a:pt x="342" y="6238"/>
                    <a:pt x="258" y="6312"/>
                    <a:pt x="188" y="6402"/>
                  </a:cubicBezTo>
                  <a:cubicBezTo>
                    <a:pt x="123" y="6486"/>
                    <a:pt x="72" y="6585"/>
                    <a:pt x="43" y="6695"/>
                  </a:cubicBezTo>
                  <a:cubicBezTo>
                    <a:pt x="11" y="6817"/>
                    <a:pt x="1" y="6946"/>
                    <a:pt x="14" y="7091"/>
                  </a:cubicBezTo>
                  <a:cubicBezTo>
                    <a:pt x="23" y="7223"/>
                    <a:pt x="59" y="7368"/>
                    <a:pt x="120" y="7532"/>
                  </a:cubicBezTo>
                  <a:cubicBezTo>
                    <a:pt x="162" y="7651"/>
                    <a:pt x="220" y="7774"/>
                    <a:pt x="301" y="7909"/>
                  </a:cubicBezTo>
                  <a:cubicBezTo>
                    <a:pt x="448" y="8153"/>
                    <a:pt x="635" y="8385"/>
                    <a:pt x="873" y="8616"/>
                  </a:cubicBezTo>
                  <a:cubicBezTo>
                    <a:pt x="1292" y="9022"/>
                    <a:pt x="1819" y="9393"/>
                    <a:pt x="2486" y="9743"/>
                  </a:cubicBezTo>
                  <a:cubicBezTo>
                    <a:pt x="2869" y="9946"/>
                    <a:pt x="3255" y="10116"/>
                    <a:pt x="3635" y="10252"/>
                  </a:cubicBezTo>
                  <a:cubicBezTo>
                    <a:pt x="3651" y="10300"/>
                    <a:pt x="3690" y="10339"/>
                    <a:pt x="3734" y="10354"/>
                  </a:cubicBezTo>
                  <a:cubicBezTo>
                    <a:pt x="3931" y="10425"/>
                    <a:pt x="4140" y="10474"/>
                    <a:pt x="4343" y="10522"/>
                  </a:cubicBezTo>
                  <a:lnTo>
                    <a:pt x="4369" y="10528"/>
                  </a:lnTo>
                  <a:cubicBezTo>
                    <a:pt x="4578" y="10577"/>
                    <a:pt x="4790" y="10615"/>
                    <a:pt x="5003" y="10648"/>
                  </a:cubicBezTo>
                  <a:cubicBezTo>
                    <a:pt x="5328" y="10696"/>
                    <a:pt x="5662" y="10718"/>
                    <a:pt x="6004" y="10718"/>
                  </a:cubicBezTo>
                  <a:cubicBezTo>
                    <a:pt x="6110" y="10718"/>
                    <a:pt x="6216" y="10715"/>
                    <a:pt x="6319" y="10712"/>
                  </a:cubicBezTo>
                  <a:cubicBezTo>
                    <a:pt x="6754" y="10693"/>
                    <a:pt x="7179" y="10629"/>
                    <a:pt x="7581" y="10516"/>
                  </a:cubicBezTo>
                  <a:cubicBezTo>
                    <a:pt x="7745" y="10467"/>
                    <a:pt x="7890" y="10416"/>
                    <a:pt x="8022" y="10358"/>
                  </a:cubicBezTo>
                  <a:cubicBezTo>
                    <a:pt x="8144" y="10303"/>
                    <a:pt x="8266" y="10232"/>
                    <a:pt x="8402" y="10146"/>
                  </a:cubicBezTo>
                  <a:cubicBezTo>
                    <a:pt x="8807" y="9878"/>
                    <a:pt x="9129" y="9457"/>
                    <a:pt x="9303" y="8955"/>
                  </a:cubicBezTo>
                  <a:cubicBezTo>
                    <a:pt x="9461" y="8510"/>
                    <a:pt x="9515" y="7992"/>
                    <a:pt x="9474" y="7374"/>
                  </a:cubicBezTo>
                  <a:cubicBezTo>
                    <a:pt x="9438" y="6869"/>
                    <a:pt x="9335" y="6341"/>
                    <a:pt x="9149" y="5716"/>
                  </a:cubicBezTo>
                  <a:cubicBezTo>
                    <a:pt x="9003" y="5231"/>
                    <a:pt x="8817" y="4738"/>
                    <a:pt x="8589" y="4262"/>
                  </a:cubicBezTo>
                  <a:cubicBezTo>
                    <a:pt x="8562" y="4204"/>
                    <a:pt x="8534" y="4143"/>
                    <a:pt x="8508" y="4085"/>
                  </a:cubicBezTo>
                  <a:cubicBezTo>
                    <a:pt x="8418" y="3892"/>
                    <a:pt x="8327" y="3692"/>
                    <a:pt x="8215" y="3506"/>
                  </a:cubicBezTo>
                  <a:cubicBezTo>
                    <a:pt x="8086" y="3290"/>
                    <a:pt x="7880" y="2993"/>
                    <a:pt x="7558" y="2868"/>
                  </a:cubicBezTo>
                  <a:cubicBezTo>
                    <a:pt x="7468" y="2833"/>
                    <a:pt x="7372" y="2817"/>
                    <a:pt x="7268" y="2817"/>
                  </a:cubicBezTo>
                  <a:cubicBezTo>
                    <a:pt x="7210" y="2817"/>
                    <a:pt x="7152" y="2823"/>
                    <a:pt x="7095" y="2833"/>
                  </a:cubicBezTo>
                  <a:cubicBezTo>
                    <a:pt x="6947" y="2861"/>
                    <a:pt x="6809" y="2932"/>
                    <a:pt x="6693" y="3035"/>
                  </a:cubicBezTo>
                  <a:cubicBezTo>
                    <a:pt x="6589" y="3129"/>
                    <a:pt x="6503" y="3245"/>
                    <a:pt x="6432" y="3393"/>
                  </a:cubicBezTo>
                  <a:cubicBezTo>
                    <a:pt x="6377" y="3010"/>
                    <a:pt x="6290" y="2684"/>
                    <a:pt x="6168" y="2405"/>
                  </a:cubicBezTo>
                  <a:cubicBezTo>
                    <a:pt x="6100" y="2253"/>
                    <a:pt x="6017" y="2108"/>
                    <a:pt x="5917" y="1977"/>
                  </a:cubicBezTo>
                  <a:cubicBezTo>
                    <a:pt x="5824" y="1851"/>
                    <a:pt x="5708" y="1738"/>
                    <a:pt x="5573" y="1639"/>
                  </a:cubicBezTo>
                  <a:cubicBezTo>
                    <a:pt x="5457" y="1555"/>
                    <a:pt x="5334" y="1497"/>
                    <a:pt x="5212" y="1471"/>
                  </a:cubicBezTo>
                  <a:cubicBezTo>
                    <a:pt x="5177" y="1462"/>
                    <a:pt x="5141" y="1459"/>
                    <a:pt x="5109" y="1459"/>
                  </a:cubicBezTo>
                  <a:cubicBezTo>
                    <a:pt x="5038" y="1459"/>
                    <a:pt x="4970" y="1475"/>
                    <a:pt x="4903" y="1500"/>
                  </a:cubicBezTo>
                  <a:cubicBezTo>
                    <a:pt x="4752" y="1558"/>
                    <a:pt x="4649" y="1693"/>
                    <a:pt x="4588" y="1793"/>
                  </a:cubicBezTo>
                  <a:cubicBezTo>
                    <a:pt x="4487" y="1961"/>
                    <a:pt x="4436" y="2141"/>
                    <a:pt x="4404" y="2279"/>
                  </a:cubicBezTo>
                  <a:cubicBezTo>
                    <a:pt x="4385" y="2353"/>
                    <a:pt x="4369" y="2430"/>
                    <a:pt x="4359" y="2508"/>
                  </a:cubicBezTo>
                  <a:cubicBezTo>
                    <a:pt x="4243" y="2247"/>
                    <a:pt x="4131" y="2019"/>
                    <a:pt x="4018" y="1809"/>
                  </a:cubicBezTo>
                  <a:cubicBezTo>
                    <a:pt x="3686" y="1197"/>
                    <a:pt x="3381" y="783"/>
                    <a:pt x="3027" y="454"/>
                  </a:cubicBezTo>
                  <a:cubicBezTo>
                    <a:pt x="2834" y="277"/>
                    <a:pt x="2624" y="148"/>
                    <a:pt x="2412" y="71"/>
                  </a:cubicBezTo>
                  <a:cubicBezTo>
                    <a:pt x="2277" y="26"/>
                    <a:pt x="2135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 rot="-1063221">
              <a:off x="-1426804" y="2934373"/>
              <a:ext cx="948892" cy="1124480"/>
            </a:xfrm>
            <a:custGeom>
              <a:avLst/>
              <a:gdLst/>
              <a:ahLst/>
              <a:cxnLst/>
              <a:rect l="l" t="t" r="r" b="b"/>
              <a:pathLst>
                <a:path w="8198" h="9715" extrusionOk="0">
                  <a:moveTo>
                    <a:pt x="2343" y="3792"/>
                  </a:moveTo>
                  <a:cubicBezTo>
                    <a:pt x="2345" y="3795"/>
                    <a:pt x="2347" y="3799"/>
                    <a:pt x="2350" y="3802"/>
                  </a:cubicBezTo>
                  <a:lnTo>
                    <a:pt x="2350" y="3802"/>
                  </a:lnTo>
                  <a:cubicBezTo>
                    <a:pt x="2347" y="3798"/>
                    <a:pt x="2345" y="3794"/>
                    <a:pt x="2343" y="3792"/>
                  </a:cubicBezTo>
                  <a:close/>
                  <a:moveTo>
                    <a:pt x="1171" y="1"/>
                  </a:moveTo>
                  <a:cubicBezTo>
                    <a:pt x="1168" y="1"/>
                    <a:pt x="1165" y="1"/>
                    <a:pt x="1162" y="4"/>
                  </a:cubicBezTo>
                  <a:cubicBezTo>
                    <a:pt x="1146" y="7"/>
                    <a:pt x="1139" y="23"/>
                    <a:pt x="1143" y="39"/>
                  </a:cubicBezTo>
                  <a:cubicBezTo>
                    <a:pt x="1168" y="155"/>
                    <a:pt x="1190" y="271"/>
                    <a:pt x="1207" y="390"/>
                  </a:cubicBezTo>
                  <a:cubicBezTo>
                    <a:pt x="1229" y="567"/>
                    <a:pt x="1242" y="747"/>
                    <a:pt x="1245" y="928"/>
                  </a:cubicBezTo>
                  <a:cubicBezTo>
                    <a:pt x="1245" y="1020"/>
                    <a:pt x="1245" y="1111"/>
                    <a:pt x="1239" y="1201"/>
                  </a:cubicBezTo>
                  <a:cubicBezTo>
                    <a:pt x="1236" y="1288"/>
                    <a:pt x="1226" y="1375"/>
                    <a:pt x="1217" y="1462"/>
                  </a:cubicBezTo>
                  <a:cubicBezTo>
                    <a:pt x="1207" y="1533"/>
                    <a:pt x="1194" y="1604"/>
                    <a:pt x="1184" y="1674"/>
                  </a:cubicBezTo>
                  <a:cubicBezTo>
                    <a:pt x="1181" y="1693"/>
                    <a:pt x="1178" y="1716"/>
                    <a:pt x="1175" y="1735"/>
                  </a:cubicBezTo>
                  <a:cubicBezTo>
                    <a:pt x="1107" y="1600"/>
                    <a:pt x="1043" y="1465"/>
                    <a:pt x="982" y="1326"/>
                  </a:cubicBezTo>
                  <a:cubicBezTo>
                    <a:pt x="856" y="1050"/>
                    <a:pt x="740" y="766"/>
                    <a:pt x="627" y="480"/>
                  </a:cubicBezTo>
                  <a:cubicBezTo>
                    <a:pt x="569" y="335"/>
                    <a:pt x="515" y="190"/>
                    <a:pt x="464" y="42"/>
                  </a:cubicBezTo>
                  <a:cubicBezTo>
                    <a:pt x="460" y="29"/>
                    <a:pt x="447" y="23"/>
                    <a:pt x="431" y="23"/>
                  </a:cubicBezTo>
                  <a:cubicBezTo>
                    <a:pt x="428" y="23"/>
                    <a:pt x="422" y="23"/>
                    <a:pt x="418" y="26"/>
                  </a:cubicBezTo>
                  <a:cubicBezTo>
                    <a:pt x="399" y="36"/>
                    <a:pt x="396" y="55"/>
                    <a:pt x="403" y="71"/>
                  </a:cubicBezTo>
                  <a:cubicBezTo>
                    <a:pt x="499" y="358"/>
                    <a:pt x="602" y="644"/>
                    <a:pt x="715" y="924"/>
                  </a:cubicBezTo>
                  <a:cubicBezTo>
                    <a:pt x="827" y="1210"/>
                    <a:pt x="953" y="1494"/>
                    <a:pt x="1078" y="1774"/>
                  </a:cubicBezTo>
                  <a:cubicBezTo>
                    <a:pt x="1143" y="1916"/>
                    <a:pt x="1210" y="2057"/>
                    <a:pt x="1278" y="2195"/>
                  </a:cubicBezTo>
                  <a:cubicBezTo>
                    <a:pt x="1255" y="2183"/>
                    <a:pt x="1233" y="2170"/>
                    <a:pt x="1210" y="2157"/>
                  </a:cubicBezTo>
                  <a:cubicBezTo>
                    <a:pt x="1129" y="2112"/>
                    <a:pt x="1049" y="2070"/>
                    <a:pt x="969" y="2025"/>
                  </a:cubicBezTo>
                  <a:cubicBezTo>
                    <a:pt x="811" y="1938"/>
                    <a:pt x="663" y="1838"/>
                    <a:pt x="521" y="1726"/>
                  </a:cubicBezTo>
                  <a:cubicBezTo>
                    <a:pt x="441" y="1658"/>
                    <a:pt x="364" y="1584"/>
                    <a:pt x="293" y="1507"/>
                  </a:cubicBezTo>
                  <a:cubicBezTo>
                    <a:pt x="212" y="1420"/>
                    <a:pt x="138" y="1326"/>
                    <a:pt x="67" y="1230"/>
                  </a:cubicBezTo>
                  <a:cubicBezTo>
                    <a:pt x="64" y="1224"/>
                    <a:pt x="51" y="1220"/>
                    <a:pt x="42" y="1220"/>
                  </a:cubicBezTo>
                  <a:cubicBezTo>
                    <a:pt x="36" y="1220"/>
                    <a:pt x="29" y="1220"/>
                    <a:pt x="26" y="1224"/>
                  </a:cubicBezTo>
                  <a:cubicBezTo>
                    <a:pt x="9" y="1233"/>
                    <a:pt x="0" y="1256"/>
                    <a:pt x="9" y="1271"/>
                  </a:cubicBezTo>
                  <a:cubicBezTo>
                    <a:pt x="183" y="1519"/>
                    <a:pt x="383" y="1751"/>
                    <a:pt x="608" y="1957"/>
                  </a:cubicBezTo>
                  <a:cubicBezTo>
                    <a:pt x="721" y="2057"/>
                    <a:pt x="840" y="2154"/>
                    <a:pt x="966" y="2237"/>
                  </a:cubicBezTo>
                  <a:cubicBezTo>
                    <a:pt x="1027" y="2276"/>
                    <a:pt x="1091" y="2314"/>
                    <a:pt x="1159" y="2347"/>
                  </a:cubicBezTo>
                  <a:cubicBezTo>
                    <a:pt x="1190" y="2363"/>
                    <a:pt x="1229" y="2379"/>
                    <a:pt x="1265" y="2392"/>
                  </a:cubicBezTo>
                  <a:cubicBezTo>
                    <a:pt x="1281" y="2399"/>
                    <a:pt x="1300" y="2405"/>
                    <a:pt x="1316" y="2408"/>
                  </a:cubicBezTo>
                  <a:cubicBezTo>
                    <a:pt x="1342" y="2415"/>
                    <a:pt x="1364" y="2418"/>
                    <a:pt x="1391" y="2418"/>
                  </a:cubicBezTo>
                  <a:cubicBezTo>
                    <a:pt x="1567" y="2769"/>
                    <a:pt x="1757" y="3113"/>
                    <a:pt x="1954" y="3451"/>
                  </a:cubicBezTo>
                  <a:cubicBezTo>
                    <a:pt x="2356" y="4137"/>
                    <a:pt x="2803" y="4796"/>
                    <a:pt x="3283" y="5427"/>
                  </a:cubicBezTo>
                  <a:lnTo>
                    <a:pt x="3267" y="5427"/>
                  </a:lnTo>
                  <a:cubicBezTo>
                    <a:pt x="3196" y="5423"/>
                    <a:pt x="3129" y="5417"/>
                    <a:pt x="3061" y="5414"/>
                  </a:cubicBezTo>
                  <a:cubicBezTo>
                    <a:pt x="2928" y="5401"/>
                    <a:pt x="2800" y="5389"/>
                    <a:pt x="2668" y="5366"/>
                  </a:cubicBezTo>
                  <a:cubicBezTo>
                    <a:pt x="2456" y="5327"/>
                    <a:pt x="2240" y="5276"/>
                    <a:pt x="2031" y="5211"/>
                  </a:cubicBezTo>
                  <a:cubicBezTo>
                    <a:pt x="1818" y="5144"/>
                    <a:pt x="1612" y="5060"/>
                    <a:pt x="1413" y="4970"/>
                  </a:cubicBezTo>
                  <a:cubicBezTo>
                    <a:pt x="1055" y="4806"/>
                    <a:pt x="721" y="4600"/>
                    <a:pt x="418" y="4349"/>
                  </a:cubicBezTo>
                  <a:lnTo>
                    <a:pt x="418" y="4349"/>
                  </a:lnTo>
                  <a:lnTo>
                    <a:pt x="422" y="4352"/>
                  </a:lnTo>
                  <a:cubicBezTo>
                    <a:pt x="418" y="4349"/>
                    <a:pt x="418" y="4349"/>
                    <a:pt x="415" y="4346"/>
                  </a:cubicBezTo>
                  <a:cubicBezTo>
                    <a:pt x="357" y="4297"/>
                    <a:pt x="299" y="4245"/>
                    <a:pt x="244" y="4194"/>
                  </a:cubicBezTo>
                  <a:cubicBezTo>
                    <a:pt x="238" y="4188"/>
                    <a:pt x="232" y="4184"/>
                    <a:pt x="222" y="4184"/>
                  </a:cubicBezTo>
                  <a:cubicBezTo>
                    <a:pt x="216" y="4184"/>
                    <a:pt x="209" y="4188"/>
                    <a:pt x="206" y="4191"/>
                  </a:cubicBezTo>
                  <a:cubicBezTo>
                    <a:pt x="193" y="4204"/>
                    <a:pt x="190" y="4223"/>
                    <a:pt x="202" y="4233"/>
                  </a:cubicBezTo>
                  <a:cubicBezTo>
                    <a:pt x="630" y="4648"/>
                    <a:pt x="1139" y="4970"/>
                    <a:pt x="1680" y="5215"/>
                  </a:cubicBezTo>
                  <a:cubicBezTo>
                    <a:pt x="1822" y="5279"/>
                    <a:pt x="1967" y="5337"/>
                    <a:pt x="2111" y="5392"/>
                  </a:cubicBezTo>
                  <a:cubicBezTo>
                    <a:pt x="2256" y="5443"/>
                    <a:pt x="2401" y="5488"/>
                    <a:pt x="2552" y="5527"/>
                  </a:cubicBezTo>
                  <a:cubicBezTo>
                    <a:pt x="2697" y="5566"/>
                    <a:pt x="2845" y="5597"/>
                    <a:pt x="2996" y="5627"/>
                  </a:cubicBezTo>
                  <a:cubicBezTo>
                    <a:pt x="3108" y="5644"/>
                    <a:pt x="3223" y="5658"/>
                    <a:pt x="3336" y="5658"/>
                  </a:cubicBezTo>
                  <a:cubicBezTo>
                    <a:pt x="3366" y="5658"/>
                    <a:pt x="3395" y="5657"/>
                    <a:pt x="3424" y="5655"/>
                  </a:cubicBezTo>
                  <a:lnTo>
                    <a:pt x="3444" y="5655"/>
                  </a:lnTo>
                  <a:cubicBezTo>
                    <a:pt x="3447" y="5655"/>
                    <a:pt x="3454" y="5652"/>
                    <a:pt x="3457" y="5652"/>
                  </a:cubicBezTo>
                  <a:cubicBezTo>
                    <a:pt x="3701" y="5964"/>
                    <a:pt x="3956" y="6270"/>
                    <a:pt x="4216" y="6567"/>
                  </a:cubicBezTo>
                  <a:cubicBezTo>
                    <a:pt x="4429" y="6805"/>
                    <a:pt x="4644" y="7040"/>
                    <a:pt x="4870" y="7268"/>
                  </a:cubicBezTo>
                  <a:cubicBezTo>
                    <a:pt x="5091" y="7494"/>
                    <a:pt x="5320" y="7712"/>
                    <a:pt x="5555" y="7925"/>
                  </a:cubicBezTo>
                  <a:cubicBezTo>
                    <a:pt x="5767" y="8118"/>
                    <a:pt x="5987" y="8305"/>
                    <a:pt x="6208" y="8488"/>
                  </a:cubicBezTo>
                  <a:cubicBezTo>
                    <a:pt x="6186" y="8491"/>
                    <a:pt x="6167" y="8498"/>
                    <a:pt x="6144" y="8501"/>
                  </a:cubicBezTo>
                  <a:cubicBezTo>
                    <a:pt x="6057" y="8520"/>
                    <a:pt x="5974" y="8540"/>
                    <a:pt x="5890" y="8556"/>
                  </a:cubicBezTo>
                  <a:cubicBezTo>
                    <a:pt x="5719" y="8591"/>
                    <a:pt x="5549" y="8614"/>
                    <a:pt x="5378" y="8626"/>
                  </a:cubicBezTo>
                  <a:lnTo>
                    <a:pt x="5381" y="8626"/>
                  </a:lnTo>
                  <a:cubicBezTo>
                    <a:pt x="5241" y="8638"/>
                    <a:pt x="5099" y="8644"/>
                    <a:pt x="4958" y="8644"/>
                  </a:cubicBezTo>
                  <a:cubicBezTo>
                    <a:pt x="4840" y="8644"/>
                    <a:pt x="4723" y="8640"/>
                    <a:pt x="4606" y="8633"/>
                  </a:cubicBezTo>
                  <a:cubicBezTo>
                    <a:pt x="4335" y="8617"/>
                    <a:pt x="4065" y="8584"/>
                    <a:pt x="3794" y="8537"/>
                  </a:cubicBezTo>
                  <a:cubicBezTo>
                    <a:pt x="3447" y="8475"/>
                    <a:pt x="3106" y="8388"/>
                    <a:pt x="2768" y="8285"/>
                  </a:cubicBezTo>
                  <a:cubicBezTo>
                    <a:pt x="2426" y="8179"/>
                    <a:pt x="2092" y="8047"/>
                    <a:pt x="1767" y="7899"/>
                  </a:cubicBezTo>
                  <a:lnTo>
                    <a:pt x="1770" y="7899"/>
                  </a:lnTo>
                  <a:cubicBezTo>
                    <a:pt x="1265" y="7664"/>
                    <a:pt x="779" y="7384"/>
                    <a:pt x="351" y="7030"/>
                  </a:cubicBezTo>
                  <a:lnTo>
                    <a:pt x="351" y="7030"/>
                  </a:lnTo>
                  <a:cubicBezTo>
                    <a:pt x="354" y="7033"/>
                    <a:pt x="354" y="7033"/>
                    <a:pt x="357" y="7036"/>
                  </a:cubicBezTo>
                  <a:cubicBezTo>
                    <a:pt x="251" y="6949"/>
                    <a:pt x="151" y="6860"/>
                    <a:pt x="55" y="6763"/>
                  </a:cubicBezTo>
                  <a:cubicBezTo>
                    <a:pt x="48" y="6756"/>
                    <a:pt x="42" y="6753"/>
                    <a:pt x="32" y="6753"/>
                  </a:cubicBezTo>
                  <a:cubicBezTo>
                    <a:pt x="26" y="6753"/>
                    <a:pt x="19" y="6756"/>
                    <a:pt x="12" y="6760"/>
                  </a:cubicBezTo>
                  <a:cubicBezTo>
                    <a:pt x="0" y="6772"/>
                    <a:pt x="0" y="6792"/>
                    <a:pt x="9" y="6805"/>
                  </a:cubicBezTo>
                  <a:cubicBezTo>
                    <a:pt x="351" y="7146"/>
                    <a:pt x="746" y="7429"/>
                    <a:pt x="1162" y="7674"/>
                  </a:cubicBezTo>
                  <a:cubicBezTo>
                    <a:pt x="1635" y="7950"/>
                    <a:pt x="2141" y="8176"/>
                    <a:pt x="2655" y="8356"/>
                  </a:cubicBezTo>
                  <a:cubicBezTo>
                    <a:pt x="2790" y="8401"/>
                    <a:pt x="2925" y="8449"/>
                    <a:pt x="3061" y="8488"/>
                  </a:cubicBezTo>
                  <a:cubicBezTo>
                    <a:pt x="3196" y="8530"/>
                    <a:pt x="3331" y="8565"/>
                    <a:pt x="3466" y="8601"/>
                  </a:cubicBezTo>
                  <a:cubicBezTo>
                    <a:pt x="3736" y="8668"/>
                    <a:pt x="4014" y="8723"/>
                    <a:pt x="4290" y="8764"/>
                  </a:cubicBezTo>
                  <a:cubicBezTo>
                    <a:pt x="4555" y="8800"/>
                    <a:pt x="4825" y="8829"/>
                    <a:pt x="5091" y="8832"/>
                  </a:cubicBezTo>
                  <a:cubicBezTo>
                    <a:pt x="5134" y="8833"/>
                    <a:pt x="5176" y="8834"/>
                    <a:pt x="5218" y="8834"/>
                  </a:cubicBezTo>
                  <a:cubicBezTo>
                    <a:pt x="5433" y="8834"/>
                    <a:pt x="5649" y="8820"/>
                    <a:pt x="5864" y="8791"/>
                  </a:cubicBezTo>
                  <a:cubicBezTo>
                    <a:pt x="6042" y="8768"/>
                    <a:pt x="6215" y="8730"/>
                    <a:pt x="6379" y="8665"/>
                  </a:cubicBezTo>
                  <a:cubicBezTo>
                    <a:pt x="6392" y="8662"/>
                    <a:pt x="6405" y="8656"/>
                    <a:pt x="6418" y="8652"/>
                  </a:cubicBezTo>
                  <a:cubicBezTo>
                    <a:pt x="6617" y="8810"/>
                    <a:pt x="6820" y="8964"/>
                    <a:pt x="7026" y="9112"/>
                  </a:cubicBezTo>
                  <a:cubicBezTo>
                    <a:pt x="7171" y="9216"/>
                    <a:pt x="7319" y="9315"/>
                    <a:pt x="7467" y="9412"/>
                  </a:cubicBezTo>
                  <a:cubicBezTo>
                    <a:pt x="7541" y="9457"/>
                    <a:pt x="7612" y="9502"/>
                    <a:pt x="7686" y="9547"/>
                  </a:cubicBezTo>
                  <a:cubicBezTo>
                    <a:pt x="7763" y="9592"/>
                    <a:pt x="7844" y="9637"/>
                    <a:pt x="7921" y="9682"/>
                  </a:cubicBezTo>
                  <a:cubicBezTo>
                    <a:pt x="7953" y="9702"/>
                    <a:pt x="7983" y="9714"/>
                    <a:pt x="8018" y="9714"/>
                  </a:cubicBezTo>
                  <a:cubicBezTo>
                    <a:pt x="8028" y="9714"/>
                    <a:pt x="8039" y="9713"/>
                    <a:pt x="8050" y="9711"/>
                  </a:cubicBezTo>
                  <a:cubicBezTo>
                    <a:pt x="8095" y="9701"/>
                    <a:pt x="8136" y="9676"/>
                    <a:pt x="8162" y="9640"/>
                  </a:cubicBezTo>
                  <a:cubicBezTo>
                    <a:pt x="8188" y="9602"/>
                    <a:pt x="8197" y="9553"/>
                    <a:pt x="8191" y="9508"/>
                  </a:cubicBezTo>
                  <a:cubicBezTo>
                    <a:pt x="8181" y="9467"/>
                    <a:pt x="8156" y="9418"/>
                    <a:pt x="8117" y="9396"/>
                  </a:cubicBezTo>
                  <a:cubicBezTo>
                    <a:pt x="8004" y="9328"/>
                    <a:pt x="7892" y="9257"/>
                    <a:pt x="7780" y="9186"/>
                  </a:cubicBezTo>
                  <a:cubicBezTo>
                    <a:pt x="7664" y="9116"/>
                    <a:pt x="7551" y="9045"/>
                    <a:pt x="7438" y="8971"/>
                  </a:cubicBezTo>
                  <a:cubicBezTo>
                    <a:pt x="7213" y="8822"/>
                    <a:pt x="6988" y="8668"/>
                    <a:pt x="6768" y="8507"/>
                  </a:cubicBezTo>
                  <a:cubicBezTo>
                    <a:pt x="6434" y="8266"/>
                    <a:pt x="6109" y="8005"/>
                    <a:pt x="5794" y="7735"/>
                  </a:cubicBezTo>
                  <a:cubicBezTo>
                    <a:pt x="5810" y="7709"/>
                    <a:pt x="5825" y="7683"/>
                    <a:pt x="5838" y="7654"/>
                  </a:cubicBezTo>
                  <a:cubicBezTo>
                    <a:pt x="5858" y="7613"/>
                    <a:pt x="5874" y="7567"/>
                    <a:pt x="5890" y="7525"/>
                  </a:cubicBezTo>
                  <a:cubicBezTo>
                    <a:pt x="5922" y="7442"/>
                    <a:pt x="5945" y="7355"/>
                    <a:pt x="5964" y="7268"/>
                  </a:cubicBezTo>
                  <a:cubicBezTo>
                    <a:pt x="5984" y="7188"/>
                    <a:pt x="5996" y="7104"/>
                    <a:pt x="6009" y="7023"/>
                  </a:cubicBezTo>
                  <a:cubicBezTo>
                    <a:pt x="6022" y="6930"/>
                    <a:pt x="6035" y="6837"/>
                    <a:pt x="6045" y="6741"/>
                  </a:cubicBezTo>
                  <a:cubicBezTo>
                    <a:pt x="6061" y="6576"/>
                    <a:pt x="6070" y="6408"/>
                    <a:pt x="6083" y="6242"/>
                  </a:cubicBezTo>
                  <a:cubicBezTo>
                    <a:pt x="6096" y="6087"/>
                    <a:pt x="6109" y="5929"/>
                    <a:pt x="6112" y="5771"/>
                  </a:cubicBezTo>
                  <a:cubicBezTo>
                    <a:pt x="6125" y="5443"/>
                    <a:pt x="6141" y="5111"/>
                    <a:pt x="6138" y="4783"/>
                  </a:cubicBezTo>
                  <a:cubicBezTo>
                    <a:pt x="6134" y="4449"/>
                    <a:pt x="6115" y="4117"/>
                    <a:pt x="6073" y="3786"/>
                  </a:cubicBezTo>
                  <a:cubicBezTo>
                    <a:pt x="6028" y="3434"/>
                    <a:pt x="5951" y="3087"/>
                    <a:pt x="5832" y="2752"/>
                  </a:cubicBezTo>
                  <a:cubicBezTo>
                    <a:pt x="5825" y="2733"/>
                    <a:pt x="5806" y="2720"/>
                    <a:pt x="5787" y="2720"/>
                  </a:cubicBezTo>
                  <a:lnTo>
                    <a:pt x="5774" y="2720"/>
                  </a:lnTo>
                  <a:cubicBezTo>
                    <a:pt x="5752" y="2727"/>
                    <a:pt x="5736" y="2752"/>
                    <a:pt x="5742" y="2778"/>
                  </a:cubicBezTo>
                  <a:cubicBezTo>
                    <a:pt x="5841" y="3055"/>
                    <a:pt x="5902" y="3342"/>
                    <a:pt x="5945" y="3634"/>
                  </a:cubicBezTo>
                  <a:cubicBezTo>
                    <a:pt x="6006" y="4095"/>
                    <a:pt x="6009" y="4561"/>
                    <a:pt x="5990" y="5022"/>
                  </a:cubicBezTo>
                  <a:cubicBezTo>
                    <a:pt x="5980" y="5254"/>
                    <a:pt x="5960" y="5485"/>
                    <a:pt x="5935" y="5713"/>
                  </a:cubicBezTo>
                  <a:cubicBezTo>
                    <a:pt x="5913" y="5933"/>
                    <a:pt x="5887" y="6148"/>
                    <a:pt x="5858" y="6367"/>
                  </a:cubicBezTo>
                  <a:cubicBezTo>
                    <a:pt x="5829" y="6582"/>
                    <a:pt x="5794" y="6802"/>
                    <a:pt x="5742" y="7014"/>
                  </a:cubicBezTo>
                  <a:cubicBezTo>
                    <a:pt x="5716" y="7120"/>
                    <a:pt x="5687" y="7226"/>
                    <a:pt x="5655" y="7332"/>
                  </a:cubicBezTo>
                  <a:cubicBezTo>
                    <a:pt x="5639" y="7384"/>
                    <a:pt x="5620" y="7436"/>
                    <a:pt x="5604" y="7487"/>
                  </a:cubicBezTo>
                  <a:cubicBezTo>
                    <a:pt x="5597" y="7509"/>
                    <a:pt x="5587" y="7528"/>
                    <a:pt x="5581" y="7548"/>
                  </a:cubicBezTo>
                  <a:cubicBezTo>
                    <a:pt x="5559" y="7528"/>
                    <a:pt x="5532" y="7509"/>
                    <a:pt x="5510" y="7487"/>
                  </a:cubicBezTo>
                  <a:cubicBezTo>
                    <a:pt x="5037" y="7059"/>
                    <a:pt x="4580" y="6612"/>
                    <a:pt x="4152" y="6138"/>
                  </a:cubicBezTo>
                  <a:cubicBezTo>
                    <a:pt x="3843" y="5797"/>
                    <a:pt x="3546" y="5443"/>
                    <a:pt x="3264" y="5080"/>
                  </a:cubicBezTo>
                  <a:cubicBezTo>
                    <a:pt x="3273" y="5073"/>
                    <a:pt x="3283" y="5064"/>
                    <a:pt x="3289" y="5050"/>
                  </a:cubicBezTo>
                  <a:cubicBezTo>
                    <a:pt x="3322" y="4992"/>
                    <a:pt x="3353" y="4935"/>
                    <a:pt x="3380" y="4873"/>
                  </a:cubicBezTo>
                  <a:cubicBezTo>
                    <a:pt x="3408" y="4802"/>
                    <a:pt x="3438" y="4732"/>
                    <a:pt x="3460" y="4658"/>
                  </a:cubicBezTo>
                  <a:cubicBezTo>
                    <a:pt x="3482" y="4597"/>
                    <a:pt x="3499" y="4529"/>
                    <a:pt x="3515" y="4465"/>
                  </a:cubicBezTo>
                  <a:cubicBezTo>
                    <a:pt x="3534" y="4394"/>
                    <a:pt x="3550" y="4320"/>
                    <a:pt x="3563" y="4245"/>
                  </a:cubicBezTo>
                  <a:cubicBezTo>
                    <a:pt x="3621" y="3953"/>
                    <a:pt x="3647" y="3657"/>
                    <a:pt x="3656" y="3357"/>
                  </a:cubicBezTo>
                  <a:cubicBezTo>
                    <a:pt x="3669" y="3064"/>
                    <a:pt x="3666" y="2772"/>
                    <a:pt x="3659" y="2479"/>
                  </a:cubicBezTo>
                  <a:cubicBezTo>
                    <a:pt x="3650" y="2195"/>
                    <a:pt x="3634" y="1913"/>
                    <a:pt x="3618" y="1626"/>
                  </a:cubicBezTo>
                  <a:cubicBezTo>
                    <a:pt x="3618" y="1613"/>
                    <a:pt x="3604" y="1597"/>
                    <a:pt x="3589" y="1597"/>
                  </a:cubicBezTo>
                  <a:cubicBezTo>
                    <a:pt x="3576" y="1597"/>
                    <a:pt x="3560" y="1613"/>
                    <a:pt x="3560" y="1626"/>
                  </a:cubicBezTo>
                  <a:cubicBezTo>
                    <a:pt x="3576" y="1941"/>
                    <a:pt x="3585" y="2260"/>
                    <a:pt x="3585" y="2575"/>
                  </a:cubicBezTo>
                  <a:cubicBezTo>
                    <a:pt x="3582" y="2739"/>
                    <a:pt x="3579" y="2907"/>
                    <a:pt x="3570" y="3071"/>
                  </a:cubicBezTo>
                  <a:cubicBezTo>
                    <a:pt x="3560" y="3235"/>
                    <a:pt x="3540" y="3396"/>
                    <a:pt x="3521" y="3557"/>
                  </a:cubicBezTo>
                  <a:cubicBezTo>
                    <a:pt x="3505" y="3657"/>
                    <a:pt x="3489" y="3753"/>
                    <a:pt x="3469" y="3850"/>
                  </a:cubicBezTo>
                  <a:cubicBezTo>
                    <a:pt x="3450" y="3950"/>
                    <a:pt x="3428" y="4046"/>
                    <a:pt x="3402" y="4143"/>
                  </a:cubicBezTo>
                  <a:cubicBezTo>
                    <a:pt x="3377" y="4239"/>
                    <a:pt x="3347" y="4336"/>
                    <a:pt x="3315" y="4429"/>
                  </a:cubicBezTo>
                  <a:cubicBezTo>
                    <a:pt x="3283" y="4520"/>
                    <a:pt x="3248" y="4609"/>
                    <a:pt x="3212" y="4700"/>
                  </a:cubicBezTo>
                  <a:cubicBezTo>
                    <a:pt x="3183" y="4764"/>
                    <a:pt x="3154" y="4832"/>
                    <a:pt x="3125" y="4896"/>
                  </a:cubicBezTo>
                  <a:cubicBezTo>
                    <a:pt x="3061" y="4812"/>
                    <a:pt x="2996" y="4728"/>
                    <a:pt x="2935" y="4645"/>
                  </a:cubicBezTo>
                  <a:cubicBezTo>
                    <a:pt x="2732" y="4368"/>
                    <a:pt x="2538" y="4085"/>
                    <a:pt x="2350" y="3802"/>
                  </a:cubicBezTo>
                  <a:lnTo>
                    <a:pt x="2350" y="3802"/>
                  </a:lnTo>
                  <a:cubicBezTo>
                    <a:pt x="2351" y="3804"/>
                    <a:pt x="2352" y="3806"/>
                    <a:pt x="2353" y="3808"/>
                  </a:cubicBezTo>
                  <a:cubicBezTo>
                    <a:pt x="2005" y="3277"/>
                    <a:pt x="1683" y="2730"/>
                    <a:pt x="1391" y="2167"/>
                  </a:cubicBezTo>
                  <a:cubicBezTo>
                    <a:pt x="1352" y="2093"/>
                    <a:pt x="1316" y="2022"/>
                    <a:pt x="1281" y="1947"/>
                  </a:cubicBezTo>
                  <a:cubicBezTo>
                    <a:pt x="1291" y="1938"/>
                    <a:pt x="1297" y="1928"/>
                    <a:pt x="1303" y="1916"/>
                  </a:cubicBezTo>
                  <a:cubicBezTo>
                    <a:pt x="1329" y="1845"/>
                    <a:pt x="1345" y="1774"/>
                    <a:pt x="1355" y="1700"/>
                  </a:cubicBezTo>
                  <a:cubicBezTo>
                    <a:pt x="1368" y="1619"/>
                    <a:pt x="1374" y="1536"/>
                    <a:pt x="1377" y="1452"/>
                  </a:cubicBezTo>
                  <a:cubicBezTo>
                    <a:pt x="1377" y="1375"/>
                    <a:pt x="1377" y="1301"/>
                    <a:pt x="1374" y="1224"/>
                  </a:cubicBezTo>
                  <a:cubicBezTo>
                    <a:pt x="1374" y="1140"/>
                    <a:pt x="1368" y="1053"/>
                    <a:pt x="1361" y="969"/>
                  </a:cubicBezTo>
                  <a:cubicBezTo>
                    <a:pt x="1349" y="812"/>
                    <a:pt x="1326" y="657"/>
                    <a:pt x="1297" y="499"/>
                  </a:cubicBezTo>
                  <a:cubicBezTo>
                    <a:pt x="1272" y="338"/>
                    <a:pt x="1236" y="181"/>
                    <a:pt x="1197" y="23"/>
                  </a:cubicBezTo>
                  <a:cubicBezTo>
                    <a:pt x="1194" y="10"/>
                    <a:pt x="1184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7"/>
          <p:cNvGrpSpPr/>
          <p:nvPr/>
        </p:nvGrpSpPr>
        <p:grpSpPr>
          <a:xfrm>
            <a:off x="3972129" y="1204649"/>
            <a:ext cx="3588244" cy="5457531"/>
            <a:chOff x="4128900" y="1519527"/>
            <a:chExt cx="3431100" cy="5218522"/>
          </a:xfrm>
        </p:grpSpPr>
        <p:sp>
          <p:nvSpPr>
            <p:cNvPr id="495" name="Google Shape;495;p27"/>
            <p:cNvSpPr/>
            <p:nvPr/>
          </p:nvSpPr>
          <p:spPr>
            <a:xfrm rot="-1063181">
              <a:off x="7558950" y="4094951"/>
              <a:ext cx="913" cy="1043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3" y="5"/>
                  </a:lnTo>
                  <a:lnTo>
                    <a:pt x="6" y="8"/>
                  </a:lnTo>
                  <a:cubicBezTo>
                    <a:pt x="3" y="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 rot="-1063181">
              <a:off x="7487916" y="4039816"/>
              <a:ext cx="522" cy="913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7"/>
                  </a:moveTo>
                  <a:cubicBezTo>
                    <a:pt x="4" y="7"/>
                    <a:pt x="4" y="4"/>
                    <a:pt x="1" y="1"/>
                  </a:cubicBezTo>
                  <a:cubicBezTo>
                    <a:pt x="4" y="4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 rot="-1063181">
              <a:off x="7144815" y="4242401"/>
              <a:ext cx="325339" cy="353635"/>
            </a:xfrm>
            <a:custGeom>
              <a:avLst/>
              <a:gdLst/>
              <a:ahLst/>
              <a:cxnLst/>
              <a:rect l="l" t="t" r="r" b="b"/>
              <a:pathLst>
                <a:path w="2495" h="2712" extrusionOk="0">
                  <a:moveTo>
                    <a:pt x="1542" y="1"/>
                  </a:moveTo>
                  <a:cubicBezTo>
                    <a:pt x="1503" y="1"/>
                    <a:pt x="1471" y="8"/>
                    <a:pt x="1439" y="17"/>
                  </a:cubicBezTo>
                  <a:cubicBezTo>
                    <a:pt x="1349" y="46"/>
                    <a:pt x="1268" y="107"/>
                    <a:pt x="1191" y="213"/>
                  </a:cubicBezTo>
                  <a:cubicBezTo>
                    <a:pt x="1123" y="307"/>
                    <a:pt x="1075" y="416"/>
                    <a:pt x="1043" y="500"/>
                  </a:cubicBezTo>
                  <a:cubicBezTo>
                    <a:pt x="1021" y="565"/>
                    <a:pt x="998" y="632"/>
                    <a:pt x="979" y="703"/>
                  </a:cubicBezTo>
                  <a:cubicBezTo>
                    <a:pt x="902" y="700"/>
                    <a:pt x="818" y="690"/>
                    <a:pt x="715" y="670"/>
                  </a:cubicBezTo>
                  <a:lnTo>
                    <a:pt x="715" y="670"/>
                  </a:lnTo>
                  <a:lnTo>
                    <a:pt x="737" y="677"/>
                  </a:lnTo>
                  <a:cubicBezTo>
                    <a:pt x="637" y="654"/>
                    <a:pt x="535" y="629"/>
                    <a:pt x="438" y="603"/>
                  </a:cubicBezTo>
                  <a:cubicBezTo>
                    <a:pt x="377" y="587"/>
                    <a:pt x="316" y="574"/>
                    <a:pt x="254" y="558"/>
                  </a:cubicBezTo>
                  <a:cubicBezTo>
                    <a:pt x="245" y="558"/>
                    <a:pt x="235" y="555"/>
                    <a:pt x="226" y="555"/>
                  </a:cubicBezTo>
                  <a:cubicBezTo>
                    <a:pt x="213" y="555"/>
                    <a:pt x="200" y="558"/>
                    <a:pt x="187" y="565"/>
                  </a:cubicBezTo>
                  <a:cubicBezTo>
                    <a:pt x="168" y="574"/>
                    <a:pt x="151" y="593"/>
                    <a:pt x="145" y="616"/>
                  </a:cubicBezTo>
                  <a:cubicBezTo>
                    <a:pt x="132" y="651"/>
                    <a:pt x="145" y="696"/>
                    <a:pt x="177" y="715"/>
                  </a:cubicBezTo>
                  <a:cubicBezTo>
                    <a:pt x="155" y="742"/>
                    <a:pt x="138" y="767"/>
                    <a:pt x="123" y="796"/>
                  </a:cubicBezTo>
                  <a:cubicBezTo>
                    <a:pt x="84" y="864"/>
                    <a:pt x="58" y="941"/>
                    <a:pt x="46" y="1028"/>
                  </a:cubicBezTo>
                  <a:cubicBezTo>
                    <a:pt x="22" y="1140"/>
                    <a:pt x="26" y="1266"/>
                    <a:pt x="49" y="1407"/>
                  </a:cubicBezTo>
                  <a:cubicBezTo>
                    <a:pt x="29" y="1417"/>
                    <a:pt x="16" y="1437"/>
                    <a:pt x="13" y="1459"/>
                  </a:cubicBezTo>
                  <a:cubicBezTo>
                    <a:pt x="0" y="1504"/>
                    <a:pt x="29" y="1553"/>
                    <a:pt x="77" y="1565"/>
                  </a:cubicBezTo>
                  <a:cubicBezTo>
                    <a:pt x="251" y="1614"/>
                    <a:pt x="389" y="1658"/>
                    <a:pt x="518" y="1704"/>
                  </a:cubicBezTo>
                  <a:lnTo>
                    <a:pt x="515" y="1704"/>
                  </a:lnTo>
                  <a:lnTo>
                    <a:pt x="660" y="1762"/>
                  </a:lnTo>
                  <a:cubicBezTo>
                    <a:pt x="695" y="1820"/>
                    <a:pt x="722" y="1878"/>
                    <a:pt x="747" y="1936"/>
                  </a:cubicBezTo>
                  <a:lnTo>
                    <a:pt x="776" y="1994"/>
                  </a:lnTo>
                  <a:cubicBezTo>
                    <a:pt x="814" y="2080"/>
                    <a:pt x="869" y="2193"/>
                    <a:pt x="934" y="2303"/>
                  </a:cubicBezTo>
                  <a:cubicBezTo>
                    <a:pt x="995" y="2415"/>
                    <a:pt x="1059" y="2505"/>
                    <a:pt x="1127" y="2579"/>
                  </a:cubicBezTo>
                  <a:cubicBezTo>
                    <a:pt x="1200" y="2660"/>
                    <a:pt x="1285" y="2704"/>
                    <a:pt x="1368" y="2708"/>
                  </a:cubicBezTo>
                  <a:cubicBezTo>
                    <a:pt x="1374" y="2711"/>
                    <a:pt x="1384" y="2711"/>
                    <a:pt x="1391" y="2711"/>
                  </a:cubicBezTo>
                  <a:cubicBezTo>
                    <a:pt x="1481" y="2711"/>
                    <a:pt x="1555" y="2679"/>
                    <a:pt x="1597" y="2624"/>
                  </a:cubicBezTo>
                  <a:cubicBezTo>
                    <a:pt x="1645" y="2566"/>
                    <a:pt x="1658" y="2486"/>
                    <a:pt x="1638" y="2383"/>
                  </a:cubicBezTo>
                  <a:cubicBezTo>
                    <a:pt x="1622" y="2290"/>
                    <a:pt x="1581" y="2199"/>
                    <a:pt x="1545" y="2122"/>
                  </a:cubicBezTo>
                  <a:cubicBezTo>
                    <a:pt x="1539" y="2110"/>
                    <a:pt x="1529" y="2096"/>
                    <a:pt x="1523" y="2083"/>
                  </a:cubicBezTo>
                  <a:lnTo>
                    <a:pt x="1523" y="2083"/>
                  </a:lnTo>
                  <a:lnTo>
                    <a:pt x="1533" y="2093"/>
                  </a:lnTo>
                  <a:lnTo>
                    <a:pt x="1545" y="2100"/>
                  </a:lnTo>
                  <a:cubicBezTo>
                    <a:pt x="1638" y="2161"/>
                    <a:pt x="1729" y="2202"/>
                    <a:pt x="1822" y="2232"/>
                  </a:cubicBezTo>
                  <a:cubicBezTo>
                    <a:pt x="1861" y="2245"/>
                    <a:pt x="1906" y="2251"/>
                    <a:pt x="1954" y="2251"/>
                  </a:cubicBezTo>
                  <a:cubicBezTo>
                    <a:pt x="2005" y="2251"/>
                    <a:pt x="2047" y="2241"/>
                    <a:pt x="2093" y="2222"/>
                  </a:cubicBezTo>
                  <a:cubicBezTo>
                    <a:pt x="2173" y="2183"/>
                    <a:pt x="2237" y="2100"/>
                    <a:pt x="2253" y="2006"/>
                  </a:cubicBezTo>
                  <a:cubicBezTo>
                    <a:pt x="2270" y="1923"/>
                    <a:pt x="2237" y="1829"/>
                    <a:pt x="2163" y="1743"/>
                  </a:cubicBezTo>
                  <a:cubicBezTo>
                    <a:pt x="2118" y="1688"/>
                    <a:pt x="2057" y="1636"/>
                    <a:pt x="1980" y="1584"/>
                  </a:cubicBezTo>
                  <a:lnTo>
                    <a:pt x="1980" y="1584"/>
                  </a:lnTo>
                  <a:cubicBezTo>
                    <a:pt x="2012" y="1591"/>
                    <a:pt x="2047" y="1591"/>
                    <a:pt x="2083" y="1591"/>
                  </a:cubicBezTo>
                  <a:cubicBezTo>
                    <a:pt x="2108" y="1591"/>
                    <a:pt x="2134" y="1591"/>
                    <a:pt x="2160" y="1588"/>
                  </a:cubicBezTo>
                  <a:cubicBezTo>
                    <a:pt x="2205" y="1584"/>
                    <a:pt x="2247" y="1578"/>
                    <a:pt x="2286" y="1565"/>
                  </a:cubicBezTo>
                  <a:cubicBezTo>
                    <a:pt x="2328" y="1553"/>
                    <a:pt x="2366" y="1530"/>
                    <a:pt x="2405" y="1501"/>
                  </a:cubicBezTo>
                  <a:cubicBezTo>
                    <a:pt x="2463" y="1453"/>
                    <a:pt x="2494" y="1372"/>
                    <a:pt x="2488" y="1279"/>
                  </a:cubicBezTo>
                  <a:cubicBezTo>
                    <a:pt x="2485" y="1189"/>
                    <a:pt x="2436" y="1101"/>
                    <a:pt x="2363" y="1047"/>
                  </a:cubicBezTo>
                  <a:cubicBezTo>
                    <a:pt x="2289" y="996"/>
                    <a:pt x="2199" y="960"/>
                    <a:pt x="2086" y="941"/>
                  </a:cubicBezTo>
                  <a:cubicBezTo>
                    <a:pt x="1996" y="925"/>
                    <a:pt x="1903" y="915"/>
                    <a:pt x="1784" y="915"/>
                  </a:cubicBezTo>
                  <a:lnTo>
                    <a:pt x="1771" y="915"/>
                  </a:lnTo>
                  <a:cubicBezTo>
                    <a:pt x="1729" y="915"/>
                    <a:pt x="1687" y="918"/>
                    <a:pt x="1649" y="921"/>
                  </a:cubicBezTo>
                  <a:cubicBezTo>
                    <a:pt x="1726" y="816"/>
                    <a:pt x="1787" y="700"/>
                    <a:pt x="1835" y="580"/>
                  </a:cubicBezTo>
                  <a:cubicBezTo>
                    <a:pt x="1876" y="474"/>
                    <a:pt x="1893" y="378"/>
                    <a:pt x="1883" y="290"/>
                  </a:cubicBezTo>
                  <a:cubicBezTo>
                    <a:pt x="1873" y="194"/>
                    <a:pt x="1822" y="110"/>
                    <a:pt x="1741" y="59"/>
                  </a:cubicBezTo>
                  <a:cubicBezTo>
                    <a:pt x="1680" y="24"/>
                    <a:pt x="1610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27"/>
            <p:cNvGrpSpPr/>
            <p:nvPr/>
          </p:nvGrpSpPr>
          <p:grpSpPr>
            <a:xfrm>
              <a:off x="4128900" y="1519527"/>
              <a:ext cx="3232552" cy="5218522"/>
              <a:chOff x="4128900" y="1519527"/>
              <a:chExt cx="3232552" cy="5218522"/>
            </a:xfrm>
          </p:grpSpPr>
          <p:sp>
            <p:nvSpPr>
              <p:cNvPr id="499" name="Google Shape;499;p27"/>
              <p:cNvSpPr/>
              <p:nvPr/>
            </p:nvSpPr>
            <p:spPr>
              <a:xfrm rot="-1063181">
                <a:off x="5460959" y="4289269"/>
                <a:ext cx="1077596" cy="1249850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9585" extrusionOk="0">
                    <a:moveTo>
                      <a:pt x="5753" y="0"/>
                    </a:moveTo>
                    <a:cubicBezTo>
                      <a:pt x="5653" y="0"/>
                      <a:pt x="5547" y="6"/>
                      <a:pt x="5444" y="23"/>
                    </a:cubicBezTo>
                    <a:cubicBezTo>
                      <a:pt x="5192" y="58"/>
                      <a:pt x="4932" y="131"/>
                      <a:pt x="4646" y="251"/>
                    </a:cubicBezTo>
                    <a:cubicBezTo>
                      <a:pt x="4082" y="483"/>
                      <a:pt x="3583" y="817"/>
                      <a:pt x="3172" y="1113"/>
                    </a:cubicBezTo>
                    <a:cubicBezTo>
                      <a:pt x="2917" y="1297"/>
                      <a:pt x="2721" y="1442"/>
                      <a:pt x="2541" y="1584"/>
                    </a:cubicBezTo>
                    <a:cubicBezTo>
                      <a:pt x="2312" y="1767"/>
                      <a:pt x="2086" y="1963"/>
                      <a:pt x="1871" y="2172"/>
                    </a:cubicBezTo>
                    <a:cubicBezTo>
                      <a:pt x="941" y="3080"/>
                      <a:pt x="329" y="4120"/>
                      <a:pt x="104" y="5176"/>
                    </a:cubicBezTo>
                    <a:cubicBezTo>
                      <a:pt x="43" y="5461"/>
                      <a:pt x="8" y="5758"/>
                      <a:pt x="5" y="6057"/>
                    </a:cubicBezTo>
                    <a:cubicBezTo>
                      <a:pt x="1" y="6350"/>
                      <a:pt x="30" y="6656"/>
                      <a:pt x="91" y="6968"/>
                    </a:cubicBezTo>
                    <a:cubicBezTo>
                      <a:pt x="191" y="7470"/>
                      <a:pt x="348" y="7911"/>
                      <a:pt x="565" y="8285"/>
                    </a:cubicBezTo>
                    <a:cubicBezTo>
                      <a:pt x="664" y="8455"/>
                      <a:pt x="780" y="8616"/>
                      <a:pt x="912" y="8761"/>
                    </a:cubicBezTo>
                    <a:cubicBezTo>
                      <a:pt x="1028" y="8893"/>
                      <a:pt x="1166" y="9015"/>
                      <a:pt x="1318" y="9125"/>
                    </a:cubicBezTo>
                    <a:cubicBezTo>
                      <a:pt x="1584" y="9318"/>
                      <a:pt x="1910" y="9456"/>
                      <a:pt x="2251" y="9527"/>
                    </a:cubicBezTo>
                    <a:cubicBezTo>
                      <a:pt x="2441" y="9566"/>
                      <a:pt x="2640" y="9585"/>
                      <a:pt x="2847" y="9585"/>
                    </a:cubicBezTo>
                    <a:cubicBezTo>
                      <a:pt x="2994" y="9585"/>
                      <a:pt x="3149" y="9575"/>
                      <a:pt x="3303" y="9552"/>
                    </a:cubicBezTo>
                    <a:cubicBezTo>
                      <a:pt x="3661" y="9508"/>
                      <a:pt x="4028" y="9408"/>
                      <a:pt x="4395" y="9260"/>
                    </a:cubicBezTo>
                    <a:cubicBezTo>
                      <a:pt x="5115" y="8970"/>
                      <a:pt x="5804" y="8513"/>
                      <a:pt x="6381" y="7937"/>
                    </a:cubicBezTo>
                    <a:cubicBezTo>
                      <a:pt x="6663" y="7654"/>
                      <a:pt x="6914" y="7345"/>
                      <a:pt x="7124" y="7020"/>
                    </a:cubicBezTo>
                    <a:cubicBezTo>
                      <a:pt x="7217" y="6875"/>
                      <a:pt x="7311" y="6707"/>
                      <a:pt x="7407" y="6514"/>
                    </a:cubicBezTo>
                    <a:cubicBezTo>
                      <a:pt x="7501" y="6327"/>
                      <a:pt x="7590" y="6131"/>
                      <a:pt x="7678" y="5916"/>
                    </a:cubicBezTo>
                    <a:cubicBezTo>
                      <a:pt x="7861" y="5472"/>
                      <a:pt x="8003" y="5014"/>
                      <a:pt x="8102" y="4564"/>
                    </a:cubicBezTo>
                    <a:cubicBezTo>
                      <a:pt x="8215" y="4056"/>
                      <a:pt x="8263" y="3576"/>
                      <a:pt x="8254" y="3132"/>
                    </a:cubicBezTo>
                    <a:cubicBezTo>
                      <a:pt x="8247" y="2897"/>
                      <a:pt x="8218" y="2665"/>
                      <a:pt x="8173" y="2446"/>
                    </a:cubicBezTo>
                    <a:cubicBezTo>
                      <a:pt x="8131" y="2230"/>
                      <a:pt x="8061" y="2018"/>
                      <a:pt x="7967" y="1815"/>
                    </a:cubicBezTo>
                    <a:cubicBezTo>
                      <a:pt x="7880" y="1622"/>
                      <a:pt x="7761" y="1435"/>
                      <a:pt x="7616" y="1265"/>
                    </a:cubicBezTo>
                    <a:cubicBezTo>
                      <a:pt x="7590" y="1232"/>
                      <a:pt x="7562" y="1201"/>
                      <a:pt x="7529" y="1168"/>
                    </a:cubicBezTo>
                    <a:cubicBezTo>
                      <a:pt x="7532" y="1159"/>
                      <a:pt x="7536" y="1143"/>
                      <a:pt x="7529" y="1126"/>
                    </a:cubicBezTo>
                    <a:cubicBezTo>
                      <a:pt x="7504" y="1065"/>
                      <a:pt x="7474" y="1007"/>
                      <a:pt x="7443" y="953"/>
                    </a:cubicBezTo>
                    <a:cubicBezTo>
                      <a:pt x="7407" y="895"/>
                      <a:pt x="7365" y="837"/>
                      <a:pt x="7304" y="769"/>
                    </a:cubicBezTo>
                    <a:cubicBezTo>
                      <a:pt x="7217" y="666"/>
                      <a:pt x="7111" y="563"/>
                      <a:pt x="6976" y="460"/>
                    </a:cubicBezTo>
                    <a:cubicBezTo>
                      <a:pt x="6721" y="264"/>
                      <a:pt x="6480" y="135"/>
                      <a:pt x="6235" y="64"/>
                    </a:cubicBezTo>
                    <a:cubicBezTo>
                      <a:pt x="6088" y="23"/>
                      <a:pt x="5926" y="0"/>
                      <a:pt x="5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 rot="-1063181">
                <a:off x="6250334" y="4899858"/>
                <a:ext cx="315299" cy="38271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935" extrusionOk="0">
                    <a:moveTo>
                      <a:pt x="1245" y="0"/>
                    </a:moveTo>
                    <a:cubicBezTo>
                      <a:pt x="1239" y="10"/>
                      <a:pt x="1229" y="19"/>
                      <a:pt x="1223" y="30"/>
                    </a:cubicBezTo>
                    <a:cubicBezTo>
                      <a:pt x="1223" y="26"/>
                      <a:pt x="1226" y="26"/>
                      <a:pt x="1226" y="23"/>
                    </a:cubicBezTo>
                    <a:lnTo>
                      <a:pt x="1226" y="23"/>
                    </a:lnTo>
                    <a:cubicBezTo>
                      <a:pt x="1049" y="213"/>
                      <a:pt x="879" y="406"/>
                      <a:pt x="721" y="612"/>
                    </a:cubicBezTo>
                    <a:cubicBezTo>
                      <a:pt x="553" y="827"/>
                      <a:pt x="396" y="1056"/>
                      <a:pt x="267" y="1300"/>
                    </a:cubicBezTo>
                    <a:cubicBezTo>
                      <a:pt x="167" y="1490"/>
                      <a:pt x="84" y="1690"/>
                      <a:pt x="36" y="1903"/>
                    </a:cubicBezTo>
                    <a:lnTo>
                      <a:pt x="36" y="1906"/>
                    </a:lnTo>
                    <a:cubicBezTo>
                      <a:pt x="23" y="1967"/>
                      <a:pt x="9" y="2028"/>
                      <a:pt x="6" y="2089"/>
                    </a:cubicBezTo>
                    <a:cubicBezTo>
                      <a:pt x="0" y="2145"/>
                      <a:pt x="0" y="2200"/>
                      <a:pt x="0" y="2253"/>
                    </a:cubicBezTo>
                    <a:lnTo>
                      <a:pt x="0" y="2253"/>
                    </a:lnTo>
                    <a:cubicBezTo>
                      <a:pt x="0" y="2253"/>
                      <a:pt x="0" y="2253"/>
                      <a:pt x="0" y="2253"/>
                    </a:cubicBezTo>
                    <a:lnTo>
                      <a:pt x="0" y="2260"/>
                    </a:lnTo>
                    <a:cubicBezTo>
                      <a:pt x="0" y="2258"/>
                      <a:pt x="0" y="2256"/>
                      <a:pt x="0" y="2253"/>
                    </a:cubicBezTo>
                    <a:lnTo>
                      <a:pt x="0" y="2253"/>
                    </a:lnTo>
                    <a:cubicBezTo>
                      <a:pt x="3" y="2301"/>
                      <a:pt x="6" y="2350"/>
                      <a:pt x="16" y="2395"/>
                    </a:cubicBezTo>
                    <a:cubicBezTo>
                      <a:pt x="23" y="2437"/>
                      <a:pt x="32" y="2478"/>
                      <a:pt x="42" y="2517"/>
                    </a:cubicBezTo>
                    <a:lnTo>
                      <a:pt x="45" y="2521"/>
                    </a:lnTo>
                    <a:lnTo>
                      <a:pt x="45" y="2524"/>
                    </a:lnTo>
                    <a:cubicBezTo>
                      <a:pt x="58" y="2562"/>
                      <a:pt x="71" y="2601"/>
                      <a:pt x="90" y="2640"/>
                    </a:cubicBezTo>
                    <a:cubicBezTo>
                      <a:pt x="100" y="2662"/>
                      <a:pt x="109" y="2685"/>
                      <a:pt x="122" y="2704"/>
                    </a:cubicBezTo>
                    <a:cubicBezTo>
                      <a:pt x="125" y="2710"/>
                      <a:pt x="132" y="2714"/>
                      <a:pt x="135" y="2720"/>
                    </a:cubicBezTo>
                    <a:cubicBezTo>
                      <a:pt x="158" y="2742"/>
                      <a:pt x="180" y="2768"/>
                      <a:pt x="203" y="2787"/>
                    </a:cubicBezTo>
                    <a:cubicBezTo>
                      <a:pt x="225" y="2803"/>
                      <a:pt x="248" y="2823"/>
                      <a:pt x="271" y="2836"/>
                    </a:cubicBezTo>
                    <a:cubicBezTo>
                      <a:pt x="271" y="2839"/>
                      <a:pt x="274" y="2839"/>
                      <a:pt x="274" y="2839"/>
                    </a:cubicBezTo>
                    <a:cubicBezTo>
                      <a:pt x="296" y="2855"/>
                      <a:pt x="322" y="2868"/>
                      <a:pt x="348" y="2881"/>
                    </a:cubicBezTo>
                    <a:cubicBezTo>
                      <a:pt x="367" y="2891"/>
                      <a:pt x="390" y="2897"/>
                      <a:pt x="409" y="2907"/>
                    </a:cubicBezTo>
                    <a:lnTo>
                      <a:pt x="412" y="2907"/>
                    </a:lnTo>
                    <a:cubicBezTo>
                      <a:pt x="434" y="2913"/>
                      <a:pt x="457" y="2919"/>
                      <a:pt x="480" y="2922"/>
                    </a:cubicBezTo>
                    <a:cubicBezTo>
                      <a:pt x="505" y="2929"/>
                      <a:pt x="528" y="2932"/>
                      <a:pt x="553" y="2932"/>
                    </a:cubicBezTo>
                    <a:cubicBezTo>
                      <a:pt x="566" y="2934"/>
                      <a:pt x="579" y="2935"/>
                      <a:pt x="592" y="2935"/>
                    </a:cubicBezTo>
                    <a:cubicBezTo>
                      <a:pt x="605" y="2935"/>
                      <a:pt x="618" y="2934"/>
                      <a:pt x="631" y="2932"/>
                    </a:cubicBezTo>
                    <a:cubicBezTo>
                      <a:pt x="657" y="2932"/>
                      <a:pt x="685" y="2926"/>
                      <a:pt x="712" y="2922"/>
                    </a:cubicBezTo>
                    <a:lnTo>
                      <a:pt x="705" y="2922"/>
                    </a:lnTo>
                    <a:cubicBezTo>
                      <a:pt x="743" y="2916"/>
                      <a:pt x="779" y="2907"/>
                      <a:pt x="814" y="2894"/>
                    </a:cubicBezTo>
                    <a:cubicBezTo>
                      <a:pt x="850" y="2884"/>
                      <a:pt x="882" y="2868"/>
                      <a:pt x="914" y="2855"/>
                    </a:cubicBezTo>
                    <a:cubicBezTo>
                      <a:pt x="969" y="2830"/>
                      <a:pt x="1021" y="2797"/>
                      <a:pt x="1069" y="2765"/>
                    </a:cubicBezTo>
                    <a:cubicBezTo>
                      <a:pt x="1113" y="2733"/>
                      <a:pt x="1156" y="2701"/>
                      <a:pt x="1198" y="2665"/>
                    </a:cubicBezTo>
                    <a:cubicBezTo>
                      <a:pt x="1349" y="2533"/>
                      <a:pt x="1480" y="2379"/>
                      <a:pt x="1600" y="2218"/>
                    </a:cubicBezTo>
                    <a:cubicBezTo>
                      <a:pt x="1654" y="2147"/>
                      <a:pt x="1706" y="2073"/>
                      <a:pt x="1758" y="1999"/>
                    </a:cubicBezTo>
                    <a:cubicBezTo>
                      <a:pt x="1819" y="1912"/>
                      <a:pt x="1880" y="1826"/>
                      <a:pt x="1938" y="1735"/>
                    </a:cubicBezTo>
                    <a:lnTo>
                      <a:pt x="1938" y="1738"/>
                    </a:lnTo>
                    <a:cubicBezTo>
                      <a:pt x="2114" y="1471"/>
                      <a:pt x="2279" y="1194"/>
                      <a:pt x="2382" y="889"/>
                    </a:cubicBezTo>
                    <a:cubicBezTo>
                      <a:pt x="2395" y="850"/>
                      <a:pt x="2404" y="808"/>
                      <a:pt x="2417" y="770"/>
                    </a:cubicBezTo>
                    <a:cubicBezTo>
                      <a:pt x="2392" y="760"/>
                      <a:pt x="2369" y="747"/>
                      <a:pt x="2346" y="737"/>
                    </a:cubicBezTo>
                    <a:cubicBezTo>
                      <a:pt x="2199" y="667"/>
                      <a:pt x="2057" y="586"/>
                      <a:pt x="1921" y="496"/>
                    </a:cubicBezTo>
                    <a:cubicBezTo>
                      <a:pt x="1687" y="345"/>
                      <a:pt x="1468" y="174"/>
                      <a:pt x="12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 rot="-1063181">
                <a:off x="6344209" y="4938248"/>
                <a:ext cx="34164" cy="3338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6" extrusionOk="0">
                    <a:moveTo>
                      <a:pt x="165" y="0"/>
                    </a:moveTo>
                    <a:cubicBezTo>
                      <a:pt x="136" y="0"/>
                      <a:pt x="110" y="13"/>
                      <a:pt x="91" y="36"/>
                    </a:cubicBezTo>
                    <a:cubicBezTo>
                      <a:pt x="71" y="61"/>
                      <a:pt x="49" y="90"/>
                      <a:pt x="30" y="116"/>
                    </a:cubicBezTo>
                    <a:cubicBezTo>
                      <a:pt x="0" y="154"/>
                      <a:pt x="10" y="209"/>
                      <a:pt x="49" y="239"/>
                    </a:cubicBezTo>
                    <a:cubicBezTo>
                      <a:pt x="64" y="250"/>
                      <a:pt x="82" y="255"/>
                      <a:pt x="100" y="255"/>
                    </a:cubicBezTo>
                    <a:cubicBezTo>
                      <a:pt x="127" y="255"/>
                      <a:pt x="154" y="243"/>
                      <a:pt x="171" y="219"/>
                    </a:cubicBezTo>
                    <a:cubicBezTo>
                      <a:pt x="190" y="193"/>
                      <a:pt x="213" y="168"/>
                      <a:pt x="232" y="138"/>
                    </a:cubicBezTo>
                    <a:cubicBezTo>
                      <a:pt x="261" y="104"/>
                      <a:pt x="251" y="46"/>
                      <a:pt x="213" y="16"/>
                    </a:cubicBezTo>
                    <a:cubicBezTo>
                      <a:pt x="200" y="7"/>
                      <a:pt x="181" y="0"/>
                      <a:pt x="165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 rot="-1063181">
                <a:off x="6322584" y="4998820"/>
                <a:ext cx="35337" cy="354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2" extrusionOk="0">
                    <a:moveTo>
                      <a:pt x="174" y="0"/>
                    </a:moveTo>
                    <a:cubicBezTo>
                      <a:pt x="145" y="0"/>
                      <a:pt x="119" y="9"/>
                      <a:pt x="103" y="35"/>
                    </a:cubicBezTo>
                    <a:lnTo>
                      <a:pt x="29" y="132"/>
                    </a:lnTo>
                    <a:cubicBezTo>
                      <a:pt x="0" y="170"/>
                      <a:pt x="10" y="228"/>
                      <a:pt x="48" y="254"/>
                    </a:cubicBezTo>
                    <a:cubicBezTo>
                      <a:pt x="64" y="266"/>
                      <a:pt x="82" y="271"/>
                      <a:pt x="100" y="271"/>
                    </a:cubicBezTo>
                    <a:cubicBezTo>
                      <a:pt x="127" y="271"/>
                      <a:pt x="154" y="259"/>
                      <a:pt x="171" y="238"/>
                    </a:cubicBezTo>
                    <a:cubicBezTo>
                      <a:pt x="193" y="203"/>
                      <a:pt x="219" y="170"/>
                      <a:pt x="241" y="138"/>
                    </a:cubicBezTo>
                    <a:cubicBezTo>
                      <a:pt x="271" y="100"/>
                      <a:pt x="264" y="42"/>
                      <a:pt x="225" y="16"/>
                    </a:cubicBezTo>
                    <a:cubicBezTo>
                      <a:pt x="210" y="3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 rot="-1063181">
                <a:off x="6306030" y="5063150"/>
                <a:ext cx="35468" cy="3794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91" extrusionOk="0">
                    <a:moveTo>
                      <a:pt x="175" y="0"/>
                    </a:moveTo>
                    <a:cubicBezTo>
                      <a:pt x="145" y="0"/>
                      <a:pt x="120" y="13"/>
                      <a:pt x="101" y="36"/>
                    </a:cubicBezTo>
                    <a:cubicBezTo>
                      <a:pt x="71" y="71"/>
                      <a:pt x="43" y="110"/>
                      <a:pt x="20" y="152"/>
                    </a:cubicBezTo>
                    <a:cubicBezTo>
                      <a:pt x="7" y="171"/>
                      <a:pt x="1" y="190"/>
                      <a:pt x="4" y="216"/>
                    </a:cubicBezTo>
                    <a:cubicBezTo>
                      <a:pt x="7" y="238"/>
                      <a:pt x="20" y="261"/>
                      <a:pt x="40" y="274"/>
                    </a:cubicBezTo>
                    <a:cubicBezTo>
                      <a:pt x="56" y="285"/>
                      <a:pt x="74" y="291"/>
                      <a:pt x="92" y="291"/>
                    </a:cubicBezTo>
                    <a:cubicBezTo>
                      <a:pt x="96" y="291"/>
                      <a:pt x="100" y="290"/>
                      <a:pt x="104" y="290"/>
                    </a:cubicBezTo>
                    <a:cubicBezTo>
                      <a:pt x="126" y="287"/>
                      <a:pt x="148" y="274"/>
                      <a:pt x="162" y="254"/>
                    </a:cubicBezTo>
                    <a:cubicBezTo>
                      <a:pt x="184" y="213"/>
                      <a:pt x="209" y="174"/>
                      <a:pt x="242" y="138"/>
                    </a:cubicBezTo>
                    <a:cubicBezTo>
                      <a:pt x="271" y="100"/>
                      <a:pt x="258" y="42"/>
                      <a:pt x="223" y="16"/>
                    </a:cubicBezTo>
                    <a:cubicBezTo>
                      <a:pt x="206" y="3"/>
                      <a:pt x="190" y="0"/>
                      <a:pt x="175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 rot="-1063181">
                <a:off x="6296496" y="5118988"/>
                <a:ext cx="33642" cy="4081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13" extrusionOk="0">
                    <a:moveTo>
                      <a:pt x="165" y="0"/>
                    </a:moveTo>
                    <a:cubicBezTo>
                      <a:pt x="152" y="0"/>
                      <a:pt x="142" y="3"/>
                      <a:pt x="130" y="10"/>
                    </a:cubicBezTo>
                    <a:cubicBezTo>
                      <a:pt x="107" y="20"/>
                      <a:pt x="94" y="36"/>
                      <a:pt x="84" y="58"/>
                    </a:cubicBezTo>
                    <a:cubicBezTo>
                      <a:pt x="59" y="103"/>
                      <a:pt x="39" y="148"/>
                      <a:pt x="17" y="193"/>
                    </a:cubicBezTo>
                    <a:cubicBezTo>
                      <a:pt x="1" y="238"/>
                      <a:pt x="26" y="290"/>
                      <a:pt x="69" y="306"/>
                    </a:cubicBezTo>
                    <a:cubicBezTo>
                      <a:pt x="79" y="311"/>
                      <a:pt x="89" y="313"/>
                      <a:pt x="100" y="313"/>
                    </a:cubicBezTo>
                    <a:cubicBezTo>
                      <a:pt x="134" y="313"/>
                      <a:pt x="166" y="290"/>
                      <a:pt x="181" y="258"/>
                    </a:cubicBezTo>
                    <a:cubicBezTo>
                      <a:pt x="204" y="210"/>
                      <a:pt x="223" y="164"/>
                      <a:pt x="249" y="119"/>
                    </a:cubicBezTo>
                    <a:cubicBezTo>
                      <a:pt x="258" y="100"/>
                      <a:pt x="255" y="71"/>
                      <a:pt x="246" y="55"/>
                    </a:cubicBezTo>
                    <a:cubicBezTo>
                      <a:pt x="236" y="32"/>
                      <a:pt x="219" y="17"/>
                      <a:pt x="197" y="7"/>
                    </a:cubicBezTo>
                    <a:cubicBezTo>
                      <a:pt x="188" y="3"/>
                      <a:pt x="178" y="0"/>
                      <a:pt x="165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 rot="-1063181">
                <a:off x="6303289" y="5182081"/>
                <a:ext cx="27383" cy="3781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0" extrusionOk="0">
                    <a:moveTo>
                      <a:pt x="113" y="0"/>
                    </a:moveTo>
                    <a:cubicBezTo>
                      <a:pt x="94" y="0"/>
                      <a:pt x="74" y="6"/>
                      <a:pt x="58" y="19"/>
                    </a:cubicBezTo>
                    <a:cubicBezTo>
                      <a:pt x="39" y="36"/>
                      <a:pt x="30" y="55"/>
                      <a:pt x="27" y="77"/>
                    </a:cubicBezTo>
                    <a:cubicBezTo>
                      <a:pt x="20" y="116"/>
                      <a:pt x="13" y="155"/>
                      <a:pt x="7" y="193"/>
                    </a:cubicBezTo>
                    <a:cubicBezTo>
                      <a:pt x="0" y="238"/>
                      <a:pt x="39" y="284"/>
                      <a:pt x="84" y="290"/>
                    </a:cubicBezTo>
                    <a:cubicBezTo>
                      <a:pt x="86" y="290"/>
                      <a:pt x="88" y="290"/>
                      <a:pt x="90" y="290"/>
                    </a:cubicBezTo>
                    <a:cubicBezTo>
                      <a:pt x="136" y="290"/>
                      <a:pt x="174" y="255"/>
                      <a:pt x="181" y="209"/>
                    </a:cubicBezTo>
                    <a:cubicBezTo>
                      <a:pt x="187" y="171"/>
                      <a:pt x="193" y="135"/>
                      <a:pt x="200" y="97"/>
                    </a:cubicBezTo>
                    <a:cubicBezTo>
                      <a:pt x="210" y="52"/>
                      <a:pt x="168" y="6"/>
                      <a:pt x="123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 rot="-1063181">
                <a:off x="6330419" y="5241218"/>
                <a:ext cx="31947" cy="3038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33" extrusionOk="0">
                    <a:moveTo>
                      <a:pt x="97" y="0"/>
                    </a:moveTo>
                    <a:cubicBezTo>
                      <a:pt x="78" y="0"/>
                      <a:pt x="58" y="3"/>
                      <a:pt x="42" y="16"/>
                    </a:cubicBezTo>
                    <a:cubicBezTo>
                      <a:pt x="6" y="49"/>
                      <a:pt x="0" y="103"/>
                      <a:pt x="29" y="142"/>
                    </a:cubicBezTo>
                    <a:cubicBezTo>
                      <a:pt x="45" y="161"/>
                      <a:pt x="61" y="180"/>
                      <a:pt x="74" y="199"/>
                    </a:cubicBezTo>
                    <a:cubicBezTo>
                      <a:pt x="93" y="220"/>
                      <a:pt x="119" y="232"/>
                      <a:pt x="146" y="232"/>
                    </a:cubicBezTo>
                    <a:cubicBezTo>
                      <a:pt x="165" y="232"/>
                      <a:pt x="183" y="226"/>
                      <a:pt x="200" y="213"/>
                    </a:cubicBezTo>
                    <a:cubicBezTo>
                      <a:pt x="235" y="184"/>
                      <a:pt x="244" y="126"/>
                      <a:pt x="213" y="91"/>
                    </a:cubicBezTo>
                    <a:cubicBezTo>
                      <a:pt x="196" y="71"/>
                      <a:pt x="180" y="52"/>
                      <a:pt x="164" y="33"/>
                    </a:cubicBezTo>
                    <a:cubicBezTo>
                      <a:pt x="148" y="10"/>
                      <a:pt x="122" y="0"/>
                      <a:pt x="97" y="0"/>
                    </a:cubicBezTo>
                    <a:close/>
                  </a:path>
                </a:pathLst>
              </a:custGeom>
              <a:solidFill>
                <a:srgbClr val="758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 rot="-1063181">
                <a:off x="5617412" y="5407930"/>
                <a:ext cx="819802" cy="668673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5128" extrusionOk="0">
                    <a:moveTo>
                      <a:pt x="5586" y="1300"/>
                    </a:moveTo>
                    <a:lnTo>
                      <a:pt x="5586" y="1300"/>
                    </a:lnTo>
                    <a:cubicBezTo>
                      <a:pt x="5587" y="1301"/>
                      <a:pt x="5587" y="1302"/>
                      <a:pt x="5588" y="1304"/>
                    </a:cubicBezTo>
                    <a:cubicBezTo>
                      <a:pt x="5588" y="1302"/>
                      <a:pt x="5587" y="1301"/>
                      <a:pt x="5586" y="1300"/>
                    </a:cubicBezTo>
                    <a:close/>
                    <a:moveTo>
                      <a:pt x="5322" y="4313"/>
                    </a:moveTo>
                    <a:lnTo>
                      <a:pt x="5322" y="4313"/>
                    </a:lnTo>
                    <a:cubicBezTo>
                      <a:pt x="5321" y="4313"/>
                      <a:pt x="5319" y="4313"/>
                      <a:pt x="5318" y="4313"/>
                    </a:cubicBezTo>
                    <a:cubicBezTo>
                      <a:pt x="5319" y="4313"/>
                      <a:pt x="5321" y="4313"/>
                      <a:pt x="5322" y="4313"/>
                    </a:cubicBezTo>
                    <a:close/>
                    <a:moveTo>
                      <a:pt x="4412" y="5062"/>
                    </a:moveTo>
                    <a:cubicBezTo>
                      <a:pt x="4410" y="5063"/>
                      <a:pt x="4408" y="5064"/>
                      <a:pt x="4407" y="5064"/>
                    </a:cubicBezTo>
                    <a:cubicBezTo>
                      <a:pt x="4408" y="5063"/>
                      <a:pt x="4410" y="5062"/>
                      <a:pt x="4412" y="5062"/>
                    </a:cubicBezTo>
                    <a:close/>
                    <a:moveTo>
                      <a:pt x="1825" y="1"/>
                    </a:moveTo>
                    <a:cubicBezTo>
                      <a:pt x="1546" y="13"/>
                      <a:pt x="1253" y="97"/>
                      <a:pt x="975" y="248"/>
                    </a:cubicBezTo>
                    <a:cubicBezTo>
                      <a:pt x="705" y="393"/>
                      <a:pt x="480" y="596"/>
                      <a:pt x="319" y="837"/>
                    </a:cubicBezTo>
                    <a:cubicBezTo>
                      <a:pt x="197" y="1020"/>
                      <a:pt x="110" y="1237"/>
                      <a:pt x="59" y="1478"/>
                    </a:cubicBezTo>
                    <a:cubicBezTo>
                      <a:pt x="14" y="1703"/>
                      <a:pt x="1" y="1947"/>
                      <a:pt x="26" y="2209"/>
                    </a:cubicBezTo>
                    <a:cubicBezTo>
                      <a:pt x="45" y="2453"/>
                      <a:pt x="97" y="2708"/>
                      <a:pt x="178" y="2965"/>
                    </a:cubicBezTo>
                    <a:cubicBezTo>
                      <a:pt x="332" y="3461"/>
                      <a:pt x="583" y="3933"/>
                      <a:pt x="905" y="4333"/>
                    </a:cubicBezTo>
                    <a:cubicBezTo>
                      <a:pt x="1047" y="4510"/>
                      <a:pt x="1198" y="4664"/>
                      <a:pt x="1359" y="4790"/>
                    </a:cubicBezTo>
                    <a:cubicBezTo>
                      <a:pt x="1584" y="4967"/>
                      <a:pt x="1780" y="5070"/>
                      <a:pt x="1980" y="5111"/>
                    </a:cubicBezTo>
                    <a:cubicBezTo>
                      <a:pt x="2031" y="5121"/>
                      <a:pt x="2086" y="5128"/>
                      <a:pt x="2138" y="5128"/>
                    </a:cubicBezTo>
                    <a:cubicBezTo>
                      <a:pt x="2189" y="5128"/>
                      <a:pt x="2238" y="5125"/>
                      <a:pt x="2286" y="5115"/>
                    </a:cubicBezTo>
                    <a:cubicBezTo>
                      <a:pt x="2373" y="5095"/>
                      <a:pt x="2456" y="5054"/>
                      <a:pt x="2540" y="4986"/>
                    </a:cubicBezTo>
                    <a:cubicBezTo>
                      <a:pt x="2611" y="4931"/>
                      <a:pt x="2675" y="4851"/>
                      <a:pt x="2730" y="4751"/>
                    </a:cubicBezTo>
                    <a:cubicBezTo>
                      <a:pt x="2762" y="4694"/>
                      <a:pt x="2788" y="4626"/>
                      <a:pt x="2814" y="4551"/>
                    </a:cubicBezTo>
                    <a:cubicBezTo>
                      <a:pt x="2972" y="4741"/>
                      <a:pt x="3158" y="4909"/>
                      <a:pt x="3364" y="5050"/>
                    </a:cubicBezTo>
                    <a:cubicBezTo>
                      <a:pt x="3380" y="5060"/>
                      <a:pt x="3393" y="5070"/>
                      <a:pt x="3406" y="5080"/>
                    </a:cubicBezTo>
                    <a:cubicBezTo>
                      <a:pt x="3496" y="5095"/>
                      <a:pt x="3583" y="5105"/>
                      <a:pt x="3673" y="5115"/>
                    </a:cubicBezTo>
                    <a:cubicBezTo>
                      <a:pt x="3759" y="5121"/>
                      <a:pt x="3845" y="5125"/>
                      <a:pt x="3932" y="5125"/>
                    </a:cubicBezTo>
                    <a:cubicBezTo>
                      <a:pt x="3978" y="5125"/>
                      <a:pt x="4025" y="5124"/>
                      <a:pt x="4072" y="5121"/>
                    </a:cubicBezTo>
                    <a:lnTo>
                      <a:pt x="4075" y="5121"/>
                    </a:lnTo>
                    <a:cubicBezTo>
                      <a:pt x="4191" y="5115"/>
                      <a:pt x="4307" y="5099"/>
                      <a:pt x="4417" y="5060"/>
                    </a:cubicBezTo>
                    <a:cubicBezTo>
                      <a:pt x="4416" y="5060"/>
                      <a:pt x="4416" y="5061"/>
                      <a:pt x="4415" y="5061"/>
                    </a:cubicBezTo>
                    <a:lnTo>
                      <a:pt x="4415" y="5061"/>
                    </a:lnTo>
                    <a:cubicBezTo>
                      <a:pt x="4461" y="5045"/>
                      <a:pt x="4506" y="5023"/>
                      <a:pt x="4545" y="4999"/>
                    </a:cubicBezTo>
                    <a:cubicBezTo>
                      <a:pt x="4567" y="4983"/>
                      <a:pt x="4594" y="4964"/>
                      <a:pt x="4613" y="4941"/>
                    </a:cubicBezTo>
                    <a:cubicBezTo>
                      <a:pt x="4613" y="4938"/>
                      <a:pt x="4616" y="4938"/>
                      <a:pt x="4616" y="4935"/>
                    </a:cubicBezTo>
                    <a:lnTo>
                      <a:pt x="4616" y="4938"/>
                    </a:lnTo>
                    <a:cubicBezTo>
                      <a:pt x="4629" y="4918"/>
                      <a:pt x="4642" y="4902"/>
                      <a:pt x="4652" y="4883"/>
                    </a:cubicBezTo>
                    <a:cubicBezTo>
                      <a:pt x="4664" y="4860"/>
                      <a:pt x="4671" y="4841"/>
                      <a:pt x="4674" y="4819"/>
                    </a:cubicBezTo>
                    <a:cubicBezTo>
                      <a:pt x="4680" y="4790"/>
                      <a:pt x="4683" y="4758"/>
                      <a:pt x="4680" y="4725"/>
                    </a:cubicBezTo>
                    <a:cubicBezTo>
                      <a:pt x="4677" y="4680"/>
                      <a:pt x="4668" y="4632"/>
                      <a:pt x="4652" y="4587"/>
                    </a:cubicBezTo>
                    <a:lnTo>
                      <a:pt x="4652" y="4587"/>
                    </a:lnTo>
                    <a:lnTo>
                      <a:pt x="4655" y="4593"/>
                    </a:lnTo>
                    <a:cubicBezTo>
                      <a:pt x="4625" y="4516"/>
                      <a:pt x="4587" y="4442"/>
                      <a:pt x="4545" y="4375"/>
                    </a:cubicBezTo>
                    <a:cubicBezTo>
                      <a:pt x="4539" y="4365"/>
                      <a:pt x="4542" y="4352"/>
                      <a:pt x="4548" y="4346"/>
                    </a:cubicBezTo>
                    <a:cubicBezTo>
                      <a:pt x="4552" y="4339"/>
                      <a:pt x="4558" y="4333"/>
                      <a:pt x="4564" y="4333"/>
                    </a:cubicBezTo>
                    <a:cubicBezTo>
                      <a:pt x="4677" y="4327"/>
                      <a:pt x="4787" y="4327"/>
                      <a:pt x="4896" y="4323"/>
                    </a:cubicBezTo>
                    <a:cubicBezTo>
                      <a:pt x="5041" y="4323"/>
                      <a:pt x="5182" y="4320"/>
                      <a:pt x="5328" y="4310"/>
                    </a:cubicBezTo>
                    <a:lnTo>
                      <a:pt x="5328" y="4310"/>
                    </a:lnTo>
                    <a:cubicBezTo>
                      <a:pt x="5326" y="4312"/>
                      <a:pt x="5324" y="4313"/>
                      <a:pt x="5322" y="4313"/>
                    </a:cubicBezTo>
                    <a:lnTo>
                      <a:pt x="5322" y="4313"/>
                    </a:lnTo>
                    <a:cubicBezTo>
                      <a:pt x="5511" y="4300"/>
                      <a:pt x="5702" y="4277"/>
                      <a:pt x="5885" y="4217"/>
                    </a:cubicBezTo>
                    <a:cubicBezTo>
                      <a:pt x="5955" y="4191"/>
                      <a:pt x="6026" y="4162"/>
                      <a:pt x="6087" y="4120"/>
                    </a:cubicBezTo>
                    <a:lnTo>
                      <a:pt x="6090" y="4117"/>
                    </a:lnTo>
                    <a:cubicBezTo>
                      <a:pt x="6122" y="4095"/>
                      <a:pt x="6155" y="4069"/>
                      <a:pt x="6180" y="4040"/>
                    </a:cubicBezTo>
                    <a:cubicBezTo>
                      <a:pt x="6203" y="4014"/>
                      <a:pt x="6222" y="3985"/>
                      <a:pt x="6241" y="3953"/>
                    </a:cubicBezTo>
                    <a:lnTo>
                      <a:pt x="6241" y="3950"/>
                    </a:lnTo>
                    <a:cubicBezTo>
                      <a:pt x="6258" y="3917"/>
                      <a:pt x="6267" y="3886"/>
                      <a:pt x="6274" y="3853"/>
                    </a:cubicBezTo>
                    <a:lnTo>
                      <a:pt x="6274" y="3856"/>
                    </a:lnTo>
                    <a:cubicBezTo>
                      <a:pt x="6283" y="3811"/>
                      <a:pt x="6286" y="3767"/>
                      <a:pt x="6283" y="3721"/>
                    </a:cubicBezTo>
                    <a:cubicBezTo>
                      <a:pt x="6280" y="3663"/>
                      <a:pt x="6267" y="3612"/>
                      <a:pt x="6251" y="3557"/>
                    </a:cubicBezTo>
                    <a:cubicBezTo>
                      <a:pt x="6251" y="3554"/>
                      <a:pt x="6251" y="3554"/>
                      <a:pt x="6248" y="3550"/>
                    </a:cubicBezTo>
                    <a:lnTo>
                      <a:pt x="6248" y="3554"/>
                    </a:lnTo>
                    <a:cubicBezTo>
                      <a:pt x="6228" y="3496"/>
                      <a:pt x="6200" y="3441"/>
                      <a:pt x="6167" y="3393"/>
                    </a:cubicBezTo>
                    <a:cubicBezTo>
                      <a:pt x="6109" y="3303"/>
                      <a:pt x="6035" y="3226"/>
                      <a:pt x="5958" y="3155"/>
                    </a:cubicBezTo>
                    <a:lnTo>
                      <a:pt x="5955" y="3152"/>
                    </a:lnTo>
                    <a:cubicBezTo>
                      <a:pt x="5780" y="2999"/>
                      <a:pt x="5579" y="2877"/>
                      <a:pt x="5372" y="2772"/>
                    </a:cubicBezTo>
                    <a:lnTo>
                      <a:pt x="5372" y="2772"/>
                    </a:lnTo>
                    <a:cubicBezTo>
                      <a:pt x="5372" y="2772"/>
                      <a:pt x="5372" y="2772"/>
                      <a:pt x="5372" y="2772"/>
                    </a:cubicBezTo>
                    <a:cubicBezTo>
                      <a:pt x="5371" y="2771"/>
                      <a:pt x="5369" y="2770"/>
                      <a:pt x="5368" y="2769"/>
                    </a:cubicBezTo>
                    <a:lnTo>
                      <a:pt x="5368" y="2769"/>
                    </a:lnTo>
                    <a:cubicBezTo>
                      <a:pt x="5367" y="2769"/>
                      <a:pt x="5367" y="2769"/>
                      <a:pt x="5366" y="2769"/>
                    </a:cubicBezTo>
                    <a:lnTo>
                      <a:pt x="5366" y="2769"/>
                    </a:lnTo>
                    <a:cubicBezTo>
                      <a:pt x="5366" y="2769"/>
                      <a:pt x="5366" y="2769"/>
                      <a:pt x="5366" y="2769"/>
                    </a:cubicBezTo>
                    <a:lnTo>
                      <a:pt x="5366" y="2769"/>
                    </a:lnTo>
                    <a:cubicBezTo>
                      <a:pt x="5162" y="2667"/>
                      <a:pt x="4955" y="2581"/>
                      <a:pt x="4745" y="2498"/>
                    </a:cubicBezTo>
                    <a:cubicBezTo>
                      <a:pt x="4732" y="2492"/>
                      <a:pt x="4726" y="2482"/>
                      <a:pt x="4726" y="2466"/>
                    </a:cubicBezTo>
                    <a:cubicBezTo>
                      <a:pt x="4726" y="2456"/>
                      <a:pt x="4732" y="2446"/>
                      <a:pt x="4741" y="2443"/>
                    </a:cubicBezTo>
                    <a:cubicBezTo>
                      <a:pt x="4857" y="2382"/>
                      <a:pt x="4977" y="2331"/>
                      <a:pt x="5099" y="2280"/>
                    </a:cubicBezTo>
                    <a:cubicBezTo>
                      <a:pt x="5202" y="2234"/>
                      <a:pt x="5305" y="2189"/>
                      <a:pt x="5402" y="2128"/>
                    </a:cubicBezTo>
                    <a:cubicBezTo>
                      <a:pt x="5400" y="2128"/>
                      <a:pt x="5399" y="2129"/>
                      <a:pt x="5397" y="2129"/>
                    </a:cubicBezTo>
                    <a:lnTo>
                      <a:pt x="5397" y="2129"/>
                    </a:lnTo>
                    <a:cubicBezTo>
                      <a:pt x="5442" y="2098"/>
                      <a:pt x="5483" y="2066"/>
                      <a:pt x="5521" y="2025"/>
                    </a:cubicBezTo>
                    <a:lnTo>
                      <a:pt x="5524" y="2025"/>
                    </a:lnTo>
                    <a:cubicBezTo>
                      <a:pt x="5552" y="1990"/>
                      <a:pt x="5576" y="1954"/>
                      <a:pt x="5595" y="1916"/>
                    </a:cubicBezTo>
                    <a:lnTo>
                      <a:pt x="5595" y="1919"/>
                    </a:lnTo>
                    <a:cubicBezTo>
                      <a:pt x="5614" y="1880"/>
                      <a:pt x="5627" y="1838"/>
                      <a:pt x="5637" y="1797"/>
                    </a:cubicBezTo>
                    <a:lnTo>
                      <a:pt x="5637" y="1803"/>
                    </a:lnTo>
                    <a:cubicBezTo>
                      <a:pt x="5640" y="1771"/>
                      <a:pt x="5646" y="1742"/>
                      <a:pt x="5646" y="1709"/>
                    </a:cubicBezTo>
                    <a:cubicBezTo>
                      <a:pt x="5649" y="1674"/>
                      <a:pt x="5649" y="1642"/>
                      <a:pt x="5649" y="1610"/>
                    </a:cubicBezTo>
                    <a:lnTo>
                      <a:pt x="5649" y="1607"/>
                    </a:lnTo>
                    <a:lnTo>
                      <a:pt x="5646" y="1607"/>
                    </a:lnTo>
                    <a:lnTo>
                      <a:pt x="5646" y="1604"/>
                    </a:lnTo>
                    <a:cubicBezTo>
                      <a:pt x="5643" y="1549"/>
                      <a:pt x="5637" y="1494"/>
                      <a:pt x="5623" y="1439"/>
                    </a:cubicBezTo>
                    <a:cubicBezTo>
                      <a:pt x="5614" y="1391"/>
                      <a:pt x="5601" y="1343"/>
                      <a:pt x="5585" y="1298"/>
                    </a:cubicBezTo>
                    <a:lnTo>
                      <a:pt x="5585" y="1298"/>
                    </a:lnTo>
                    <a:cubicBezTo>
                      <a:pt x="5585" y="1298"/>
                      <a:pt x="5586" y="1298"/>
                      <a:pt x="5586" y="1300"/>
                    </a:cubicBezTo>
                    <a:lnTo>
                      <a:pt x="5586" y="1300"/>
                    </a:lnTo>
                    <a:cubicBezTo>
                      <a:pt x="5567" y="1249"/>
                      <a:pt x="5549" y="1203"/>
                      <a:pt x="5524" y="1156"/>
                    </a:cubicBezTo>
                    <a:cubicBezTo>
                      <a:pt x="5501" y="1114"/>
                      <a:pt x="5479" y="1072"/>
                      <a:pt x="5450" y="1034"/>
                    </a:cubicBezTo>
                    <a:lnTo>
                      <a:pt x="5450" y="1034"/>
                    </a:lnTo>
                    <a:cubicBezTo>
                      <a:pt x="5453" y="1037"/>
                      <a:pt x="5453" y="1037"/>
                      <a:pt x="5456" y="1040"/>
                    </a:cubicBezTo>
                    <a:cubicBezTo>
                      <a:pt x="5421" y="989"/>
                      <a:pt x="5382" y="937"/>
                      <a:pt x="5337" y="889"/>
                    </a:cubicBezTo>
                    <a:cubicBezTo>
                      <a:pt x="5301" y="847"/>
                      <a:pt x="5260" y="808"/>
                      <a:pt x="5218" y="769"/>
                    </a:cubicBezTo>
                    <a:cubicBezTo>
                      <a:pt x="5215" y="766"/>
                      <a:pt x="5215" y="766"/>
                      <a:pt x="5212" y="766"/>
                    </a:cubicBezTo>
                    <a:lnTo>
                      <a:pt x="5215" y="766"/>
                    </a:lnTo>
                    <a:cubicBezTo>
                      <a:pt x="5151" y="711"/>
                      <a:pt x="5083" y="660"/>
                      <a:pt x="5012" y="615"/>
                    </a:cubicBezTo>
                    <a:cubicBezTo>
                      <a:pt x="4983" y="596"/>
                      <a:pt x="4954" y="576"/>
                      <a:pt x="4925" y="561"/>
                    </a:cubicBezTo>
                    <a:cubicBezTo>
                      <a:pt x="4757" y="518"/>
                      <a:pt x="4600" y="496"/>
                      <a:pt x="4462" y="477"/>
                    </a:cubicBezTo>
                    <a:cubicBezTo>
                      <a:pt x="4288" y="454"/>
                      <a:pt x="4111" y="438"/>
                      <a:pt x="3940" y="426"/>
                    </a:cubicBezTo>
                    <a:cubicBezTo>
                      <a:pt x="3769" y="413"/>
                      <a:pt x="3596" y="396"/>
                      <a:pt x="3422" y="374"/>
                    </a:cubicBezTo>
                    <a:lnTo>
                      <a:pt x="3416" y="374"/>
                    </a:lnTo>
                    <a:lnTo>
                      <a:pt x="3413" y="377"/>
                    </a:lnTo>
                    <a:cubicBezTo>
                      <a:pt x="3409" y="377"/>
                      <a:pt x="3409" y="374"/>
                      <a:pt x="3409" y="374"/>
                    </a:cubicBezTo>
                    <a:lnTo>
                      <a:pt x="3409" y="377"/>
                    </a:lnTo>
                    <a:cubicBezTo>
                      <a:pt x="3226" y="348"/>
                      <a:pt x="3068" y="316"/>
                      <a:pt x="2923" y="274"/>
                    </a:cubicBezTo>
                    <a:cubicBezTo>
                      <a:pt x="2914" y="271"/>
                      <a:pt x="2907" y="271"/>
                      <a:pt x="2897" y="271"/>
                    </a:cubicBezTo>
                    <a:cubicBezTo>
                      <a:pt x="2881" y="271"/>
                      <a:pt x="2862" y="277"/>
                      <a:pt x="2846" y="287"/>
                    </a:cubicBezTo>
                    <a:cubicBezTo>
                      <a:pt x="2801" y="271"/>
                      <a:pt x="2752" y="252"/>
                      <a:pt x="2704" y="233"/>
                    </a:cubicBezTo>
                    <a:lnTo>
                      <a:pt x="2688" y="226"/>
                    </a:lnTo>
                    <a:lnTo>
                      <a:pt x="2621" y="197"/>
                    </a:lnTo>
                    <a:cubicBezTo>
                      <a:pt x="2514" y="148"/>
                      <a:pt x="2405" y="104"/>
                      <a:pt x="2293" y="65"/>
                    </a:cubicBezTo>
                    <a:cubicBezTo>
                      <a:pt x="2160" y="23"/>
                      <a:pt x="2022" y="1"/>
                      <a:pt x="1880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 rot="-1063181">
                <a:off x="6042017" y="5369941"/>
                <a:ext cx="583524" cy="651069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993" extrusionOk="0">
                    <a:moveTo>
                      <a:pt x="924" y="0"/>
                    </a:moveTo>
                    <a:cubicBezTo>
                      <a:pt x="1072" y="55"/>
                      <a:pt x="1198" y="107"/>
                      <a:pt x="1307" y="162"/>
                    </a:cubicBezTo>
                    <a:cubicBezTo>
                      <a:pt x="1401" y="209"/>
                      <a:pt x="1481" y="255"/>
                      <a:pt x="1549" y="303"/>
                    </a:cubicBezTo>
                    <a:cubicBezTo>
                      <a:pt x="1629" y="358"/>
                      <a:pt x="1694" y="413"/>
                      <a:pt x="1748" y="471"/>
                    </a:cubicBezTo>
                    <a:cubicBezTo>
                      <a:pt x="1812" y="538"/>
                      <a:pt x="1861" y="603"/>
                      <a:pt x="1897" y="670"/>
                    </a:cubicBezTo>
                    <a:cubicBezTo>
                      <a:pt x="1916" y="708"/>
                      <a:pt x="1928" y="741"/>
                      <a:pt x="1941" y="773"/>
                    </a:cubicBezTo>
                    <a:cubicBezTo>
                      <a:pt x="1955" y="818"/>
                      <a:pt x="1964" y="854"/>
                      <a:pt x="1970" y="885"/>
                    </a:cubicBezTo>
                    <a:cubicBezTo>
                      <a:pt x="1977" y="937"/>
                      <a:pt x="1980" y="992"/>
                      <a:pt x="1977" y="1053"/>
                    </a:cubicBezTo>
                    <a:cubicBezTo>
                      <a:pt x="1977" y="1105"/>
                      <a:pt x="1970" y="1153"/>
                      <a:pt x="1958" y="1194"/>
                    </a:cubicBezTo>
                    <a:cubicBezTo>
                      <a:pt x="1935" y="1288"/>
                      <a:pt x="1897" y="1371"/>
                      <a:pt x="1845" y="1439"/>
                    </a:cubicBezTo>
                    <a:cubicBezTo>
                      <a:pt x="1742" y="1574"/>
                      <a:pt x="1591" y="1677"/>
                      <a:pt x="1391" y="1748"/>
                    </a:cubicBezTo>
                    <a:cubicBezTo>
                      <a:pt x="1214" y="1809"/>
                      <a:pt x="1015" y="1845"/>
                      <a:pt x="786" y="1858"/>
                    </a:cubicBezTo>
                    <a:cubicBezTo>
                      <a:pt x="722" y="1861"/>
                      <a:pt x="661" y="1864"/>
                      <a:pt x="599" y="1864"/>
                    </a:cubicBezTo>
                    <a:cubicBezTo>
                      <a:pt x="564" y="1864"/>
                      <a:pt x="526" y="1864"/>
                      <a:pt x="490" y="1861"/>
                    </a:cubicBezTo>
                    <a:lnTo>
                      <a:pt x="490" y="1861"/>
                    </a:lnTo>
                    <a:cubicBezTo>
                      <a:pt x="526" y="1877"/>
                      <a:pt x="560" y="1890"/>
                      <a:pt x="596" y="1903"/>
                    </a:cubicBezTo>
                    <a:lnTo>
                      <a:pt x="680" y="1931"/>
                    </a:lnTo>
                    <a:cubicBezTo>
                      <a:pt x="863" y="1993"/>
                      <a:pt x="1043" y="2063"/>
                      <a:pt x="1214" y="2134"/>
                    </a:cubicBezTo>
                    <a:cubicBezTo>
                      <a:pt x="1436" y="2231"/>
                      <a:pt x="1610" y="2318"/>
                      <a:pt x="1765" y="2408"/>
                    </a:cubicBezTo>
                    <a:cubicBezTo>
                      <a:pt x="1861" y="2463"/>
                      <a:pt x="1935" y="2511"/>
                      <a:pt x="2006" y="2559"/>
                    </a:cubicBezTo>
                    <a:cubicBezTo>
                      <a:pt x="2090" y="2620"/>
                      <a:pt x="2151" y="2675"/>
                      <a:pt x="2202" y="2727"/>
                    </a:cubicBezTo>
                    <a:cubicBezTo>
                      <a:pt x="2267" y="2788"/>
                      <a:pt x="2311" y="2843"/>
                      <a:pt x="2344" y="2897"/>
                    </a:cubicBezTo>
                    <a:cubicBezTo>
                      <a:pt x="2379" y="2962"/>
                      <a:pt x="2402" y="3020"/>
                      <a:pt x="2411" y="3078"/>
                    </a:cubicBezTo>
                    <a:cubicBezTo>
                      <a:pt x="2421" y="3142"/>
                      <a:pt x="2418" y="3203"/>
                      <a:pt x="2399" y="3264"/>
                    </a:cubicBezTo>
                    <a:cubicBezTo>
                      <a:pt x="2386" y="3299"/>
                      <a:pt x="2369" y="3332"/>
                      <a:pt x="2353" y="3360"/>
                    </a:cubicBezTo>
                    <a:cubicBezTo>
                      <a:pt x="2328" y="3403"/>
                      <a:pt x="2305" y="3431"/>
                      <a:pt x="2279" y="3457"/>
                    </a:cubicBezTo>
                    <a:cubicBezTo>
                      <a:pt x="2244" y="3492"/>
                      <a:pt x="2209" y="3519"/>
                      <a:pt x="2170" y="3541"/>
                    </a:cubicBezTo>
                    <a:cubicBezTo>
                      <a:pt x="2128" y="3563"/>
                      <a:pt x="2090" y="3580"/>
                      <a:pt x="2051" y="3596"/>
                    </a:cubicBezTo>
                    <a:cubicBezTo>
                      <a:pt x="1958" y="3625"/>
                      <a:pt x="1854" y="3644"/>
                      <a:pt x="1745" y="3647"/>
                    </a:cubicBezTo>
                    <a:lnTo>
                      <a:pt x="1665" y="3647"/>
                    </a:lnTo>
                    <a:cubicBezTo>
                      <a:pt x="1578" y="3647"/>
                      <a:pt x="1494" y="3644"/>
                      <a:pt x="1404" y="3631"/>
                    </a:cubicBezTo>
                    <a:cubicBezTo>
                      <a:pt x="1291" y="3618"/>
                      <a:pt x="1172" y="3599"/>
                      <a:pt x="1053" y="3573"/>
                    </a:cubicBezTo>
                    <a:cubicBezTo>
                      <a:pt x="943" y="3547"/>
                      <a:pt x="841" y="3519"/>
                      <a:pt x="738" y="3486"/>
                    </a:cubicBezTo>
                    <a:cubicBezTo>
                      <a:pt x="699" y="3473"/>
                      <a:pt x="661" y="3461"/>
                      <a:pt x="622" y="3448"/>
                    </a:cubicBezTo>
                    <a:lnTo>
                      <a:pt x="622" y="3448"/>
                    </a:lnTo>
                    <a:cubicBezTo>
                      <a:pt x="689" y="3531"/>
                      <a:pt x="741" y="3599"/>
                      <a:pt x="780" y="3666"/>
                    </a:cubicBezTo>
                    <a:cubicBezTo>
                      <a:pt x="841" y="3766"/>
                      <a:pt x="879" y="3856"/>
                      <a:pt x="902" y="3944"/>
                    </a:cubicBezTo>
                    <a:cubicBezTo>
                      <a:pt x="915" y="3998"/>
                      <a:pt x="921" y="4036"/>
                      <a:pt x="921" y="4075"/>
                    </a:cubicBezTo>
                    <a:cubicBezTo>
                      <a:pt x="924" y="4124"/>
                      <a:pt x="921" y="4162"/>
                      <a:pt x="915" y="4198"/>
                    </a:cubicBezTo>
                    <a:cubicBezTo>
                      <a:pt x="902" y="4275"/>
                      <a:pt x="876" y="4342"/>
                      <a:pt x="838" y="4397"/>
                    </a:cubicBezTo>
                    <a:cubicBezTo>
                      <a:pt x="815" y="4426"/>
                      <a:pt x="789" y="4455"/>
                      <a:pt x="760" y="4477"/>
                    </a:cubicBezTo>
                    <a:cubicBezTo>
                      <a:pt x="734" y="4504"/>
                      <a:pt x="702" y="4523"/>
                      <a:pt x="664" y="4542"/>
                    </a:cubicBezTo>
                    <a:cubicBezTo>
                      <a:pt x="625" y="4562"/>
                      <a:pt x="587" y="4577"/>
                      <a:pt x="548" y="4584"/>
                    </a:cubicBezTo>
                    <a:cubicBezTo>
                      <a:pt x="506" y="4593"/>
                      <a:pt x="468" y="4600"/>
                      <a:pt x="432" y="4603"/>
                    </a:cubicBezTo>
                    <a:lnTo>
                      <a:pt x="380" y="4603"/>
                    </a:lnTo>
                    <a:cubicBezTo>
                      <a:pt x="261" y="4603"/>
                      <a:pt x="135" y="4581"/>
                      <a:pt x="0" y="4532"/>
                    </a:cubicBezTo>
                    <a:lnTo>
                      <a:pt x="0" y="4532"/>
                    </a:lnTo>
                    <a:cubicBezTo>
                      <a:pt x="36" y="4562"/>
                      <a:pt x="71" y="4587"/>
                      <a:pt x="110" y="4613"/>
                    </a:cubicBezTo>
                    <a:cubicBezTo>
                      <a:pt x="377" y="4799"/>
                      <a:pt x="667" y="4921"/>
                      <a:pt x="953" y="4970"/>
                    </a:cubicBezTo>
                    <a:cubicBezTo>
                      <a:pt x="1050" y="4986"/>
                      <a:pt x="1137" y="4993"/>
                      <a:pt x="1217" y="4993"/>
                    </a:cubicBezTo>
                    <a:cubicBezTo>
                      <a:pt x="1279" y="4993"/>
                      <a:pt x="1346" y="4986"/>
                      <a:pt x="1417" y="4979"/>
                    </a:cubicBezTo>
                    <a:cubicBezTo>
                      <a:pt x="1588" y="4957"/>
                      <a:pt x="1729" y="4912"/>
                      <a:pt x="1848" y="4847"/>
                    </a:cubicBezTo>
                    <a:cubicBezTo>
                      <a:pt x="1906" y="4816"/>
                      <a:pt x="1961" y="4777"/>
                      <a:pt x="2019" y="4725"/>
                    </a:cubicBezTo>
                    <a:cubicBezTo>
                      <a:pt x="2070" y="4677"/>
                      <a:pt x="2118" y="4619"/>
                      <a:pt x="2154" y="4555"/>
                    </a:cubicBezTo>
                    <a:cubicBezTo>
                      <a:pt x="2167" y="4529"/>
                      <a:pt x="2179" y="4500"/>
                      <a:pt x="2193" y="4461"/>
                    </a:cubicBezTo>
                    <a:cubicBezTo>
                      <a:pt x="2206" y="4433"/>
                      <a:pt x="2209" y="4403"/>
                      <a:pt x="2212" y="4372"/>
                    </a:cubicBezTo>
                    <a:cubicBezTo>
                      <a:pt x="2218" y="4317"/>
                      <a:pt x="2212" y="4262"/>
                      <a:pt x="2193" y="4201"/>
                    </a:cubicBezTo>
                    <a:lnTo>
                      <a:pt x="2193" y="4201"/>
                    </a:lnTo>
                    <a:cubicBezTo>
                      <a:pt x="2283" y="4223"/>
                      <a:pt x="2395" y="4236"/>
                      <a:pt x="2530" y="4239"/>
                    </a:cubicBezTo>
                    <a:lnTo>
                      <a:pt x="2588" y="4239"/>
                    </a:lnTo>
                    <a:cubicBezTo>
                      <a:pt x="2730" y="4239"/>
                      <a:pt x="2885" y="4226"/>
                      <a:pt x="3042" y="4198"/>
                    </a:cubicBezTo>
                    <a:cubicBezTo>
                      <a:pt x="3200" y="4168"/>
                      <a:pt x="3354" y="4120"/>
                      <a:pt x="3509" y="4052"/>
                    </a:cubicBezTo>
                    <a:cubicBezTo>
                      <a:pt x="3583" y="4021"/>
                      <a:pt x="3663" y="3978"/>
                      <a:pt x="3754" y="3917"/>
                    </a:cubicBezTo>
                    <a:cubicBezTo>
                      <a:pt x="3944" y="3789"/>
                      <a:pt x="4107" y="3644"/>
                      <a:pt x="4243" y="3483"/>
                    </a:cubicBezTo>
                    <a:cubicBezTo>
                      <a:pt x="4317" y="3390"/>
                      <a:pt x="4369" y="3309"/>
                      <a:pt x="4407" y="3229"/>
                    </a:cubicBezTo>
                    <a:cubicBezTo>
                      <a:pt x="4452" y="3132"/>
                      <a:pt x="4474" y="3048"/>
                      <a:pt x="4474" y="2965"/>
                    </a:cubicBezTo>
                    <a:cubicBezTo>
                      <a:pt x="4474" y="2926"/>
                      <a:pt x="4468" y="2884"/>
                      <a:pt x="4455" y="2846"/>
                    </a:cubicBezTo>
                    <a:cubicBezTo>
                      <a:pt x="4442" y="2804"/>
                      <a:pt x="4420" y="2766"/>
                      <a:pt x="4391" y="2723"/>
                    </a:cubicBezTo>
                    <a:cubicBezTo>
                      <a:pt x="4336" y="2656"/>
                      <a:pt x="4256" y="2598"/>
                      <a:pt x="4143" y="2553"/>
                    </a:cubicBezTo>
                    <a:cubicBezTo>
                      <a:pt x="4030" y="2508"/>
                      <a:pt x="3911" y="2485"/>
                      <a:pt x="3795" y="2463"/>
                    </a:cubicBezTo>
                    <a:lnTo>
                      <a:pt x="3715" y="2447"/>
                    </a:lnTo>
                    <a:cubicBezTo>
                      <a:pt x="3583" y="2424"/>
                      <a:pt x="3432" y="2395"/>
                      <a:pt x="3283" y="2337"/>
                    </a:cubicBezTo>
                    <a:cubicBezTo>
                      <a:pt x="3191" y="2295"/>
                      <a:pt x="3109" y="2250"/>
                      <a:pt x="3013" y="2192"/>
                    </a:cubicBezTo>
                    <a:lnTo>
                      <a:pt x="2974" y="2170"/>
                    </a:lnTo>
                    <a:lnTo>
                      <a:pt x="2962" y="2163"/>
                    </a:lnTo>
                    <a:cubicBezTo>
                      <a:pt x="2891" y="2121"/>
                      <a:pt x="2820" y="2080"/>
                      <a:pt x="2746" y="2041"/>
                    </a:cubicBezTo>
                    <a:cubicBezTo>
                      <a:pt x="2681" y="2005"/>
                      <a:pt x="2611" y="1974"/>
                      <a:pt x="2540" y="1944"/>
                    </a:cubicBezTo>
                    <a:cubicBezTo>
                      <a:pt x="2634" y="1922"/>
                      <a:pt x="2714" y="1873"/>
                      <a:pt x="2785" y="1803"/>
                    </a:cubicBezTo>
                    <a:cubicBezTo>
                      <a:pt x="2904" y="1684"/>
                      <a:pt x="2962" y="1506"/>
                      <a:pt x="2949" y="1317"/>
                    </a:cubicBezTo>
                    <a:cubicBezTo>
                      <a:pt x="2936" y="1136"/>
                      <a:pt x="2868" y="950"/>
                      <a:pt x="2749" y="780"/>
                    </a:cubicBezTo>
                    <a:cubicBezTo>
                      <a:pt x="2692" y="695"/>
                      <a:pt x="2627" y="618"/>
                      <a:pt x="2549" y="548"/>
                    </a:cubicBezTo>
                    <a:cubicBezTo>
                      <a:pt x="2460" y="467"/>
                      <a:pt x="2350" y="390"/>
                      <a:pt x="2215" y="319"/>
                    </a:cubicBezTo>
                    <a:cubicBezTo>
                      <a:pt x="1884" y="139"/>
                      <a:pt x="1500" y="71"/>
                      <a:pt x="1208" y="29"/>
                    </a:cubicBezTo>
                    <a:cubicBezTo>
                      <a:pt x="1114" y="19"/>
                      <a:pt x="1021" y="10"/>
                      <a:pt x="92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 rot="-1063181">
                <a:off x="4965305" y="5271578"/>
                <a:ext cx="936507" cy="1356123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10400" extrusionOk="0">
                    <a:moveTo>
                      <a:pt x="3960" y="0"/>
                    </a:moveTo>
                    <a:cubicBezTo>
                      <a:pt x="3667" y="0"/>
                      <a:pt x="3364" y="26"/>
                      <a:pt x="3058" y="75"/>
                    </a:cubicBezTo>
                    <a:cubicBezTo>
                      <a:pt x="2473" y="167"/>
                      <a:pt x="1987" y="329"/>
                      <a:pt x="1565" y="560"/>
                    </a:cubicBezTo>
                    <a:cubicBezTo>
                      <a:pt x="1343" y="686"/>
                      <a:pt x="1140" y="840"/>
                      <a:pt x="957" y="1017"/>
                    </a:cubicBezTo>
                    <a:cubicBezTo>
                      <a:pt x="789" y="1181"/>
                      <a:pt x="641" y="1375"/>
                      <a:pt x="513" y="1593"/>
                    </a:cubicBezTo>
                    <a:cubicBezTo>
                      <a:pt x="397" y="1793"/>
                      <a:pt x="300" y="2018"/>
                      <a:pt x="219" y="2279"/>
                    </a:cubicBezTo>
                    <a:cubicBezTo>
                      <a:pt x="149" y="2514"/>
                      <a:pt x="97" y="2768"/>
                      <a:pt x="62" y="3052"/>
                    </a:cubicBezTo>
                    <a:cubicBezTo>
                      <a:pt x="30" y="3306"/>
                      <a:pt x="14" y="3582"/>
                      <a:pt x="7" y="3930"/>
                    </a:cubicBezTo>
                    <a:cubicBezTo>
                      <a:pt x="1" y="4288"/>
                      <a:pt x="11" y="4658"/>
                      <a:pt x="33" y="5060"/>
                    </a:cubicBezTo>
                    <a:cubicBezTo>
                      <a:pt x="59" y="5488"/>
                      <a:pt x="103" y="5916"/>
                      <a:pt x="165" y="6332"/>
                    </a:cubicBezTo>
                    <a:cubicBezTo>
                      <a:pt x="232" y="6798"/>
                      <a:pt x="316" y="7220"/>
                      <a:pt x="425" y="7618"/>
                    </a:cubicBezTo>
                    <a:cubicBezTo>
                      <a:pt x="538" y="8053"/>
                      <a:pt x="677" y="8436"/>
                      <a:pt x="841" y="8793"/>
                    </a:cubicBezTo>
                    <a:cubicBezTo>
                      <a:pt x="1015" y="9163"/>
                      <a:pt x="1211" y="9469"/>
                      <a:pt x="1440" y="9723"/>
                    </a:cubicBezTo>
                    <a:cubicBezTo>
                      <a:pt x="1552" y="9846"/>
                      <a:pt x="1681" y="9962"/>
                      <a:pt x="1822" y="10062"/>
                    </a:cubicBezTo>
                    <a:cubicBezTo>
                      <a:pt x="1951" y="10151"/>
                      <a:pt x="2096" y="10229"/>
                      <a:pt x="2257" y="10290"/>
                    </a:cubicBezTo>
                    <a:cubicBezTo>
                      <a:pt x="2434" y="10355"/>
                      <a:pt x="2627" y="10390"/>
                      <a:pt x="2839" y="10399"/>
                    </a:cubicBezTo>
                    <a:lnTo>
                      <a:pt x="2900" y="10399"/>
                    </a:lnTo>
                    <a:cubicBezTo>
                      <a:pt x="3104" y="10399"/>
                      <a:pt x="3303" y="10364"/>
                      <a:pt x="3502" y="10294"/>
                    </a:cubicBezTo>
                    <a:cubicBezTo>
                      <a:pt x="3879" y="10161"/>
                      <a:pt x="4240" y="9894"/>
                      <a:pt x="4577" y="9502"/>
                    </a:cubicBezTo>
                    <a:cubicBezTo>
                      <a:pt x="4851" y="9183"/>
                      <a:pt x="5099" y="8803"/>
                      <a:pt x="5356" y="8301"/>
                    </a:cubicBezTo>
                    <a:cubicBezTo>
                      <a:pt x="5447" y="8121"/>
                      <a:pt x="5543" y="7924"/>
                      <a:pt x="5643" y="7696"/>
                    </a:cubicBezTo>
                    <a:cubicBezTo>
                      <a:pt x="5701" y="7567"/>
                      <a:pt x="5756" y="7438"/>
                      <a:pt x="5810" y="7306"/>
                    </a:cubicBezTo>
                    <a:cubicBezTo>
                      <a:pt x="5849" y="7216"/>
                      <a:pt x="5888" y="7123"/>
                      <a:pt x="5926" y="7030"/>
                    </a:cubicBezTo>
                    <a:cubicBezTo>
                      <a:pt x="5997" y="6865"/>
                      <a:pt x="6071" y="6705"/>
                      <a:pt x="6142" y="6540"/>
                    </a:cubicBezTo>
                    <a:cubicBezTo>
                      <a:pt x="6326" y="6122"/>
                      <a:pt x="6515" y="5690"/>
                      <a:pt x="6682" y="5256"/>
                    </a:cubicBezTo>
                    <a:cubicBezTo>
                      <a:pt x="6956" y="4542"/>
                      <a:pt x="7114" y="3949"/>
                      <a:pt x="7178" y="3392"/>
                    </a:cubicBezTo>
                    <a:cubicBezTo>
                      <a:pt x="7181" y="3370"/>
                      <a:pt x="7178" y="3347"/>
                      <a:pt x="7165" y="3328"/>
                    </a:cubicBezTo>
                    <a:cubicBezTo>
                      <a:pt x="7159" y="3315"/>
                      <a:pt x="7152" y="3306"/>
                      <a:pt x="7140" y="3300"/>
                    </a:cubicBezTo>
                    <a:cubicBezTo>
                      <a:pt x="7159" y="3177"/>
                      <a:pt x="7168" y="3045"/>
                      <a:pt x="7171" y="2909"/>
                    </a:cubicBezTo>
                    <a:cubicBezTo>
                      <a:pt x="7175" y="2636"/>
                      <a:pt x="7137" y="2349"/>
                      <a:pt x="7056" y="2054"/>
                    </a:cubicBezTo>
                    <a:cubicBezTo>
                      <a:pt x="6982" y="1761"/>
                      <a:pt x="6866" y="1490"/>
                      <a:pt x="6718" y="1242"/>
                    </a:cubicBezTo>
                    <a:cubicBezTo>
                      <a:pt x="6647" y="1127"/>
                      <a:pt x="6560" y="1011"/>
                      <a:pt x="6464" y="901"/>
                    </a:cubicBezTo>
                    <a:cubicBezTo>
                      <a:pt x="6384" y="811"/>
                      <a:pt x="6290" y="724"/>
                      <a:pt x="6174" y="638"/>
                    </a:cubicBezTo>
                    <a:cubicBezTo>
                      <a:pt x="5788" y="341"/>
                      <a:pt x="5292" y="148"/>
                      <a:pt x="4706" y="55"/>
                    </a:cubicBezTo>
                    <a:cubicBezTo>
                      <a:pt x="4468" y="20"/>
                      <a:pt x="4217" y="0"/>
                      <a:pt x="3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 rot="-1063181">
                <a:off x="4764154" y="4895638"/>
                <a:ext cx="1111369" cy="939897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7208" extrusionOk="0">
                    <a:moveTo>
                      <a:pt x="1011" y="1"/>
                    </a:moveTo>
                    <a:cubicBezTo>
                      <a:pt x="966" y="1"/>
                      <a:pt x="917" y="4"/>
                      <a:pt x="869" y="7"/>
                    </a:cubicBezTo>
                    <a:cubicBezTo>
                      <a:pt x="718" y="23"/>
                      <a:pt x="580" y="65"/>
                      <a:pt x="467" y="129"/>
                    </a:cubicBezTo>
                    <a:cubicBezTo>
                      <a:pt x="357" y="191"/>
                      <a:pt x="268" y="278"/>
                      <a:pt x="193" y="387"/>
                    </a:cubicBezTo>
                    <a:cubicBezTo>
                      <a:pt x="129" y="484"/>
                      <a:pt x="78" y="603"/>
                      <a:pt x="45" y="741"/>
                    </a:cubicBezTo>
                    <a:cubicBezTo>
                      <a:pt x="17" y="867"/>
                      <a:pt x="0" y="1008"/>
                      <a:pt x="0" y="1169"/>
                    </a:cubicBezTo>
                    <a:cubicBezTo>
                      <a:pt x="0" y="1314"/>
                      <a:pt x="13" y="1472"/>
                      <a:pt x="39" y="1652"/>
                    </a:cubicBezTo>
                    <a:cubicBezTo>
                      <a:pt x="61" y="1806"/>
                      <a:pt x="97" y="1971"/>
                      <a:pt x="145" y="2154"/>
                    </a:cubicBezTo>
                    <a:cubicBezTo>
                      <a:pt x="229" y="2476"/>
                      <a:pt x="345" y="2810"/>
                      <a:pt x="502" y="3168"/>
                    </a:cubicBezTo>
                    <a:cubicBezTo>
                      <a:pt x="638" y="3486"/>
                      <a:pt x="782" y="3764"/>
                      <a:pt x="937" y="4015"/>
                    </a:cubicBezTo>
                    <a:cubicBezTo>
                      <a:pt x="1011" y="4131"/>
                      <a:pt x="1091" y="4246"/>
                      <a:pt x="1201" y="4382"/>
                    </a:cubicBezTo>
                    <a:cubicBezTo>
                      <a:pt x="1381" y="4613"/>
                      <a:pt x="1578" y="4845"/>
                      <a:pt x="1783" y="5064"/>
                    </a:cubicBezTo>
                    <a:cubicBezTo>
                      <a:pt x="2218" y="5533"/>
                      <a:pt x="2682" y="5939"/>
                      <a:pt x="3157" y="6270"/>
                    </a:cubicBezTo>
                    <a:cubicBezTo>
                      <a:pt x="3683" y="6634"/>
                      <a:pt x="4230" y="6895"/>
                      <a:pt x="4780" y="7050"/>
                    </a:cubicBezTo>
                    <a:cubicBezTo>
                      <a:pt x="5150" y="7156"/>
                      <a:pt x="5533" y="7207"/>
                      <a:pt x="5913" y="7207"/>
                    </a:cubicBezTo>
                    <a:cubicBezTo>
                      <a:pt x="6109" y="7207"/>
                      <a:pt x="6305" y="7194"/>
                      <a:pt x="6495" y="7166"/>
                    </a:cubicBezTo>
                    <a:cubicBezTo>
                      <a:pt x="6727" y="7133"/>
                      <a:pt x="6956" y="7075"/>
                      <a:pt x="7174" y="6998"/>
                    </a:cubicBezTo>
                    <a:cubicBezTo>
                      <a:pt x="7416" y="6911"/>
                      <a:pt x="7628" y="6805"/>
                      <a:pt x="7812" y="6683"/>
                    </a:cubicBezTo>
                    <a:cubicBezTo>
                      <a:pt x="8015" y="6545"/>
                      <a:pt x="8178" y="6383"/>
                      <a:pt x="8301" y="6200"/>
                    </a:cubicBezTo>
                    <a:cubicBezTo>
                      <a:pt x="8359" y="6113"/>
                      <a:pt x="8410" y="6013"/>
                      <a:pt x="8449" y="5897"/>
                    </a:cubicBezTo>
                    <a:cubicBezTo>
                      <a:pt x="8487" y="5794"/>
                      <a:pt x="8511" y="5679"/>
                      <a:pt x="8520" y="5553"/>
                    </a:cubicBezTo>
                    <a:cubicBezTo>
                      <a:pt x="8523" y="5486"/>
                      <a:pt x="8523" y="5418"/>
                      <a:pt x="8520" y="5343"/>
                    </a:cubicBezTo>
                    <a:cubicBezTo>
                      <a:pt x="8514" y="5292"/>
                      <a:pt x="8478" y="5257"/>
                      <a:pt x="8430" y="5257"/>
                    </a:cubicBezTo>
                    <a:cubicBezTo>
                      <a:pt x="8407" y="5257"/>
                      <a:pt x="8385" y="5263"/>
                      <a:pt x="8368" y="5279"/>
                    </a:cubicBezTo>
                    <a:cubicBezTo>
                      <a:pt x="8362" y="5263"/>
                      <a:pt x="8349" y="5247"/>
                      <a:pt x="8333" y="5238"/>
                    </a:cubicBezTo>
                    <a:cubicBezTo>
                      <a:pt x="8217" y="5166"/>
                      <a:pt x="8105" y="5086"/>
                      <a:pt x="7985" y="4993"/>
                    </a:cubicBezTo>
                    <a:cubicBezTo>
                      <a:pt x="7728" y="4787"/>
                      <a:pt x="7493" y="4555"/>
                      <a:pt x="7278" y="4333"/>
                    </a:cubicBezTo>
                    <a:lnTo>
                      <a:pt x="7220" y="4275"/>
                    </a:lnTo>
                    <a:cubicBezTo>
                      <a:pt x="7123" y="4178"/>
                      <a:pt x="7027" y="4079"/>
                      <a:pt x="6930" y="3985"/>
                    </a:cubicBezTo>
                    <a:cubicBezTo>
                      <a:pt x="6827" y="3883"/>
                      <a:pt x="6724" y="3786"/>
                      <a:pt x="6618" y="3690"/>
                    </a:cubicBezTo>
                    <a:lnTo>
                      <a:pt x="6586" y="3660"/>
                    </a:lnTo>
                    <a:cubicBezTo>
                      <a:pt x="6379" y="3470"/>
                      <a:pt x="6177" y="3281"/>
                      <a:pt x="5974" y="3088"/>
                    </a:cubicBezTo>
                    <a:cubicBezTo>
                      <a:pt x="5730" y="2856"/>
                      <a:pt x="5475" y="2617"/>
                      <a:pt x="5221" y="2386"/>
                    </a:cubicBezTo>
                    <a:cubicBezTo>
                      <a:pt x="4664" y="1880"/>
                      <a:pt x="4197" y="1494"/>
                      <a:pt x="3747" y="1172"/>
                    </a:cubicBezTo>
                    <a:cubicBezTo>
                      <a:pt x="3193" y="773"/>
                      <a:pt x="2662" y="477"/>
                      <a:pt x="2125" y="264"/>
                    </a:cubicBezTo>
                    <a:cubicBezTo>
                      <a:pt x="1851" y="155"/>
                      <a:pt x="1619" y="84"/>
                      <a:pt x="1400" y="43"/>
                    </a:cubicBezTo>
                    <a:cubicBezTo>
                      <a:pt x="1256" y="13"/>
                      <a:pt x="1130" y="1"/>
                      <a:pt x="10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 rot="-1063181">
                <a:off x="5766979" y="5476564"/>
                <a:ext cx="89452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128" extrusionOk="0">
                    <a:moveTo>
                      <a:pt x="589" y="0"/>
                    </a:moveTo>
                    <a:cubicBezTo>
                      <a:pt x="554" y="0"/>
                      <a:pt x="515" y="27"/>
                      <a:pt x="506" y="65"/>
                    </a:cubicBezTo>
                    <a:cubicBezTo>
                      <a:pt x="483" y="165"/>
                      <a:pt x="451" y="258"/>
                      <a:pt x="415" y="352"/>
                    </a:cubicBezTo>
                    <a:cubicBezTo>
                      <a:pt x="332" y="548"/>
                      <a:pt x="219" y="731"/>
                      <a:pt x="90" y="899"/>
                    </a:cubicBezTo>
                    <a:cubicBezTo>
                      <a:pt x="71" y="924"/>
                      <a:pt x="48" y="951"/>
                      <a:pt x="26" y="976"/>
                    </a:cubicBezTo>
                    <a:cubicBezTo>
                      <a:pt x="13" y="995"/>
                      <a:pt x="1" y="1015"/>
                      <a:pt x="1" y="1040"/>
                    </a:cubicBezTo>
                    <a:cubicBezTo>
                      <a:pt x="1" y="1063"/>
                      <a:pt x="10" y="1086"/>
                      <a:pt x="26" y="1101"/>
                    </a:cubicBezTo>
                    <a:cubicBezTo>
                      <a:pt x="42" y="1117"/>
                      <a:pt x="65" y="1128"/>
                      <a:pt x="87" y="1128"/>
                    </a:cubicBezTo>
                    <a:cubicBezTo>
                      <a:pt x="109" y="1128"/>
                      <a:pt x="136" y="1117"/>
                      <a:pt x="151" y="1101"/>
                    </a:cubicBezTo>
                    <a:cubicBezTo>
                      <a:pt x="271" y="960"/>
                      <a:pt x="377" y="808"/>
                      <a:pt x="467" y="645"/>
                    </a:cubicBezTo>
                    <a:cubicBezTo>
                      <a:pt x="561" y="477"/>
                      <a:pt x="631" y="297"/>
                      <a:pt x="673" y="110"/>
                    </a:cubicBezTo>
                    <a:cubicBezTo>
                      <a:pt x="686" y="65"/>
                      <a:pt x="660" y="17"/>
                      <a:pt x="612" y="4"/>
                    </a:cubicBezTo>
                    <a:cubicBezTo>
                      <a:pt x="605" y="0"/>
                      <a:pt x="599" y="0"/>
                      <a:pt x="58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 rot="-1063181">
                <a:off x="5579271" y="5552004"/>
                <a:ext cx="108490" cy="14813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136" extrusionOk="0">
                    <a:moveTo>
                      <a:pt x="741" y="1"/>
                    </a:moveTo>
                    <a:cubicBezTo>
                      <a:pt x="709" y="1"/>
                      <a:pt x="677" y="17"/>
                      <a:pt x="664" y="43"/>
                    </a:cubicBezTo>
                    <a:cubicBezTo>
                      <a:pt x="551" y="294"/>
                      <a:pt x="403" y="529"/>
                      <a:pt x="236" y="745"/>
                    </a:cubicBezTo>
                    <a:cubicBezTo>
                      <a:pt x="171" y="828"/>
                      <a:pt x="107" y="908"/>
                      <a:pt x="36" y="986"/>
                    </a:cubicBezTo>
                    <a:cubicBezTo>
                      <a:pt x="4" y="1021"/>
                      <a:pt x="1" y="1073"/>
                      <a:pt x="36" y="1108"/>
                    </a:cubicBezTo>
                    <a:cubicBezTo>
                      <a:pt x="54" y="1125"/>
                      <a:pt x="78" y="1135"/>
                      <a:pt x="103" y="1135"/>
                    </a:cubicBezTo>
                    <a:cubicBezTo>
                      <a:pt x="123" y="1135"/>
                      <a:pt x="144" y="1128"/>
                      <a:pt x="158" y="1111"/>
                    </a:cubicBezTo>
                    <a:cubicBezTo>
                      <a:pt x="422" y="816"/>
                      <a:pt x="651" y="490"/>
                      <a:pt x="815" y="133"/>
                    </a:cubicBezTo>
                    <a:cubicBezTo>
                      <a:pt x="828" y="110"/>
                      <a:pt x="831" y="91"/>
                      <a:pt x="825" y="66"/>
                    </a:cubicBezTo>
                    <a:cubicBezTo>
                      <a:pt x="819" y="43"/>
                      <a:pt x="806" y="24"/>
                      <a:pt x="786" y="14"/>
                    </a:cubicBezTo>
                    <a:cubicBezTo>
                      <a:pt x="770" y="5"/>
                      <a:pt x="757" y="1"/>
                      <a:pt x="74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 rot="-1063206">
                <a:off x="5387139" y="4871843"/>
                <a:ext cx="80907" cy="11528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96" extrusionOk="0">
                    <a:moveTo>
                      <a:pt x="602" y="1"/>
                    </a:moveTo>
                    <a:cubicBezTo>
                      <a:pt x="573" y="1"/>
                      <a:pt x="541" y="14"/>
                      <a:pt x="528" y="43"/>
                    </a:cubicBezTo>
                    <a:cubicBezTo>
                      <a:pt x="386" y="335"/>
                      <a:pt x="210" y="610"/>
                      <a:pt x="13" y="864"/>
                    </a:cubicBezTo>
                    <a:cubicBezTo>
                      <a:pt x="0" y="883"/>
                      <a:pt x="0" y="912"/>
                      <a:pt x="3" y="931"/>
                    </a:cubicBezTo>
                    <a:cubicBezTo>
                      <a:pt x="9" y="953"/>
                      <a:pt x="26" y="973"/>
                      <a:pt x="45" y="986"/>
                    </a:cubicBezTo>
                    <a:cubicBezTo>
                      <a:pt x="57" y="992"/>
                      <a:pt x="71" y="996"/>
                      <a:pt x="85" y="996"/>
                    </a:cubicBezTo>
                    <a:cubicBezTo>
                      <a:pt x="93" y="996"/>
                      <a:pt x="101" y="994"/>
                      <a:pt x="110" y="992"/>
                    </a:cubicBezTo>
                    <a:cubicBezTo>
                      <a:pt x="135" y="986"/>
                      <a:pt x="148" y="973"/>
                      <a:pt x="164" y="953"/>
                    </a:cubicBezTo>
                    <a:cubicBezTo>
                      <a:pt x="361" y="696"/>
                      <a:pt x="538" y="423"/>
                      <a:pt x="679" y="130"/>
                    </a:cubicBezTo>
                    <a:cubicBezTo>
                      <a:pt x="698" y="88"/>
                      <a:pt x="689" y="36"/>
                      <a:pt x="647" y="11"/>
                    </a:cubicBezTo>
                    <a:cubicBezTo>
                      <a:pt x="634" y="4"/>
                      <a:pt x="618" y="1"/>
                      <a:pt x="60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 rot="-1063181">
                <a:off x="5210230" y="5527566"/>
                <a:ext cx="99623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764" h="957" extrusionOk="0">
                    <a:moveTo>
                      <a:pt x="564" y="349"/>
                    </a:moveTo>
                    <a:lnTo>
                      <a:pt x="564" y="349"/>
                    </a:lnTo>
                    <a:cubicBezTo>
                      <a:pt x="561" y="352"/>
                      <a:pt x="559" y="355"/>
                      <a:pt x="556" y="358"/>
                    </a:cubicBezTo>
                    <a:lnTo>
                      <a:pt x="556" y="358"/>
                    </a:lnTo>
                    <a:cubicBezTo>
                      <a:pt x="559" y="355"/>
                      <a:pt x="562" y="352"/>
                      <a:pt x="564" y="349"/>
                    </a:cubicBezTo>
                    <a:close/>
                    <a:moveTo>
                      <a:pt x="660" y="1"/>
                    </a:moveTo>
                    <a:cubicBezTo>
                      <a:pt x="638" y="1"/>
                      <a:pt x="618" y="11"/>
                      <a:pt x="602" y="27"/>
                    </a:cubicBezTo>
                    <a:cubicBezTo>
                      <a:pt x="387" y="274"/>
                      <a:pt x="200" y="545"/>
                      <a:pt x="26" y="825"/>
                    </a:cubicBezTo>
                    <a:cubicBezTo>
                      <a:pt x="1" y="867"/>
                      <a:pt x="17" y="922"/>
                      <a:pt x="58" y="944"/>
                    </a:cubicBezTo>
                    <a:cubicBezTo>
                      <a:pt x="72" y="952"/>
                      <a:pt x="87" y="956"/>
                      <a:pt x="102" y="956"/>
                    </a:cubicBezTo>
                    <a:cubicBezTo>
                      <a:pt x="131" y="956"/>
                      <a:pt x="160" y="940"/>
                      <a:pt x="177" y="911"/>
                    </a:cubicBezTo>
                    <a:cubicBezTo>
                      <a:pt x="293" y="724"/>
                      <a:pt x="418" y="540"/>
                      <a:pt x="551" y="365"/>
                    </a:cubicBezTo>
                    <a:lnTo>
                      <a:pt x="551" y="365"/>
                    </a:lnTo>
                    <a:cubicBezTo>
                      <a:pt x="551" y="365"/>
                      <a:pt x="551" y="365"/>
                      <a:pt x="551" y="365"/>
                    </a:cubicBezTo>
                    <a:cubicBezTo>
                      <a:pt x="553" y="362"/>
                      <a:pt x="555" y="360"/>
                      <a:pt x="556" y="358"/>
                    </a:cubicBezTo>
                    <a:lnTo>
                      <a:pt x="556" y="358"/>
                    </a:lnTo>
                    <a:cubicBezTo>
                      <a:pt x="556" y="358"/>
                      <a:pt x="556" y="358"/>
                      <a:pt x="556" y="358"/>
                    </a:cubicBezTo>
                    <a:lnTo>
                      <a:pt x="556" y="358"/>
                    </a:lnTo>
                    <a:cubicBezTo>
                      <a:pt x="559" y="355"/>
                      <a:pt x="561" y="352"/>
                      <a:pt x="564" y="348"/>
                    </a:cubicBezTo>
                    <a:lnTo>
                      <a:pt x="564" y="348"/>
                    </a:lnTo>
                    <a:cubicBezTo>
                      <a:pt x="564" y="348"/>
                      <a:pt x="564" y="348"/>
                      <a:pt x="564" y="349"/>
                    </a:cubicBezTo>
                    <a:lnTo>
                      <a:pt x="564" y="349"/>
                    </a:lnTo>
                    <a:cubicBezTo>
                      <a:pt x="614" y="283"/>
                      <a:pt x="668" y="218"/>
                      <a:pt x="725" y="152"/>
                    </a:cubicBezTo>
                    <a:cubicBezTo>
                      <a:pt x="757" y="117"/>
                      <a:pt x="764" y="66"/>
                      <a:pt x="728" y="27"/>
                    </a:cubicBezTo>
                    <a:cubicBezTo>
                      <a:pt x="709" y="11"/>
                      <a:pt x="686" y="1"/>
                      <a:pt x="66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 rot="-1063181">
                <a:off x="5025477" y="5452907"/>
                <a:ext cx="100014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08" extrusionOk="0">
                    <a:moveTo>
                      <a:pt x="669" y="1"/>
                    </a:moveTo>
                    <a:cubicBezTo>
                      <a:pt x="650" y="1"/>
                      <a:pt x="628" y="10"/>
                      <a:pt x="608" y="26"/>
                    </a:cubicBezTo>
                    <a:cubicBezTo>
                      <a:pt x="387" y="252"/>
                      <a:pt x="190" y="506"/>
                      <a:pt x="26" y="776"/>
                    </a:cubicBezTo>
                    <a:cubicBezTo>
                      <a:pt x="1" y="818"/>
                      <a:pt x="16" y="873"/>
                      <a:pt x="58" y="895"/>
                    </a:cubicBezTo>
                    <a:cubicBezTo>
                      <a:pt x="72" y="904"/>
                      <a:pt x="87" y="908"/>
                      <a:pt x="102" y="908"/>
                    </a:cubicBezTo>
                    <a:cubicBezTo>
                      <a:pt x="131" y="908"/>
                      <a:pt x="160" y="891"/>
                      <a:pt x="177" y="863"/>
                    </a:cubicBezTo>
                    <a:cubicBezTo>
                      <a:pt x="252" y="738"/>
                      <a:pt x="335" y="616"/>
                      <a:pt x="425" y="500"/>
                    </a:cubicBezTo>
                    <a:cubicBezTo>
                      <a:pt x="522" y="377"/>
                      <a:pt x="625" y="261"/>
                      <a:pt x="734" y="152"/>
                    </a:cubicBezTo>
                    <a:cubicBezTo>
                      <a:pt x="766" y="117"/>
                      <a:pt x="766" y="62"/>
                      <a:pt x="734" y="26"/>
                    </a:cubicBezTo>
                    <a:cubicBezTo>
                      <a:pt x="718" y="10"/>
                      <a:pt x="696" y="1"/>
                      <a:pt x="66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 rot="-1063181">
                <a:off x="6017310" y="4161216"/>
                <a:ext cx="1158050" cy="579351"/>
              </a:xfrm>
              <a:custGeom>
                <a:avLst/>
                <a:gdLst/>
                <a:ahLst/>
                <a:cxnLst/>
                <a:rect l="l" t="t" r="r" b="b"/>
                <a:pathLst>
                  <a:path w="8881" h="4443" extrusionOk="0">
                    <a:moveTo>
                      <a:pt x="2981" y="0"/>
                    </a:moveTo>
                    <a:cubicBezTo>
                      <a:pt x="2849" y="0"/>
                      <a:pt x="2714" y="7"/>
                      <a:pt x="2585" y="16"/>
                    </a:cubicBezTo>
                    <a:cubicBezTo>
                      <a:pt x="2102" y="55"/>
                      <a:pt x="1671" y="170"/>
                      <a:pt x="1307" y="364"/>
                    </a:cubicBezTo>
                    <a:cubicBezTo>
                      <a:pt x="1114" y="467"/>
                      <a:pt x="934" y="592"/>
                      <a:pt x="779" y="741"/>
                    </a:cubicBezTo>
                    <a:cubicBezTo>
                      <a:pt x="699" y="815"/>
                      <a:pt x="622" y="898"/>
                      <a:pt x="547" y="988"/>
                    </a:cubicBezTo>
                    <a:cubicBezTo>
                      <a:pt x="470" y="1088"/>
                      <a:pt x="400" y="1198"/>
                      <a:pt x="329" y="1326"/>
                    </a:cubicBezTo>
                    <a:cubicBezTo>
                      <a:pt x="207" y="1555"/>
                      <a:pt x="119" y="1825"/>
                      <a:pt x="61" y="2144"/>
                    </a:cubicBezTo>
                    <a:cubicBezTo>
                      <a:pt x="17" y="2418"/>
                      <a:pt x="0" y="2716"/>
                      <a:pt x="20" y="3032"/>
                    </a:cubicBezTo>
                    <a:cubicBezTo>
                      <a:pt x="33" y="3267"/>
                      <a:pt x="68" y="3496"/>
                      <a:pt x="126" y="3715"/>
                    </a:cubicBezTo>
                    <a:cubicBezTo>
                      <a:pt x="129" y="3737"/>
                      <a:pt x="139" y="3756"/>
                      <a:pt x="158" y="3772"/>
                    </a:cubicBezTo>
                    <a:cubicBezTo>
                      <a:pt x="161" y="3776"/>
                      <a:pt x="168" y="3779"/>
                      <a:pt x="171" y="3782"/>
                    </a:cubicBezTo>
                    <a:cubicBezTo>
                      <a:pt x="187" y="3792"/>
                      <a:pt x="204" y="3795"/>
                      <a:pt x="219" y="3795"/>
                    </a:cubicBezTo>
                    <a:lnTo>
                      <a:pt x="232" y="3795"/>
                    </a:lnTo>
                    <a:cubicBezTo>
                      <a:pt x="731" y="3718"/>
                      <a:pt x="1269" y="3676"/>
                      <a:pt x="1829" y="3673"/>
                    </a:cubicBezTo>
                    <a:lnTo>
                      <a:pt x="1806" y="3670"/>
                    </a:lnTo>
                    <a:lnTo>
                      <a:pt x="1871" y="3673"/>
                    </a:lnTo>
                    <a:cubicBezTo>
                      <a:pt x="2502" y="3673"/>
                      <a:pt x="3174" y="3715"/>
                      <a:pt x="4059" y="3808"/>
                    </a:cubicBezTo>
                    <a:cubicBezTo>
                      <a:pt x="4442" y="3850"/>
                      <a:pt x="4800" y="3898"/>
                      <a:pt x="5147" y="3959"/>
                    </a:cubicBezTo>
                    <a:cubicBezTo>
                      <a:pt x="5534" y="4023"/>
                      <a:pt x="5877" y="4098"/>
                      <a:pt x="6203" y="4184"/>
                    </a:cubicBezTo>
                    <a:lnTo>
                      <a:pt x="6370" y="4233"/>
                    </a:lnTo>
                    <a:cubicBezTo>
                      <a:pt x="6647" y="4307"/>
                      <a:pt x="6930" y="4384"/>
                      <a:pt x="7217" y="4423"/>
                    </a:cubicBezTo>
                    <a:cubicBezTo>
                      <a:pt x="7317" y="4435"/>
                      <a:pt x="7413" y="4442"/>
                      <a:pt x="7510" y="4442"/>
                    </a:cubicBezTo>
                    <a:cubicBezTo>
                      <a:pt x="7584" y="4442"/>
                      <a:pt x="7658" y="4438"/>
                      <a:pt x="7728" y="4429"/>
                    </a:cubicBezTo>
                    <a:cubicBezTo>
                      <a:pt x="7867" y="4413"/>
                      <a:pt x="8002" y="4377"/>
                      <a:pt x="8128" y="4319"/>
                    </a:cubicBezTo>
                    <a:cubicBezTo>
                      <a:pt x="8356" y="4217"/>
                      <a:pt x="8556" y="4040"/>
                      <a:pt x="8688" y="3820"/>
                    </a:cubicBezTo>
                    <a:cubicBezTo>
                      <a:pt x="8755" y="3708"/>
                      <a:pt x="8804" y="3589"/>
                      <a:pt x="8839" y="3460"/>
                    </a:cubicBezTo>
                    <a:cubicBezTo>
                      <a:pt x="8851" y="3402"/>
                      <a:pt x="8865" y="3344"/>
                      <a:pt x="8871" y="3280"/>
                    </a:cubicBezTo>
                    <a:cubicBezTo>
                      <a:pt x="8881" y="3206"/>
                      <a:pt x="8881" y="3132"/>
                      <a:pt x="8881" y="3071"/>
                    </a:cubicBezTo>
                    <a:cubicBezTo>
                      <a:pt x="8881" y="2942"/>
                      <a:pt x="8858" y="2807"/>
                      <a:pt x="8817" y="2659"/>
                    </a:cubicBezTo>
                    <a:cubicBezTo>
                      <a:pt x="8778" y="2530"/>
                      <a:pt x="8716" y="2401"/>
                      <a:pt x="8630" y="2266"/>
                    </a:cubicBezTo>
                    <a:cubicBezTo>
                      <a:pt x="8562" y="2160"/>
                      <a:pt x="8475" y="2054"/>
                      <a:pt x="8356" y="1935"/>
                    </a:cubicBezTo>
                    <a:cubicBezTo>
                      <a:pt x="8263" y="1841"/>
                      <a:pt x="8156" y="1751"/>
                      <a:pt x="8025" y="1657"/>
                    </a:cubicBezTo>
                    <a:cubicBezTo>
                      <a:pt x="7809" y="1500"/>
                      <a:pt x="7571" y="1368"/>
                      <a:pt x="7368" y="1259"/>
                    </a:cubicBezTo>
                    <a:cubicBezTo>
                      <a:pt x="7194" y="1165"/>
                      <a:pt x="7008" y="1072"/>
                      <a:pt x="6814" y="985"/>
                    </a:cubicBezTo>
                    <a:cubicBezTo>
                      <a:pt x="6390" y="785"/>
                      <a:pt x="5948" y="612"/>
                      <a:pt x="5501" y="464"/>
                    </a:cubicBezTo>
                    <a:cubicBezTo>
                      <a:pt x="4996" y="296"/>
                      <a:pt x="4503" y="174"/>
                      <a:pt x="4037" y="93"/>
                    </a:cubicBezTo>
                    <a:cubicBezTo>
                      <a:pt x="3660" y="32"/>
                      <a:pt x="3316" y="0"/>
                      <a:pt x="29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 rot="-1063181">
                <a:off x="6053400" y="4394867"/>
                <a:ext cx="1158442" cy="340465"/>
              </a:xfrm>
              <a:custGeom>
                <a:avLst/>
                <a:gdLst/>
                <a:ahLst/>
                <a:cxnLst/>
                <a:rect l="l" t="t" r="r" b="b"/>
                <a:pathLst>
                  <a:path w="8884" h="2611" extrusionOk="0">
                    <a:moveTo>
                      <a:pt x="132" y="0"/>
                    </a:moveTo>
                    <a:cubicBezTo>
                      <a:pt x="106" y="97"/>
                      <a:pt x="84" y="199"/>
                      <a:pt x="64" y="309"/>
                    </a:cubicBezTo>
                    <a:cubicBezTo>
                      <a:pt x="17" y="583"/>
                      <a:pt x="0" y="881"/>
                      <a:pt x="20" y="1197"/>
                    </a:cubicBezTo>
                    <a:cubicBezTo>
                      <a:pt x="33" y="1429"/>
                      <a:pt x="71" y="1661"/>
                      <a:pt x="126" y="1880"/>
                    </a:cubicBezTo>
                    <a:cubicBezTo>
                      <a:pt x="129" y="1899"/>
                      <a:pt x="139" y="1921"/>
                      <a:pt x="158" y="1937"/>
                    </a:cubicBezTo>
                    <a:cubicBezTo>
                      <a:pt x="164" y="1944"/>
                      <a:pt x="171" y="1944"/>
                      <a:pt x="174" y="1947"/>
                    </a:cubicBezTo>
                    <a:cubicBezTo>
                      <a:pt x="190" y="1957"/>
                      <a:pt x="207" y="1963"/>
                      <a:pt x="222" y="1963"/>
                    </a:cubicBezTo>
                    <a:lnTo>
                      <a:pt x="235" y="1963"/>
                    </a:lnTo>
                    <a:cubicBezTo>
                      <a:pt x="731" y="1886"/>
                      <a:pt x="1265" y="1844"/>
                      <a:pt x="1832" y="1841"/>
                    </a:cubicBezTo>
                    <a:lnTo>
                      <a:pt x="1809" y="1835"/>
                    </a:lnTo>
                    <a:lnTo>
                      <a:pt x="1809" y="1835"/>
                    </a:lnTo>
                    <a:lnTo>
                      <a:pt x="1874" y="1841"/>
                    </a:lnTo>
                    <a:cubicBezTo>
                      <a:pt x="2505" y="1841"/>
                      <a:pt x="3181" y="1883"/>
                      <a:pt x="4062" y="1976"/>
                    </a:cubicBezTo>
                    <a:cubicBezTo>
                      <a:pt x="4451" y="2018"/>
                      <a:pt x="4806" y="2066"/>
                      <a:pt x="5150" y="2124"/>
                    </a:cubicBezTo>
                    <a:cubicBezTo>
                      <a:pt x="5533" y="2192"/>
                      <a:pt x="5877" y="2266"/>
                      <a:pt x="6203" y="2352"/>
                    </a:cubicBezTo>
                    <a:lnTo>
                      <a:pt x="6373" y="2398"/>
                    </a:lnTo>
                    <a:cubicBezTo>
                      <a:pt x="6647" y="2472"/>
                      <a:pt x="6930" y="2552"/>
                      <a:pt x="7220" y="2591"/>
                    </a:cubicBezTo>
                    <a:cubicBezTo>
                      <a:pt x="7323" y="2603"/>
                      <a:pt x="7419" y="2610"/>
                      <a:pt x="7513" y="2610"/>
                    </a:cubicBezTo>
                    <a:cubicBezTo>
                      <a:pt x="7587" y="2610"/>
                      <a:pt x="7661" y="2603"/>
                      <a:pt x="7731" y="2597"/>
                    </a:cubicBezTo>
                    <a:cubicBezTo>
                      <a:pt x="7870" y="2581"/>
                      <a:pt x="8005" y="2545"/>
                      <a:pt x="8134" y="2487"/>
                    </a:cubicBezTo>
                    <a:cubicBezTo>
                      <a:pt x="8337" y="2395"/>
                      <a:pt x="8517" y="2243"/>
                      <a:pt x="8649" y="2053"/>
                    </a:cubicBezTo>
                    <a:lnTo>
                      <a:pt x="8646" y="2053"/>
                    </a:lnTo>
                    <a:cubicBezTo>
                      <a:pt x="8661" y="2031"/>
                      <a:pt x="8678" y="2009"/>
                      <a:pt x="8691" y="1985"/>
                    </a:cubicBezTo>
                    <a:cubicBezTo>
                      <a:pt x="8758" y="1873"/>
                      <a:pt x="8807" y="1754"/>
                      <a:pt x="8842" y="1625"/>
                    </a:cubicBezTo>
                    <a:cubicBezTo>
                      <a:pt x="8854" y="1571"/>
                      <a:pt x="8868" y="1509"/>
                      <a:pt x="8874" y="1445"/>
                    </a:cubicBezTo>
                    <a:cubicBezTo>
                      <a:pt x="8881" y="1403"/>
                      <a:pt x="8884" y="1358"/>
                      <a:pt x="8884" y="1316"/>
                    </a:cubicBezTo>
                    <a:lnTo>
                      <a:pt x="8884" y="1316"/>
                    </a:lnTo>
                    <a:cubicBezTo>
                      <a:pt x="8858" y="1367"/>
                      <a:pt x="8823" y="1416"/>
                      <a:pt x="8787" y="1461"/>
                    </a:cubicBezTo>
                    <a:cubicBezTo>
                      <a:pt x="8735" y="1519"/>
                      <a:pt x="8681" y="1574"/>
                      <a:pt x="8616" y="1622"/>
                    </a:cubicBezTo>
                    <a:cubicBezTo>
                      <a:pt x="8555" y="1667"/>
                      <a:pt x="8491" y="1703"/>
                      <a:pt x="8420" y="1734"/>
                    </a:cubicBezTo>
                    <a:cubicBezTo>
                      <a:pt x="8250" y="1812"/>
                      <a:pt x="8060" y="1847"/>
                      <a:pt x="7873" y="1860"/>
                    </a:cubicBezTo>
                    <a:cubicBezTo>
                      <a:pt x="7809" y="1865"/>
                      <a:pt x="7745" y="1867"/>
                      <a:pt x="7680" y="1867"/>
                    </a:cubicBezTo>
                    <a:cubicBezTo>
                      <a:pt x="7528" y="1867"/>
                      <a:pt x="7375" y="1855"/>
                      <a:pt x="7226" y="1835"/>
                    </a:cubicBezTo>
                    <a:cubicBezTo>
                      <a:pt x="6985" y="1802"/>
                      <a:pt x="6746" y="1751"/>
                      <a:pt x="6512" y="1689"/>
                    </a:cubicBezTo>
                    <a:cubicBezTo>
                      <a:pt x="6270" y="1625"/>
                      <a:pt x="6029" y="1551"/>
                      <a:pt x="5794" y="1471"/>
                    </a:cubicBezTo>
                    <a:cubicBezTo>
                      <a:pt x="5350" y="1323"/>
                      <a:pt x="4915" y="1149"/>
                      <a:pt x="4484" y="972"/>
                    </a:cubicBezTo>
                    <a:cubicBezTo>
                      <a:pt x="4323" y="908"/>
                      <a:pt x="4159" y="840"/>
                      <a:pt x="3995" y="776"/>
                    </a:cubicBezTo>
                    <a:cubicBezTo>
                      <a:pt x="3930" y="749"/>
                      <a:pt x="3863" y="724"/>
                      <a:pt x="3795" y="701"/>
                    </a:cubicBezTo>
                    <a:cubicBezTo>
                      <a:pt x="3599" y="637"/>
                      <a:pt x="3402" y="572"/>
                      <a:pt x="3203" y="515"/>
                    </a:cubicBezTo>
                    <a:lnTo>
                      <a:pt x="3209" y="515"/>
                    </a:lnTo>
                    <a:cubicBezTo>
                      <a:pt x="2704" y="367"/>
                      <a:pt x="2192" y="238"/>
                      <a:pt x="1670" y="151"/>
                    </a:cubicBezTo>
                    <a:cubicBezTo>
                      <a:pt x="1419" y="106"/>
                      <a:pt x="1168" y="70"/>
                      <a:pt x="914" y="48"/>
                    </a:cubicBezTo>
                    <a:cubicBezTo>
                      <a:pt x="663" y="22"/>
                      <a:pt x="412" y="6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 rot="-1063181">
                <a:off x="4452290" y="2421960"/>
                <a:ext cx="352592" cy="285829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192" extrusionOk="0">
                    <a:moveTo>
                      <a:pt x="1574" y="0"/>
                    </a:moveTo>
                    <a:cubicBezTo>
                      <a:pt x="1516" y="0"/>
                      <a:pt x="1468" y="12"/>
                      <a:pt x="1425" y="45"/>
                    </a:cubicBezTo>
                    <a:cubicBezTo>
                      <a:pt x="1387" y="73"/>
                      <a:pt x="1358" y="106"/>
                      <a:pt x="1336" y="145"/>
                    </a:cubicBezTo>
                    <a:cubicBezTo>
                      <a:pt x="1317" y="180"/>
                      <a:pt x="1300" y="219"/>
                      <a:pt x="1287" y="260"/>
                    </a:cubicBezTo>
                    <a:cubicBezTo>
                      <a:pt x="1278" y="286"/>
                      <a:pt x="1271" y="312"/>
                      <a:pt x="1265" y="338"/>
                    </a:cubicBezTo>
                    <a:cubicBezTo>
                      <a:pt x="1259" y="370"/>
                      <a:pt x="1252" y="406"/>
                      <a:pt x="1249" y="437"/>
                    </a:cubicBezTo>
                    <a:cubicBezTo>
                      <a:pt x="1217" y="351"/>
                      <a:pt x="1181" y="280"/>
                      <a:pt x="1140" y="225"/>
                    </a:cubicBezTo>
                    <a:cubicBezTo>
                      <a:pt x="1069" y="128"/>
                      <a:pt x="988" y="77"/>
                      <a:pt x="901" y="73"/>
                    </a:cubicBezTo>
                    <a:cubicBezTo>
                      <a:pt x="898" y="73"/>
                      <a:pt x="894" y="73"/>
                      <a:pt x="891" y="73"/>
                    </a:cubicBezTo>
                    <a:cubicBezTo>
                      <a:pt x="801" y="73"/>
                      <a:pt x="706" y="115"/>
                      <a:pt x="653" y="183"/>
                    </a:cubicBezTo>
                    <a:cubicBezTo>
                      <a:pt x="624" y="222"/>
                      <a:pt x="605" y="260"/>
                      <a:pt x="592" y="309"/>
                    </a:cubicBezTo>
                    <a:lnTo>
                      <a:pt x="592" y="312"/>
                    </a:lnTo>
                    <a:cubicBezTo>
                      <a:pt x="583" y="357"/>
                      <a:pt x="580" y="402"/>
                      <a:pt x="583" y="444"/>
                    </a:cubicBezTo>
                    <a:cubicBezTo>
                      <a:pt x="589" y="541"/>
                      <a:pt x="611" y="637"/>
                      <a:pt x="647" y="743"/>
                    </a:cubicBezTo>
                    <a:lnTo>
                      <a:pt x="653" y="756"/>
                    </a:lnTo>
                    <a:lnTo>
                      <a:pt x="657" y="769"/>
                    </a:lnTo>
                    <a:cubicBezTo>
                      <a:pt x="647" y="759"/>
                      <a:pt x="638" y="746"/>
                      <a:pt x="624" y="740"/>
                    </a:cubicBezTo>
                    <a:cubicBezTo>
                      <a:pt x="560" y="685"/>
                      <a:pt x="479" y="624"/>
                      <a:pt x="393" y="586"/>
                    </a:cubicBezTo>
                    <a:cubicBezTo>
                      <a:pt x="339" y="562"/>
                      <a:pt x="290" y="551"/>
                      <a:pt x="246" y="551"/>
                    </a:cubicBezTo>
                    <a:cubicBezTo>
                      <a:pt x="211" y="551"/>
                      <a:pt x="178" y="558"/>
                      <a:pt x="148" y="573"/>
                    </a:cubicBezTo>
                    <a:cubicBezTo>
                      <a:pt x="87" y="599"/>
                      <a:pt x="39" y="666"/>
                      <a:pt x="20" y="753"/>
                    </a:cubicBezTo>
                    <a:cubicBezTo>
                      <a:pt x="16" y="759"/>
                      <a:pt x="13" y="769"/>
                      <a:pt x="13" y="776"/>
                    </a:cubicBezTo>
                    <a:cubicBezTo>
                      <a:pt x="0" y="859"/>
                      <a:pt x="26" y="949"/>
                      <a:pt x="87" y="1039"/>
                    </a:cubicBezTo>
                    <a:cubicBezTo>
                      <a:pt x="142" y="1123"/>
                      <a:pt x="216" y="1207"/>
                      <a:pt x="309" y="1294"/>
                    </a:cubicBezTo>
                    <a:cubicBezTo>
                      <a:pt x="402" y="1377"/>
                      <a:pt x="498" y="1458"/>
                      <a:pt x="573" y="1516"/>
                    </a:cubicBezTo>
                    <a:lnTo>
                      <a:pt x="624" y="1554"/>
                    </a:lnTo>
                    <a:cubicBezTo>
                      <a:pt x="672" y="1593"/>
                      <a:pt x="724" y="1632"/>
                      <a:pt x="773" y="1683"/>
                    </a:cubicBezTo>
                    <a:cubicBezTo>
                      <a:pt x="782" y="1734"/>
                      <a:pt x="788" y="1783"/>
                      <a:pt x="798" y="1835"/>
                    </a:cubicBezTo>
                    <a:lnTo>
                      <a:pt x="795" y="1835"/>
                    </a:lnTo>
                    <a:cubicBezTo>
                      <a:pt x="807" y="1941"/>
                      <a:pt x="818" y="2053"/>
                      <a:pt x="827" y="2182"/>
                    </a:cubicBezTo>
                    <a:cubicBezTo>
                      <a:pt x="850" y="2172"/>
                      <a:pt x="875" y="2166"/>
                      <a:pt x="901" y="2156"/>
                    </a:cubicBezTo>
                    <a:cubicBezTo>
                      <a:pt x="1027" y="2117"/>
                      <a:pt x="1155" y="2095"/>
                      <a:pt x="1287" y="2092"/>
                    </a:cubicBezTo>
                    <a:lnTo>
                      <a:pt x="1320" y="2092"/>
                    </a:lnTo>
                    <a:cubicBezTo>
                      <a:pt x="1371" y="2092"/>
                      <a:pt x="1419" y="2095"/>
                      <a:pt x="1471" y="2098"/>
                    </a:cubicBezTo>
                    <a:cubicBezTo>
                      <a:pt x="1548" y="2108"/>
                      <a:pt x="1622" y="2124"/>
                      <a:pt x="1680" y="2140"/>
                    </a:cubicBezTo>
                    <a:cubicBezTo>
                      <a:pt x="1734" y="2153"/>
                      <a:pt x="1792" y="2169"/>
                      <a:pt x="1850" y="2192"/>
                    </a:cubicBezTo>
                    <a:cubicBezTo>
                      <a:pt x="1850" y="2182"/>
                      <a:pt x="1847" y="2175"/>
                      <a:pt x="1847" y="2166"/>
                    </a:cubicBezTo>
                    <a:lnTo>
                      <a:pt x="1847" y="1880"/>
                    </a:lnTo>
                    <a:cubicBezTo>
                      <a:pt x="1854" y="1773"/>
                      <a:pt x="1863" y="1689"/>
                      <a:pt x="1877" y="1612"/>
                    </a:cubicBezTo>
                    <a:cubicBezTo>
                      <a:pt x="1951" y="1612"/>
                      <a:pt x="2021" y="1606"/>
                      <a:pt x="2089" y="1596"/>
                    </a:cubicBezTo>
                    <a:cubicBezTo>
                      <a:pt x="2179" y="1587"/>
                      <a:pt x="2294" y="1564"/>
                      <a:pt x="2401" y="1522"/>
                    </a:cubicBezTo>
                    <a:cubicBezTo>
                      <a:pt x="2520" y="1468"/>
                      <a:pt x="2600" y="1406"/>
                      <a:pt x="2652" y="1323"/>
                    </a:cubicBezTo>
                    <a:cubicBezTo>
                      <a:pt x="2668" y="1294"/>
                      <a:pt x="2681" y="1262"/>
                      <a:pt x="2688" y="1229"/>
                    </a:cubicBezTo>
                    <a:cubicBezTo>
                      <a:pt x="2704" y="1159"/>
                      <a:pt x="2700" y="1088"/>
                      <a:pt x="2678" y="1020"/>
                    </a:cubicBezTo>
                    <a:cubicBezTo>
                      <a:pt x="2649" y="930"/>
                      <a:pt x="2578" y="859"/>
                      <a:pt x="2484" y="827"/>
                    </a:cubicBezTo>
                    <a:cubicBezTo>
                      <a:pt x="2434" y="811"/>
                      <a:pt x="2376" y="802"/>
                      <a:pt x="2312" y="802"/>
                    </a:cubicBezTo>
                    <a:cubicBezTo>
                      <a:pt x="2274" y="802"/>
                      <a:pt x="2234" y="805"/>
                      <a:pt x="2192" y="811"/>
                    </a:cubicBezTo>
                    <a:cubicBezTo>
                      <a:pt x="2063" y="827"/>
                      <a:pt x="1938" y="862"/>
                      <a:pt x="1819" y="914"/>
                    </a:cubicBezTo>
                    <a:cubicBezTo>
                      <a:pt x="1831" y="875"/>
                      <a:pt x="1841" y="834"/>
                      <a:pt x="1850" y="795"/>
                    </a:cubicBezTo>
                    <a:lnTo>
                      <a:pt x="1854" y="782"/>
                    </a:lnTo>
                    <a:cubicBezTo>
                      <a:pt x="1880" y="666"/>
                      <a:pt x="1896" y="573"/>
                      <a:pt x="1899" y="483"/>
                    </a:cubicBezTo>
                    <a:cubicBezTo>
                      <a:pt x="1905" y="367"/>
                      <a:pt x="1893" y="270"/>
                      <a:pt x="1857" y="189"/>
                    </a:cubicBezTo>
                    <a:cubicBezTo>
                      <a:pt x="1822" y="103"/>
                      <a:pt x="1751" y="39"/>
                      <a:pt x="1661" y="12"/>
                    </a:cubicBezTo>
                    <a:cubicBezTo>
                      <a:pt x="1632" y="3"/>
                      <a:pt x="1603" y="0"/>
                      <a:pt x="1574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 rot="-1063181">
                <a:off x="4618575" y="2562777"/>
                <a:ext cx="33642" cy="6911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30" extrusionOk="0">
                    <a:moveTo>
                      <a:pt x="102" y="1"/>
                    </a:moveTo>
                    <a:cubicBezTo>
                      <a:pt x="91" y="1"/>
                      <a:pt x="81" y="3"/>
                      <a:pt x="71" y="7"/>
                    </a:cubicBezTo>
                    <a:cubicBezTo>
                      <a:pt x="29" y="23"/>
                      <a:pt x="1" y="78"/>
                      <a:pt x="23" y="120"/>
                    </a:cubicBezTo>
                    <a:cubicBezTo>
                      <a:pt x="39" y="158"/>
                      <a:pt x="55" y="197"/>
                      <a:pt x="65" y="235"/>
                    </a:cubicBezTo>
                    <a:cubicBezTo>
                      <a:pt x="74" y="283"/>
                      <a:pt x="81" y="329"/>
                      <a:pt x="81" y="377"/>
                    </a:cubicBezTo>
                    <a:cubicBezTo>
                      <a:pt x="78" y="393"/>
                      <a:pt x="78" y="409"/>
                      <a:pt x="74" y="429"/>
                    </a:cubicBezTo>
                    <a:cubicBezTo>
                      <a:pt x="71" y="473"/>
                      <a:pt x="100" y="519"/>
                      <a:pt x="148" y="528"/>
                    </a:cubicBezTo>
                    <a:cubicBezTo>
                      <a:pt x="152" y="529"/>
                      <a:pt x="156" y="529"/>
                      <a:pt x="160" y="529"/>
                    </a:cubicBezTo>
                    <a:cubicBezTo>
                      <a:pt x="198" y="529"/>
                      <a:pt x="236" y="502"/>
                      <a:pt x="245" y="464"/>
                    </a:cubicBezTo>
                    <a:cubicBezTo>
                      <a:pt x="248" y="461"/>
                      <a:pt x="248" y="457"/>
                      <a:pt x="248" y="454"/>
                    </a:cubicBezTo>
                    <a:cubicBezTo>
                      <a:pt x="258" y="384"/>
                      <a:pt x="258" y="310"/>
                      <a:pt x="245" y="242"/>
                    </a:cubicBezTo>
                    <a:cubicBezTo>
                      <a:pt x="232" y="178"/>
                      <a:pt x="213" y="117"/>
                      <a:pt x="184" y="59"/>
                    </a:cubicBezTo>
                    <a:cubicBezTo>
                      <a:pt x="174" y="36"/>
                      <a:pt x="161" y="17"/>
                      <a:pt x="139" y="7"/>
                    </a:cubicBezTo>
                    <a:cubicBezTo>
                      <a:pt x="127" y="3"/>
                      <a:pt x="114" y="1"/>
                      <a:pt x="102" y="1"/>
                    </a:cubicBezTo>
                    <a:close/>
                  </a:path>
                </a:pathLst>
              </a:custGeom>
              <a:solidFill>
                <a:srgbClr val="6C2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 rot="-1063181">
                <a:off x="4581361" y="2658860"/>
                <a:ext cx="653677" cy="1870276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4343" extrusionOk="0">
                    <a:moveTo>
                      <a:pt x="2801" y="0"/>
                    </a:moveTo>
                    <a:cubicBezTo>
                      <a:pt x="2669" y="3"/>
                      <a:pt x="2541" y="22"/>
                      <a:pt x="2415" y="64"/>
                    </a:cubicBezTo>
                    <a:lnTo>
                      <a:pt x="2376" y="77"/>
                    </a:lnTo>
                    <a:lnTo>
                      <a:pt x="2348" y="83"/>
                    </a:lnTo>
                    <a:cubicBezTo>
                      <a:pt x="2128" y="168"/>
                      <a:pt x="1939" y="309"/>
                      <a:pt x="1800" y="489"/>
                    </a:cubicBezTo>
                    <a:cubicBezTo>
                      <a:pt x="1714" y="602"/>
                      <a:pt x="1649" y="725"/>
                      <a:pt x="1601" y="856"/>
                    </a:cubicBezTo>
                    <a:cubicBezTo>
                      <a:pt x="1578" y="921"/>
                      <a:pt x="1556" y="995"/>
                      <a:pt x="1540" y="1068"/>
                    </a:cubicBezTo>
                    <a:cubicBezTo>
                      <a:pt x="1517" y="1156"/>
                      <a:pt x="1501" y="1252"/>
                      <a:pt x="1491" y="1358"/>
                    </a:cubicBezTo>
                    <a:cubicBezTo>
                      <a:pt x="1472" y="1523"/>
                      <a:pt x="1469" y="1699"/>
                      <a:pt x="1472" y="1931"/>
                    </a:cubicBezTo>
                    <a:lnTo>
                      <a:pt x="1469" y="1947"/>
                    </a:lnTo>
                    <a:cubicBezTo>
                      <a:pt x="1430" y="2292"/>
                      <a:pt x="1421" y="2646"/>
                      <a:pt x="1411" y="2955"/>
                    </a:cubicBezTo>
                    <a:lnTo>
                      <a:pt x="1408" y="3035"/>
                    </a:lnTo>
                    <a:cubicBezTo>
                      <a:pt x="1405" y="3212"/>
                      <a:pt x="1398" y="3386"/>
                      <a:pt x="1388" y="3563"/>
                    </a:cubicBezTo>
                    <a:cubicBezTo>
                      <a:pt x="1379" y="3760"/>
                      <a:pt x="1356" y="3956"/>
                      <a:pt x="1337" y="4120"/>
                    </a:cubicBezTo>
                    <a:cubicBezTo>
                      <a:pt x="1292" y="4506"/>
                      <a:pt x="1228" y="4925"/>
                      <a:pt x="1140" y="5394"/>
                    </a:cubicBezTo>
                    <a:cubicBezTo>
                      <a:pt x="1073" y="5755"/>
                      <a:pt x="996" y="6141"/>
                      <a:pt x="889" y="6608"/>
                    </a:cubicBezTo>
                    <a:lnTo>
                      <a:pt x="902" y="6588"/>
                    </a:lnTo>
                    <a:lnTo>
                      <a:pt x="841" y="6830"/>
                    </a:lnTo>
                    <a:lnTo>
                      <a:pt x="661" y="7590"/>
                    </a:lnTo>
                    <a:cubicBezTo>
                      <a:pt x="577" y="7940"/>
                      <a:pt x="478" y="8349"/>
                      <a:pt x="390" y="8748"/>
                    </a:cubicBezTo>
                    <a:cubicBezTo>
                      <a:pt x="204" y="9592"/>
                      <a:pt x="101" y="10241"/>
                      <a:pt x="53" y="10863"/>
                    </a:cubicBezTo>
                    <a:cubicBezTo>
                      <a:pt x="1" y="11513"/>
                      <a:pt x="23" y="12099"/>
                      <a:pt x="117" y="12643"/>
                    </a:cubicBezTo>
                    <a:cubicBezTo>
                      <a:pt x="223" y="13251"/>
                      <a:pt x="429" y="13805"/>
                      <a:pt x="726" y="14288"/>
                    </a:cubicBezTo>
                    <a:cubicBezTo>
                      <a:pt x="738" y="14310"/>
                      <a:pt x="754" y="14326"/>
                      <a:pt x="777" y="14336"/>
                    </a:cubicBezTo>
                    <a:cubicBezTo>
                      <a:pt x="787" y="14339"/>
                      <a:pt x="800" y="14342"/>
                      <a:pt x="809" y="14342"/>
                    </a:cubicBezTo>
                    <a:cubicBezTo>
                      <a:pt x="822" y="14342"/>
                      <a:pt x="834" y="14339"/>
                      <a:pt x="848" y="14332"/>
                    </a:cubicBezTo>
                    <a:cubicBezTo>
                      <a:pt x="870" y="14323"/>
                      <a:pt x="886" y="14304"/>
                      <a:pt x="892" y="14281"/>
                    </a:cubicBezTo>
                    <a:cubicBezTo>
                      <a:pt x="896" y="14278"/>
                      <a:pt x="899" y="14271"/>
                      <a:pt x="899" y="14265"/>
                    </a:cubicBezTo>
                    <a:cubicBezTo>
                      <a:pt x="1140" y="14188"/>
                      <a:pt x="1379" y="14088"/>
                      <a:pt x="1601" y="13966"/>
                    </a:cubicBezTo>
                    <a:cubicBezTo>
                      <a:pt x="1846" y="13833"/>
                      <a:pt x="2084" y="13670"/>
                      <a:pt x="2309" y="13486"/>
                    </a:cubicBezTo>
                    <a:cubicBezTo>
                      <a:pt x="2734" y="13138"/>
                      <a:pt x="3117" y="12704"/>
                      <a:pt x="3452" y="12196"/>
                    </a:cubicBezTo>
                    <a:cubicBezTo>
                      <a:pt x="3761" y="11719"/>
                      <a:pt x="4012" y="11207"/>
                      <a:pt x="4192" y="10663"/>
                    </a:cubicBezTo>
                    <a:cubicBezTo>
                      <a:pt x="4243" y="10516"/>
                      <a:pt x="4285" y="10367"/>
                      <a:pt x="4311" y="10268"/>
                    </a:cubicBezTo>
                    <a:cubicBezTo>
                      <a:pt x="4353" y="10113"/>
                      <a:pt x="4392" y="9962"/>
                      <a:pt x="4430" y="9807"/>
                    </a:cubicBezTo>
                    <a:cubicBezTo>
                      <a:pt x="4514" y="9460"/>
                      <a:pt x="4575" y="9151"/>
                      <a:pt x="4616" y="8858"/>
                    </a:cubicBezTo>
                    <a:cubicBezTo>
                      <a:pt x="4681" y="8378"/>
                      <a:pt x="4684" y="7947"/>
                      <a:pt x="4630" y="7545"/>
                    </a:cubicBezTo>
                    <a:cubicBezTo>
                      <a:pt x="4616" y="7454"/>
                      <a:pt x="4600" y="7361"/>
                      <a:pt x="4578" y="7261"/>
                    </a:cubicBezTo>
                    <a:cubicBezTo>
                      <a:pt x="4630" y="7145"/>
                      <a:pt x="4677" y="7013"/>
                      <a:pt x="4723" y="6878"/>
                    </a:cubicBezTo>
                    <a:cubicBezTo>
                      <a:pt x="4762" y="6753"/>
                      <a:pt x="4797" y="6627"/>
                      <a:pt x="4829" y="6495"/>
                    </a:cubicBezTo>
                    <a:cubicBezTo>
                      <a:pt x="4906" y="6171"/>
                      <a:pt x="4955" y="5826"/>
                      <a:pt x="4980" y="5446"/>
                    </a:cubicBezTo>
                    <a:cubicBezTo>
                      <a:pt x="5013" y="4976"/>
                      <a:pt x="5003" y="4467"/>
                      <a:pt x="4958" y="3937"/>
                    </a:cubicBezTo>
                    <a:cubicBezTo>
                      <a:pt x="4916" y="3467"/>
                      <a:pt x="4845" y="2996"/>
                      <a:pt x="4752" y="2536"/>
                    </a:cubicBezTo>
                    <a:cubicBezTo>
                      <a:pt x="4710" y="2327"/>
                      <a:pt x="4662" y="2127"/>
                      <a:pt x="4610" y="1934"/>
                    </a:cubicBezTo>
                    <a:cubicBezTo>
                      <a:pt x="4549" y="1699"/>
                      <a:pt x="4475" y="1445"/>
                      <a:pt x="4375" y="1204"/>
                    </a:cubicBezTo>
                    <a:cubicBezTo>
                      <a:pt x="4311" y="1053"/>
                      <a:pt x="4246" y="927"/>
                      <a:pt x="4179" y="817"/>
                    </a:cubicBezTo>
                    <a:cubicBezTo>
                      <a:pt x="4092" y="676"/>
                      <a:pt x="4009" y="566"/>
                      <a:pt x="3918" y="474"/>
                    </a:cubicBezTo>
                    <a:cubicBezTo>
                      <a:pt x="3802" y="354"/>
                      <a:pt x="3693" y="267"/>
                      <a:pt x="3581" y="203"/>
                    </a:cubicBezTo>
                    <a:cubicBezTo>
                      <a:pt x="3506" y="161"/>
                      <a:pt x="3432" y="126"/>
                      <a:pt x="3361" y="97"/>
                    </a:cubicBezTo>
                    <a:lnTo>
                      <a:pt x="3361" y="100"/>
                    </a:lnTo>
                    <a:lnTo>
                      <a:pt x="3333" y="90"/>
                    </a:lnTo>
                    <a:cubicBezTo>
                      <a:pt x="3313" y="80"/>
                      <a:pt x="3294" y="74"/>
                      <a:pt x="3265" y="64"/>
                    </a:cubicBezTo>
                    <a:cubicBezTo>
                      <a:pt x="3239" y="58"/>
                      <a:pt x="3217" y="52"/>
                      <a:pt x="3190" y="45"/>
                    </a:cubicBezTo>
                    <a:cubicBezTo>
                      <a:pt x="3126" y="29"/>
                      <a:pt x="3055" y="13"/>
                      <a:pt x="2985" y="6"/>
                    </a:cubicBezTo>
                    <a:cubicBezTo>
                      <a:pt x="2933" y="3"/>
                      <a:pt x="2882" y="0"/>
                      <a:pt x="28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 rot="-1063181">
                <a:off x="4632240" y="4017754"/>
                <a:ext cx="1578970" cy="1598269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12257" extrusionOk="0">
                    <a:moveTo>
                      <a:pt x="206" y="5965"/>
                    </a:moveTo>
                    <a:cubicBezTo>
                      <a:pt x="206" y="5984"/>
                      <a:pt x="202" y="6003"/>
                      <a:pt x="202" y="6023"/>
                    </a:cubicBezTo>
                    <a:lnTo>
                      <a:pt x="202" y="5987"/>
                    </a:lnTo>
                    <a:lnTo>
                      <a:pt x="202" y="5984"/>
                    </a:lnTo>
                    <a:lnTo>
                      <a:pt x="202" y="5980"/>
                    </a:lnTo>
                    <a:lnTo>
                      <a:pt x="202" y="5974"/>
                    </a:lnTo>
                    <a:lnTo>
                      <a:pt x="206" y="5965"/>
                    </a:lnTo>
                    <a:close/>
                    <a:moveTo>
                      <a:pt x="5378" y="0"/>
                    </a:moveTo>
                    <a:cubicBezTo>
                      <a:pt x="5366" y="0"/>
                      <a:pt x="5349" y="3"/>
                      <a:pt x="5339" y="10"/>
                    </a:cubicBezTo>
                    <a:cubicBezTo>
                      <a:pt x="5317" y="20"/>
                      <a:pt x="5301" y="39"/>
                      <a:pt x="5295" y="61"/>
                    </a:cubicBezTo>
                    <a:cubicBezTo>
                      <a:pt x="4725" y="261"/>
                      <a:pt x="4191" y="486"/>
                      <a:pt x="3705" y="734"/>
                    </a:cubicBezTo>
                    <a:cubicBezTo>
                      <a:pt x="3148" y="1017"/>
                      <a:pt x="2646" y="1333"/>
                      <a:pt x="2215" y="1674"/>
                    </a:cubicBezTo>
                    <a:cubicBezTo>
                      <a:pt x="1741" y="2047"/>
                      <a:pt x="1336" y="2462"/>
                      <a:pt x="1010" y="2909"/>
                    </a:cubicBezTo>
                    <a:cubicBezTo>
                      <a:pt x="663" y="3386"/>
                      <a:pt x="406" y="3914"/>
                      <a:pt x="241" y="4471"/>
                    </a:cubicBezTo>
                    <a:cubicBezTo>
                      <a:pt x="67" y="5069"/>
                      <a:pt x="0" y="5703"/>
                      <a:pt x="39" y="6363"/>
                    </a:cubicBezTo>
                    <a:cubicBezTo>
                      <a:pt x="71" y="6959"/>
                      <a:pt x="209" y="7538"/>
                      <a:pt x="447" y="8085"/>
                    </a:cubicBezTo>
                    <a:cubicBezTo>
                      <a:pt x="869" y="9058"/>
                      <a:pt x="1616" y="9952"/>
                      <a:pt x="2729" y="10821"/>
                    </a:cubicBezTo>
                    <a:cubicBezTo>
                      <a:pt x="3309" y="11271"/>
                      <a:pt x="3907" y="11623"/>
                      <a:pt x="4500" y="11864"/>
                    </a:cubicBezTo>
                    <a:cubicBezTo>
                      <a:pt x="5092" y="12106"/>
                      <a:pt x="5691" y="12234"/>
                      <a:pt x="6279" y="12256"/>
                    </a:cubicBezTo>
                    <a:lnTo>
                      <a:pt x="6437" y="12256"/>
                    </a:lnTo>
                    <a:cubicBezTo>
                      <a:pt x="6676" y="12256"/>
                      <a:pt x="6914" y="12241"/>
                      <a:pt x="7152" y="12202"/>
                    </a:cubicBezTo>
                    <a:cubicBezTo>
                      <a:pt x="7432" y="12157"/>
                      <a:pt x="7719" y="12083"/>
                      <a:pt x="7998" y="11980"/>
                    </a:cubicBezTo>
                    <a:cubicBezTo>
                      <a:pt x="8555" y="11777"/>
                      <a:pt x="9093" y="11455"/>
                      <a:pt x="9595" y="11027"/>
                    </a:cubicBezTo>
                    <a:cubicBezTo>
                      <a:pt x="9846" y="10815"/>
                      <a:pt x="10094" y="10567"/>
                      <a:pt x="10332" y="10297"/>
                    </a:cubicBezTo>
                    <a:cubicBezTo>
                      <a:pt x="10567" y="10026"/>
                      <a:pt x="10779" y="9740"/>
                      <a:pt x="10969" y="9441"/>
                    </a:cubicBezTo>
                    <a:cubicBezTo>
                      <a:pt x="11336" y="8864"/>
                      <a:pt x="11620" y="8230"/>
                      <a:pt x="11809" y="7554"/>
                    </a:cubicBezTo>
                    <a:cubicBezTo>
                      <a:pt x="11915" y="7174"/>
                      <a:pt x="11993" y="6776"/>
                      <a:pt x="12041" y="6373"/>
                    </a:cubicBezTo>
                    <a:cubicBezTo>
                      <a:pt x="12089" y="5977"/>
                      <a:pt x="12109" y="5559"/>
                      <a:pt x="12095" y="5124"/>
                    </a:cubicBezTo>
                    <a:cubicBezTo>
                      <a:pt x="12095" y="5079"/>
                      <a:pt x="12051" y="5047"/>
                      <a:pt x="12009" y="5047"/>
                    </a:cubicBezTo>
                    <a:cubicBezTo>
                      <a:pt x="11986" y="5047"/>
                      <a:pt x="11976" y="5050"/>
                      <a:pt x="11967" y="5057"/>
                    </a:cubicBezTo>
                    <a:cubicBezTo>
                      <a:pt x="11960" y="5053"/>
                      <a:pt x="11954" y="5053"/>
                      <a:pt x="11948" y="5053"/>
                    </a:cubicBezTo>
                    <a:lnTo>
                      <a:pt x="11929" y="5053"/>
                    </a:lnTo>
                    <a:cubicBezTo>
                      <a:pt x="11880" y="5063"/>
                      <a:pt x="11828" y="5069"/>
                      <a:pt x="11777" y="5072"/>
                    </a:cubicBezTo>
                    <a:cubicBezTo>
                      <a:pt x="11748" y="5076"/>
                      <a:pt x="11722" y="5076"/>
                      <a:pt x="11693" y="5076"/>
                    </a:cubicBezTo>
                    <a:cubicBezTo>
                      <a:pt x="11593" y="5076"/>
                      <a:pt x="11491" y="5066"/>
                      <a:pt x="11384" y="5050"/>
                    </a:cubicBezTo>
                    <a:cubicBezTo>
                      <a:pt x="11195" y="5011"/>
                      <a:pt x="10998" y="4944"/>
                      <a:pt x="10782" y="4841"/>
                    </a:cubicBezTo>
                    <a:lnTo>
                      <a:pt x="10782" y="4841"/>
                    </a:lnTo>
                    <a:lnTo>
                      <a:pt x="10802" y="4851"/>
                    </a:lnTo>
                    <a:cubicBezTo>
                      <a:pt x="10547" y="4729"/>
                      <a:pt x="10316" y="4580"/>
                      <a:pt x="10100" y="4442"/>
                    </a:cubicBezTo>
                    <a:cubicBezTo>
                      <a:pt x="9878" y="4297"/>
                      <a:pt x="9653" y="4149"/>
                      <a:pt x="9430" y="4001"/>
                    </a:cubicBezTo>
                    <a:cubicBezTo>
                      <a:pt x="8980" y="3692"/>
                      <a:pt x="8539" y="3354"/>
                      <a:pt x="8114" y="2997"/>
                    </a:cubicBezTo>
                    <a:cubicBezTo>
                      <a:pt x="7116" y="2150"/>
                      <a:pt x="6254" y="1204"/>
                      <a:pt x="5552" y="190"/>
                    </a:cubicBezTo>
                    <a:cubicBezTo>
                      <a:pt x="5517" y="139"/>
                      <a:pt x="5488" y="94"/>
                      <a:pt x="5459" y="48"/>
                    </a:cubicBezTo>
                    <a:cubicBezTo>
                      <a:pt x="5443" y="26"/>
                      <a:pt x="5430" y="13"/>
                      <a:pt x="5407" y="3"/>
                    </a:cubicBezTo>
                    <a:cubicBezTo>
                      <a:pt x="5394" y="0"/>
                      <a:pt x="5385" y="0"/>
                      <a:pt x="53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 rot="-1063181">
                <a:off x="5070181" y="3949100"/>
                <a:ext cx="1130406" cy="1599181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12264" extrusionOk="0">
                    <a:moveTo>
                      <a:pt x="1938" y="0"/>
                    </a:moveTo>
                    <a:cubicBezTo>
                      <a:pt x="1926" y="0"/>
                      <a:pt x="1909" y="3"/>
                      <a:pt x="1896" y="10"/>
                    </a:cubicBezTo>
                    <a:cubicBezTo>
                      <a:pt x="1877" y="23"/>
                      <a:pt x="1861" y="42"/>
                      <a:pt x="1851" y="64"/>
                    </a:cubicBezTo>
                    <a:cubicBezTo>
                      <a:pt x="1498" y="186"/>
                      <a:pt x="1159" y="322"/>
                      <a:pt x="834" y="464"/>
                    </a:cubicBezTo>
                    <a:cubicBezTo>
                      <a:pt x="847" y="618"/>
                      <a:pt x="867" y="769"/>
                      <a:pt x="892" y="920"/>
                    </a:cubicBezTo>
                    <a:lnTo>
                      <a:pt x="892" y="914"/>
                    </a:lnTo>
                    <a:cubicBezTo>
                      <a:pt x="934" y="1159"/>
                      <a:pt x="992" y="1403"/>
                      <a:pt x="1069" y="1642"/>
                    </a:cubicBezTo>
                    <a:cubicBezTo>
                      <a:pt x="1143" y="1877"/>
                      <a:pt x="1234" y="2105"/>
                      <a:pt x="1336" y="2330"/>
                    </a:cubicBezTo>
                    <a:cubicBezTo>
                      <a:pt x="1599" y="2904"/>
                      <a:pt x="1945" y="3437"/>
                      <a:pt x="2346" y="3924"/>
                    </a:cubicBezTo>
                    <a:lnTo>
                      <a:pt x="2346" y="3924"/>
                    </a:lnTo>
                    <a:cubicBezTo>
                      <a:pt x="2345" y="3924"/>
                      <a:pt x="2344" y="3924"/>
                      <a:pt x="2344" y="3924"/>
                    </a:cubicBezTo>
                    <a:cubicBezTo>
                      <a:pt x="2775" y="4435"/>
                      <a:pt x="3267" y="4895"/>
                      <a:pt x="3818" y="5282"/>
                    </a:cubicBezTo>
                    <a:cubicBezTo>
                      <a:pt x="3818" y="5282"/>
                      <a:pt x="3818" y="5285"/>
                      <a:pt x="3821" y="5285"/>
                    </a:cubicBezTo>
                    <a:cubicBezTo>
                      <a:pt x="4050" y="5442"/>
                      <a:pt x="4285" y="5591"/>
                      <a:pt x="4533" y="5720"/>
                    </a:cubicBezTo>
                    <a:cubicBezTo>
                      <a:pt x="4655" y="5784"/>
                      <a:pt x="4781" y="5845"/>
                      <a:pt x="4906" y="5903"/>
                    </a:cubicBezTo>
                    <a:cubicBezTo>
                      <a:pt x="5063" y="5971"/>
                      <a:pt x="5221" y="6035"/>
                      <a:pt x="5386" y="6093"/>
                    </a:cubicBezTo>
                    <a:lnTo>
                      <a:pt x="5379" y="6090"/>
                    </a:lnTo>
                    <a:lnTo>
                      <a:pt x="5379" y="6090"/>
                    </a:lnTo>
                    <a:cubicBezTo>
                      <a:pt x="5788" y="6234"/>
                      <a:pt x="6206" y="6354"/>
                      <a:pt x="6621" y="6470"/>
                    </a:cubicBezTo>
                    <a:cubicBezTo>
                      <a:pt x="6638" y="6476"/>
                      <a:pt x="6650" y="6489"/>
                      <a:pt x="6644" y="6504"/>
                    </a:cubicBezTo>
                    <a:lnTo>
                      <a:pt x="6644" y="6508"/>
                    </a:lnTo>
                    <a:lnTo>
                      <a:pt x="6644" y="6511"/>
                    </a:lnTo>
                    <a:cubicBezTo>
                      <a:pt x="6654" y="6547"/>
                      <a:pt x="6660" y="6586"/>
                      <a:pt x="6669" y="6620"/>
                    </a:cubicBezTo>
                    <a:cubicBezTo>
                      <a:pt x="6721" y="6898"/>
                      <a:pt x="6727" y="7177"/>
                      <a:pt x="6702" y="7458"/>
                    </a:cubicBezTo>
                    <a:cubicBezTo>
                      <a:pt x="6676" y="7750"/>
                      <a:pt x="6618" y="8043"/>
                      <a:pt x="6534" y="8330"/>
                    </a:cubicBezTo>
                    <a:cubicBezTo>
                      <a:pt x="6448" y="8626"/>
                      <a:pt x="6338" y="8915"/>
                      <a:pt x="6210" y="9196"/>
                    </a:cubicBezTo>
                    <a:cubicBezTo>
                      <a:pt x="6084" y="9463"/>
                      <a:pt x="5946" y="9723"/>
                      <a:pt x="5788" y="9971"/>
                    </a:cubicBezTo>
                    <a:cubicBezTo>
                      <a:pt x="5714" y="10090"/>
                      <a:pt x="5633" y="10206"/>
                      <a:pt x="5549" y="10319"/>
                    </a:cubicBezTo>
                    <a:cubicBezTo>
                      <a:pt x="5472" y="10425"/>
                      <a:pt x="5389" y="10531"/>
                      <a:pt x="5302" y="10631"/>
                    </a:cubicBezTo>
                    <a:cubicBezTo>
                      <a:pt x="5109" y="10847"/>
                      <a:pt x="4893" y="11043"/>
                      <a:pt x="4655" y="11207"/>
                    </a:cubicBezTo>
                    <a:cubicBezTo>
                      <a:pt x="4545" y="11281"/>
                      <a:pt x="4429" y="11356"/>
                      <a:pt x="4310" y="11417"/>
                    </a:cubicBezTo>
                    <a:cubicBezTo>
                      <a:pt x="4191" y="11481"/>
                      <a:pt x="4066" y="11539"/>
                      <a:pt x="3940" y="11587"/>
                    </a:cubicBezTo>
                    <a:cubicBezTo>
                      <a:pt x="3692" y="11684"/>
                      <a:pt x="3432" y="11754"/>
                      <a:pt x="3168" y="11800"/>
                    </a:cubicBezTo>
                    <a:cubicBezTo>
                      <a:pt x="2925" y="11838"/>
                      <a:pt x="2680" y="11856"/>
                      <a:pt x="2435" y="11856"/>
                    </a:cubicBezTo>
                    <a:cubicBezTo>
                      <a:pt x="2131" y="11856"/>
                      <a:pt x="1826" y="11828"/>
                      <a:pt x="1526" y="11777"/>
                    </a:cubicBezTo>
                    <a:cubicBezTo>
                      <a:pt x="1250" y="11732"/>
                      <a:pt x="976" y="11665"/>
                      <a:pt x="709" y="11583"/>
                    </a:cubicBezTo>
                    <a:cubicBezTo>
                      <a:pt x="470" y="11510"/>
                      <a:pt x="232" y="11420"/>
                      <a:pt x="1" y="11323"/>
                    </a:cubicBezTo>
                    <a:lnTo>
                      <a:pt x="1" y="11323"/>
                    </a:lnTo>
                    <a:cubicBezTo>
                      <a:pt x="351" y="11542"/>
                      <a:pt x="706" y="11726"/>
                      <a:pt x="1060" y="11870"/>
                    </a:cubicBezTo>
                    <a:cubicBezTo>
                      <a:pt x="1652" y="12109"/>
                      <a:pt x="2251" y="12240"/>
                      <a:pt x="2839" y="12263"/>
                    </a:cubicBezTo>
                    <a:lnTo>
                      <a:pt x="2997" y="12263"/>
                    </a:lnTo>
                    <a:cubicBezTo>
                      <a:pt x="3232" y="12263"/>
                      <a:pt x="3471" y="12247"/>
                      <a:pt x="3712" y="12208"/>
                    </a:cubicBezTo>
                    <a:cubicBezTo>
                      <a:pt x="3995" y="12163"/>
                      <a:pt x="4282" y="12086"/>
                      <a:pt x="4561" y="11986"/>
                    </a:cubicBezTo>
                    <a:cubicBezTo>
                      <a:pt x="5115" y="11784"/>
                      <a:pt x="5653" y="11461"/>
                      <a:pt x="6158" y="11033"/>
                    </a:cubicBezTo>
                    <a:cubicBezTo>
                      <a:pt x="6409" y="10818"/>
                      <a:pt x="6657" y="10573"/>
                      <a:pt x="6892" y="10300"/>
                    </a:cubicBezTo>
                    <a:cubicBezTo>
                      <a:pt x="7127" y="10032"/>
                      <a:pt x="7342" y="9743"/>
                      <a:pt x="7532" y="9447"/>
                    </a:cubicBezTo>
                    <a:cubicBezTo>
                      <a:pt x="7899" y="8871"/>
                      <a:pt x="8183" y="8233"/>
                      <a:pt x="8369" y="7557"/>
                    </a:cubicBezTo>
                    <a:cubicBezTo>
                      <a:pt x="8475" y="7180"/>
                      <a:pt x="8556" y="6782"/>
                      <a:pt x="8604" y="6376"/>
                    </a:cubicBezTo>
                    <a:cubicBezTo>
                      <a:pt x="8652" y="5980"/>
                      <a:pt x="8669" y="5562"/>
                      <a:pt x="8658" y="5127"/>
                    </a:cubicBezTo>
                    <a:cubicBezTo>
                      <a:pt x="8658" y="5079"/>
                      <a:pt x="8611" y="5047"/>
                      <a:pt x="8569" y="5047"/>
                    </a:cubicBezTo>
                    <a:cubicBezTo>
                      <a:pt x="8546" y="5047"/>
                      <a:pt x="8536" y="5053"/>
                      <a:pt x="8527" y="5056"/>
                    </a:cubicBezTo>
                    <a:cubicBezTo>
                      <a:pt x="8520" y="5053"/>
                      <a:pt x="8511" y="5053"/>
                      <a:pt x="8508" y="5053"/>
                    </a:cubicBezTo>
                    <a:cubicBezTo>
                      <a:pt x="8501" y="5053"/>
                      <a:pt x="8495" y="5053"/>
                      <a:pt x="8489" y="5056"/>
                    </a:cubicBezTo>
                    <a:cubicBezTo>
                      <a:pt x="8440" y="5063"/>
                      <a:pt x="8388" y="5069"/>
                      <a:pt x="8337" y="5075"/>
                    </a:cubicBezTo>
                    <a:lnTo>
                      <a:pt x="8253" y="5075"/>
                    </a:lnTo>
                    <a:cubicBezTo>
                      <a:pt x="8150" y="5075"/>
                      <a:pt x="8047" y="5066"/>
                      <a:pt x="7944" y="5050"/>
                    </a:cubicBezTo>
                    <a:cubicBezTo>
                      <a:pt x="7758" y="5011"/>
                      <a:pt x="7558" y="4944"/>
                      <a:pt x="7342" y="4841"/>
                    </a:cubicBezTo>
                    <a:lnTo>
                      <a:pt x="7342" y="4841"/>
                    </a:lnTo>
                    <a:lnTo>
                      <a:pt x="7358" y="4857"/>
                    </a:lnTo>
                    <a:cubicBezTo>
                      <a:pt x="7104" y="4725"/>
                      <a:pt x="6862" y="4573"/>
                      <a:pt x="6660" y="4442"/>
                    </a:cubicBezTo>
                    <a:lnTo>
                      <a:pt x="6644" y="4432"/>
                    </a:lnTo>
                    <a:lnTo>
                      <a:pt x="6602" y="4406"/>
                    </a:lnTo>
                    <a:cubicBezTo>
                      <a:pt x="6403" y="4274"/>
                      <a:pt x="6194" y="4139"/>
                      <a:pt x="5993" y="4001"/>
                    </a:cubicBezTo>
                    <a:cubicBezTo>
                      <a:pt x="5543" y="3692"/>
                      <a:pt x="5099" y="3357"/>
                      <a:pt x="4677" y="3000"/>
                    </a:cubicBezTo>
                    <a:cubicBezTo>
                      <a:pt x="3676" y="2150"/>
                      <a:pt x="2814" y="1207"/>
                      <a:pt x="2116" y="193"/>
                    </a:cubicBezTo>
                    <a:cubicBezTo>
                      <a:pt x="2080" y="139"/>
                      <a:pt x="2048" y="97"/>
                      <a:pt x="2019" y="51"/>
                    </a:cubicBezTo>
                    <a:cubicBezTo>
                      <a:pt x="2006" y="29"/>
                      <a:pt x="1990" y="13"/>
                      <a:pt x="1967" y="6"/>
                    </a:cubicBezTo>
                    <a:cubicBezTo>
                      <a:pt x="1954" y="3"/>
                      <a:pt x="1945" y="0"/>
                      <a:pt x="193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 rot="-1063181">
                <a:off x="5059827" y="4653034"/>
                <a:ext cx="566703" cy="55627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4266" extrusionOk="0">
                    <a:moveTo>
                      <a:pt x="1182" y="1"/>
                    </a:moveTo>
                    <a:cubicBezTo>
                      <a:pt x="1098" y="1"/>
                      <a:pt x="1008" y="30"/>
                      <a:pt x="943" y="82"/>
                    </a:cubicBezTo>
                    <a:cubicBezTo>
                      <a:pt x="879" y="130"/>
                      <a:pt x="831" y="194"/>
                      <a:pt x="799" y="278"/>
                    </a:cubicBezTo>
                    <a:cubicBezTo>
                      <a:pt x="767" y="352"/>
                      <a:pt x="750" y="439"/>
                      <a:pt x="741" y="545"/>
                    </a:cubicBezTo>
                    <a:cubicBezTo>
                      <a:pt x="734" y="629"/>
                      <a:pt x="734" y="722"/>
                      <a:pt x="747" y="838"/>
                    </a:cubicBezTo>
                    <a:cubicBezTo>
                      <a:pt x="760" y="966"/>
                      <a:pt x="783" y="1105"/>
                      <a:pt x="818" y="1250"/>
                    </a:cubicBezTo>
                    <a:cubicBezTo>
                      <a:pt x="835" y="1314"/>
                      <a:pt x="850" y="1372"/>
                      <a:pt x="866" y="1427"/>
                    </a:cubicBezTo>
                    <a:cubicBezTo>
                      <a:pt x="753" y="1517"/>
                      <a:pt x="641" y="1610"/>
                      <a:pt x="532" y="1710"/>
                    </a:cubicBezTo>
                    <a:cubicBezTo>
                      <a:pt x="380" y="1851"/>
                      <a:pt x="239" y="2006"/>
                      <a:pt x="135" y="2183"/>
                    </a:cubicBezTo>
                    <a:cubicBezTo>
                      <a:pt x="49" y="2337"/>
                      <a:pt x="0" y="2527"/>
                      <a:pt x="71" y="2695"/>
                    </a:cubicBezTo>
                    <a:cubicBezTo>
                      <a:pt x="110" y="2788"/>
                      <a:pt x="178" y="2866"/>
                      <a:pt x="255" y="2930"/>
                    </a:cubicBezTo>
                    <a:cubicBezTo>
                      <a:pt x="345" y="2998"/>
                      <a:pt x="451" y="3043"/>
                      <a:pt x="564" y="3062"/>
                    </a:cubicBezTo>
                    <a:cubicBezTo>
                      <a:pt x="620" y="3071"/>
                      <a:pt x="677" y="3076"/>
                      <a:pt x="734" y="3076"/>
                    </a:cubicBezTo>
                    <a:cubicBezTo>
                      <a:pt x="791" y="3076"/>
                      <a:pt x="848" y="3071"/>
                      <a:pt x="905" y="3065"/>
                    </a:cubicBezTo>
                    <a:cubicBezTo>
                      <a:pt x="1024" y="3052"/>
                      <a:pt x="1144" y="3023"/>
                      <a:pt x="1263" y="2988"/>
                    </a:cubicBezTo>
                    <a:cubicBezTo>
                      <a:pt x="1294" y="2978"/>
                      <a:pt x="1327" y="2968"/>
                      <a:pt x="1359" y="2955"/>
                    </a:cubicBezTo>
                    <a:lnTo>
                      <a:pt x="1359" y="2955"/>
                    </a:lnTo>
                    <a:cubicBezTo>
                      <a:pt x="1349" y="3029"/>
                      <a:pt x="1343" y="3104"/>
                      <a:pt x="1340" y="3178"/>
                    </a:cubicBezTo>
                    <a:cubicBezTo>
                      <a:pt x="1333" y="3371"/>
                      <a:pt x="1349" y="3570"/>
                      <a:pt x="1404" y="3760"/>
                    </a:cubicBezTo>
                    <a:cubicBezTo>
                      <a:pt x="1429" y="3847"/>
                      <a:pt x="1465" y="3931"/>
                      <a:pt x="1517" y="4008"/>
                    </a:cubicBezTo>
                    <a:cubicBezTo>
                      <a:pt x="1565" y="4082"/>
                      <a:pt x="1626" y="4143"/>
                      <a:pt x="1704" y="4191"/>
                    </a:cubicBezTo>
                    <a:cubicBezTo>
                      <a:pt x="1777" y="4240"/>
                      <a:pt x="1864" y="4259"/>
                      <a:pt x="1955" y="4265"/>
                    </a:cubicBezTo>
                    <a:cubicBezTo>
                      <a:pt x="1960" y="4266"/>
                      <a:pt x="1965" y="4266"/>
                      <a:pt x="1970" y="4266"/>
                    </a:cubicBezTo>
                    <a:cubicBezTo>
                      <a:pt x="2049" y="4266"/>
                      <a:pt x="2129" y="4244"/>
                      <a:pt x="2199" y="4214"/>
                    </a:cubicBezTo>
                    <a:cubicBezTo>
                      <a:pt x="2337" y="4153"/>
                      <a:pt x="2453" y="4056"/>
                      <a:pt x="2559" y="3950"/>
                    </a:cubicBezTo>
                    <a:cubicBezTo>
                      <a:pt x="2675" y="3831"/>
                      <a:pt x="2775" y="3696"/>
                      <a:pt x="2868" y="3561"/>
                    </a:cubicBezTo>
                    <a:cubicBezTo>
                      <a:pt x="2949" y="3445"/>
                      <a:pt x="3020" y="3322"/>
                      <a:pt x="3090" y="3203"/>
                    </a:cubicBezTo>
                    <a:cubicBezTo>
                      <a:pt x="3195" y="3220"/>
                      <a:pt x="3301" y="3228"/>
                      <a:pt x="3406" y="3228"/>
                    </a:cubicBezTo>
                    <a:cubicBezTo>
                      <a:pt x="3440" y="3228"/>
                      <a:pt x="3475" y="3227"/>
                      <a:pt x="3509" y="3226"/>
                    </a:cubicBezTo>
                    <a:cubicBezTo>
                      <a:pt x="3727" y="3216"/>
                      <a:pt x="3953" y="3172"/>
                      <a:pt x="4133" y="3039"/>
                    </a:cubicBezTo>
                    <a:cubicBezTo>
                      <a:pt x="4214" y="2981"/>
                      <a:pt x="4275" y="2897"/>
                      <a:pt x="4311" y="2808"/>
                    </a:cubicBezTo>
                    <a:cubicBezTo>
                      <a:pt x="4342" y="2723"/>
                      <a:pt x="4345" y="2627"/>
                      <a:pt x="4326" y="2540"/>
                    </a:cubicBezTo>
                    <a:cubicBezTo>
                      <a:pt x="4307" y="2447"/>
                      <a:pt x="4262" y="2360"/>
                      <a:pt x="4207" y="2279"/>
                    </a:cubicBezTo>
                    <a:cubicBezTo>
                      <a:pt x="4152" y="2196"/>
                      <a:pt x="4082" y="2119"/>
                      <a:pt x="4011" y="2048"/>
                    </a:cubicBezTo>
                    <a:cubicBezTo>
                      <a:pt x="3870" y="1909"/>
                      <a:pt x="3712" y="1790"/>
                      <a:pt x="3547" y="1674"/>
                    </a:cubicBezTo>
                    <a:cubicBezTo>
                      <a:pt x="3612" y="1507"/>
                      <a:pt x="3673" y="1330"/>
                      <a:pt x="3721" y="1144"/>
                    </a:cubicBezTo>
                    <a:cubicBezTo>
                      <a:pt x="3760" y="979"/>
                      <a:pt x="3809" y="734"/>
                      <a:pt x="3751" y="506"/>
                    </a:cubicBezTo>
                    <a:cubicBezTo>
                      <a:pt x="3727" y="413"/>
                      <a:pt x="3680" y="329"/>
                      <a:pt x="3608" y="265"/>
                    </a:cubicBezTo>
                    <a:cubicBezTo>
                      <a:pt x="3525" y="187"/>
                      <a:pt x="3422" y="159"/>
                      <a:pt x="3348" y="149"/>
                    </a:cubicBezTo>
                    <a:cubicBezTo>
                      <a:pt x="3322" y="143"/>
                      <a:pt x="3293" y="143"/>
                      <a:pt x="3264" y="143"/>
                    </a:cubicBezTo>
                    <a:cubicBezTo>
                      <a:pt x="3200" y="143"/>
                      <a:pt x="3129" y="152"/>
                      <a:pt x="3039" y="171"/>
                    </a:cubicBezTo>
                    <a:cubicBezTo>
                      <a:pt x="2946" y="194"/>
                      <a:pt x="2846" y="229"/>
                      <a:pt x="2727" y="284"/>
                    </a:cubicBezTo>
                    <a:cubicBezTo>
                      <a:pt x="2566" y="358"/>
                      <a:pt x="2399" y="455"/>
                      <a:pt x="2231" y="571"/>
                    </a:cubicBezTo>
                    <a:cubicBezTo>
                      <a:pt x="2080" y="439"/>
                      <a:pt x="1935" y="329"/>
                      <a:pt x="1790" y="232"/>
                    </a:cubicBezTo>
                    <a:cubicBezTo>
                      <a:pt x="1680" y="162"/>
                      <a:pt x="1584" y="110"/>
                      <a:pt x="1487" y="72"/>
                    </a:cubicBezTo>
                    <a:cubicBezTo>
                      <a:pt x="1375" y="27"/>
                      <a:pt x="1279" y="4"/>
                      <a:pt x="1185" y="1"/>
                    </a:cubicBezTo>
                    <a:close/>
                  </a:path>
                </a:pathLst>
              </a:custGeom>
              <a:solidFill>
                <a:srgbClr val="BBDE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 rot="-1063181">
                <a:off x="4560757" y="4016544"/>
                <a:ext cx="662935" cy="577134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4426" extrusionOk="0">
                    <a:moveTo>
                      <a:pt x="4925" y="0"/>
                    </a:moveTo>
                    <a:cubicBezTo>
                      <a:pt x="4317" y="81"/>
                      <a:pt x="3683" y="293"/>
                      <a:pt x="3040" y="631"/>
                    </a:cubicBezTo>
                    <a:cubicBezTo>
                      <a:pt x="2759" y="779"/>
                      <a:pt x="2473" y="956"/>
                      <a:pt x="2183" y="1162"/>
                    </a:cubicBezTo>
                    <a:cubicBezTo>
                      <a:pt x="1932" y="1342"/>
                      <a:pt x="1697" y="1529"/>
                      <a:pt x="1485" y="1722"/>
                    </a:cubicBezTo>
                    <a:cubicBezTo>
                      <a:pt x="1376" y="1819"/>
                      <a:pt x="1263" y="1928"/>
                      <a:pt x="1140" y="2057"/>
                    </a:cubicBezTo>
                    <a:cubicBezTo>
                      <a:pt x="986" y="2218"/>
                      <a:pt x="841" y="2379"/>
                      <a:pt x="709" y="2539"/>
                    </a:cubicBezTo>
                    <a:cubicBezTo>
                      <a:pt x="548" y="2739"/>
                      <a:pt x="416" y="2923"/>
                      <a:pt x="307" y="3103"/>
                    </a:cubicBezTo>
                    <a:cubicBezTo>
                      <a:pt x="182" y="3306"/>
                      <a:pt x="101" y="3490"/>
                      <a:pt x="53" y="3663"/>
                    </a:cubicBezTo>
                    <a:cubicBezTo>
                      <a:pt x="1" y="3856"/>
                      <a:pt x="5" y="4030"/>
                      <a:pt x="59" y="4169"/>
                    </a:cubicBezTo>
                    <a:cubicBezTo>
                      <a:pt x="75" y="4213"/>
                      <a:pt x="94" y="4249"/>
                      <a:pt x="117" y="4281"/>
                    </a:cubicBezTo>
                    <a:cubicBezTo>
                      <a:pt x="130" y="4304"/>
                      <a:pt x="152" y="4332"/>
                      <a:pt x="178" y="4355"/>
                    </a:cubicBezTo>
                    <a:cubicBezTo>
                      <a:pt x="223" y="4393"/>
                      <a:pt x="281" y="4417"/>
                      <a:pt x="348" y="4423"/>
                    </a:cubicBezTo>
                    <a:cubicBezTo>
                      <a:pt x="365" y="4426"/>
                      <a:pt x="378" y="4426"/>
                      <a:pt x="394" y="4426"/>
                    </a:cubicBezTo>
                    <a:cubicBezTo>
                      <a:pt x="433" y="4426"/>
                      <a:pt x="474" y="4423"/>
                      <a:pt x="529" y="4410"/>
                    </a:cubicBezTo>
                    <a:cubicBezTo>
                      <a:pt x="603" y="4393"/>
                      <a:pt x="677" y="4368"/>
                      <a:pt x="732" y="4345"/>
                    </a:cubicBezTo>
                    <a:cubicBezTo>
                      <a:pt x="880" y="4284"/>
                      <a:pt x="1031" y="4204"/>
                      <a:pt x="1221" y="4088"/>
                    </a:cubicBezTo>
                    <a:cubicBezTo>
                      <a:pt x="1526" y="3898"/>
                      <a:pt x="1813" y="3686"/>
                      <a:pt x="2077" y="3486"/>
                    </a:cubicBezTo>
                    <a:cubicBezTo>
                      <a:pt x="2202" y="3386"/>
                      <a:pt x="2328" y="3286"/>
                      <a:pt x="2453" y="3187"/>
                    </a:cubicBezTo>
                    <a:cubicBezTo>
                      <a:pt x="2550" y="3113"/>
                      <a:pt x="2646" y="3035"/>
                      <a:pt x="2743" y="2961"/>
                    </a:cubicBezTo>
                    <a:lnTo>
                      <a:pt x="2743" y="2961"/>
                    </a:lnTo>
                    <a:lnTo>
                      <a:pt x="2734" y="2968"/>
                    </a:lnTo>
                    <a:cubicBezTo>
                      <a:pt x="2853" y="2875"/>
                      <a:pt x="2982" y="2790"/>
                      <a:pt x="3104" y="2713"/>
                    </a:cubicBezTo>
                    <a:lnTo>
                      <a:pt x="3294" y="2591"/>
                    </a:lnTo>
                    <a:cubicBezTo>
                      <a:pt x="3435" y="2501"/>
                      <a:pt x="3573" y="2411"/>
                      <a:pt x="3712" y="2318"/>
                    </a:cubicBezTo>
                    <a:cubicBezTo>
                      <a:pt x="3967" y="2144"/>
                      <a:pt x="4169" y="1996"/>
                      <a:pt x="4346" y="1844"/>
                    </a:cubicBezTo>
                    <a:cubicBezTo>
                      <a:pt x="4558" y="1664"/>
                      <a:pt x="4720" y="1490"/>
                      <a:pt x="4842" y="1313"/>
                    </a:cubicBezTo>
                    <a:cubicBezTo>
                      <a:pt x="4958" y="1149"/>
                      <a:pt x="5084" y="892"/>
                      <a:pt x="5048" y="608"/>
                    </a:cubicBezTo>
                    <a:cubicBezTo>
                      <a:pt x="5032" y="461"/>
                      <a:pt x="4971" y="338"/>
                      <a:pt x="4877" y="248"/>
                    </a:cubicBezTo>
                    <a:cubicBezTo>
                      <a:pt x="4855" y="226"/>
                      <a:pt x="4833" y="210"/>
                      <a:pt x="4809" y="193"/>
                    </a:cubicBezTo>
                    <a:cubicBezTo>
                      <a:pt x="4864" y="187"/>
                      <a:pt x="4919" y="180"/>
                      <a:pt x="4971" y="174"/>
                    </a:cubicBezTo>
                    <a:cubicBezTo>
                      <a:pt x="4993" y="171"/>
                      <a:pt x="5016" y="149"/>
                      <a:pt x="5026" y="132"/>
                    </a:cubicBezTo>
                    <a:cubicBezTo>
                      <a:pt x="5038" y="110"/>
                      <a:pt x="5041" y="87"/>
                      <a:pt x="5035" y="64"/>
                    </a:cubicBezTo>
                    <a:cubicBezTo>
                      <a:pt x="5029" y="42"/>
                      <a:pt x="5013" y="23"/>
                      <a:pt x="4993" y="10"/>
                    </a:cubicBezTo>
                    <a:cubicBezTo>
                      <a:pt x="4980" y="3"/>
                      <a:pt x="4968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 rot="-1063181">
                <a:off x="5970566" y="4303151"/>
                <a:ext cx="370326" cy="790593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6063" extrusionOk="0">
                    <a:moveTo>
                      <a:pt x="2613" y="0"/>
                    </a:moveTo>
                    <a:cubicBezTo>
                      <a:pt x="2609" y="0"/>
                      <a:pt x="2606" y="1"/>
                      <a:pt x="2602" y="1"/>
                    </a:cubicBezTo>
                    <a:cubicBezTo>
                      <a:pt x="2579" y="1"/>
                      <a:pt x="2556" y="14"/>
                      <a:pt x="2540" y="30"/>
                    </a:cubicBezTo>
                    <a:cubicBezTo>
                      <a:pt x="2528" y="46"/>
                      <a:pt x="2515" y="75"/>
                      <a:pt x="2521" y="95"/>
                    </a:cubicBezTo>
                    <a:cubicBezTo>
                      <a:pt x="2531" y="149"/>
                      <a:pt x="2540" y="204"/>
                      <a:pt x="2553" y="255"/>
                    </a:cubicBezTo>
                    <a:cubicBezTo>
                      <a:pt x="2531" y="239"/>
                      <a:pt x="2508" y="224"/>
                      <a:pt x="2482" y="210"/>
                    </a:cubicBezTo>
                    <a:cubicBezTo>
                      <a:pt x="2406" y="172"/>
                      <a:pt x="2320" y="152"/>
                      <a:pt x="2229" y="152"/>
                    </a:cubicBezTo>
                    <a:cubicBezTo>
                      <a:pt x="2181" y="152"/>
                      <a:pt x="2133" y="158"/>
                      <a:pt x="2083" y="169"/>
                    </a:cubicBezTo>
                    <a:cubicBezTo>
                      <a:pt x="1803" y="230"/>
                      <a:pt x="1607" y="436"/>
                      <a:pt x="1488" y="600"/>
                    </a:cubicBezTo>
                    <a:cubicBezTo>
                      <a:pt x="1362" y="774"/>
                      <a:pt x="1253" y="986"/>
                      <a:pt x="1153" y="1243"/>
                    </a:cubicBezTo>
                    <a:cubicBezTo>
                      <a:pt x="1072" y="1463"/>
                      <a:pt x="999" y="1701"/>
                      <a:pt x="922" y="2000"/>
                    </a:cubicBezTo>
                    <a:cubicBezTo>
                      <a:pt x="879" y="2161"/>
                      <a:pt x="841" y="2325"/>
                      <a:pt x="802" y="2486"/>
                    </a:cubicBezTo>
                    <a:lnTo>
                      <a:pt x="751" y="2708"/>
                    </a:lnTo>
                    <a:cubicBezTo>
                      <a:pt x="719" y="2846"/>
                      <a:pt x="683" y="2994"/>
                      <a:pt x="635" y="3143"/>
                    </a:cubicBezTo>
                    <a:lnTo>
                      <a:pt x="638" y="3130"/>
                    </a:lnTo>
                    <a:lnTo>
                      <a:pt x="522" y="3477"/>
                    </a:lnTo>
                    <a:cubicBezTo>
                      <a:pt x="467" y="3629"/>
                      <a:pt x="416" y="3780"/>
                      <a:pt x="368" y="3935"/>
                    </a:cubicBezTo>
                    <a:cubicBezTo>
                      <a:pt x="265" y="4250"/>
                      <a:pt x="162" y="4588"/>
                      <a:pt x="84" y="4939"/>
                    </a:cubicBezTo>
                    <a:cubicBezTo>
                      <a:pt x="40" y="5157"/>
                      <a:pt x="14" y="5328"/>
                      <a:pt x="7" y="5489"/>
                    </a:cubicBezTo>
                    <a:cubicBezTo>
                      <a:pt x="4" y="5547"/>
                      <a:pt x="1" y="5624"/>
                      <a:pt x="14" y="5698"/>
                    </a:cubicBezTo>
                    <a:cubicBezTo>
                      <a:pt x="20" y="5756"/>
                      <a:pt x="29" y="5795"/>
                      <a:pt x="43" y="5833"/>
                    </a:cubicBezTo>
                    <a:cubicBezTo>
                      <a:pt x="46" y="5846"/>
                      <a:pt x="53" y="5863"/>
                      <a:pt x="59" y="5875"/>
                    </a:cubicBezTo>
                    <a:cubicBezTo>
                      <a:pt x="91" y="5936"/>
                      <a:pt x="130" y="5982"/>
                      <a:pt x="181" y="6010"/>
                    </a:cubicBezTo>
                    <a:cubicBezTo>
                      <a:pt x="213" y="6029"/>
                      <a:pt x="246" y="6040"/>
                      <a:pt x="274" y="6046"/>
                    </a:cubicBezTo>
                    <a:cubicBezTo>
                      <a:pt x="310" y="6056"/>
                      <a:pt x="352" y="6062"/>
                      <a:pt x="396" y="6062"/>
                    </a:cubicBezTo>
                    <a:cubicBezTo>
                      <a:pt x="404" y="6062"/>
                      <a:pt x="411" y="6062"/>
                      <a:pt x="418" y="6062"/>
                    </a:cubicBezTo>
                    <a:cubicBezTo>
                      <a:pt x="561" y="6062"/>
                      <a:pt x="720" y="6005"/>
                      <a:pt x="876" y="5901"/>
                    </a:cubicBezTo>
                    <a:cubicBezTo>
                      <a:pt x="1024" y="5798"/>
                      <a:pt x="1169" y="5656"/>
                      <a:pt x="1320" y="5473"/>
                    </a:cubicBezTo>
                    <a:cubicBezTo>
                      <a:pt x="1452" y="5309"/>
                      <a:pt x="1581" y="5125"/>
                      <a:pt x="1717" y="4906"/>
                    </a:cubicBezTo>
                    <a:cubicBezTo>
                      <a:pt x="1822" y="4729"/>
                      <a:pt x="1926" y="4536"/>
                      <a:pt x="2026" y="4337"/>
                    </a:cubicBezTo>
                    <a:cubicBezTo>
                      <a:pt x="2106" y="4179"/>
                      <a:pt x="2170" y="4037"/>
                      <a:pt x="2228" y="3902"/>
                    </a:cubicBezTo>
                    <a:cubicBezTo>
                      <a:pt x="2338" y="3638"/>
                      <a:pt x="2434" y="3352"/>
                      <a:pt x="2521" y="3052"/>
                    </a:cubicBezTo>
                    <a:cubicBezTo>
                      <a:pt x="2617" y="2715"/>
                      <a:pt x="2688" y="2383"/>
                      <a:pt x="2733" y="2071"/>
                    </a:cubicBezTo>
                    <a:cubicBezTo>
                      <a:pt x="2840" y="1353"/>
                      <a:pt x="2827" y="683"/>
                      <a:pt x="2698" y="81"/>
                    </a:cubicBezTo>
                    <a:cubicBezTo>
                      <a:pt x="2695" y="72"/>
                      <a:pt x="2691" y="62"/>
                      <a:pt x="2691" y="56"/>
                    </a:cubicBezTo>
                    <a:cubicBezTo>
                      <a:pt x="2685" y="43"/>
                      <a:pt x="2679" y="30"/>
                      <a:pt x="2666" y="20"/>
                    </a:cubicBezTo>
                    <a:cubicBezTo>
                      <a:pt x="2652" y="7"/>
                      <a:pt x="2632" y="0"/>
                      <a:pt x="2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 rot="-1063181">
                <a:off x="5047763" y="3708984"/>
                <a:ext cx="1169525" cy="1017874"/>
              </a:xfrm>
              <a:custGeom>
                <a:avLst/>
                <a:gdLst/>
                <a:ahLst/>
                <a:cxnLst/>
                <a:rect l="l" t="t" r="r" b="b"/>
                <a:pathLst>
                  <a:path w="8969" h="7806" extrusionOk="0">
                    <a:moveTo>
                      <a:pt x="1215" y="1"/>
                    </a:moveTo>
                    <a:cubicBezTo>
                      <a:pt x="1179" y="1"/>
                      <a:pt x="1144" y="23"/>
                      <a:pt x="1131" y="55"/>
                    </a:cubicBezTo>
                    <a:cubicBezTo>
                      <a:pt x="1128" y="62"/>
                      <a:pt x="1128" y="68"/>
                      <a:pt x="1128" y="75"/>
                    </a:cubicBezTo>
                    <a:cubicBezTo>
                      <a:pt x="1082" y="81"/>
                      <a:pt x="1044" y="97"/>
                      <a:pt x="1005" y="117"/>
                    </a:cubicBezTo>
                    <a:cubicBezTo>
                      <a:pt x="951" y="149"/>
                      <a:pt x="902" y="188"/>
                      <a:pt x="858" y="242"/>
                    </a:cubicBezTo>
                    <a:cubicBezTo>
                      <a:pt x="822" y="280"/>
                      <a:pt x="790" y="332"/>
                      <a:pt x="764" y="400"/>
                    </a:cubicBezTo>
                    <a:cubicBezTo>
                      <a:pt x="716" y="509"/>
                      <a:pt x="693" y="638"/>
                      <a:pt x="693" y="792"/>
                    </a:cubicBezTo>
                    <a:cubicBezTo>
                      <a:pt x="693" y="870"/>
                      <a:pt x="703" y="953"/>
                      <a:pt x="719" y="1033"/>
                    </a:cubicBezTo>
                    <a:cubicBezTo>
                      <a:pt x="674" y="1024"/>
                      <a:pt x="632" y="1021"/>
                      <a:pt x="590" y="1021"/>
                    </a:cubicBezTo>
                    <a:cubicBezTo>
                      <a:pt x="568" y="1021"/>
                      <a:pt x="549" y="1021"/>
                      <a:pt x="529" y="1024"/>
                    </a:cubicBezTo>
                    <a:cubicBezTo>
                      <a:pt x="436" y="1030"/>
                      <a:pt x="346" y="1066"/>
                      <a:pt x="271" y="1124"/>
                    </a:cubicBezTo>
                    <a:cubicBezTo>
                      <a:pt x="146" y="1217"/>
                      <a:pt x="63" y="1381"/>
                      <a:pt x="24" y="1610"/>
                    </a:cubicBezTo>
                    <a:cubicBezTo>
                      <a:pt x="8" y="1697"/>
                      <a:pt x="1" y="1794"/>
                      <a:pt x="5" y="1919"/>
                    </a:cubicBezTo>
                    <a:cubicBezTo>
                      <a:pt x="5" y="2012"/>
                      <a:pt x="14" y="2112"/>
                      <a:pt x="30" y="2215"/>
                    </a:cubicBezTo>
                    <a:cubicBezTo>
                      <a:pt x="50" y="2354"/>
                      <a:pt x="85" y="2489"/>
                      <a:pt x="117" y="2598"/>
                    </a:cubicBezTo>
                    <a:cubicBezTo>
                      <a:pt x="155" y="2746"/>
                      <a:pt x="210" y="2894"/>
                      <a:pt x="278" y="3052"/>
                    </a:cubicBezTo>
                    <a:cubicBezTo>
                      <a:pt x="394" y="3332"/>
                      <a:pt x="549" y="3612"/>
                      <a:pt x="751" y="3915"/>
                    </a:cubicBezTo>
                    <a:cubicBezTo>
                      <a:pt x="922" y="4166"/>
                      <a:pt x="1118" y="4423"/>
                      <a:pt x="1360" y="4693"/>
                    </a:cubicBezTo>
                    <a:cubicBezTo>
                      <a:pt x="1556" y="4915"/>
                      <a:pt x="1778" y="5141"/>
                      <a:pt x="2036" y="5382"/>
                    </a:cubicBezTo>
                    <a:cubicBezTo>
                      <a:pt x="2274" y="5607"/>
                      <a:pt x="2518" y="5823"/>
                      <a:pt x="2763" y="6016"/>
                    </a:cubicBezTo>
                    <a:cubicBezTo>
                      <a:pt x="3272" y="6421"/>
                      <a:pt x="3809" y="6760"/>
                      <a:pt x="4359" y="7024"/>
                    </a:cubicBezTo>
                    <a:cubicBezTo>
                      <a:pt x="4636" y="7159"/>
                      <a:pt x="4936" y="7278"/>
                      <a:pt x="5251" y="7381"/>
                    </a:cubicBezTo>
                    <a:lnTo>
                      <a:pt x="5380" y="7426"/>
                    </a:lnTo>
                    <a:cubicBezTo>
                      <a:pt x="5579" y="7490"/>
                      <a:pt x="5782" y="7558"/>
                      <a:pt x="5985" y="7616"/>
                    </a:cubicBezTo>
                    <a:cubicBezTo>
                      <a:pt x="6268" y="7700"/>
                      <a:pt x="6503" y="7751"/>
                      <a:pt x="6718" y="7780"/>
                    </a:cubicBezTo>
                    <a:cubicBezTo>
                      <a:pt x="6837" y="7796"/>
                      <a:pt x="6957" y="7806"/>
                      <a:pt x="7073" y="7806"/>
                    </a:cubicBezTo>
                    <a:cubicBezTo>
                      <a:pt x="7201" y="7806"/>
                      <a:pt x="7308" y="7796"/>
                      <a:pt x="7407" y="7777"/>
                    </a:cubicBezTo>
                    <a:cubicBezTo>
                      <a:pt x="7523" y="7751"/>
                      <a:pt x="7629" y="7712"/>
                      <a:pt x="7723" y="7661"/>
                    </a:cubicBezTo>
                    <a:cubicBezTo>
                      <a:pt x="7838" y="7596"/>
                      <a:pt x="7926" y="7519"/>
                      <a:pt x="7984" y="7426"/>
                    </a:cubicBezTo>
                    <a:cubicBezTo>
                      <a:pt x="8042" y="7329"/>
                      <a:pt x="8067" y="7223"/>
                      <a:pt x="8051" y="7110"/>
                    </a:cubicBezTo>
                    <a:cubicBezTo>
                      <a:pt x="8048" y="7059"/>
                      <a:pt x="8028" y="7001"/>
                      <a:pt x="8000" y="6943"/>
                    </a:cubicBezTo>
                    <a:cubicBezTo>
                      <a:pt x="7990" y="6924"/>
                      <a:pt x="7981" y="6904"/>
                      <a:pt x="7971" y="6889"/>
                    </a:cubicBezTo>
                    <a:cubicBezTo>
                      <a:pt x="8186" y="6846"/>
                      <a:pt x="8392" y="6750"/>
                      <a:pt x="8556" y="6615"/>
                    </a:cubicBezTo>
                    <a:cubicBezTo>
                      <a:pt x="8660" y="6531"/>
                      <a:pt x="8746" y="6431"/>
                      <a:pt x="8814" y="6319"/>
                    </a:cubicBezTo>
                    <a:cubicBezTo>
                      <a:pt x="8820" y="6306"/>
                      <a:pt x="8826" y="6296"/>
                      <a:pt x="8833" y="6283"/>
                    </a:cubicBezTo>
                    <a:cubicBezTo>
                      <a:pt x="8869" y="6274"/>
                      <a:pt x="8901" y="6235"/>
                      <a:pt x="8894" y="6190"/>
                    </a:cubicBezTo>
                    <a:cubicBezTo>
                      <a:pt x="8891" y="6183"/>
                      <a:pt x="8891" y="6177"/>
                      <a:pt x="8888" y="6170"/>
                    </a:cubicBezTo>
                    <a:cubicBezTo>
                      <a:pt x="8923" y="6090"/>
                      <a:pt x="8949" y="6003"/>
                      <a:pt x="8962" y="5913"/>
                    </a:cubicBezTo>
                    <a:cubicBezTo>
                      <a:pt x="8969" y="5894"/>
                      <a:pt x="8962" y="5871"/>
                      <a:pt x="8946" y="5852"/>
                    </a:cubicBezTo>
                    <a:cubicBezTo>
                      <a:pt x="8933" y="5830"/>
                      <a:pt x="8911" y="5817"/>
                      <a:pt x="8888" y="5813"/>
                    </a:cubicBezTo>
                    <a:lnTo>
                      <a:pt x="8884" y="5813"/>
                    </a:lnTo>
                    <a:cubicBezTo>
                      <a:pt x="8836" y="5813"/>
                      <a:pt x="8804" y="5839"/>
                      <a:pt x="8792" y="5871"/>
                    </a:cubicBezTo>
                    <a:cubicBezTo>
                      <a:pt x="8785" y="5852"/>
                      <a:pt x="8775" y="5830"/>
                      <a:pt x="8765" y="5807"/>
                    </a:cubicBezTo>
                    <a:cubicBezTo>
                      <a:pt x="8711" y="5691"/>
                      <a:pt x="8640" y="5572"/>
                      <a:pt x="8550" y="5440"/>
                    </a:cubicBezTo>
                    <a:cubicBezTo>
                      <a:pt x="8373" y="5182"/>
                      <a:pt x="8157" y="4958"/>
                      <a:pt x="7971" y="4771"/>
                    </a:cubicBezTo>
                    <a:cubicBezTo>
                      <a:pt x="7842" y="4639"/>
                      <a:pt x="7703" y="4510"/>
                      <a:pt x="7571" y="4384"/>
                    </a:cubicBezTo>
                    <a:cubicBezTo>
                      <a:pt x="7501" y="4320"/>
                      <a:pt x="7433" y="4252"/>
                      <a:pt x="7363" y="4188"/>
                    </a:cubicBezTo>
                    <a:cubicBezTo>
                      <a:pt x="7288" y="4114"/>
                      <a:pt x="7214" y="4043"/>
                      <a:pt x="7140" y="3969"/>
                    </a:cubicBezTo>
                    <a:lnTo>
                      <a:pt x="7040" y="3869"/>
                    </a:lnTo>
                    <a:cubicBezTo>
                      <a:pt x="6918" y="3750"/>
                      <a:pt x="6796" y="3631"/>
                      <a:pt x="6674" y="3512"/>
                    </a:cubicBezTo>
                    <a:cubicBezTo>
                      <a:pt x="5772" y="2640"/>
                      <a:pt x="4681" y="1655"/>
                      <a:pt x="3432" y="950"/>
                    </a:cubicBezTo>
                    <a:cubicBezTo>
                      <a:pt x="3078" y="751"/>
                      <a:pt x="2705" y="599"/>
                      <a:pt x="2354" y="461"/>
                    </a:cubicBezTo>
                    <a:lnTo>
                      <a:pt x="2190" y="400"/>
                    </a:lnTo>
                    <a:cubicBezTo>
                      <a:pt x="1951" y="310"/>
                      <a:pt x="1707" y="213"/>
                      <a:pt x="1469" y="110"/>
                    </a:cubicBezTo>
                    <a:cubicBezTo>
                      <a:pt x="1459" y="94"/>
                      <a:pt x="1440" y="81"/>
                      <a:pt x="1415" y="78"/>
                    </a:cubicBezTo>
                    <a:cubicBezTo>
                      <a:pt x="1405" y="75"/>
                      <a:pt x="1395" y="72"/>
                      <a:pt x="1385" y="72"/>
                    </a:cubicBezTo>
                    <a:cubicBezTo>
                      <a:pt x="1340" y="49"/>
                      <a:pt x="1292" y="29"/>
                      <a:pt x="1247" y="7"/>
                    </a:cubicBezTo>
                    <a:cubicBezTo>
                      <a:pt x="1237" y="1"/>
                      <a:pt x="1228" y="1"/>
                      <a:pt x="1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 rot="-1063181">
                <a:off x="5032418" y="4010037"/>
                <a:ext cx="142914" cy="134439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31" extrusionOk="0">
                    <a:moveTo>
                      <a:pt x="995" y="1"/>
                    </a:moveTo>
                    <a:cubicBezTo>
                      <a:pt x="985" y="1"/>
                      <a:pt x="973" y="4"/>
                      <a:pt x="963" y="8"/>
                    </a:cubicBezTo>
                    <a:cubicBezTo>
                      <a:pt x="761" y="101"/>
                      <a:pt x="567" y="216"/>
                      <a:pt x="403" y="368"/>
                    </a:cubicBezTo>
                    <a:cubicBezTo>
                      <a:pt x="239" y="519"/>
                      <a:pt x="107" y="703"/>
                      <a:pt x="20" y="909"/>
                    </a:cubicBezTo>
                    <a:cubicBezTo>
                      <a:pt x="0" y="954"/>
                      <a:pt x="23" y="1005"/>
                      <a:pt x="68" y="1024"/>
                    </a:cubicBezTo>
                    <a:cubicBezTo>
                      <a:pt x="79" y="1028"/>
                      <a:pt x="90" y="1030"/>
                      <a:pt x="101" y="1030"/>
                    </a:cubicBezTo>
                    <a:cubicBezTo>
                      <a:pt x="136" y="1030"/>
                      <a:pt x="169" y="1011"/>
                      <a:pt x="181" y="977"/>
                    </a:cubicBezTo>
                    <a:cubicBezTo>
                      <a:pt x="204" y="925"/>
                      <a:pt x="226" y="877"/>
                      <a:pt x="251" y="831"/>
                    </a:cubicBezTo>
                    <a:cubicBezTo>
                      <a:pt x="309" y="729"/>
                      <a:pt x="380" y="635"/>
                      <a:pt x="464" y="552"/>
                    </a:cubicBezTo>
                    <a:cubicBezTo>
                      <a:pt x="574" y="442"/>
                      <a:pt x="696" y="349"/>
                      <a:pt x="831" y="271"/>
                    </a:cubicBezTo>
                    <a:cubicBezTo>
                      <a:pt x="838" y="268"/>
                      <a:pt x="841" y="265"/>
                      <a:pt x="847" y="262"/>
                    </a:cubicBezTo>
                    <a:lnTo>
                      <a:pt x="847" y="262"/>
                    </a:lnTo>
                    <a:cubicBezTo>
                      <a:pt x="841" y="265"/>
                      <a:pt x="838" y="268"/>
                      <a:pt x="831" y="268"/>
                    </a:cubicBezTo>
                    <a:cubicBezTo>
                      <a:pt x="896" y="233"/>
                      <a:pt x="963" y="201"/>
                      <a:pt x="1031" y="169"/>
                    </a:cubicBezTo>
                    <a:cubicBezTo>
                      <a:pt x="1073" y="152"/>
                      <a:pt x="1095" y="101"/>
                      <a:pt x="1079" y="56"/>
                    </a:cubicBezTo>
                    <a:cubicBezTo>
                      <a:pt x="1063" y="23"/>
                      <a:pt x="1031" y="1"/>
                      <a:pt x="99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 rot="-1063181">
                <a:off x="5186343" y="4139149"/>
                <a:ext cx="149565" cy="168603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293" extrusionOk="0">
                    <a:moveTo>
                      <a:pt x="1050" y="1"/>
                    </a:moveTo>
                    <a:cubicBezTo>
                      <a:pt x="1034" y="1"/>
                      <a:pt x="1014" y="4"/>
                      <a:pt x="995" y="17"/>
                    </a:cubicBezTo>
                    <a:cubicBezTo>
                      <a:pt x="889" y="87"/>
                      <a:pt x="786" y="161"/>
                      <a:pt x="683" y="242"/>
                    </a:cubicBezTo>
                    <a:cubicBezTo>
                      <a:pt x="577" y="326"/>
                      <a:pt x="477" y="413"/>
                      <a:pt x="384" y="509"/>
                    </a:cubicBezTo>
                    <a:cubicBezTo>
                      <a:pt x="297" y="603"/>
                      <a:pt x="223" y="702"/>
                      <a:pt x="159" y="809"/>
                    </a:cubicBezTo>
                    <a:cubicBezTo>
                      <a:pt x="126" y="867"/>
                      <a:pt x="98" y="925"/>
                      <a:pt x="71" y="986"/>
                    </a:cubicBezTo>
                    <a:cubicBezTo>
                      <a:pt x="43" y="1053"/>
                      <a:pt x="23" y="1124"/>
                      <a:pt x="7" y="1195"/>
                    </a:cubicBezTo>
                    <a:cubicBezTo>
                      <a:pt x="1" y="1214"/>
                      <a:pt x="10" y="1243"/>
                      <a:pt x="23" y="1259"/>
                    </a:cubicBezTo>
                    <a:cubicBezTo>
                      <a:pt x="36" y="1278"/>
                      <a:pt x="59" y="1288"/>
                      <a:pt x="81" y="1292"/>
                    </a:cubicBezTo>
                    <a:cubicBezTo>
                      <a:pt x="85" y="1292"/>
                      <a:pt x="88" y="1292"/>
                      <a:pt x="92" y="1292"/>
                    </a:cubicBezTo>
                    <a:cubicBezTo>
                      <a:pt x="111" y="1292"/>
                      <a:pt x="129" y="1286"/>
                      <a:pt x="145" y="1275"/>
                    </a:cubicBezTo>
                    <a:cubicBezTo>
                      <a:pt x="165" y="1259"/>
                      <a:pt x="175" y="1240"/>
                      <a:pt x="178" y="1217"/>
                    </a:cubicBezTo>
                    <a:cubicBezTo>
                      <a:pt x="181" y="1207"/>
                      <a:pt x="184" y="1201"/>
                      <a:pt x="184" y="1191"/>
                    </a:cubicBezTo>
                    <a:cubicBezTo>
                      <a:pt x="213" y="1095"/>
                      <a:pt x="252" y="1002"/>
                      <a:pt x="300" y="912"/>
                    </a:cubicBezTo>
                    <a:cubicBezTo>
                      <a:pt x="371" y="793"/>
                      <a:pt x="454" y="686"/>
                      <a:pt x="554" y="586"/>
                    </a:cubicBezTo>
                    <a:cubicBezTo>
                      <a:pt x="719" y="423"/>
                      <a:pt x="912" y="287"/>
                      <a:pt x="1102" y="155"/>
                    </a:cubicBezTo>
                    <a:cubicBezTo>
                      <a:pt x="1143" y="129"/>
                      <a:pt x="1147" y="68"/>
                      <a:pt x="1118" y="32"/>
                    </a:cubicBezTo>
                    <a:cubicBezTo>
                      <a:pt x="1102" y="10"/>
                      <a:pt x="1075" y="1"/>
                      <a:pt x="105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 rot="-1063181">
                <a:off x="5358934" y="4234745"/>
                <a:ext cx="153737" cy="16338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53" extrusionOk="0">
                    <a:moveTo>
                      <a:pt x="1066" y="1"/>
                    </a:moveTo>
                    <a:cubicBezTo>
                      <a:pt x="1041" y="4"/>
                      <a:pt x="1021" y="17"/>
                      <a:pt x="1005" y="33"/>
                    </a:cubicBezTo>
                    <a:cubicBezTo>
                      <a:pt x="683" y="397"/>
                      <a:pt x="351" y="748"/>
                      <a:pt x="32" y="1112"/>
                    </a:cubicBezTo>
                    <a:cubicBezTo>
                      <a:pt x="1" y="1146"/>
                      <a:pt x="13" y="1208"/>
                      <a:pt x="49" y="1234"/>
                    </a:cubicBezTo>
                    <a:cubicBezTo>
                      <a:pt x="65" y="1246"/>
                      <a:pt x="83" y="1252"/>
                      <a:pt x="101" y="1252"/>
                    </a:cubicBezTo>
                    <a:cubicBezTo>
                      <a:pt x="128" y="1252"/>
                      <a:pt x="154" y="1239"/>
                      <a:pt x="171" y="1217"/>
                    </a:cubicBezTo>
                    <a:cubicBezTo>
                      <a:pt x="490" y="850"/>
                      <a:pt x="824" y="500"/>
                      <a:pt x="1146" y="139"/>
                    </a:cubicBezTo>
                    <a:cubicBezTo>
                      <a:pt x="1179" y="104"/>
                      <a:pt x="1163" y="46"/>
                      <a:pt x="1127" y="17"/>
                    </a:cubicBezTo>
                    <a:cubicBezTo>
                      <a:pt x="1114" y="7"/>
                      <a:pt x="1095" y="1"/>
                      <a:pt x="107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 rot="-1063181">
                <a:off x="5587778" y="4314003"/>
                <a:ext cx="126876" cy="16221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44" extrusionOk="0">
                    <a:moveTo>
                      <a:pt x="870" y="0"/>
                    </a:moveTo>
                    <a:cubicBezTo>
                      <a:pt x="861" y="0"/>
                      <a:pt x="848" y="0"/>
                      <a:pt x="838" y="6"/>
                    </a:cubicBezTo>
                    <a:cubicBezTo>
                      <a:pt x="815" y="16"/>
                      <a:pt x="799" y="33"/>
                      <a:pt x="790" y="55"/>
                    </a:cubicBezTo>
                    <a:cubicBezTo>
                      <a:pt x="767" y="97"/>
                      <a:pt x="741" y="142"/>
                      <a:pt x="719" y="184"/>
                    </a:cubicBezTo>
                    <a:cubicBezTo>
                      <a:pt x="525" y="522"/>
                      <a:pt x="291" y="828"/>
                      <a:pt x="20" y="1104"/>
                    </a:cubicBezTo>
                    <a:cubicBezTo>
                      <a:pt x="4" y="1120"/>
                      <a:pt x="1" y="1150"/>
                      <a:pt x="4" y="1169"/>
                    </a:cubicBezTo>
                    <a:cubicBezTo>
                      <a:pt x="7" y="1191"/>
                      <a:pt x="20" y="1214"/>
                      <a:pt x="36" y="1227"/>
                    </a:cubicBezTo>
                    <a:cubicBezTo>
                      <a:pt x="52" y="1237"/>
                      <a:pt x="70" y="1243"/>
                      <a:pt x="88" y="1243"/>
                    </a:cubicBezTo>
                    <a:cubicBezTo>
                      <a:pt x="92" y="1243"/>
                      <a:pt x="96" y="1243"/>
                      <a:pt x="101" y="1242"/>
                    </a:cubicBezTo>
                    <a:cubicBezTo>
                      <a:pt x="127" y="1239"/>
                      <a:pt x="142" y="1227"/>
                      <a:pt x="159" y="1211"/>
                    </a:cubicBezTo>
                    <a:cubicBezTo>
                      <a:pt x="474" y="885"/>
                      <a:pt x="745" y="522"/>
                      <a:pt x="950" y="119"/>
                    </a:cubicBezTo>
                    <a:cubicBezTo>
                      <a:pt x="973" y="77"/>
                      <a:pt x="944" y="23"/>
                      <a:pt x="902" y="6"/>
                    </a:cubicBezTo>
                    <a:cubicBezTo>
                      <a:pt x="892" y="0"/>
                      <a:pt x="883" y="0"/>
                      <a:pt x="87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 rot="-1063181">
                <a:off x="5804476" y="4366577"/>
                <a:ext cx="111750" cy="14682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126" extrusionOk="0">
                    <a:moveTo>
                      <a:pt x="754" y="0"/>
                    </a:moveTo>
                    <a:cubicBezTo>
                      <a:pt x="744" y="0"/>
                      <a:pt x="732" y="4"/>
                      <a:pt x="721" y="7"/>
                    </a:cubicBezTo>
                    <a:cubicBezTo>
                      <a:pt x="699" y="17"/>
                      <a:pt x="686" y="33"/>
                      <a:pt x="674" y="55"/>
                    </a:cubicBezTo>
                    <a:cubicBezTo>
                      <a:pt x="644" y="116"/>
                      <a:pt x="612" y="174"/>
                      <a:pt x="577" y="232"/>
                    </a:cubicBezTo>
                    <a:cubicBezTo>
                      <a:pt x="578" y="231"/>
                      <a:pt x="579" y="230"/>
                      <a:pt x="580" y="228"/>
                    </a:cubicBezTo>
                    <a:lnTo>
                      <a:pt x="580" y="228"/>
                    </a:lnTo>
                    <a:cubicBezTo>
                      <a:pt x="422" y="503"/>
                      <a:pt x="235" y="755"/>
                      <a:pt x="23" y="985"/>
                    </a:cubicBezTo>
                    <a:cubicBezTo>
                      <a:pt x="7" y="1002"/>
                      <a:pt x="1" y="1028"/>
                      <a:pt x="4" y="1050"/>
                    </a:cubicBezTo>
                    <a:cubicBezTo>
                      <a:pt x="7" y="1073"/>
                      <a:pt x="20" y="1095"/>
                      <a:pt x="39" y="1108"/>
                    </a:cubicBezTo>
                    <a:cubicBezTo>
                      <a:pt x="56" y="1119"/>
                      <a:pt x="74" y="1125"/>
                      <a:pt x="93" y="1125"/>
                    </a:cubicBezTo>
                    <a:cubicBezTo>
                      <a:pt x="96" y="1125"/>
                      <a:pt x="100" y="1125"/>
                      <a:pt x="104" y="1124"/>
                    </a:cubicBezTo>
                    <a:cubicBezTo>
                      <a:pt x="129" y="1121"/>
                      <a:pt x="145" y="1108"/>
                      <a:pt x="161" y="1092"/>
                    </a:cubicBezTo>
                    <a:cubicBezTo>
                      <a:pt x="294" y="947"/>
                      <a:pt x="416" y="799"/>
                      <a:pt x="528" y="638"/>
                    </a:cubicBezTo>
                    <a:cubicBezTo>
                      <a:pt x="644" y="474"/>
                      <a:pt x="744" y="300"/>
                      <a:pt x="837" y="123"/>
                    </a:cubicBezTo>
                    <a:cubicBezTo>
                      <a:pt x="857" y="78"/>
                      <a:pt x="831" y="24"/>
                      <a:pt x="789" y="7"/>
                    </a:cubicBezTo>
                    <a:cubicBezTo>
                      <a:pt x="776" y="4"/>
                      <a:pt x="766" y="0"/>
                      <a:pt x="75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 rot="-1063181">
                <a:off x="6018510" y="4403050"/>
                <a:ext cx="127788" cy="161822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241" extrusionOk="0">
                    <a:moveTo>
                      <a:pt x="254" y="897"/>
                    </a:moveTo>
                    <a:cubicBezTo>
                      <a:pt x="252" y="899"/>
                      <a:pt x="250" y="900"/>
                      <a:pt x="248" y="902"/>
                    </a:cubicBezTo>
                    <a:cubicBezTo>
                      <a:pt x="250" y="901"/>
                      <a:pt x="252" y="899"/>
                      <a:pt x="254" y="897"/>
                    </a:cubicBezTo>
                    <a:close/>
                    <a:moveTo>
                      <a:pt x="883" y="1"/>
                    </a:moveTo>
                    <a:cubicBezTo>
                      <a:pt x="847" y="1"/>
                      <a:pt x="815" y="20"/>
                      <a:pt x="799" y="56"/>
                    </a:cubicBezTo>
                    <a:cubicBezTo>
                      <a:pt x="754" y="169"/>
                      <a:pt x="703" y="277"/>
                      <a:pt x="641" y="384"/>
                    </a:cubicBezTo>
                    <a:lnTo>
                      <a:pt x="645" y="381"/>
                    </a:lnTo>
                    <a:lnTo>
                      <a:pt x="645" y="381"/>
                    </a:lnTo>
                    <a:cubicBezTo>
                      <a:pt x="533" y="568"/>
                      <a:pt x="406" y="740"/>
                      <a:pt x="254" y="897"/>
                    </a:cubicBezTo>
                    <a:lnTo>
                      <a:pt x="254" y="897"/>
                    </a:lnTo>
                    <a:cubicBezTo>
                      <a:pt x="256" y="895"/>
                      <a:pt x="258" y="894"/>
                      <a:pt x="262" y="892"/>
                    </a:cubicBezTo>
                    <a:lnTo>
                      <a:pt x="262" y="892"/>
                    </a:lnTo>
                    <a:cubicBezTo>
                      <a:pt x="256" y="895"/>
                      <a:pt x="253" y="900"/>
                      <a:pt x="248" y="904"/>
                    </a:cubicBezTo>
                    <a:lnTo>
                      <a:pt x="248" y="904"/>
                    </a:lnTo>
                    <a:cubicBezTo>
                      <a:pt x="248" y="903"/>
                      <a:pt x="248" y="903"/>
                      <a:pt x="248" y="902"/>
                    </a:cubicBezTo>
                    <a:lnTo>
                      <a:pt x="248" y="902"/>
                    </a:lnTo>
                    <a:lnTo>
                      <a:pt x="245" y="906"/>
                    </a:lnTo>
                    <a:cubicBezTo>
                      <a:pt x="246" y="905"/>
                      <a:pt x="247" y="904"/>
                      <a:pt x="248" y="904"/>
                    </a:cubicBezTo>
                    <a:lnTo>
                      <a:pt x="248" y="904"/>
                    </a:lnTo>
                    <a:cubicBezTo>
                      <a:pt x="247" y="906"/>
                      <a:pt x="245" y="906"/>
                      <a:pt x="245" y="906"/>
                    </a:cubicBezTo>
                    <a:cubicBezTo>
                      <a:pt x="181" y="970"/>
                      <a:pt x="116" y="1028"/>
                      <a:pt x="46" y="1082"/>
                    </a:cubicBezTo>
                    <a:cubicBezTo>
                      <a:pt x="7" y="1115"/>
                      <a:pt x="0" y="1169"/>
                      <a:pt x="30" y="1208"/>
                    </a:cubicBezTo>
                    <a:cubicBezTo>
                      <a:pt x="46" y="1228"/>
                      <a:pt x="72" y="1240"/>
                      <a:pt x="98" y="1240"/>
                    </a:cubicBezTo>
                    <a:cubicBezTo>
                      <a:pt x="117" y="1240"/>
                      <a:pt x="136" y="1234"/>
                      <a:pt x="152" y="1221"/>
                    </a:cubicBezTo>
                    <a:cubicBezTo>
                      <a:pt x="513" y="937"/>
                      <a:pt x="792" y="548"/>
                      <a:pt x="963" y="120"/>
                    </a:cubicBezTo>
                    <a:cubicBezTo>
                      <a:pt x="979" y="75"/>
                      <a:pt x="960" y="23"/>
                      <a:pt x="915" y="7"/>
                    </a:cubicBezTo>
                    <a:cubicBezTo>
                      <a:pt x="905" y="1"/>
                      <a:pt x="892" y="1"/>
                      <a:pt x="88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 rot="-1063181">
                <a:off x="4975319" y="2081482"/>
                <a:ext cx="933508" cy="876916"/>
              </a:xfrm>
              <a:custGeom>
                <a:avLst/>
                <a:gdLst/>
                <a:ahLst/>
                <a:cxnLst/>
                <a:rect l="l" t="t" r="r" b="b"/>
                <a:pathLst>
                  <a:path w="7159" h="6725" extrusionOk="0">
                    <a:moveTo>
                      <a:pt x="5807" y="1"/>
                    </a:moveTo>
                    <a:cubicBezTo>
                      <a:pt x="5611" y="1"/>
                      <a:pt x="5407" y="23"/>
                      <a:pt x="5183" y="62"/>
                    </a:cubicBezTo>
                    <a:cubicBezTo>
                      <a:pt x="4816" y="126"/>
                      <a:pt x="4436" y="245"/>
                      <a:pt x="4024" y="419"/>
                    </a:cubicBezTo>
                    <a:cubicBezTo>
                      <a:pt x="3621" y="590"/>
                      <a:pt x="3210" y="805"/>
                      <a:pt x="2794" y="1063"/>
                    </a:cubicBezTo>
                    <a:cubicBezTo>
                      <a:pt x="2363" y="1330"/>
                      <a:pt x="1964" y="1626"/>
                      <a:pt x="1603" y="1941"/>
                    </a:cubicBezTo>
                    <a:cubicBezTo>
                      <a:pt x="1214" y="2286"/>
                      <a:pt x="885" y="2647"/>
                      <a:pt x="631" y="3007"/>
                    </a:cubicBezTo>
                    <a:cubicBezTo>
                      <a:pt x="499" y="3197"/>
                      <a:pt x="383" y="3393"/>
                      <a:pt x="287" y="3593"/>
                    </a:cubicBezTo>
                    <a:cubicBezTo>
                      <a:pt x="193" y="3786"/>
                      <a:pt x="123" y="3991"/>
                      <a:pt x="71" y="4201"/>
                    </a:cubicBezTo>
                    <a:cubicBezTo>
                      <a:pt x="23" y="4400"/>
                      <a:pt x="0" y="4609"/>
                      <a:pt x="7" y="4822"/>
                    </a:cubicBezTo>
                    <a:cubicBezTo>
                      <a:pt x="13" y="5028"/>
                      <a:pt x="49" y="5241"/>
                      <a:pt x="116" y="5453"/>
                    </a:cubicBezTo>
                    <a:cubicBezTo>
                      <a:pt x="145" y="5539"/>
                      <a:pt x="181" y="5630"/>
                      <a:pt x="226" y="5726"/>
                    </a:cubicBezTo>
                    <a:cubicBezTo>
                      <a:pt x="242" y="5759"/>
                      <a:pt x="274" y="5781"/>
                      <a:pt x="309" y="5781"/>
                    </a:cubicBezTo>
                    <a:cubicBezTo>
                      <a:pt x="319" y="5781"/>
                      <a:pt x="328" y="5778"/>
                      <a:pt x="342" y="5775"/>
                    </a:cubicBezTo>
                    <a:cubicBezTo>
                      <a:pt x="364" y="5765"/>
                      <a:pt x="383" y="5743"/>
                      <a:pt x="393" y="5717"/>
                    </a:cubicBezTo>
                    <a:cubicBezTo>
                      <a:pt x="541" y="5872"/>
                      <a:pt x="699" y="6010"/>
                      <a:pt x="863" y="6129"/>
                    </a:cubicBezTo>
                    <a:cubicBezTo>
                      <a:pt x="985" y="6215"/>
                      <a:pt x="1127" y="6300"/>
                      <a:pt x="1291" y="6380"/>
                    </a:cubicBezTo>
                    <a:cubicBezTo>
                      <a:pt x="1433" y="6451"/>
                      <a:pt x="1581" y="6512"/>
                      <a:pt x="1738" y="6563"/>
                    </a:cubicBezTo>
                    <a:cubicBezTo>
                      <a:pt x="2025" y="6660"/>
                      <a:pt x="2321" y="6711"/>
                      <a:pt x="2620" y="6721"/>
                    </a:cubicBezTo>
                    <a:cubicBezTo>
                      <a:pt x="2656" y="6724"/>
                      <a:pt x="2691" y="6724"/>
                      <a:pt x="2727" y="6724"/>
                    </a:cubicBezTo>
                    <a:cubicBezTo>
                      <a:pt x="2974" y="6724"/>
                      <a:pt x="3225" y="6695"/>
                      <a:pt x="3473" y="6637"/>
                    </a:cubicBezTo>
                    <a:cubicBezTo>
                      <a:pt x="4001" y="6512"/>
                      <a:pt x="4526" y="6258"/>
                      <a:pt x="5037" y="5878"/>
                    </a:cubicBezTo>
                    <a:cubicBezTo>
                      <a:pt x="5266" y="5707"/>
                      <a:pt x="5488" y="5511"/>
                      <a:pt x="5716" y="5279"/>
                    </a:cubicBezTo>
                    <a:cubicBezTo>
                      <a:pt x="5862" y="5134"/>
                      <a:pt x="6003" y="4976"/>
                      <a:pt x="6148" y="4803"/>
                    </a:cubicBezTo>
                    <a:lnTo>
                      <a:pt x="6148" y="4803"/>
                    </a:lnTo>
                    <a:lnTo>
                      <a:pt x="6103" y="4918"/>
                    </a:lnTo>
                    <a:lnTo>
                      <a:pt x="5948" y="5373"/>
                    </a:lnTo>
                    <a:cubicBezTo>
                      <a:pt x="5929" y="5417"/>
                      <a:pt x="5952" y="5469"/>
                      <a:pt x="5997" y="5485"/>
                    </a:cubicBezTo>
                    <a:cubicBezTo>
                      <a:pt x="6006" y="5492"/>
                      <a:pt x="6016" y="5492"/>
                      <a:pt x="6029" y="5492"/>
                    </a:cubicBezTo>
                    <a:cubicBezTo>
                      <a:pt x="6068" y="5492"/>
                      <a:pt x="6099" y="5469"/>
                      <a:pt x="6113" y="5437"/>
                    </a:cubicBezTo>
                    <a:lnTo>
                      <a:pt x="6232" y="5089"/>
                    </a:lnTo>
                    <a:cubicBezTo>
                      <a:pt x="6319" y="4844"/>
                      <a:pt x="6402" y="4597"/>
                      <a:pt x="6486" y="4352"/>
                    </a:cubicBezTo>
                    <a:cubicBezTo>
                      <a:pt x="6551" y="4259"/>
                      <a:pt x="6618" y="4159"/>
                      <a:pt x="6682" y="4052"/>
                    </a:cubicBezTo>
                    <a:cubicBezTo>
                      <a:pt x="6695" y="4037"/>
                      <a:pt x="6705" y="4014"/>
                      <a:pt x="6701" y="3988"/>
                    </a:cubicBezTo>
                    <a:cubicBezTo>
                      <a:pt x="6698" y="3966"/>
                      <a:pt x="6686" y="3944"/>
                      <a:pt x="6666" y="3930"/>
                    </a:cubicBezTo>
                    <a:cubicBezTo>
                      <a:pt x="6656" y="3921"/>
                      <a:pt x="6643" y="3914"/>
                      <a:pt x="6631" y="3914"/>
                    </a:cubicBezTo>
                    <a:cubicBezTo>
                      <a:pt x="6698" y="3702"/>
                      <a:pt x="6759" y="3502"/>
                      <a:pt x="6811" y="3306"/>
                    </a:cubicBezTo>
                    <a:cubicBezTo>
                      <a:pt x="6918" y="2932"/>
                      <a:pt x="6995" y="2592"/>
                      <a:pt x="7053" y="2256"/>
                    </a:cubicBezTo>
                    <a:cubicBezTo>
                      <a:pt x="7084" y="2080"/>
                      <a:pt x="7107" y="1900"/>
                      <a:pt x="7126" y="1723"/>
                    </a:cubicBezTo>
                    <a:cubicBezTo>
                      <a:pt x="7142" y="1568"/>
                      <a:pt x="7159" y="1387"/>
                      <a:pt x="7159" y="1207"/>
                    </a:cubicBezTo>
                    <a:cubicBezTo>
                      <a:pt x="7159" y="1075"/>
                      <a:pt x="7142" y="950"/>
                      <a:pt x="7114" y="834"/>
                    </a:cubicBezTo>
                    <a:cubicBezTo>
                      <a:pt x="7098" y="773"/>
                      <a:pt x="7081" y="722"/>
                      <a:pt x="7062" y="673"/>
                    </a:cubicBezTo>
                    <a:cubicBezTo>
                      <a:pt x="7040" y="615"/>
                      <a:pt x="7007" y="561"/>
                      <a:pt x="6985" y="522"/>
                    </a:cubicBezTo>
                    <a:cubicBezTo>
                      <a:pt x="6888" y="361"/>
                      <a:pt x="6734" y="226"/>
                      <a:pt x="6537" y="136"/>
                    </a:cubicBezTo>
                    <a:cubicBezTo>
                      <a:pt x="6450" y="97"/>
                      <a:pt x="6357" y="68"/>
                      <a:pt x="6238" y="43"/>
                    </a:cubicBezTo>
                    <a:cubicBezTo>
                      <a:pt x="6141" y="20"/>
                      <a:pt x="6035" y="10"/>
                      <a:pt x="5913" y="4"/>
                    </a:cubicBezTo>
                    <a:cubicBezTo>
                      <a:pt x="5878" y="4"/>
                      <a:pt x="5842" y="1"/>
                      <a:pt x="5807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 rot="-1063181">
                <a:off x="5389173" y="2016914"/>
                <a:ext cx="416356" cy="27631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119" extrusionOk="0">
                    <a:moveTo>
                      <a:pt x="1838" y="1"/>
                    </a:moveTo>
                    <a:cubicBezTo>
                      <a:pt x="1648" y="1"/>
                      <a:pt x="1442" y="20"/>
                      <a:pt x="1210" y="59"/>
                    </a:cubicBezTo>
                    <a:cubicBezTo>
                      <a:pt x="844" y="126"/>
                      <a:pt x="467" y="242"/>
                      <a:pt x="55" y="419"/>
                    </a:cubicBezTo>
                    <a:cubicBezTo>
                      <a:pt x="36" y="426"/>
                      <a:pt x="16" y="432"/>
                      <a:pt x="0" y="441"/>
                    </a:cubicBezTo>
                    <a:cubicBezTo>
                      <a:pt x="6" y="461"/>
                      <a:pt x="13" y="477"/>
                      <a:pt x="22" y="496"/>
                    </a:cubicBezTo>
                    <a:lnTo>
                      <a:pt x="19" y="496"/>
                    </a:lnTo>
                    <a:cubicBezTo>
                      <a:pt x="74" y="619"/>
                      <a:pt x="141" y="728"/>
                      <a:pt x="222" y="834"/>
                    </a:cubicBezTo>
                    <a:cubicBezTo>
                      <a:pt x="345" y="992"/>
                      <a:pt x="489" y="1127"/>
                      <a:pt x="647" y="1249"/>
                    </a:cubicBezTo>
                    <a:cubicBezTo>
                      <a:pt x="911" y="1452"/>
                      <a:pt x="1207" y="1613"/>
                      <a:pt x="1513" y="1742"/>
                    </a:cubicBezTo>
                    <a:cubicBezTo>
                      <a:pt x="1509" y="1742"/>
                      <a:pt x="1506" y="1739"/>
                      <a:pt x="1503" y="1739"/>
                    </a:cubicBezTo>
                    <a:cubicBezTo>
                      <a:pt x="1713" y="1825"/>
                      <a:pt x="1928" y="1903"/>
                      <a:pt x="2144" y="1961"/>
                    </a:cubicBezTo>
                    <a:cubicBezTo>
                      <a:pt x="2346" y="2015"/>
                      <a:pt x="2552" y="2060"/>
                      <a:pt x="2762" y="2090"/>
                    </a:cubicBezTo>
                    <a:lnTo>
                      <a:pt x="2765" y="2090"/>
                    </a:lnTo>
                    <a:cubicBezTo>
                      <a:pt x="2881" y="2102"/>
                      <a:pt x="2993" y="2115"/>
                      <a:pt x="3109" y="2118"/>
                    </a:cubicBezTo>
                    <a:cubicBezTo>
                      <a:pt x="3129" y="1986"/>
                      <a:pt x="3148" y="1855"/>
                      <a:pt x="3161" y="1723"/>
                    </a:cubicBezTo>
                    <a:cubicBezTo>
                      <a:pt x="3176" y="1561"/>
                      <a:pt x="3193" y="1384"/>
                      <a:pt x="3193" y="1207"/>
                    </a:cubicBezTo>
                    <a:cubicBezTo>
                      <a:pt x="3193" y="1075"/>
                      <a:pt x="3176" y="950"/>
                      <a:pt x="3148" y="831"/>
                    </a:cubicBezTo>
                    <a:cubicBezTo>
                      <a:pt x="3132" y="773"/>
                      <a:pt x="3115" y="722"/>
                      <a:pt x="3093" y="673"/>
                    </a:cubicBezTo>
                    <a:cubicBezTo>
                      <a:pt x="3074" y="615"/>
                      <a:pt x="3045" y="564"/>
                      <a:pt x="3016" y="522"/>
                    </a:cubicBezTo>
                    <a:cubicBezTo>
                      <a:pt x="2919" y="358"/>
                      <a:pt x="2765" y="223"/>
                      <a:pt x="2568" y="136"/>
                    </a:cubicBezTo>
                    <a:cubicBezTo>
                      <a:pt x="2481" y="94"/>
                      <a:pt x="2388" y="65"/>
                      <a:pt x="2269" y="40"/>
                    </a:cubicBezTo>
                    <a:cubicBezTo>
                      <a:pt x="2172" y="20"/>
                      <a:pt x="2063" y="7"/>
                      <a:pt x="1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 rot="-1063181">
                <a:off x="5104701" y="2325035"/>
                <a:ext cx="578960" cy="543753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4170" extrusionOk="0">
                    <a:moveTo>
                      <a:pt x="3599" y="1"/>
                    </a:moveTo>
                    <a:cubicBezTo>
                      <a:pt x="3480" y="1"/>
                      <a:pt x="3355" y="14"/>
                      <a:pt x="3210" y="36"/>
                    </a:cubicBezTo>
                    <a:cubicBezTo>
                      <a:pt x="2985" y="78"/>
                      <a:pt x="2750" y="152"/>
                      <a:pt x="2496" y="258"/>
                    </a:cubicBezTo>
                    <a:cubicBezTo>
                      <a:pt x="2248" y="365"/>
                      <a:pt x="1990" y="500"/>
                      <a:pt x="1732" y="657"/>
                    </a:cubicBezTo>
                    <a:cubicBezTo>
                      <a:pt x="1465" y="825"/>
                      <a:pt x="1217" y="1008"/>
                      <a:pt x="995" y="1204"/>
                    </a:cubicBezTo>
                    <a:cubicBezTo>
                      <a:pt x="751" y="1417"/>
                      <a:pt x="548" y="1639"/>
                      <a:pt x="391" y="1865"/>
                    </a:cubicBezTo>
                    <a:cubicBezTo>
                      <a:pt x="309" y="1981"/>
                      <a:pt x="236" y="2103"/>
                      <a:pt x="178" y="2228"/>
                    </a:cubicBezTo>
                    <a:cubicBezTo>
                      <a:pt x="120" y="2348"/>
                      <a:pt x="75" y="2473"/>
                      <a:pt x="43" y="2605"/>
                    </a:cubicBezTo>
                    <a:cubicBezTo>
                      <a:pt x="14" y="2727"/>
                      <a:pt x="0" y="2859"/>
                      <a:pt x="4" y="2991"/>
                    </a:cubicBezTo>
                    <a:cubicBezTo>
                      <a:pt x="7" y="3116"/>
                      <a:pt x="30" y="3248"/>
                      <a:pt x="72" y="3380"/>
                    </a:cubicBezTo>
                    <a:cubicBezTo>
                      <a:pt x="88" y="3435"/>
                      <a:pt x="110" y="3490"/>
                      <a:pt x="140" y="3551"/>
                    </a:cubicBezTo>
                    <a:cubicBezTo>
                      <a:pt x="149" y="3570"/>
                      <a:pt x="168" y="3587"/>
                      <a:pt x="191" y="3587"/>
                    </a:cubicBezTo>
                    <a:cubicBezTo>
                      <a:pt x="197" y="3587"/>
                      <a:pt x="207" y="3584"/>
                      <a:pt x="213" y="3580"/>
                    </a:cubicBezTo>
                    <a:cubicBezTo>
                      <a:pt x="226" y="3574"/>
                      <a:pt x="239" y="3560"/>
                      <a:pt x="245" y="3545"/>
                    </a:cubicBezTo>
                    <a:cubicBezTo>
                      <a:pt x="333" y="3638"/>
                      <a:pt x="429" y="3725"/>
                      <a:pt x="535" y="3799"/>
                    </a:cubicBezTo>
                    <a:cubicBezTo>
                      <a:pt x="612" y="3854"/>
                      <a:pt x="700" y="3905"/>
                      <a:pt x="802" y="3957"/>
                    </a:cubicBezTo>
                    <a:cubicBezTo>
                      <a:pt x="889" y="3998"/>
                      <a:pt x="979" y="4037"/>
                      <a:pt x="1076" y="4069"/>
                    </a:cubicBezTo>
                    <a:cubicBezTo>
                      <a:pt x="1256" y="4131"/>
                      <a:pt x="1440" y="4163"/>
                      <a:pt x="1623" y="4169"/>
                    </a:cubicBezTo>
                    <a:lnTo>
                      <a:pt x="1691" y="4169"/>
                    </a:lnTo>
                    <a:cubicBezTo>
                      <a:pt x="1845" y="4169"/>
                      <a:pt x="2000" y="4153"/>
                      <a:pt x="2154" y="4114"/>
                    </a:cubicBezTo>
                    <a:cubicBezTo>
                      <a:pt x="2482" y="4037"/>
                      <a:pt x="2808" y="3879"/>
                      <a:pt x="3123" y="3645"/>
                    </a:cubicBezTo>
                    <a:cubicBezTo>
                      <a:pt x="3264" y="3538"/>
                      <a:pt x="3403" y="3419"/>
                      <a:pt x="3545" y="3275"/>
                    </a:cubicBezTo>
                    <a:cubicBezTo>
                      <a:pt x="3631" y="3187"/>
                      <a:pt x="3718" y="3091"/>
                      <a:pt x="3812" y="2978"/>
                    </a:cubicBezTo>
                    <a:lnTo>
                      <a:pt x="3812" y="2978"/>
                    </a:lnTo>
                    <a:lnTo>
                      <a:pt x="3782" y="3049"/>
                    </a:lnTo>
                    <a:lnTo>
                      <a:pt x="3686" y="3329"/>
                    </a:lnTo>
                    <a:cubicBezTo>
                      <a:pt x="3674" y="3358"/>
                      <a:pt x="3686" y="3390"/>
                      <a:pt x="3715" y="3403"/>
                    </a:cubicBezTo>
                    <a:cubicBezTo>
                      <a:pt x="3721" y="3406"/>
                      <a:pt x="3728" y="3406"/>
                      <a:pt x="3738" y="3406"/>
                    </a:cubicBezTo>
                    <a:cubicBezTo>
                      <a:pt x="3760" y="3406"/>
                      <a:pt x="3782" y="3394"/>
                      <a:pt x="3789" y="3371"/>
                    </a:cubicBezTo>
                    <a:lnTo>
                      <a:pt x="3863" y="3155"/>
                    </a:lnTo>
                    <a:cubicBezTo>
                      <a:pt x="3918" y="3004"/>
                      <a:pt x="3969" y="2850"/>
                      <a:pt x="4021" y="2698"/>
                    </a:cubicBezTo>
                    <a:cubicBezTo>
                      <a:pt x="4060" y="2644"/>
                      <a:pt x="4102" y="2582"/>
                      <a:pt x="4143" y="2515"/>
                    </a:cubicBezTo>
                    <a:cubicBezTo>
                      <a:pt x="4149" y="2505"/>
                      <a:pt x="4156" y="2489"/>
                      <a:pt x="4156" y="2473"/>
                    </a:cubicBezTo>
                    <a:cubicBezTo>
                      <a:pt x="4153" y="2457"/>
                      <a:pt x="4146" y="2444"/>
                      <a:pt x="4133" y="2434"/>
                    </a:cubicBezTo>
                    <a:cubicBezTo>
                      <a:pt x="4127" y="2431"/>
                      <a:pt x="4118" y="2428"/>
                      <a:pt x="4108" y="2425"/>
                    </a:cubicBezTo>
                    <a:cubicBezTo>
                      <a:pt x="4149" y="2302"/>
                      <a:pt x="4188" y="2180"/>
                      <a:pt x="4224" y="2051"/>
                    </a:cubicBezTo>
                    <a:cubicBezTo>
                      <a:pt x="4288" y="1819"/>
                      <a:pt x="4336" y="1607"/>
                      <a:pt x="4375" y="1401"/>
                    </a:cubicBezTo>
                    <a:cubicBezTo>
                      <a:pt x="4391" y="1292"/>
                      <a:pt x="4407" y="1179"/>
                      <a:pt x="4420" y="1066"/>
                    </a:cubicBezTo>
                    <a:cubicBezTo>
                      <a:pt x="4430" y="966"/>
                      <a:pt x="4439" y="861"/>
                      <a:pt x="4439" y="748"/>
                    </a:cubicBezTo>
                    <a:cubicBezTo>
                      <a:pt x="4439" y="668"/>
                      <a:pt x="4430" y="590"/>
                      <a:pt x="4411" y="516"/>
                    </a:cubicBezTo>
                    <a:cubicBezTo>
                      <a:pt x="4400" y="481"/>
                      <a:pt x="4391" y="448"/>
                      <a:pt x="4378" y="420"/>
                    </a:cubicBezTo>
                    <a:cubicBezTo>
                      <a:pt x="4365" y="384"/>
                      <a:pt x="4346" y="352"/>
                      <a:pt x="4330" y="323"/>
                    </a:cubicBezTo>
                    <a:cubicBezTo>
                      <a:pt x="4268" y="223"/>
                      <a:pt x="4176" y="139"/>
                      <a:pt x="4053" y="84"/>
                    </a:cubicBezTo>
                    <a:cubicBezTo>
                      <a:pt x="3998" y="59"/>
                      <a:pt x="3940" y="40"/>
                      <a:pt x="3867" y="26"/>
                    </a:cubicBezTo>
                    <a:cubicBezTo>
                      <a:pt x="3805" y="14"/>
                      <a:pt x="3741" y="4"/>
                      <a:pt x="3664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 rot="-1063181">
                <a:off x="6444371" y="2495276"/>
                <a:ext cx="777815" cy="1036391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7948" extrusionOk="0">
                    <a:moveTo>
                      <a:pt x="4693" y="1"/>
                    </a:moveTo>
                    <a:cubicBezTo>
                      <a:pt x="4574" y="1"/>
                      <a:pt x="4448" y="20"/>
                      <a:pt x="4320" y="52"/>
                    </a:cubicBezTo>
                    <a:cubicBezTo>
                      <a:pt x="4142" y="97"/>
                      <a:pt x="3975" y="161"/>
                      <a:pt x="3830" y="213"/>
                    </a:cubicBezTo>
                    <a:cubicBezTo>
                      <a:pt x="3663" y="277"/>
                      <a:pt x="3495" y="348"/>
                      <a:pt x="3331" y="422"/>
                    </a:cubicBezTo>
                    <a:cubicBezTo>
                      <a:pt x="3026" y="564"/>
                      <a:pt x="2713" y="728"/>
                      <a:pt x="2378" y="925"/>
                    </a:cubicBezTo>
                    <a:cubicBezTo>
                      <a:pt x="2205" y="1027"/>
                      <a:pt x="2028" y="1137"/>
                      <a:pt x="1838" y="1256"/>
                    </a:cubicBezTo>
                    <a:cubicBezTo>
                      <a:pt x="1835" y="1243"/>
                      <a:pt x="1825" y="1234"/>
                      <a:pt x="1815" y="1223"/>
                    </a:cubicBezTo>
                    <a:cubicBezTo>
                      <a:pt x="1799" y="1213"/>
                      <a:pt x="1779" y="1206"/>
                      <a:pt x="1759" y="1206"/>
                    </a:cubicBezTo>
                    <a:cubicBezTo>
                      <a:pt x="1755" y="1206"/>
                      <a:pt x="1751" y="1207"/>
                      <a:pt x="1747" y="1207"/>
                    </a:cubicBezTo>
                    <a:cubicBezTo>
                      <a:pt x="1722" y="1210"/>
                      <a:pt x="1703" y="1223"/>
                      <a:pt x="1689" y="1240"/>
                    </a:cubicBezTo>
                    <a:cubicBezTo>
                      <a:pt x="1606" y="1330"/>
                      <a:pt x="1526" y="1420"/>
                      <a:pt x="1452" y="1507"/>
                    </a:cubicBezTo>
                    <a:cubicBezTo>
                      <a:pt x="1236" y="1648"/>
                      <a:pt x="1020" y="1794"/>
                      <a:pt x="805" y="1941"/>
                    </a:cubicBezTo>
                    <a:lnTo>
                      <a:pt x="499" y="2147"/>
                    </a:lnTo>
                    <a:cubicBezTo>
                      <a:pt x="470" y="2167"/>
                      <a:pt x="457" y="2205"/>
                      <a:pt x="467" y="2241"/>
                    </a:cubicBezTo>
                    <a:cubicBezTo>
                      <a:pt x="470" y="2253"/>
                      <a:pt x="473" y="2263"/>
                      <a:pt x="480" y="2269"/>
                    </a:cubicBezTo>
                    <a:cubicBezTo>
                      <a:pt x="497" y="2293"/>
                      <a:pt x="524" y="2306"/>
                      <a:pt x="552" y="2306"/>
                    </a:cubicBezTo>
                    <a:cubicBezTo>
                      <a:pt x="570" y="2306"/>
                      <a:pt x="588" y="2300"/>
                      <a:pt x="605" y="2289"/>
                    </a:cubicBezTo>
                    <a:lnTo>
                      <a:pt x="1004" y="2021"/>
                    </a:lnTo>
                    <a:lnTo>
                      <a:pt x="1104" y="1951"/>
                    </a:lnTo>
                    <a:lnTo>
                      <a:pt x="1104" y="1951"/>
                    </a:lnTo>
                    <a:cubicBezTo>
                      <a:pt x="969" y="2134"/>
                      <a:pt x="856" y="2308"/>
                      <a:pt x="750" y="2489"/>
                    </a:cubicBezTo>
                    <a:cubicBezTo>
                      <a:pt x="586" y="2768"/>
                      <a:pt x="453" y="3036"/>
                      <a:pt x="348" y="3296"/>
                    </a:cubicBezTo>
                    <a:cubicBezTo>
                      <a:pt x="113" y="3888"/>
                      <a:pt x="0" y="4462"/>
                      <a:pt x="13" y="5002"/>
                    </a:cubicBezTo>
                    <a:cubicBezTo>
                      <a:pt x="19" y="5260"/>
                      <a:pt x="55" y="5508"/>
                      <a:pt x="119" y="5746"/>
                    </a:cubicBezTo>
                    <a:cubicBezTo>
                      <a:pt x="129" y="5781"/>
                      <a:pt x="138" y="5817"/>
                      <a:pt x="148" y="5852"/>
                    </a:cubicBezTo>
                    <a:cubicBezTo>
                      <a:pt x="235" y="6135"/>
                      <a:pt x="364" y="6409"/>
                      <a:pt x="528" y="6663"/>
                    </a:cubicBezTo>
                    <a:cubicBezTo>
                      <a:pt x="618" y="6801"/>
                      <a:pt x="715" y="6930"/>
                      <a:pt x="817" y="7046"/>
                    </a:cubicBezTo>
                    <a:cubicBezTo>
                      <a:pt x="940" y="7185"/>
                      <a:pt x="1056" y="7300"/>
                      <a:pt x="1172" y="7397"/>
                    </a:cubicBezTo>
                    <a:cubicBezTo>
                      <a:pt x="1326" y="7525"/>
                      <a:pt x="1500" y="7645"/>
                      <a:pt x="1689" y="7748"/>
                    </a:cubicBezTo>
                    <a:cubicBezTo>
                      <a:pt x="1667" y="7764"/>
                      <a:pt x="1651" y="7786"/>
                      <a:pt x="1648" y="7812"/>
                    </a:cubicBezTo>
                    <a:cubicBezTo>
                      <a:pt x="1645" y="7822"/>
                      <a:pt x="1648" y="7834"/>
                      <a:pt x="1651" y="7844"/>
                    </a:cubicBezTo>
                    <a:cubicBezTo>
                      <a:pt x="1658" y="7880"/>
                      <a:pt x="1686" y="7905"/>
                      <a:pt x="1725" y="7912"/>
                    </a:cubicBezTo>
                    <a:cubicBezTo>
                      <a:pt x="1828" y="7928"/>
                      <a:pt x="1925" y="7941"/>
                      <a:pt x="2015" y="7944"/>
                    </a:cubicBezTo>
                    <a:cubicBezTo>
                      <a:pt x="2061" y="7947"/>
                      <a:pt x="2106" y="7948"/>
                      <a:pt x="2151" y="7948"/>
                    </a:cubicBezTo>
                    <a:cubicBezTo>
                      <a:pt x="2325" y="7948"/>
                      <a:pt x="2494" y="7928"/>
                      <a:pt x="2652" y="7892"/>
                    </a:cubicBezTo>
                    <a:cubicBezTo>
                      <a:pt x="2861" y="7841"/>
                      <a:pt x="3057" y="7767"/>
                      <a:pt x="3238" y="7671"/>
                    </a:cubicBezTo>
                    <a:cubicBezTo>
                      <a:pt x="3427" y="7568"/>
                      <a:pt x="3608" y="7445"/>
                      <a:pt x="3769" y="7307"/>
                    </a:cubicBezTo>
                    <a:cubicBezTo>
                      <a:pt x="3940" y="7162"/>
                      <a:pt x="4100" y="6998"/>
                      <a:pt x="4249" y="6824"/>
                    </a:cubicBezTo>
                    <a:cubicBezTo>
                      <a:pt x="4532" y="6482"/>
                      <a:pt x="4796" y="6077"/>
                      <a:pt x="5027" y="5610"/>
                    </a:cubicBezTo>
                    <a:cubicBezTo>
                      <a:pt x="5243" y="5182"/>
                      <a:pt x="5427" y="4719"/>
                      <a:pt x="5575" y="4236"/>
                    </a:cubicBezTo>
                    <a:cubicBezTo>
                      <a:pt x="5716" y="3770"/>
                      <a:pt x="5822" y="3312"/>
                      <a:pt x="5884" y="2881"/>
                    </a:cubicBezTo>
                    <a:cubicBezTo>
                      <a:pt x="5948" y="2437"/>
                      <a:pt x="5964" y="2041"/>
                      <a:pt x="5932" y="1671"/>
                    </a:cubicBezTo>
                    <a:cubicBezTo>
                      <a:pt x="5913" y="1442"/>
                      <a:pt x="5880" y="1240"/>
                      <a:pt x="5832" y="1053"/>
                    </a:cubicBezTo>
                    <a:cubicBezTo>
                      <a:pt x="5822" y="1017"/>
                      <a:pt x="5813" y="986"/>
                      <a:pt x="5803" y="950"/>
                    </a:cubicBezTo>
                    <a:cubicBezTo>
                      <a:pt x="5764" y="831"/>
                      <a:pt x="5726" y="731"/>
                      <a:pt x="5681" y="644"/>
                    </a:cubicBezTo>
                    <a:cubicBezTo>
                      <a:pt x="5626" y="534"/>
                      <a:pt x="5575" y="451"/>
                      <a:pt x="5513" y="380"/>
                    </a:cubicBezTo>
                    <a:cubicBezTo>
                      <a:pt x="5378" y="213"/>
                      <a:pt x="5208" y="97"/>
                      <a:pt x="5027" y="45"/>
                    </a:cubicBezTo>
                    <a:cubicBezTo>
                      <a:pt x="4982" y="32"/>
                      <a:pt x="4921" y="17"/>
                      <a:pt x="4860" y="10"/>
                    </a:cubicBezTo>
                    <a:cubicBezTo>
                      <a:pt x="4812" y="4"/>
                      <a:pt x="4757" y="1"/>
                      <a:pt x="4693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 rot="-1063181">
                <a:off x="6785323" y="2441680"/>
                <a:ext cx="327165" cy="384148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2946" extrusionOk="0">
                    <a:moveTo>
                      <a:pt x="1234" y="1"/>
                    </a:moveTo>
                    <a:cubicBezTo>
                      <a:pt x="1115" y="4"/>
                      <a:pt x="989" y="20"/>
                      <a:pt x="861" y="52"/>
                    </a:cubicBezTo>
                    <a:cubicBezTo>
                      <a:pt x="687" y="97"/>
                      <a:pt x="522" y="158"/>
                      <a:pt x="371" y="216"/>
                    </a:cubicBezTo>
                    <a:cubicBezTo>
                      <a:pt x="246" y="261"/>
                      <a:pt x="123" y="313"/>
                      <a:pt x="1" y="367"/>
                    </a:cubicBezTo>
                    <a:cubicBezTo>
                      <a:pt x="33" y="476"/>
                      <a:pt x="75" y="586"/>
                      <a:pt x="117" y="692"/>
                    </a:cubicBezTo>
                    <a:cubicBezTo>
                      <a:pt x="117" y="692"/>
                      <a:pt x="117" y="696"/>
                      <a:pt x="120" y="696"/>
                    </a:cubicBezTo>
                    <a:cubicBezTo>
                      <a:pt x="200" y="889"/>
                      <a:pt x="294" y="1078"/>
                      <a:pt x="400" y="1259"/>
                    </a:cubicBezTo>
                    <a:cubicBezTo>
                      <a:pt x="513" y="1455"/>
                      <a:pt x="638" y="1642"/>
                      <a:pt x="776" y="1822"/>
                    </a:cubicBezTo>
                    <a:cubicBezTo>
                      <a:pt x="776" y="1821"/>
                      <a:pt x="776" y="1819"/>
                      <a:pt x="775" y="1818"/>
                    </a:cubicBezTo>
                    <a:lnTo>
                      <a:pt x="775" y="1818"/>
                    </a:lnTo>
                    <a:cubicBezTo>
                      <a:pt x="978" y="2078"/>
                      <a:pt x="1209" y="2322"/>
                      <a:pt x="1472" y="2527"/>
                    </a:cubicBezTo>
                    <a:cubicBezTo>
                      <a:pt x="1629" y="2646"/>
                      <a:pt x="1797" y="2752"/>
                      <a:pt x="1981" y="2829"/>
                    </a:cubicBezTo>
                    <a:cubicBezTo>
                      <a:pt x="2103" y="2881"/>
                      <a:pt x="2228" y="2920"/>
                      <a:pt x="2360" y="2939"/>
                    </a:cubicBezTo>
                    <a:lnTo>
                      <a:pt x="2357" y="2939"/>
                    </a:lnTo>
                    <a:cubicBezTo>
                      <a:pt x="2376" y="2939"/>
                      <a:pt x="2399" y="2942"/>
                      <a:pt x="2418" y="2945"/>
                    </a:cubicBezTo>
                    <a:cubicBezTo>
                      <a:pt x="2421" y="2926"/>
                      <a:pt x="2425" y="2907"/>
                      <a:pt x="2425" y="2887"/>
                    </a:cubicBezTo>
                    <a:cubicBezTo>
                      <a:pt x="2489" y="2443"/>
                      <a:pt x="2508" y="2048"/>
                      <a:pt x="2476" y="1674"/>
                    </a:cubicBezTo>
                    <a:cubicBezTo>
                      <a:pt x="2457" y="1442"/>
                      <a:pt x="2425" y="1240"/>
                      <a:pt x="2373" y="1053"/>
                    </a:cubicBezTo>
                    <a:cubicBezTo>
                      <a:pt x="2367" y="1020"/>
                      <a:pt x="2357" y="985"/>
                      <a:pt x="2348" y="953"/>
                    </a:cubicBezTo>
                    <a:cubicBezTo>
                      <a:pt x="2309" y="837"/>
                      <a:pt x="2270" y="738"/>
                      <a:pt x="2225" y="647"/>
                    </a:cubicBezTo>
                    <a:cubicBezTo>
                      <a:pt x="2170" y="537"/>
                      <a:pt x="2116" y="454"/>
                      <a:pt x="2058" y="383"/>
                    </a:cubicBezTo>
                    <a:cubicBezTo>
                      <a:pt x="1919" y="216"/>
                      <a:pt x="1752" y="100"/>
                      <a:pt x="1568" y="45"/>
                    </a:cubicBezTo>
                    <a:cubicBezTo>
                      <a:pt x="1520" y="32"/>
                      <a:pt x="1462" y="20"/>
                      <a:pt x="1401" y="10"/>
                    </a:cubicBezTo>
                    <a:cubicBezTo>
                      <a:pt x="1353" y="4"/>
                      <a:pt x="1298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 rot="-1063181">
                <a:off x="6589084" y="2783745"/>
                <a:ext cx="482467" cy="642724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4929" extrusionOk="0">
                    <a:moveTo>
                      <a:pt x="2911" y="1"/>
                    </a:moveTo>
                    <a:cubicBezTo>
                      <a:pt x="2836" y="1"/>
                      <a:pt x="2759" y="11"/>
                      <a:pt x="2679" y="33"/>
                    </a:cubicBezTo>
                    <a:cubicBezTo>
                      <a:pt x="2573" y="59"/>
                      <a:pt x="2469" y="97"/>
                      <a:pt x="2376" y="133"/>
                    </a:cubicBezTo>
                    <a:cubicBezTo>
                      <a:pt x="2270" y="172"/>
                      <a:pt x="2167" y="216"/>
                      <a:pt x="2064" y="262"/>
                    </a:cubicBezTo>
                    <a:cubicBezTo>
                      <a:pt x="1874" y="348"/>
                      <a:pt x="1681" y="452"/>
                      <a:pt x="1475" y="574"/>
                    </a:cubicBezTo>
                    <a:cubicBezTo>
                      <a:pt x="1359" y="641"/>
                      <a:pt x="1250" y="709"/>
                      <a:pt x="1144" y="780"/>
                    </a:cubicBezTo>
                    <a:cubicBezTo>
                      <a:pt x="1137" y="770"/>
                      <a:pt x="1134" y="764"/>
                      <a:pt x="1128" y="757"/>
                    </a:cubicBezTo>
                    <a:cubicBezTo>
                      <a:pt x="1117" y="752"/>
                      <a:pt x="1104" y="747"/>
                      <a:pt x="1093" y="747"/>
                    </a:cubicBezTo>
                    <a:cubicBezTo>
                      <a:pt x="1091" y="747"/>
                      <a:pt x="1088" y="747"/>
                      <a:pt x="1086" y="748"/>
                    </a:cubicBezTo>
                    <a:cubicBezTo>
                      <a:pt x="1067" y="751"/>
                      <a:pt x="1057" y="761"/>
                      <a:pt x="1047" y="767"/>
                    </a:cubicBezTo>
                    <a:cubicBezTo>
                      <a:pt x="992" y="828"/>
                      <a:pt x="944" y="883"/>
                      <a:pt x="902" y="935"/>
                    </a:cubicBezTo>
                    <a:cubicBezTo>
                      <a:pt x="767" y="1021"/>
                      <a:pt x="632" y="1112"/>
                      <a:pt x="500" y="1201"/>
                    </a:cubicBezTo>
                    <a:lnTo>
                      <a:pt x="310" y="1330"/>
                    </a:lnTo>
                    <a:cubicBezTo>
                      <a:pt x="290" y="1343"/>
                      <a:pt x="281" y="1366"/>
                      <a:pt x="287" y="1391"/>
                    </a:cubicBezTo>
                    <a:cubicBezTo>
                      <a:pt x="290" y="1398"/>
                      <a:pt x="294" y="1404"/>
                      <a:pt x="297" y="1411"/>
                    </a:cubicBezTo>
                    <a:cubicBezTo>
                      <a:pt x="309" y="1424"/>
                      <a:pt x="325" y="1432"/>
                      <a:pt x="342" y="1432"/>
                    </a:cubicBezTo>
                    <a:cubicBezTo>
                      <a:pt x="354" y="1432"/>
                      <a:pt x="366" y="1428"/>
                      <a:pt x="378" y="1421"/>
                    </a:cubicBezTo>
                    <a:lnTo>
                      <a:pt x="622" y="1253"/>
                    </a:lnTo>
                    <a:lnTo>
                      <a:pt x="684" y="1208"/>
                    </a:lnTo>
                    <a:lnTo>
                      <a:pt x="684" y="1208"/>
                    </a:lnTo>
                    <a:cubicBezTo>
                      <a:pt x="599" y="1327"/>
                      <a:pt x="529" y="1437"/>
                      <a:pt x="464" y="1543"/>
                    </a:cubicBezTo>
                    <a:cubicBezTo>
                      <a:pt x="364" y="1716"/>
                      <a:pt x="281" y="1881"/>
                      <a:pt x="217" y="2045"/>
                    </a:cubicBezTo>
                    <a:cubicBezTo>
                      <a:pt x="69" y="2409"/>
                      <a:pt x="1" y="2766"/>
                      <a:pt x="8" y="3101"/>
                    </a:cubicBezTo>
                    <a:cubicBezTo>
                      <a:pt x="14" y="3261"/>
                      <a:pt x="33" y="3416"/>
                      <a:pt x="75" y="3564"/>
                    </a:cubicBezTo>
                    <a:cubicBezTo>
                      <a:pt x="78" y="3584"/>
                      <a:pt x="85" y="3606"/>
                      <a:pt x="91" y="3628"/>
                    </a:cubicBezTo>
                    <a:cubicBezTo>
                      <a:pt x="146" y="3805"/>
                      <a:pt x="223" y="3973"/>
                      <a:pt x="326" y="4130"/>
                    </a:cubicBezTo>
                    <a:cubicBezTo>
                      <a:pt x="384" y="4218"/>
                      <a:pt x="442" y="4298"/>
                      <a:pt x="507" y="4368"/>
                    </a:cubicBezTo>
                    <a:cubicBezTo>
                      <a:pt x="584" y="4456"/>
                      <a:pt x="654" y="4527"/>
                      <a:pt x="728" y="4588"/>
                    </a:cubicBezTo>
                    <a:cubicBezTo>
                      <a:pt x="825" y="4668"/>
                      <a:pt x="935" y="4742"/>
                      <a:pt x="1047" y="4800"/>
                    </a:cubicBezTo>
                    <a:cubicBezTo>
                      <a:pt x="1034" y="4809"/>
                      <a:pt x="1024" y="4826"/>
                      <a:pt x="1021" y="4842"/>
                    </a:cubicBezTo>
                    <a:lnTo>
                      <a:pt x="1021" y="4864"/>
                    </a:lnTo>
                    <a:cubicBezTo>
                      <a:pt x="1028" y="4884"/>
                      <a:pt x="1047" y="4900"/>
                      <a:pt x="1070" y="4906"/>
                    </a:cubicBezTo>
                    <a:cubicBezTo>
                      <a:pt x="1137" y="4916"/>
                      <a:pt x="1195" y="4922"/>
                      <a:pt x="1250" y="4925"/>
                    </a:cubicBezTo>
                    <a:cubicBezTo>
                      <a:pt x="1281" y="4928"/>
                      <a:pt x="1312" y="4929"/>
                      <a:pt x="1342" y="4929"/>
                    </a:cubicBezTo>
                    <a:cubicBezTo>
                      <a:pt x="1447" y="4929"/>
                      <a:pt x="1548" y="4916"/>
                      <a:pt x="1646" y="4894"/>
                    </a:cubicBezTo>
                    <a:cubicBezTo>
                      <a:pt x="1774" y="4861"/>
                      <a:pt x="1897" y="4816"/>
                      <a:pt x="2009" y="4755"/>
                    </a:cubicBezTo>
                    <a:cubicBezTo>
                      <a:pt x="2125" y="4694"/>
                      <a:pt x="2238" y="4616"/>
                      <a:pt x="2337" y="4530"/>
                    </a:cubicBezTo>
                    <a:cubicBezTo>
                      <a:pt x="2444" y="4439"/>
                      <a:pt x="2544" y="4340"/>
                      <a:pt x="2634" y="4230"/>
                    </a:cubicBezTo>
                    <a:cubicBezTo>
                      <a:pt x="2811" y="4021"/>
                      <a:pt x="2975" y="3767"/>
                      <a:pt x="3120" y="3480"/>
                    </a:cubicBezTo>
                    <a:cubicBezTo>
                      <a:pt x="3252" y="3214"/>
                      <a:pt x="3365" y="2927"/>
                      <a:pt x="3457" y="2627"/>
                    </a:cubicBezTo>
                    <a:cubicBezTo>
                      <a:pt x="3548" y="2334"/>
                      <a:pt x="3612" y="2055"/>
                      <a:pt x="3647" y="1788"/>
                    </a:cubicBezTo>
                    <a:cubicBezTo>
                      <a:pt x="3689" y="1514"/>
                      <a:pt x="3699" y="1269"/>
                      <a:pt x="3680" y="1037"/>
                    </a:cubicBezTo>
                    <a:cubicBezTo>
                      <a:pt x="3667" y="892"/>
                      <a:pt x="3647" y="767"/>
                      <a:pt x="3616" y="651"/>
                    </a:cubicBezTo>
                    <a:cubicBezTo>
                      <a:pt x="3612" y="632"/>
                      <a:pt x="3606" y="610"/>
                      <a:pt x="3600" y="590"/>
                    </a:cubicBezTo>
                    <a:cubicBezTo>
                      <a:pt x="3577" y="516"/>
                      <a:pt x="3551" y="455"/>
                      <a:pt x="3525" y="400"/>
                    </a:cubicBezTo>
                    <a:cubicBezTo>
                      <a:pt x="3490" y="332"/>
                      <a:pt x="3457" y="281"/>
                      <a:pt x="3419" y="236"/>
                    </a:cubicBezTo>
                    <a:cubicBezTo>
                      <a:pt x="3335" y="133"/>
                      <a:pt x="3230" y="62"/>
                      <a:pt x="3117" y="30"/>
                    </a:cubicBezTo>
                    <a:cubicBezTo>
                      <a:pt x="3087" y="20"/>
                      <a:pt x="3052" y="11"/>
                      <a:pt x="3013" y="8"/>
                    </a:cubicBezTo>
                    <a:cubicBezTo>
                      <a:pt x="2982" y="1"/>
                      <a:pt x="2949" y="1"/>
                      <a:pt x="2911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 rot="-1063181">
                <a:off x="4865735" y="2280430"/>
                <a:ext cx="2006670" cy="2157800"/>
              </a:xfrm>
              <a:custGeom>
                <a:avLst/>
                <a:gdLst/>
                <a:ahLst/>
                <a:cxnLst/>
                <a:rect l="l" t="t" r="r" b="b"/>
                <a:pathLst>
                  <a:path w="15389" h="16548" extrusionOk="0">
                    <a:moveTo>
                      <a:pt x="14117" y="1"/>
                    </a:moveTo>
                    <a:cubicBezTo>
                      <a:pt x="14040" y="1"/>
                      <a:pt x="13963" y="14"/>
                      <a:pt x="13879" y="43"/>
                    </a:cubicBezTo>
                    <a:cubicBezTo>
                      <a:pt x="13799" y="69"/>
                      <a:pt x="13719" y="111"/>
                      <a:pt x="13622" y="179"/>
                    </a:cubicBezTo>
                    <a:cubicBezTo>
                      <a:pt x="13548" y="230"/>
                      <a:pt x="13474" y="291"/>
                      <a:pt x="13390" y="375"/>
                    </a:cubicBezTo>
                    <a:cubicBezTo>
                      <a:pt x="13245" y="519"/>
                      <a:pt x="13110" y="693"/>
                      <a:pt x="12972" y="905"/>
                    </a:cubicBezTo>
                    <a:cubicBezTo>
                      <a:pt x="12911" y="1002"/>
                      <a:pt x="12850" y="1106"/>
                      <a:pt x="12792" y="1214"/>
                    </a:cubicBezTo>
                    <a:cubicBezTo>
                      <a:pt x="12779" y="1015"/>
                      <a:pt x="12743" y="828"/>
                      <a:pt x="12692" y="657"/>
                    </a:cubicBezTo>
                    <a:cubicBezTo>
                      <a:pt x="12663" y="571"/>
                      <a:pt x="12630" y="494"/>
                      <a:pt x="12592" y="423"/>
                    </a:cubicBezTo>
                    <a:cubicBezTo>
                      <a:pt x="12550" y="345"/>
                      <a:pt x="12499" y="281"/>
                      <a:pt x="12441" y="230"/>
                    </a:cubicBezTo>
                    <a:cubicBezTo>
                      <a:pt x="12386" y="182"/>
                      <a:pt x="12318" y="149"/>
                      <a:pt x="12235" y="133"/>
                    </a:cubicBezTo>
                    <a:cubicBezTo>
                      <a:pt x="12212" y="127"/>
                      <a:pt x="12193" y="127"/>
                      <a:pt x="12171" y="127"/>
                    </a:cubicBezTo>
                    <a:cubicBezTo>
                      <a:pt x="12116" y="127"/>
                      <a:pt x="12058" y="136"/>
                      <a:pt x="11990" y="162"/>
                    </a:cubicBezTo>
                    <a:cubicBezTo>
                      <a:pt x="11916" y="188"/>
                      <a:pt x="11835" y="236"/>
                      <a:pt x="11742" y="307"/>
                    </a:cubicBezTo>
                    <a:cubicBezTo>
                      <a:pt x="11662" y="372"/>
                      <a:pt x="11591" y="455"/>
                      <a:pt x="11533" y="555"/>
                    </a:cubicBezTo>
                    <a:cubicBezTo>
                      <a:pt x="11430" y="729"/>
                      <a:pt x="11372" y="951"/>
                      <a:pt x="11363" y="1208"/>
                    </a:cubicBezTo>
                    <a:cubicBezTo>
                      <a:pt x="11353" y="1430"/>
                      <a:pt x="11379" y="1672"/>
                      <a:pt x="11440" y="1923"/>
                    </a:cubicBezTo>
                    <a:cubicBezTo>
                      <a:pt x="11462" y="2016"/>
                      <a:pt x="11491" y="2106"/>
                      <a:pt x="11520" y="2190"/>
                    </a:cubicBezTo>
                    <a:cubicBezTo>
                      <a:pt x="10558" y="1627"/>
                      <a:pt x="9377" y="1327"/>
                      <a:pt x="8102" y="1327"/>
                    </a:cubicBezTo>
                    <a:lnTo>
                      <a:pt x="7989" y="1327"/>
                    </a:lnTo>
                    <a:cubicBezTo>
                      <a:pt x="7297" y="1337"/>
                      <a:pt x="6605" y="1434"/>
                      <a:pt x="5926" y="1614"/>
                    </a:cubicBezTo>
                    <a:cubicBezTo>
                      <a:pt x="5253" y="1791"/>
                      <a:pt x="4623" y="2048"/>
                      <a:pt x="4047" y="2373"/>
                    </a:cubicBezTo>
                    <a:cubicBezTo>
                      <a:pt x="3785" y="2525"/>
                      <a:pt x="3519" y="2701"/>
                      <a:pt x="3206" y="2930"/>
                    </a:cubicBezTo>
                    <a:cubicBezTo>
                      <a:pt x="2920" y="3143"/>
                      <a:pt x="2643" y="3368"/>
                      <a:pt x="2383" y="3606"/>
                    </a:cubicBezTo>
                    <a:cubicBezTo>
                      <a:pt x="1820" y="4114"/>
                      <a:pt x="1340" y="4665"/>
                      <a:pt x="960" y="5238"/>
                    </a:cubicBezTo>
                    <a:cubicBezTo>
                      <a:pt x="538" y="5865"/>
                      <a:pt x="255" y="6516"/>
                      <a:pt x="113" y="7169"/>
                    </a:cubicBezTo>
                    <a:cubicBezTo>
                      <a:pt x="36" y="7520"/>
                      <a:pt x="0" y="7874"/>
                      <a:pt x="7" y="8218"/>
                    </a:cubicBezTo>
                    <a:cubicBezTo>
                      <a:pt x="14" y="8569"/>
                      <a:pt x="65" y="8930"/>
                      <a:pt x="162" y="9294"/>
                    </a:cubicBezTo>
                    <a:cubicBezTo>
                      <a:pt x="336" y="9940"/>
                      <a:pt x="645" y="10591"/>
                      <a:pt x="1105" y="11273"/>
                    </a:cubicBezTo>
                    <a:cubicBezTo>
                      <a:pt x="1472" y="11817"/>
                      <a:pt x="1932" y="12364"/>
                      <a:pt x="2511" y="12944"/>
                    </a:cubicBezTo>
                    <a:cubicBezTo>
                      <a:pt x="2499" y="12972"/>
                      <a:pt x="2508" y="13008"/>
                      <a:pt x="2530" y="13033"/>
                    </a:cubicBezTo>
                    <a:cubicBezTo>
                      <a:pt x="2891" y="13439"/>
                      <a:pt x="3310" y="13777"/>
                      <a:pt x="3708" y="14086"/>
                    </a:cubicBezTo>
                    <a:cubicBezTo>
                      <a:pt x="4114" y="14401"/>
                      <a:pt x="4485" y="14672"/>
                      <a:pt x="4841" y="14913"/>
                    </a:cubicBezTo>
                    <a:cubicBezTo>
                      <a:pt x="5547" y="15383"/>
                      <a:pt x="6190" y="15740"/>
                      <a:pt x="6817" y="16004"/>
                    </a:cubicBezTo>
                    <a:cubicBezTo>
                      <a:pt x="7578" y="16323"/>
                      <a:pt x="8273" y="16497"/>
                      <a:pt x="8942" y="16539"/>
                    </a:cubicBezTo>
                    <a:cubicBezTo>
                      <a:pt x="9045" y="16545"/>
                      <a:pt x="9151" y="16548"/>
                      <a:pt x="9251" y="16548"/>
                    </a:cubicBezTo>
                    <a:cubicBezTo>
                      <a:pt x="9518" y="16548"/>
                      <a:pt x="9779" y="16526"/>
                      <a:pt x="10027" y="16481"/>
                    </a:cubicBezTo>
                    <a:cubicBezTo>
                      <a:pt x="10368" y="16420"/>
                      <a:pt x="10706" y="16316"/>
                      <a:pt x="11034" y="16172"/>
                    </a:cubicBezTo>
                    <a:cubicBezTo>
                      <a:pt x="11645" y="15904"/>
                      <a:pt x="12229" y="15499"/>
                      <a:pt x="12765" y="14964"/>
                    </a:cubicBezTo>
                    <a:cubicBezTo>
                      <a:pt x="13252" y="14478"/>
                      <a:pt x="13696" y="13902"/>
                      <a:pt x="14086" y="13249"/>
                    </a:cubicBezTo>
                    <a:cubicBezTo>
                      <a:pt x="14266" y="12947"/>
                      <a:pt x="14433" y="12628"/>
                      <a:pt x="14585" y="12309"/>
                    </a:cubicBezTo>
                    <a:cubicBezTo>
                      <a:pt x="14748" y="11959"/>
                      <a:pt x="14870" y="11662"/>
                      <a:pt x="14967" y="11372"/>
                    </a:cubicBezTo>
                    <a:cubicBezTo>
                      <a:pt x="15173" y="10748"/>
                      <a:pt x="15302" y="10075"/>
                      <a:pt x="15344" y="9380"/>
                    </a:cubicBezTo>
                    <a:cubicBezTo>
                      <a:pt x="15389" y="8682"/>
                      <a:pt x="15347" y="7984"/>
                      <a:pt x="15222" y="7305"/>
                    </a:cubicBezTo>
                    <a:cubicBezTo>
                      <a:pt x="15212" y="7266"/>
                      <a:pt x="15206" y="7230"/>
                      <a:pt x="15199" y="7195"/>
                    </a:cubicBezTo>
                    <a:cubicBezTo>
                      <a:pt x="14928" y="5846"/>
                      <a:pt x="14346" y="4681"/>
                      <a:pt x="13515" y="3828"/>
                    </a:cubicBezTo>
                    <a:cubicBezTo>
                      <a:pt x="13699" y="3802"/>
                      <a:pt x="13892" y="3744"/>
                      <a:pt x="14092" y="3658"/>
                    </a:cubicBezTo>
                    <a:cubicBezTo>
                      <a:pt x="14208" y="3606"/>
                      <a:pt x="14323" y="3545"/>
                      <a:pt x="14439" y="3468"/>
                    </a:cubicBezTo>
                    <a:cubicBezTo>
                      <a:pt x="14546" y="3400"/>
                      <a:pt x="14643" y="3319"/>
                      <a:pt x="14729" y="3233"/>
                    </a:cubicBezTo>
                    <a:cubicBezTo>
                      <a:pt x="14771" y="3187"/>
                      <a:pt x="14812" y="3143"/>
                      <a:pt x="14845" y="3095"/>
                    </a:cubicBezTo>
                    <a:cubicBezTo>
                      <a:pt x="14880" y="3049"/>
                      <a:pt x="14913" y="2998"/>
                      <a:pt x="14945" y="2930"/>
                    </a:cubicBezTo>
                    <a:cubicBezTo>
                      <a:pt x="14996" y="2837"/>
                      <a:pt x="15025" y="2721"/>
                      <a:pt x="15038" y="2593"/>
                    </a:cubicBezTo>
                    <a:cubicBezTo>
                      <a:pt x="15054" y="2467"/>
                      <a:pt x="15051" y="2232"/>
                      <a:pt x="14890" y="2077"/>
                    </a:cubicBezTo>
                    <a:cubicBezTo>
                      <a:pt x="14845" y="2036"/>
                      <a:pt x="14797" y="2000"/>
                      <a:pt x="14735" y="1971"/>
                    </a:cubicBezTo>
                    <a:cubicBezTo>
                      <a:pt x="14677" y="1942"/>
                      <a:pt x="14613" y="1929"/>
                      <a:pt x="14565" y="1920"/>
                    </a:cubicBezTo>
                    <a:cubicBezTo>
                      <a:pt x="14514" y="1910"/>
                      <a:pt x="14459" y="1907"/>
                      <a:pt x="14401" y="1907"/>
                    </a:cubicBezTo>
                    <a:cubicBezTo>
                      <a:pt x="14330" y="1907"/>
                      <a:pt x="14256" y="1913"/>
                      <a:pt x="14172" y="1926"/>
                    </a:cubicBezTo>
                    <a:cubicBezTo>
                      <a:pt x="14111" y="1936"/>
                      <a:pt x="14050" y="1951"/>
                      <a:pt x="13986" y="1971"/>
                    </a:cubicBezTo>
                    <a:cubicBezTo>
                      <a:pt x="14114" y="1842"/>
                      <a:pt x="14221" y="1717"/>
                      <a:pt x="14320" y="1594"/>
                    </a:cubicBezTo>
                    <a:cubicBezTo>
                      <a:pt x="14472" y="1401"/>
                      <a:pt x="14585" y="1221"/>
                      <a:pt x="14665" y="1048"/>
                    </a:cubicBezTo>
                    <a:cubicBezTo>
                      <a:pt x="14751" y="851"/>
                      <a:pt x="14784" y="671"/>
                      <a:pt x="14755" y="513"/>
                    </a:cubicBezTo>
                    <a:cubicBezTo>
                      <a:pt x="14742" y="430"/>
                      <a:pt x="14707" y="348"/>
                      <a:pt x="14652" y="271"/>
                    </a:cubicBezTo>
                    <a:cubicBezTo>
                      <a:pt x="14626" y="236"/>
                      <a:pt x="14594" y="207"/>
                      <a:pt x="14555" y="172"/>
                    </a:cubicBezTo>
                    <a:cubicBezTo>
                      <a:pt x="14523" y="143"/>
                      <a:pt x="14481" y="114"/>
                      <a:pt x="14433" y="85"/>
                    </a:cubicBezTo>
                    <a:cubicBezTo>
                      <a:pt x="14343" y="36"/>
                      <a:pt x="14249" y="8"/>
                      <a:pt x="14156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 rot="-1063181">
                <a:off x="5191041" y="2886206"/>
                <a:ext cx="1776260" cy="1501775"/>
              </a:xfrm>
              <a:custGeom>
                <a:avLst/>
                <a:gdLst/>
                <a:ahLst/>
                <a:cxnLst/>
                <a:rect l="l" t="t" r="r" b="b"/>
                <a:pathLst>
                  <a:path w="13622" h="11517" extrusionOk="0">
                    <a:moveTo>
                      <a:pt x="12647" y="0"/>
                    </a:moveTo>
                    <a:lnTo>
                      <a:pt x="12647" y="0"/>
                    </a:lnTo>
                    <a:cubicBezTo>
                      <a:pt x="12744" y="309"/>
                      <a:pt x="12830" y="624"/>
                      <a:pt x="12901" y="940"/>
                    </a:cubicBezTo>
                    <a:cubicBezTo>
                      <a:pt x="12998" y="1371"/>
                      <a:pt x="13072" y="1806"/>
                      <a:pt x="13114" y="2243"/>
                    </a:cubicBezTo>
                    <a:cubicBezTo>
                      <a:pt x="13155" y="2668"/>
                      <a:pt x="13168" y="3093"/>
                      <a:pt x="13146" y="3518"/>
                    </a:cubicBezTo>
                    <a:cubicBezTo>
                      <a:pt x="13127" y="3953"/>
                      <a:pt x="13075" y="4381"/>
                      <a:pt x="12985" y="4806"/>
                    </a:cubicBezTo>
                    <a:cubicBezTo>
                      <a:pt x="12892" y="5234"/>
                      <a:pt x="12766" y="5652"/>
                      <a:pt x="12608" y="6061"/>
                    </a:cubicBezTo>
                    <a:cubicBezTo>
                      <a:pt x="12438" y="6489"/>
                      <a:pt x="12235" y="6901"/>
                      <a:pt x="12000" y="7297"/>
                    </a:cubicBezTo>
                    <a:cubicBezTo>
                      <a:pt x="11784" y="7661"/>
                      <a:pt x="11543" y="8011"/>
                      <a:pt x="11282" y="8340"/>
                    </a:cubicBezTo>
                    <a:cubicBezTo>
                      <a:pt x="11047" y="8632"/>
                      <a:pt x="10796" y="8916"/>
                      <a:pt x="10523" y="9173"/>
                    </a:cubicBezTo>
                    <a:cubicBezTo>
                      <a:pt x="10262" y="9421"/>
                      <a:pt x="9979" y="9653"/>
                      <a:pt x="9679" y="9859"/>
                    </a:cubicBezTo>
                    <a:cubicBezTo>
                      <a:pt x="9393" y="10052"/>
                      <a:pt x="9091" y="10222"/>
                      <a:pt x="8771" y="10361"/>
                    </a:cubicBezTo>
                    <a:cubicBezTo>
                      <a:pt x="8459" y="10496"/>
                      <a:pt x="8134" y="10602"/>
                      <a:pt x="7800" y="10673"/>
                    </a:cubicBezTo>
                    <a:cubicBezTo>
                      <a:pt x="7461" y="10744"/>
                      <a:pt x="7114" y="10779"/>
                      <a:pt x="6770" y="10779"/>
                    </a:cubicBezTo>
                    <a:cubicBezTo>
                      <a:pt x="6399" y="10776"/>
                      <a:pt x="6029" y="10737"/>
                      <a:pt x="5669" y="10657"/>
                    </a:cubicBezTo>
                    <a:cubicBezTo>
                      <a:pt x="5482" y="10618"/>
                      <a:pt x="5295" y="10567"/>
                      <a:pt x="5115" y="10509"/>
                    </a:cubicBezTo>
                    <a:cubicBezTo>
                      <a:pt x="4919" y="10448"/>
                      <a:pt x="4726" y="10374"/>
                      <a:pt x="4536" y="10296"/>
                    </a:cubicBezTo>
                    <a:cubicBezTo>
                      <a:pt x="4156" y="10136"/>
                      <a:pt x="3783" y="9959"/>
                      <a:pt x="3419" y="9763"/>
                    </a:cubicBezTo>
                    <a:cubicBezTo>
                      <a:pt x="2695" y="9376"/>
                      <a:pt x="2009" y="8922"/>
                      <a:pt x="1366" y="8407"/>
                    </a:cubicBezTo>
                    <a:cubicBezTo>
                      <a:pt x="886" y="8028"/>
                      <a:pt x="429" y="7615"/>
                      <a:pt x="1" y="7175"/>
                    </a:cubicBezTo>
                    <a:lnTo>
                      <a:pt x="1" y="7175"/>
                    </a:lnTo>
                    <a:cubicBezTo>
                      <a:pt x="169" y="7383"/>
                      <a:pt x="345" y="7586"/>
                      <a:pt x="528" y="7776"/>
                    </a:cubicBezTo>
                    <a:cubicBezTo>
                      <a:pt x="622" y="7876"/>
                      <a:pt x="719" y="7970"/>
                      <a:pt x="812" y="8059"/>
                    </a:cubicBezTo>
                    <a:cubicBezTo>
                      <a:pt x="1163" y="8439"/>
                      <a:pt x="1559" y="8758"/>
                      <a:pt x="1938" y="9054"/>
                    </a:cubicBezTo>
                    <a:cubicBezTo>
                      <a:pt x="2344" y="9369"/>
                      <a:pt x="2715" y="9640"/>
                      <a:pt x="3071" y="9878"/>
                    </a:cubicBezTo>
                    <a:cubicBezTo>
                      <a:pt x="3773" y="10351"/>
                      <a:pt x="4420" y="10709"/>
                      <a:pt x="5047" y="10969"/>
                    </a:cubicBezTo>
                    <a:cubicBezTo>
                      <a:pt x="5804" y="11288"/>
                      <a:pt x="6500" y="11465"/>
                      <a:pt x="7172" y="11507"/>
                    </a:cubicBezTo>
                    <a:cubicBezTo>
                      <a:pt x="7278" y="11513"/>
                      <a:pt x="7381" y="11516"/>
                      <a:pt x="7481" y="11516"/>
                    </a:cubicBezTo>
                    <a:cubicBezTo>
                      <a:pt x="7745" y="11516"/>
                      <a:pt x="8006" y="11494"/>
                      <a:pt x="8257" y="11449"/>
                    </a:cubicBezTo>
                    <a:cubicBezTo>
                      <a:pt x="8598" y="11388"/>
                      <a:pt x="8939" y="11284"/>
                      <a:pt x="9267" y="11140"/>
                    </a:cubicBezTo>
                    <a:cubicBezTo>
                      <a:pt x="9879" y="10873"/>
                      <a:pt x="10462" y="10464"/>
                      <a:pt x="10995" y="9929"/>
                    </a:cubicBezTo>
                    <a:cubicBezTo>
                      <a:pt x="11482" y="9443"/>
                      <a:pt x="11926" y="8867"/>
                      <a:pt x="12316" y="8214"/>
                    </a:cubicBezTo>
                    <a:cubicBezTo>
                      <a:pt x="12496" y="7915"/>
                      <a:pt x="12666" y="7600"/>
                      <a:pt x="12818" y="7274"/>
                    </a:cubicBezTo>
                    <a:cubicBezTo>
                      <a:pt x="12981" y="6924"/>
                      <a:pt x="13104" y="6627"/>
                      <a:pt x="13197" y="6340"/>
                    </a:cubicBezTo>
                    <a:cubicBezTo>
                      <a:pt x="13406" y="5713"/>
                      <a:pt x="13535" y="5040"/>
                      <a:pt x="13577" y="4345"/>
                    </a:cubicBezTo>
                    <a:cubicBezTo>
                      <a:pt x="13622" y="3644"/>
                      <a:pt x="13577" y="2945"/>
                      <a:pt x="13452" y="2266"/>
                    </a:cubicBezTo>
                    <a:lnTo>
                      <a:pt x="13433" y="2160"/>
                    </a:lnTo>
                    <a:cubicBezTo>
                      <a:pt x="13274" y="1368"/>
                      <a:pt x="13008" y="640"/>
                      <a:pt x="1264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 rot="-1063181">
                <a:off x="5790927" y="3344310"/>
                <a:ext cx="1043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1"/>
                    </a:moveTo>
                    <a:lnTo>
                      <a:pt x="1" y="4"/>
                    </a:lnTo>
                    <a:lnTo>
                      <a:pt x="7" y="4"/>
                    </a:lnTo>
                    <a:cubicBezTo>
                      <a:pt x="7" y="4"/>
                      <a:pt x="4" y="4"/>
                      <a:pt x="1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 rot="-1063181">
                <a:off x="5876261" y="3346613"/>
                <a:ext cx="1043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7" y="3"/>
                    </a:lnTo>
                    <a:cubicBezTo>
                      <a:pt x="4" y="3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 rot="-1063181">
                <a:off x="4974350" y="2981349"/>
                <a:ext cx="1696979" cy="1489257"/>
              </a:xfrm>
              <a:custGeom>
                <a:avLst/>
                <a:gdLst/>
                <a:ahLst/>
                <a:cxnLst/>
                <a:rect l="l" t="t" r="r" b="b"/>
                <a:pathLst>
                  <a:path w="13014" h="11421" extrusionOk="0">
                    <a:moveTo>
                      <a:pt x="1030" y="1"/>
                    </a:moveTo>
                    <a:cubicBezTo>
                      <a:pt x="1008" y="33"/>
                      <a:pt x="985" y="69"/>
                      <a:pt x="963" y="100"/>
                    </a:cubicBezTo>
                    <a:cubicBezTo>
                      <a:pt x="544" y="731"/>
                      <a:pt x="257" y="1382"/>
                      <a:pt x="116" y="2035"/>
                    </a:cubicBezTo>
                    <a:cubicBezTo>
                      <a:pt x="36" y="2386"/>
                      <a:pt x="0" y="2740"/>
                      <a:pt x="10" y="3084"/>
                    </a:cubicBezTo>
                    <a:cubicBezTo>
                      <a:pt x="16" y="3435"/>
                      <a:pt x="68" y="3796"/>
                      <a:pt x="165" y="4160"/>
                    </a:cubicBezTo>
                    <a:cubicBezTo>
                      <a:pt x="339" y="4809"/>
                      <a:pt x="648" y="5457"/>
                      <a:pt x="1107" y="6139"/>
                    </a:cubicBezTo>
                    <a:cubicBezTo>
                      <a:pt x="1153" y="6210"/>
                      <a:pt x="1204" y="6280"/>
                      <a:pt x="1252" y="6348"/>
                    </a:cubicBezTo>
                    <a:cubicBezTo>
                      <a:pt x="1423" y="6608"/>
                      <a:pt x="1603" y="6859"/>
                      <a:pt x="1796" y="7098"/>
                    </a:cubicBezTo>
                    <a:cubicBezTo>
                      <a:pt x="1951" y="7294"/>
                      <a:pt x="2121" y="7491"/>
                      <a:pt x="2304" y="7681"/>
                    </a:cubicBezTo>
                    <a:cubicBezTo>
                      <a:pt x="2392" y="7774"/>
                      <a:pt x="2488" y="7868"/>
                      <a:pt x="2588" y="7964"/>
                    </a:cubicBezTo>
                    <a:cubicBezTo>
                      <a:pt x="2936" y="8340"/>
                      <a:pt x="3335" y="8662"/>
                      <a:pt x="3711" y="8955"/>
                    </a:cubicBezTo>
                    <a:cubicBezTo>
                      <a:pt x="4120" y="9270"/>
                      <a:pt x="4491" y="9541"/>
                      <a:pt x="4847" y="9782"/>
                    </a:cubicBezTo>
                    <a:cubicBezTo>
                      <a:pt x="5546" y="10252"/>
                      <a:pt x="6193" y="10610"/>
                      <a:pt x="6820" y="10873"/>
                    </a:cubicBezTo>
                    <a:cubicBezTo>
                      <a:pt x="7577" y="11192"/>
                      <a:pt x="8272" y="11366"/>
                      <a:pt x="8948" y="11411"/>
                    </a:cubicBezTo>
                    <a:cubicBezTo>
                      <a:pt x="9064" y="11417"/>
                      <a:pt x="9167" y="11421"/>
                      <a:pt x="9257" y="11421"/>
                    </a:cubicBezTo>
                    <a:cubicBezTo>
                      <a:pt x="9521" y="11421"/>
                      <a:pt x="9782" y="11398"/>
                      <a:pt x="10033" y="11353"/>
                    </a:cubicBezTo>
                    <a:cubicBezTo>
                      <a:pt x="10377" y="11292"/>
                      <a:pt x="10718" y="11185"/>
                      <a:pt x="11043" y="11044"/>
                    </a:cubicBezTo>
                    <a:cubicBezTo>
                      <a:pt x="11655" y="10774"/>
                      <a:pt x="12238" y="10368"/>
                      <a:pt x="12775" y="9833"/>
                    </a:cubicBezTo>
                    <a:cubicBezTo>
                      <a:pt x="12856" y="9753"/>
                      <a:pt x="12936" y="9670"/>
                      <a:pt x="13013" y="9582"/>
                    </a:cubicBezTo>
                    <a:lnTo>
                      <a:pt x="13013" y="9582"/>
                    </a:lnTo>
                    <a:cubicBezTo>
                      <a:pt x="12830" y="9609"/>
                      <a:pt x="12641" y="9625"/>
                      <a:pt x="12454" y="9625"/>
                    </a:cubicBezTo>
                    <a:cubicBezTo>
                      <a:pt x="12437" y="9625"/>
                      <a:pt x="12421" y="9625"/>
                      <a:pt x="12405" y="9625"/>
                    </a:cubicBezTo>
                    <a:cubicBezTo>
                      <a:pt x="12138" y="9625"/>
                      <a:pt x="11871" y="9599"/>
                      <a:pt x="11607" y="9544"/>
                    </a:cubicBezTo>
                    <a:cubicBezTo>
                      <a:pt x="11359" y="9490"/>
                      <a:pt x="11118" y="9412"/>
                      <a:pt x="10886" y="9306"/>
                    </a:cubicBezTo>
                    <a:cubicBezTo>
                      <a:pt x="10660" y="9203"/>
                      <a:pt x="10445" y="9077"/>
                      <a:pt x="10249" y="8926"/>
                    </a:cubicBezTo>
                    <a:cubicBezTo>
                      <a:pt x="10055" y="8775"/>
                      <a:pt x="9875" y="8604"/>
                      <a:pt x="9717" y="8411"/>
                    </a:cubicBezTo>
                    <a:cubicBezTo>
                      <a:pt x="9560" y="8215"/>
                      <a:pt x="9421" y="7999"/>
                      <a:pt x="9312" y="7767"/>
                    </a:cubicBezTo>
                    <a:cubicBezTo>
                      <a:pt x="9196" y="7526"/>
                      <a:pt x="9109" y="7269"/>
                      <a:pt x="9048" y="7008"/>
                    </a:cubicBezTo>
                    <a:cubicBezTo>
                      <a:pt x="9019" y="6866"/>
                      <a:pt x="8993" y="6724"/>
                      <a:pt x="8977" y="6580"/>
                    </a:cubicBezTo>
                    <a:cubicBezTo>
                      <a:pt x="8958" y="6409"/>
                      <a:pt x="8952" y="6238"/>
                      <a:pt x="8955" y="6068"/>
                    </a:cubicBezTo>
                    <a:cubicBezTo>
                      <a:pt x="8958" y="5708"/>
                      <a:pt x="8990" y="5347"/>
                      <a:pt x="8977" y="4986"/>
                    </a:cubicBezTo>
                    <a:lnTo>
                      <a:pt x="8977" y="4986"/>
                    </a:lnTo>
                    <a:lnTo>
                      <a:pt x="8977" y="4990"/>
                    </a:lnTo>
                    <a:cubicBezTo>
                      <a:pt x="8971" y="4877"/>
                      <a:pt x="8964" y="4765"/>
                      <a:pt x="8945" y="4655"/>
                    </a:cubicBezTo>
                    <a:cubicBezTo>
                      <a:pt x="8928" y="4552"/>
                      <a:pt x="8906" y="4449"/>
                      <a:pt x="8877" y="4349"/>
                    </a:cubicBezTo>
                    <a:cubicBezTo>
                      <a:pt x="8874" y="4346"/>
                      <a:pt x="8874" y="4346"/>
                      <a:pt x="8874" y="4343"/>
                    </a:cubicBezTo>
                    <a:cubicBezTo>
                      <a:pt x="8845" y="4249"/>
                      <a:pt x="8806" y="4153"/>
                      <a:pt x="8762" y="4063"/>
                    </a:cubicBezTo>
                    <a:cubicBezTo>
                      <a:pt x="8723" y="3989"/>
                      <a:pt x="8681" y="3915"/>
                      <a:pt x="8636" y="3844"/>
                    </a:cubicBezTo>
                    <a:lnTo>
                      <a:pt x="8636" y="3844"/>
                    </a:lnTo>
                    <a:lnTo>
                      <a:pt x="8643" y="3851"/>
                    </a:lnTo>
                    <a:cubicBezTo>
                      <a:pt x="8585" y="3766"/>
                      <a:pt x="8527" y="3683"/>
                      <a:pt x="8459" y="3606"/>
                    </a:cubicBezTo>
                    <a:cubicBezTo>
                      <a:pt x="8395" y="3529"/>
                      <a:pt x="8327" y="3457"/>
                      <a:pt x="8256" y="3393"/>
                    </a:cubicBezTo>
                    <a:lnTo>
                      <a:pt x="8256" y="3393"/>
                    </a:lnTo>
                    <a:lnTo>
                      <a:pt x="8259" y="3396"/>
                    </a:lnTo>
                    <a:cubicBezTo>
                      <a:pt x="8185" y="3332"/>
                      <a:pt x="8108" y="3267"/>
                      <a:pt x="8025" y="3210"/>
                    </a:cubicBezTo>
                    <a:cubicBezTo>
                      <a:pt x="7947" y="3159"/>
                      <a:pt x="7866" y="3110"/>
                      <a:pt x="7783" y="3068"/>
                    </a:cubicBezTo>
                    <a:cubicBezTo>
                      <a:pt x="7686" y="3016"/>
                      <a:pt x="7587" y="2975"/>
                      <a:pt x="7484" y="2939"/>
                    </a:cubicBezTo>
                    <a:cubicBezTo>
                      <a:pt x="7380" y="2904"/>
                      <a:pt x="7275" y="2875"/>
                      <a:pt x="7165" y="2853"/>
                    </a:cubicBezTo>
                    <a:cubicBezTo>
                      <a:pt x="7036" y="2823"/>
                      <a:pt x="6905" y="2804"/>
                      <a:pt x="6772" y="2795"/>
                    </a:cubicBezTo>
                    <a:cubicBezTo>
                      <a:pt x="6700" y="2789"/>
                      <a:pt x="6628" y="2787"/>
                      <a:pt x="6556" y="2787"/>
                    </a:cubicBezTo>
                    <a:cubicBezTo>
                      <a:pt x="6496" y="2787"/>
                      <a:pt x="6436" y="2788"/>
                      <a:pt x="6376" y="2792"/>
                    </a:cubicBezTo>
                    <a:lnTo>
                      <a:pt x="6376" y="2789"/>
                    </a:lnTo>
                    <a:cubicBezTo>
                      <a:pt x="6344" y="2792"/>
                      <a:pt x="6312" y="2792"/>
                      <a:pt x="6280" y="2795"/>
                    </a:cubicBezTo>
                    <a:cubicBezTo>
                      <a:pt x="6135" y="2808"/>
                      <a:pt x="5987" y="2823"/>
                      <a:pt x="5845" y="2853"/>
                    </a:cubicBezTo>
                    <a:cubicBezTo>
                      <a:pt x="5669" y="2885"/>
                      <a:pt x="5495" y="2920"/>
                      <a:pt x="5317" y="2952"/>
                    </a:cubicBezTo>
                    <a:cubicBezTo>
                      <a:pt x="4999" y="3007"/>
                      <a:pt x="4677" y="3055"/>
                      <a:pt x="4352" y="3059"/>
                    </a:cubicBezTo>
                    <a:cubicBezTo>
                      <a:pt x="4328" y="3059"/>
                      <a:pt x="4305" y="3060"/>
                      <a:pt x="4281" y="3060"/>
                    </a:cubicBezTo>
                    <a:cubicBezTo>
                      <a:pt x="4146" y="3060"/>
                      <a:pt x="4010" y="3052"/>
                      <a:pt x="3876" y="3033"/>
                    </a:cubicBezTo>
                    <a:cubicBezTo>
                      <a:pt x="3714" y="3010"/>
                      <a:pt x="3557" y="2978"/>
                      <a:pt x="3402" y="2930"/>
                    </a:cubicBezTo>
                    <a:cubicBezTo>
                      <a:pt x="3228" y="2878"/>
                      <a:pt x="3055" y="2811"/>
                      <a:pt x="2891" y="2731"/>
                    </a:cubicBezTo>
                    <a:cubicBezTo>
                      <a:pt x="2817" y="2695"/>
                      <a:pt x="2746" y="2660"/>
                      <a:pt x="2675" y="2618"/>
                    </a:cubicBezTo>
                    <a:cubicBezTo>
                      <a:pt x="2613" y="2582"/>
                      <a:pt x="2552" y="2544"/>
                      <a:pt x="2491" y="2502"/>
                    </a:cubicBezTo>
                    <a:cubicBezTo>
                      <a:pt x="2250" y="2334"/>
                      <a:pt x="2028" y="2135"/>
                      <a:pt x="1841" y="1906"/>
                    </a:cubicBezTo>
                    <a:cubicBezTo>
                      <a:pt x="1655" y="1678"/>
                      <a:pt x="1497" y="1427"/>
                      <a:pt x="1371" y="1159"/>
                    </a:cubicBezTo>
                    <a:cubicBezTo>
                      <a:pt x="1246" y="892"/>
                      <a:pt x="1150" y="609"/>
                      <a:pt x="1085" y="320"/>
                    </a:cubicBezTo>
                    <a:cubicBezTo>
                      <a:pt x="1062" y="216"/>
                      <a:pt x="1043" y="107"/>
                      <a:pt x="10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 rot="-1063181">
                <a:off x="5618901" y="3637586"/>
                <a:ext cx="309039" cy="26079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000" extrusionOk="0">
                    <a:moveTo>
                      <a:pt x="368" y="1"/>
                    </a:moveTo>
                    <a:cubicBezTo>
                      <a:pt x="335" y="1"/>
                      <a:pt x="303" y="4"/>
                      <a:pt x="271" y="7"/>
                    </a:cubicBezTo>
                    <a:cubicBezTo>
                      <a:pt x="242" y="14"/>
                      <a:pt x="210" y="20"/>
                      <a:pt x="181" y="26"/>
                    </a:cubicBezTo>
                    <a:cubicBezTo>
                      <a:pt x="155" y="33"/>
                      <a:pt x="130" y="43"/>
                      <a:pt x="103" y="53"/>
                    </a:cubicBezTo>
                    <a:cubicBezTo>
                      <a:pt x="87" y="59"/>
                      <a:pt x="75" y="65"/>
                      <a:pt x="59" y="75"/>
                    </a:cubicBezTo>
                    <a:cubicBezTo>
                      <a:pt x="62" y="62"/>
                      <a:pt x="56" y="53"/>
                      <a:pt x="49" y="49"/>
                    </a:cubicBezTo>
                    <a:cubicBezTo>
                      <a:pt x="42" y="46"/>
                      <a:pt x="36" y="43"/>
                      <a:pt x="29" y="43"/>
                    </a:cubicBezTo>
                    <a:cubicBezTo>
                      <a:pt x="17" y="46"/>
                      <a:pt x="10" y="49"/>
                      <a:pt x="7" y="56"/>
                    </a:cubicBezTo>
                    <a:cubicBezTo>
                      <a:pt x="1" y="62"/>
                      <a:pt x="1" y="72"/>
                      <a:pt x="1" y="78"/>
                    </a:cubicBezTo>
                    <a:cubicBezTo>
                      <a:pt x="4" y="146"/>
                      <a:pt x="10" y="210"/>
                      <a:pt x="23" y="281"/>
                    </a:cubicBezTo>
                    <a:cubicBezTo>
                      <a:pt x="33" y="342"/>
                      <a:pt x="52" y="409"/>
                      <a:pt x="78" y="494"/>
                    </a:cubicBezTo>
                    <a:cubicBezTo>
                      <a:pt x="120" y="625"/>
                      <a:pt x="181" y="760"/>
                      <a:pt x="268" y="905"/>
                    </a:cubicBezTo>
                    <a:cubicBezTo>
                      <a:pt x="415" y="1159"/>
                      <a:pt x="616" y="1388"/>
                      <a:pt x="853" y="1584"/>
                    </a:cubicBezTo>
                    <a:cubicBezTo>
                      <a:pt x="963" y="1675"/>
                      <a:pt x="1079" y="1752"/>
                      <a:pt x="1201" y="1816"/>
                    </a:cubicBezTo>
                    <a:cubicBezTo>
                      <a:pt x="1336" y="1890"/>
                      <a:pt x="1491" y="1942"/>
                      <a:pt x="1671" y="1974"/>
                    </a:cubicBezTo>
                    <a:cubicBezTo>
                      <a:pt x="1777" y="1990"/>
                      <a:pt x="1893" y="2000"/>
                      <a:pt x="2025" y="2000"/>
                    </a:cubicBezTo>
                    <a:lnTo>
                      <a:pt x="2131" y="2000"/>
                    </a:lnTo>
                    <a:cubicBezTo>
                      <a:pt x="2157" y="2000"/>
                      <a:pt x="2183" y="1996"/>
                      <a:pt x="2205" y="1993"/>
                    </a:cubicBezTo>
                    <a:cubicBezTo>
                      <a:pt x="2228" y="1993"/>
                      <a:pt x="2247" y="1987"/>
                      <a:pt x="2266" y="1981"/>
                    </a:cubicBezTo>
                    <a:cubicBezTo>
                      <a:pt x="2302" y="1971"/>
                      <a:pt x="2334" y="1945"/>
                      <a:pt x="2351" y="1913"/>
                    </a:cubicBezTo>
                    <a:cubicBezTo>
                      <a:pt x="2370" y="1871"/>
                      <a:pt x="2363" y="1822"/>
                      <a:pt x="2357" y="1784"/>
                    </a:cubicBezTo>
                    <a:cubicBezTo>
                      <a:pt x="2354" y="1755"/>
                      <a:pt x="2347" y="1730"/>
                      <a:pt x="2337" y="1703"/>
                    </a:cubicBezTo>
                    <a:lnTo>
                      <a:pt x="2334" y="1691"/>
                    </a:lnTo>
                    <a:cubicBezTo>
                      <a:pt x="2324" y="1652"/>
                      <a:pt x="2312" y="1614"/>
                      <a:pt x="2299" y="1575"/>
                    </a:cubicBezTo>
                    <a:cubicBezTo>
                      <a:pt x="2244" y="1401"/>
                      <a:pt x="2186" y="1247"/>
                      <a:pt x="2119" y="1102"/>
                    </a:cubicBezTo>
                    <a:cubicBezTo>
                      <a:pt x="2045" y="944"/>
                      <a:pt x="1960" y="812"/>
                      <a:pt x="1868" y="693"/>
                    </a:cubicBezTo>
                    <a:cubicBezTo>
                      <a:pt x="1780" y="586"/>
                      <a:pt x="1671" y="484"/>
                      <a:pt x="1536" y="390"/>
                    </a:cubicBezTo>
                    <a:cubicBezTo>
                      <a:pt x="1424" y="307"/>
                      <a:pt x="1295" y="236"/>
                      <a:pt x="1140" y="168"/>
                    </a:cubicBezTo>
                    <a:cubicBezTo>
                      <a:pt x="1018" y="117"/>
                      <a:pt x="892" y="75"/>
                      <a:pt x="767" y="46"/>
                    </a:cubicBezTo>
                    <a:cubicBezTo>
                      <a:pt x="632" y="17"/>
                      <a:pt x="512" y="1"/>
                      <a:pt x="4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 rot="-1063181">
                <a:off x="5635216" y="3417778"/>
                <a:ext cx="129353" cy="115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89" extrusionOk="0">
                    <a:moveTo>
                      <a:pt x="309" y="1"/>
                    </a:moveTo>
                    <a:cubicBezTo>
                      <a:pt x="290" y="1"/>
                      <a:pt x="274" y="1"/>
                      <a:pt x="254" y="4"/>
                    </a:cubicBezTo>
                    <a:cubicBezTo>
                      <a:pt x="232" y="4"/>
                      <a:pt x="210" y="11"/>
                      <a:pt x="184" y="14"/>
                    </a:cubicBezTo>
                    <a:cubicBezTo>
                      <a:pt x="161" y="20"/>
                      <a:pt x="135" y="27"/>
                      <a:pt x="113" y="36"/>
                    </a:cubicBezTo>
                    <a:lnTo>
                      <a:pt x="97" y="30"/>
                    </a:lnTo>
                    <a:cubicBezTo>
                      <a:pt x="84" y="30"/>
                      <a:pt x="71" y="39"/>
                      <a:pt x="68" y="49"/>
                    </a:cubicBezTo>
                    <a:cubicBezTo>
                      <a:pt x="49" y="62"/>
                      <a:pt x="42" y="82"/>
                      <a:pt x="49" y="94"/>
                    </a:cubicBezTo>
                    <a:cubicBezTo>
                      <a:pt x="23" y="184"/>
                      <a:pt x="6" y="271"/>
                      <a:pt x="3" y="364"/>
                    </a:cubicBezTo>
                    <a:cubicBezTo>
                      <a:pt x="0" y="468"/>
                      <a:pt x="13" y="565"/>
                      <a:pt x="49" y="654"/>
                    </a:cubicBezTo>
                    <a:cubicBezTo>
                      <a:pt x="81" y="738"/>
                      <a:pt x="135" y="809"/>
                      <a:pt x="203" y="847"/>
                    </a:cubicBezTo>
                    <a:cubicBezTo>
                      <a:pt x="235" y="867"/>
                      <a:pt x="271" y="880"/>
                      <a:pt x="312" y="886"/>
                    </a:cubicBezTo>
                    <a:cubicBezTo>
                      <a:pt x="325" y="889"/>
                      <a:pt x="339" y="889"/>
                      <a:pt x="351" y="889"/>
                    </a:cubicBezTo>
                    <a:lnTo>
                      <a:pt x="373" y="889"/>
                    </a:lnTo>
                    <a:cubicBezTo>
                      <a:pt x="403" y="886"/>
                      <a:pt x="428" y="883"/>
                      <a:pt x="457" y="873"/>
                    </a:cubicBezTo>
                    <a:cubicBezTo>
                      <a:pt x="505" y="863"/>
                      <a:pt x="557" y="841"/>
                      <a:pt x="615" y="806"/>
                    </a:cubicBezTo>
                    <a:cubicBezTo>
                      <a:pt x="679" y="770"/>
                      <a:pt x="740" y="722"/>
                      <a:pt x="805" y="657"/>
                    </a:cubicBezTo>
                    <a:cubicBezTo>
                      <a:pt x="856" y="606"/>
                      <a:pt x="905" y="545"/>
                      <a:pt x="946" y="477"/>
                    </a:cubicBezTo>
                    <a:cubicBezTo>
                      <a:pt x="953" y="468"/>
                      <a:pt x="960" y="458"/>
                      <a:pt x="966" y="445"/>
                    </a:cubicBezTo>
                    <a:cubicBezTo>
                      <a:pt x="976" y="425"/>
                      <a:pt x="979" y="413"/>
                      <a:pt x="985" y="394"/>
                    </a:cubicBezTo>
                    <a:cubicBezTo>
                      <a:pt x="991" y="371"/>
                      <a:pt x="991" y="345"/>
                      <a:pt x="988" y="317"/>
                    </a:cubicBezTo>
                    <a:cubicBezTo>
                      <a:pt x="982" y="297"/>
                      <a:pt x="972" y="278"/>
                      <a:pt x="960" y="262"/>
                    </a:cubicBezTo>
                    <a:cubicBezTo>
                      <a:pt x="953" y="249"/>
                      <a:pt x="943" y="239"/>
                      <a:pt x="933" y="232"/>
                    </a:cubicBezTo>
                    <a:cubicBezTo>
                      <a:pt x="927" y="223"/>
                      <a:pt x="918" y="217"/>
                      <a:pt x="911" y="210"/>
                    </a:cubicBezTo>
                    <a:cubicBezTo>
                      <a:pt x="882" y="188"/>
                      <a:pt x="860" y="171"/>
                      <a:pt x="834" y="155"/>
                    </a:cubicBezTo>
                    <a:lnTo>
                      <a:pt x="824" y="149"/>
                    </a:lnTo>
                    <a:cubicBezTo>
                      <a:pt x="792" y="127"/>
                      <a:pt x="760" y="110"/>
                      <a:pt x="725" y="94"/>
                    </a:cubicBezTo>
                    <a:cubicBezTo>
                      <a:pt x="667" y="65"/>
                      <a:pt x="599" y="43"/>
                      <a:pt x="522" y="24"/>
                    </a:cubicBezTo>
                    <a:cubicBezTo>
                      <a:pt x="454" y="8"/>
                      <a:pt x="389" y="1"/>
                      <a:pt x="33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 rot="-1063181">
                <a:off x="5943274" y="3510641"/>
                <a:ext cx="132352" cy="137438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54" extrusionOk="0">
                    <a:moveTo>
                      <a:pt x="429" y="1"/>
                    </a:moveTo>
                    <a:cubicBezTo>
                      <a:pt x="422" y="1"/>
                      <a:pt x="416" y="4"/>
                      <a:pt x="409" y="10"/>
                    </a:cubicBezTo>
                    <a:lnTo>
                      <a:pt x="400" y="20"/>
                    </a:lnTo>
                    <a:lnTo>
                      <a:pt x="387" y="30"/>
                    </a:lnTo>
                    <a:lnTo>
                      <a:pt x="384" y="30"/>
                    </a:lnTo>
                    <a:cubicBezTo>
                      <a:pt x="378" y="30"/>
                      <a:pt x="371" y="33"/>
                      <a:pt x="364" y="37"/>
                    </a:cubicBezTo>
                    <a:cubicBezTo>
                      <a:pt x="358" y="43"/>
                      <a:pt x="354" y="49"/>
                      <a:pt x="354" y="59"/>
                    </a:cubicBezTo>
                    <a:cubicBezTo>
                      <a:pt x="268" y="152"/>
                      <a:pt x="200" y="230"/>
                      <a:pt x="146" y="310"/>
                    </a:cubicBezTo>
                    <a:cubicBezTo>
                      <a:pt x="110" y="365"/>
                      <a:pt x="78" y="423"/>
                      <a:pt x="49" y="484"/>
                    </a:cubicBezTo>
                    <a:cubicBezTo>
                      <a:pt x="23" y="545"/>
                      <a:pt x="7" y="612"/>
                      <a:pt x="4" y="680"/>
                    </a:cubicBezTo>
                    <a:cubicBezTo>
                      <a:pt x="1" y="712"/>
                      <a:pt x="4" y="744"/>
                      <a:pt x="7" y="767"/>
                    </a:cubicBezTo>
                    <a:cubicBezTo>
                      <a:pt x="14" y="793"/>
                      <a:pt x="20" y="821"/>
                      <a:pt x="33" y="854"/>
                    </a:cubicBezTo>
                    <a:cubicBezTo>
                      <a:pt x="42" y="882"/>
                      <a:pt x="59" y="912"/>
                      <a:pt x="75" y="931"/>
                    </a:cubicBezTo>
                    <a:cubicBezTo>
                      <a:pt x="88" y="953"/>
                      <a:pt x="107" y="976"/>
                      <a:pt x="136" y="995"/>
                    </a:cubicBezTo>
                    <a:cubicBezTo>
                      <a:pt x="155" y="1011"/>
                      <a:pt x="181" y="1025"/>
                      <a:pt x="200" y="1031"/>
                    </a:cubicBezTo>
                    <a:cubicBezTo>
                      <a:pt x="223" y="1041"/>
                      <a:pt x="245" y="1044"/>
                      <a:pt x="268" y="1050"/>
                    </a:cubicBezTo>
                    <a:cubicBezTo>
                      <a:pt x="296" y="1053"/>
                      <a:pt x="323" y="1053"/>
                      <a:pt x="348" y="1053"/>
                    </a:cubicBezTo>
                    <a:cubicBezTo>
                      <a:pt x="381" y="1053"/>
                      <a:pt x="409" y="1050"/>
                      <a:pt x="442" y="1047"/>
                    </a:cubicBezTo>
                    <a:cubicBezTo>
                      <a:pt x="497" y="1041"/>
                      <a:pt x="551" y="1025"/>
                      <a:pt x="605" y="1011"/>
                    </a:cubicBezTo>
                    <a:lnTo>
                      <a:pt x="683" y="992"/>
                    </a:lnTo>
                    <a:cubicBezTo>
                      <a:pt x="715" y="983"/>
                      <a:pt x="744" y="976"/>
                      <a:pt x="776" y="970"/>
                    </a:cubicBezTo>
                    <a:lnTo>
                      <a:pt x="789" y="967"/>
                    </a:lnTo>
                    <a:cubicBezTo>
                      <a:pt x="831" y="960"/>
                      <a:pt x="873" y="950"/>
                      <a:pt x="914" y="934"/>
                    </a:cubicBezTo>
                    <a:cubicBezTo>
                      <a:pt x="931" y="928"/>
                      <a:pt x="947" y="918"/>
                      <a:pt x="963" y="902"/>
                    </a:cubicBezTo>
                    <a:cubicBezTo>
                      <a:pt x="979" y="889"/>
                      <a:pt x="992" y="870"/>
                      <a:pt x="1002" y="848"/>
                    </a:cubicBezTo>
                    <a:cubicBezTo>
                      <a:pt x="1005" y="838"/>
                      <a:pt x="1008" y="828"/>
                      <a:pt x="1011" y="815"/>
                    </a:cubicBezTo>
                    <a:cubicBezTo>
                      <a:pt x="1011" y="802"/>
                      <a:pt x="1015" y="790"/>
                      <a:pt x="1015" y="773"/>
                    </a:cubicBezTo>
                    <a:cubicBezTo>
                      <a:pt x="1015" y="744"/>
                      <a:pt x="1011" y="716"/>
                      <a:pt x="1008" y="689"/>
                    </a:cubicBezTo>
                    <a:cubicBezTo>
                      <a:pt x="999" y="622"/>
                      <a:pt x="976" y="554"/>
                      <a:pt x="947" y="487"/>
                    </a:cubicBezTo>
                    <a:cubicBezTo>
                      <a:pt x="921" y="432"/>
                      <a:pt x="886" y="377"/>
                      <a:pt x="841" y="319"/>
                    </a:cubicBezTo>
                    <a:cubicBezTo>
                      <a:pt x="802" y="268"/>
                      <a:pt x="751" y="220"/>
                      <a:pt x="690" y="172"/>
                    </a:cubicBezTo>
                    <a:cubicBezTo>
                      <a:pt x="654" y="142"/>
                      <a:pt x="609" y="117"/>
                      <a:pt x="554" y="88"/>
                    </a:cubicBezTo>
                    <a:cubicBezTo>
                      <a:pt x="522" y="71"/>
                      <a:pt x="490" y="59"/>
                      <a:pt x="455" y="49"/>
                    </a:cubicBezTo>
                    <a:cubicBezTo>
                      <a:pt x="458" y="46"/>
                      <a:pt x="458" y="40"/>
                      <a:pt x="458" y="37"/>
                    </a:cubicBezTo>
                    <a:cubicBezTo>
                      <a:pt x="461" y="30"/>
                      <a:pt x="458" y="20"/>
                      <a:pt x="451" y="13"/>
                    </a:cubicBezTo>
                    <a:cubicBezTo>
                      <a:pt x="448" y="7"/>
                      <a:pt x="439" y="1"/>
                      <a:pt x="42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 rot="-1063181">
                <a:off x="5563512" y="3372534"/>
                <a:ext cx="529409" cy="511806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925" extrusionOk="0">
                    <a:moveTo>
                      <a:pt x="1384" y="127"/>
                    </a:moveTo>
                    <a:cubicBezTo>
                      <a:pt x="1452" y="133"/>
                      <a:pt x="1513" y="146"/>
                      <a:pt x="1574" y="165"/>
                    </a:cubicBezTo>
                    <a:cubicBezTo>
                      <a:pt x="1645" y="188"/>
                      <a:pt x="1703" y="219"/>
                      <a:pt x="1761" y="255"/>
                    </a:cubicBezTo>
                    <a:cubicBezTo>
                      <a:pt x="1803" y="284"/>
                      <a:pt x="1845" y="323"/>
                      <a:pt x="1886" y="368"/>
                    </a:cubicBezTo>
                    <a:cubicBezTo>
                      <a:pt x="1903" y="387"/>
                      <a:pt x="1916" y="403"/>
                      <a:pt x="1932" y="423"/>
                    </a:cubicBezTo>
                    <a:lnTo>
                      <a:pt x="1913" y="448"/>
                    </a:lnTo>
                    <a:lnTo>
                      <a:pt x="1906" y="461"/>
                    </a:lnTo>
                    <a:cubicBezTo>
                      <a:pt x="1828" y="574"/>
                      <a:pt x="1739" y="677"/>
                      <a:pt x="1639" y="764"/>
                    </a:cubicBezTo>
                    <a:cubicBezTo>
                      <a:pt x="1568" y="825"/>
                      <a:pt x="1500" y="870"/>
                      <a:pt x="1436" y="902"/>
                    </a:cubicBezTo>
                    <a:cubicBezTo>
                      <a:pt x="1400" y="915"/>
                      <a:pt x="1369" y="928"/>
                      <a:pt x="1342" y="934"/>
                    </a:cubicBezTo>
                    <a:cubicBezTo>
                      <a:pt x="1314" y="938"/>
                      <a:pt x="1285" y="941"/>
                      <a:pt x="1259" y="941"/>
                    </a:cubicBezTo>
                    <a:cubicBezTo>
                      <a:pt x="1234" y="938"/>
                      <a:pt x="1210" y="934"/>
                      <a:pt x="1188" y="928"/>
                    </a:cubicBezTo>
                    <a:cubicBezTo>
                      <a:pt x="1169" y="922"/>
                      <a:pt x="1156" y="915"/>
                      <a:pt x="1140" y="905"/>
                    </a:cubicBezTo>
                    <a:cubicBezTo>
                      <a:pt x="1121" y="892"/>
                      <a:pt x="1105" y="880"/>
                      <a:pt x="1091" y="864"/>
                    </a:cubicBezTo>
                    <a:cubicBezTo>
                      <a:pt x="1075" y="844"/>
                      <a:pt x="1060" y="818"/>
                      <a:pt x="1044" y="790"/>
                    </a:cubicBezTo>
                    <a:cubicBezTo>
                      <a:pt x="1027" y="751"/>
                      <a:pt x="1014" y="709"/>
                      <a:pt x="1005" y="661"/>
                    </a:cubicBezTo>
                    <a:cubicBezTo>
                      <a:pt x="995" y="593"/>
                      <a:pt x="989" y="519"/>
                      <a:pt x="995" y="445"/>
                    </a:cubicBezTo>
                    <a:cubicBezTo>
                      <a:pt x="1002" y="362"/>
                      <a:pt x="1014" y="287"/>
                      <a:pt x="1037" y="219"/>
                    </a:cubicBezTo>
                    <a:lnTo>
                      <a:pt x="1037" y="213"/>
                    </a:lnTo>
                    <a:lnTo>
                      <a:pt x="1040" y="213"/>
                    </a:lnTo>
                    <a:cubicBezTo>
                      <a:pt x="1044" y="197"/>
                      <a:pt x="1047" y="191"/>
                      <a:pt x="1047" y="185"/>
                    </a:cubicBezTo>
                    <a:cubicBezTo>
                      <a:pt x="1101" y="165"/>
                      <a:pt x="1152" y="149"/>
                      <a:pt x="1201" y="139"/>
                    </a:cubicBezTo>
                    <a:cubicBezTo>
                      <a:pt x="1249" y="130"/>
                      <a:pt x="1298" y="127"/>
                      <a:pt x="1349" y="127"/>
                    </a:cubicBezTo>
                    <a:close/>
                    <a:moveTo>
                      <a:pt x="3383" y="1540"/>
                    </a:moveTo>
                    <a:cubicBezTo>
                      <a:pt x="3467" y="1575"/>
                      <a:pt x="3547" y="1617"/>
                      <a:pt x="3618" y="1665"/>
                    </a:cubicBezTo>
                    <a:cubicBezTo>
                      <a:pt x="3676" y="1706"/>
                      <a:pt x="3728" y="1752"/>
                      <a:pt x="3773" y="1797"/>
                    </a:cubicBezTo>
                    <a:cubicBezTo>
                      <a:pt x="3808" y="1842"/>
                      <a:pt x="3837" y="1884"/>
                      <a:pt x="3863" y="1932"/>
                    </a:cubicBezTo>
                    <a:cubicBezTo>
                      <a:pt x="3885" y="1981"/>
                      <a:pt x="3899" y="2026"/>
                      <a:pt x="3911" y="2077"/>
                    </a:cubicBezTo>
                    <a:cubicBezTo>
                      <a:pt x="3921" y="2128"/>
                      <a:pt x="3921" y="2183"/>
                      <a:pt x="3921" y="2241"/>
                    </a:cubicBezTo>
                    <a:cubicBezTo>
                      <a:pt x="3918" y="2286"/>
                      <a:pt x="3908" y="2328"/>
                      <a:pt x="3899" y="2376"/>
                    </a:cubicBezTo>
                    <a:lnTo>
                      <a:pt x="3879" y="2376"/>
                    </a:lnTo>
                    <a:cubicBezTo>
                      <a:pt x="3828" y="2399"/>
                      <a:pt x="3776" y="2421"/>
                      <a:pt x="3721" y="2440"/>
                    </a:cubicBezTo>
                    <a:cubicBezTo>
                      <a:pt x="3657" y="2460"/>
                      <a:pt x="3593" y="2479"/>
                      <a:pt x="3532" y="2489"/>
                    </a:cubicBezTo>
                    <a:cubicBezTo>
                      <a:pt x="3470" y="2502"/>
                      <a:pt x="3416" y="2505"/>
                      <a:pt x="3361" y="2505"/>
                    </a:cubicBezTo>
                    <a:lnTo>
                      <a:pt x="3329" y="2505"/>
                    </a:lnTo>
                    <a:cubicBezTo>
                      <a:pt x="3287" y="2502"/>
                      <a:pt x="3251" y="2495"/>
                      <a:pt x="3216" y="2486"/>
                    </a:cubicBezTo>
                    <a:cubicBezTo>
                      <a:pt x="3187" y="2473"/>
                      <a:pt x="3165" y="2463"/>
                      <a:pt x="3142" y="2450"/>
                    </a:cubicBezTo>
                    <a:cubicBezTo>
                      <a:pt x="3122" y="2437"/>
                      <a:pt x="3107" y="2418"/>
                      <a:pt x="3087" y="2402"/>
                    </a:cubicBezTo>
                    <a:cubicBezTo>
                      <a:pt x="3074" y="2386"/>
                      <a:pt x="3064" y="2367"/>
                      <a:pt x="3055" y="2351"/>
                    </a:cubicBezTo>
                    <a:cubicBezTo>
                      <a:pt x="3045" y="2328"/>
                      <a:pt x="3039" y="2305"/>
                      <a:pt x="3036" y="2286"/>
                    </a:cubicBezTo>
                    <a:cubicBezTo>
                      <a:pt x="3033" y="2257"/>
                      <a:pt x="3030" y="2228"/>
                      <a:pt x="3030" y="2196"/>
                    </a:cubicBezTo>
                    <a:cubicBezTo>
                      <a:pt x="3036" y="2148"/>
                      <a:pt x="3045" y="2100"/>
                      <a:pt x="3061" y="2048"/>
                    </a:cubicBezTo>
                    <a:cubicBezTo>
                      <a:pt x="3091" y="1958"/>
                      <a:pt x="3138" y="1865"/>
                      <a:pt x="3203" y="1761"/>
                    </a:cubicBezTo>
                    <a:lnTo>
                      <a:pt x="3210" y="1752"/>
                    </a:lnTo>
                    <a:cubicBezTo>
                      <a:pt x="3267" y="1665"/>
                      <a:pt x="3325" y="1598"/>
                      <a:pt x="3383" y="1540"/>
                    </a:cubicBezTo>
                    <a:close/>
                    <a:moveTo>
                      <a:pt x="667" y="1910"/>
                    </a:moveTo>
                    <a:cubicBezTo>
                      <a:pt x="792" y="1916"/>
                      <a:pt x="918" y="1938"/>
                      <a:pt x="1050" y="1981"/>
                    </a:cubicBezTo>
                    <a:cubicBezTo>
                      <a:pt x="1191" y="2026"/>
                      <a:pt x="1333" y="2093"/>
                      <a:pt x="1468" y="2180"/>
                    </a:cubicBezTo>
                    <a:cubicBezTo>
                      <a:pt x="1629" y="2286"/>
                      <a:pt x="1770" y="2409"/>
                      <a:pt x="1903" y="2550"/>
                    </a:cubicBezTo>
                    <a:cubicBezTo>
                      <a:pt x="2035" y="2701"/>
                      <a:pt x="2147" y="2865"/>
                      <a:pt x="2234" y="3036"/>
                    </a:cubicBezTo>
                    <a:cubicBezTo>
                      <a:pt x="2308" y="3190"/>
                      <a:pt x="2363" y="3342"/>
                      <a:pt x="2395" y="3493"/>
                    </a:cubicBezTo>
                    <a:cubicBezTo>
                      <a:pt x="2412" y="3584"/>
                      <a:pt x="2418" y="3664"/>
                      <a:pt x="2415" y="3744"/>
                    </a:cubicBezTo>
                    <a:cubicBezTo>
                      <a:pt x="2415" y="3750"/>
                      <a:pt x="2418" y="3760"/>
                      <a:pt x="2424" y="3770"/>
                    </a:cubicBezTo>
                    <a:lnTo>
                      <a:pt x="2418" y="3770"/>
                    </a:lnTo>
                    <a:cubicBezTo>
                      <a:pt x="2412" y="3770"/>
                      <a:pt x="2402" y="3773"/>
                      <a:pt x="2395" y="3773"/>
                    </a:cubicBezTo>
                    <a:lnTo>
                      <a:pt x="2369" y="3780"/>
                    </a:lnTo>
                    <a:cubicBezTo>
                      <a:pt x="2283" y="3792"/>
                      <a:pt x="2189" y="3802"/>
                      <a:pt x="2093" y="3802"/>
                    </a:cubicBezTo>
                    <a:cubicBezTo>
                      <a:pt x="2057" y="3802"/>
                      <a:pt x="2021" y="3802"/>
                      <a:pt x="1987" y="3799"/>
                    </a:cubicBezTo>
                    <a:lnTo>
                      <a:pt x="1977" y="3802"/>
                    </a:lnTo>
                    <a:cubicBezTo>
                      <a:pt x="1825" y="3786"/>
                      <a:pt x="1681" y="3757"/>
                      <a:pt x="1543" y="3712"/>
                    </a:cubicBezTo>
                    <a:cubicBezTo>
                      <a:pt x="1388" y="3657"/>
                      <a:pt x="1237" y="3580"/>
                      <a:pt x="1088" y="3483"/>
                    </a:cubicBezTo>
                    <a:cubicBezTo>
                      <a:pt x="937" y="3380"/>
                      <a:pt x="796" y="3251"/>
                      <a:pt x="667" y="3104"/>
                    </a:cubicBezTo>
                    <a:cubicBezTo>
                      <a:pt x="538" y="2952"/>
                      <a:pt x="429" y="2785"/>
                      <a:pt x="341" y="2605"/>
                    </a:cubicBezTo>
                    <a:cubicBezTo>
                      <a:pt x="264" y="2437"/>
                      <a:pt x="206" y="2263"/>
                      <a:pt x="175" y="2093"/>
                    </a:cubicBezTo>
                    <a:cubicBezTo>
                      <a:pt x="168" y="2054"/>
                      <a:pt x="161" y="2019"/>
                      <a:pt x="155" y="1984"/>
                    </a:cubicBezTo>
                    <a:cubicBezTo>
                      <a:pt x="226" y="1961"/>
                      <a:pt x="280" y="1948"/>
                      <a:pt x="329" y="1938"/>
                    </a:cubicBezTo>
                    <a:cubicBezTo>
                      <a:pt x="422" y="1919"/>
                      <a:pt x="519" y="1910"/>
                      <a:pt x="616" y="1910"/>
                    </a:cubicBezTo>
                    <a:close/>
                    <a:moveTo>
                      <a:pt x="1333" y="1"/>
                    </a:moveTo>
                    <a:cubicBezTo>
                      <a:pt x="1281" y="1"/>
                      <a:pt x="1224" y="7"/>
                      <a:pt x="1149" y="23"/>
                    </a:cubicBezTo>
                    <a:cubicBezTo>
                      <a:pt x="1034" y="50"/>
                      <a:pt x="911" y="104"/>
                      <a:pt x="789" y="188"/>
                    </a:cubicBezTo>
                    <a:cubicBezTo>
                      <a:pt x="686" y="258"/>
                      <a:pt x="586" y="352"/>
                      <a:pt x="484" y="467"/>
                    </a:cubicBezTo>
                    <a:cubicBezTo>
                      <a:pt x="399" y="564"/>
                      <a:pt x="322" y="680"/>
                      <a:pt x="249" y="812"/>
                    </a:cubicBezTo>
                    <a:cubicBezTo>
                      <a:pt x="129" y="1027"/>
                      <a:pt x="56" y="1259"/>
                      <a:pt x="26" y="1507"/>
                    </a:cubicBezTo>
                    <a:cubicBezTo>
                      <a:pt x="1" y="1733"/>
                      <a:pt x="17" y="1971"/>
                      <a:pt x="75" y="2212"/>
                    </a:cubicBezTo>
                    <a:cubicBezTo>
                      <a:pt x="126" y="2437"/>
                      <a:pt x="219" y="2660"/>
                      <a:pt x="348" y="2872"/>
                    </a:cubicBezTo>
                    <a:cubicBezTo>
                      <a:pt x="470" y="3075"/>
                      <a:pt x="625" y="3258"/>
                      <a:pt x="809" y="3422"/>
                    </a:cubicBezTo>
                    <a:cubicBezTo>
                      <a:pt x="989" y="3580"/>
                      <a:pt x="1191" y="3706"/>
                      <a:pt x="1410" y="3792"/>
                    </a:cubicBezTo>
                    <a:cubicBezTo>
                      <a:pt x="1629" y="3883"/>
                      <a:pt x="1864" y="3924"/>
                      <a:pt x="2103" y="3924"/>
                    </a:cubicBezTo>
                    <a:lnTo>
                      <a:pt x="2115" y="3924"/>
                    </a:lnTo>
                    <a:cubicBezTo>
                      <a:pt x="2228" y="3924"/>
                      <a:pt x="2337" y="3912"/>
                      <a:pt x="2440" y="3889"/>
                    </a:cubicBezTo>
                    <a:cubicBezTo>
                      <a:pt x="2521" y="3869"/>
                      <a:pt x="2605" y="3844"/>
                      <a:pt x="2707" y="3799"/>
                    </a:cubicBezTo>
                    <a:cubicBezTo>
                      <a:pt x="2887" y="3722"/>
                      <a:pt x="3068" y="3612"/>
                      <a:pt x="3245" y="3474"/>
                    </a:cubicBezTo>
                    <a:cubicBezTo>
                      <a:pt x="3422" y="3339"/>
                      <a:pt x="3576" y="3181"/>
                      <a:pt x="3709" y="3013"/>
                    </a:cubicBezTo>
                    <a:cubicBezTo>
                      <a:pt x="3773" y="2933"/>
                      <a:pt x="3831" y="2846"/>
                      <a:pt x="3879" y="2756"/>
                    </a:cubicBezTo>
                    <a:cubicBezTo>
                      <a:pt x="3927" y="2672"/>
                      <a:pt x="3966" y="2586"/>
                      <a:pt x="3995" y="2489"/>
                    </a:cubicBezTo>
                    <a:cubicBezTo>
                      <a:pt x="4053" y="2312"/>
                      <a:pt x="4059" y="2131"/>
                      <a:pt x="4011" y="1974"/>
                    </a:cubicBezTo>
                    <a:cubicBezTo>
                      <a:pt x="3988" y="1897"/>
                      <a:pt x="3943" y="1816"/>
                      <a:pt x="3885" y="1742"/>
                    </a:cubicBezTo>
                    <a:cubicBezTo>
                      <a:pt x="3831" y="1672"/>
                      <a:pt x="3756" y="1607"/>
                      <a:pt x="3657" y="1543"/>
                    </a:cubicBezTo>
                    <a:cubicBezTo>
                      <a:pt x="3544" y="1469"/>
                      <a:pt x="3406" y="1411"/>
                      <a:pt x="3251" y="1369"/>
                    </a:cubicBezTo>
                    <a:cubicBezTo>
                      <a:pt x="3177" y="1350"/>
                      <a:pt x="3100" y="1336"/>
                      <a:pt x="3023" y="1324"/>
                    </a:cubicBezTo>
                    <a:cubicBezTo>
                      <a:pt x="2978" y="1314"/>
                      <a:pt x="2933" y="1308"/>
                      <a:pt x="2891" y="1298"/>
                    </a:cubicBezTo>
                    <a:cubicBezTo>
                      <a:pt x="2887" y="1298"/>
                      <a:pt x="2884" y="1295"/>
                      <a:pt x="2881" y="1295"/>
                    </a:cubicBezTo>
                    <a:lnTo>
                      <a:pt x="2878" y="1295"/>
                    </a:lnTo>
                    <a:cubicBezTo>
                      <a:pt x="2868" y="1292"/>
                      <a:pt x="2859" y="1289"/>
                      <a:pt x="2849" y="1289"/>
                    </a:cubicBezTo>
                    <a:cubicBezTo>
                      <a:pt x="2794" y="1269"/>
                      <a:pt x="2743" y="1250"/>
                      <a:pt x="2691" y="1231"/>
                    </a:cubicBezTo>
                    <a:cubicBezTo>
                      <a:pt x="2656" y="1214"/>
                      <a:pt x="2624" y="1198"/>
                      <a:pt x="2595" y="1179"/>
                    </a:cubicBezTo>
                    <a:cubicBezTo>
                      <a:pt x="2543" y="1146"/>
                      <a:pt x="2498" y="1105"/>
                      <a:pt x="2453" y="1057"/>
                    </a:cubicBezTo>
                    <a:cubicBezTo>
                      <a:pt x="2357" y="944"/>
                      <a:pt x="2286" y="803"/>
                      <a:pt x="2222" y="677"/>
                    </a:cubicBezTo>
                    <a:cubicBezTo>
                      <a:pt x="2183" y="600"/>
                      <a:pt x="2147" y="535"/>
                      <a:pt x="2112" y="471"/>
                    </a:cubicBezTo>
                    <a:cubicBezTo>
                      <a:pt x="2048" y="365"/>
                      <a:pt x="1977" y="277"/>
                      <a:pt x="1899" y="207"/>
                    </a:cubicBezTo>
                    <a:cubicBezTo>
                      <a:pt x="1809" y="127"/>
                      <a:pt x="1693" y="69"/>
                      <a:pt x="1552" y="30"/>
                    </a:cubicBezTo>
                    <a:cubicBezTo>
                      <a:pt x="1494" y="14"/>
                      <a:pt x="1433" y="4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 rot="-1063181">
                <a:off x="4909889" y="3406933"/>
                <a:ext cx="277614" cy="25792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978" extrusionOk="0">
                    <a:moveTo>
                      <a:pt x="1115" y="0"/>
                    </a:moveTo>
                    <a:cubicBezTo>
                      <a:pt x="825" y="0"/>
                      <a:pt x="539" y="126"/>
                      <a:pt x="345" y="367"/>
                    </a:cubicBezTo>
                    <a:cubicBezTo>
                      <a:pt x="1" y="792"/>
                      <a:pt x="69" y="1413"/>
                      <a:pt x="490" y="1758"/>
                    </a:cubicBezTo>
                    <a:cubicBezTo>
                      <a:pt x="674" y="1906"/>
                      <a:pt x="892" y="1977"/>
                      <a:pt x="1112" y="1977"/>
                    </a:cubicBezTo>
                    <a:cubicBezTo>
                      <a:pt x="1401" y="1977"/>
                      <a:pt x="1684" y="1851"/>
                      <a:pt x="1880" y="1610"/>
                    </a:cubicBezTo>
                    <a:cubicBezTo>
                      <a:pt x="2061" y="1388"/>
                      <a:pt x="2128" y="1114"/>
                      <a:pt x="2090" y="850"/>
                    </a:cubicBezTo>
                    <a:cubicBezTo>
                      <a:pt x="1913" y="712"/>
                      <a:pt x="1752" y="554"/>
                      <a:pt x="1610" y="380"/>
                    </a:cubicBezTo>
                    <a:cubicBezTo>
                      <a:pt x="1520" y="271"/>
                      <a:pt x="1436" y="155"/>
                      <a:pt x="1359" y="33"/>
                    </a:cubicBezTo>
                    <a:cubicBezTo>
                      <a:pt x="1279" y="13"/>
                      <a:pt x="1195" y="0"/>
                      <a:pt x="111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 rot="-1063181">
                <a:off x="6298854" y="3949104"/>
                <a:ext cx="280091" cy="255055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956" extrusionOk="0">
                    <a:moveTo>
                      <a:pt x="905" y="1"/>
                    </a:moveTo>
                    <a:cubicBezTo>
                      <a:pt x="692" y="46"/>
                      <a:pt x="493" y="162"/>
                      <a:pt x="345" y="345"/>
                    </a:cubicBezTo>
                    <a:cubicBezTo>
                      <a:pt x="0" y="770"/>
                      <a:pt x="68" y="1391"/>
                      <a:pt x="493" y="1736"/>
                    </a:cubicBezTo>
                    <a:cubicBezTo>
                      <a:pt x="673" y="1884"/>
                      <a:pt x="895" y="1955"/>
                      <a:pt x="1111" y="1955"/>
                    </a:cubicBezTo>
                    <a:cubicBezTo>
                      <a:pt x="1401" y="1955"/>
                      <a:pt x="1687" y="1829"/>
                      <a:pt x="1880" y="1588"/>
                    </a:cubicBezTo>
                    <a:cubicBezTo>
                      <a:pt x="2092" y="1327"/>
                      <a:pt x="2147" y="993"/>
                      <a:pt x="2061" y="693"/>
                    </a:cubicBezTo>
                    <a:cubicBezTo>
                      <a:pt x="1964" y="657"/>
                      <a:pt x="1864" y="619"/>
                      <a:pt x="1771" y="574"/>
                    </a:cubicBezTo>
                    <a:cubicBezTo>
                      <a:pt x="1545" y="471"/>
                      <a:pt x="1330" y="345"/>
                      <a:pt x="1134" y="194"/>
                    </a:cubicBezTo>
                    <a:cubicBezTo>
                      <a:pt x="1056" y="133"/>
                      <a:pt x="979" y="69"/>
                      <a:pt x="90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 rot="-1063181">
                <a:off x="5804341" y="3294211"/>
                <a:ext cx="168863" cy="149956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150" extrusionOk="0">
                    <a:moveTo>
                      <a:pt x="473" y="0"/>
                    </a:moveTo>
                    <a:cubicBezTo>
                      <a:pt x="413" y="0"/>
                      <a:pt x="357" y="8"/>
                      <a:pt x="306" y="24"/>
                    </a:cubicBezTo>
                    <a:cubicBezTo>
                      <a:pt x="248" y="44"/>
                      <a:pt x="200" y="70"/>
                      <a:pt x="158" y="106"/>
                    </a:cubicBezTo>
                    <a:cubicBezTo>
                      <a:pt x="117" y="144"/>
                      <a:pt x="84" y="186"/>
                      <a:pt x="59" y="234"/>
                    </a:cubicBezTo>
                    <a:cubicBezTo>
                      <a:pt x="13" y="324"/>
                      <a:pt x="1" y="437"/>
                      <a:pt x="26" y="537"/>
                    </a:cubicBezTo>
                    <a:cubicBezTo>
                      <a:pt x="40" y="595"/>
                      <a:pt x="62" y="646"/>
                      <a:pt x="94" y="688"/>
                    </a:cubicBezTo>
                    <a:lnTo>
                      <a:pt x="97" y="694"/>
                    </a:lnTo>
                    <a:cubicBezTo>
                      <a:pt x="126" y="733"/>
                      <a:pt x="158" y="765"/>
                      <a:pt x="197" y="797"/>
                    </a:cubicBezTo>
                    <a:cubicBezTo>
                      <a:pt x="184" y="842"/>
                      <a:pt x="181" y="881"/>
                      <a:pt x="187" y="920"/>
                    </a:cubicBezTo>
                    <a:cubicBezTo>
                      <a:pt x="194" y="958"/>
                      <a:pt x="209" y="994"/>
                      <a:pt x="229" y="1022"/>
                    </a:cubicBezTo>
                    <a:lnTo>
                      <a:pt x="233" y="1029"/>
                    </a:lnTo>
                    <a:cubicBezTo>
                      <a:pt x="252" y="1055"/>
                      <a:pt x="277" y="1077"/>
                      <a:pt x="303" y="1094"/>
                    </a:cubicBezTo>
                    <a:cubicBezTo>
                      <a:pt x="338" y="1113"/>
                      <a:pt x="374" y="1125"/>
                      <a:pt x="410" y="1132"/>
                    </a:cubicBezTo>
                    <a:cubicBezTo>
                      <a:pt x="423" y="1133"/>
                      <a:pt x="437" y="1134"/>
                      <a:pt x="450" y="1134"/>
                    </a:cubicBezTo>
                    <a:cubicBezTo>
                      <a:pt x="473" y="1134"/>
                      <a:pt x="496" y="1132"/>
                      <a:pt x="518" y="1125"/>
                    </a:cubicBezTo>
                    <a:cubicBezTo>
                      <a:pt x="564" y="1116"/>
                      <a:pt x="603" y="1097"/>
                      <a:pt x="638" y="1071"/>
                    </a:cubicBezTo>
                    <a:cubicBezTo>
                      <a:pt x="644" y="1067"/>
                      <a:pt x="651" y="1064"/>
                      <a:pt x="654" y="1058"/>
                    </a:cubicBezTo>
                    <a:cubicBezTo>
                      <a:pt x="708" y="1097"/>
                      <a:pt x="766" y="1125"/>
                      <a:pt x="824" y="1138"/>
                    </a:cubicBezTo>
                    <a:cubicBezTo>
                      <a:pt x="851" y="1146"/>
                      <a:pt x="877" y="1149"/>
                      <a:pt x="905" y="1149"/>
                    </a:cubicBezTo>
                    <a:cubicBezTo>
                      <a:pt x="938" y="1149"/>
                      <a:pt x="971" y="1144"/>
                      <a:pt x="1005" y="1135"/>
                    </a:cubicBezTo>
                    <a:cubicBezTo>
                      <a:pt x="1114" y="1103"/>
                      <a:pt x="1211" y="1013"/>
                      <a:pt x="1252" y="897"/>
                    </a:cubicBezTo>
                    <a:cubicBezTo>
                      <a:pt x="1285" y="813"/>
                      <a:pt x="1295" y="713"/>
                      <a:pt x="1272" y="623"/>
                    </a:cubicBezTo>
                    <a:cubicBezTo>
                      <a:pt x="1252" y="527"/>
                      <a:pt x="1211" y="440"/>
                      <a:pt x="1153" y="360"/>
                    </a:cubicBezTo>
                    <a:lnTo>
                      <a:pt x="1146" y="353"/>
                    </a:lnTo>
                    <a:lnTo>
                      <a:pt x="1143" y="347"/>
                    </a:lnTo>
                    <a:cubicBezTo>
                      <a:pt x="1078" y="263"/>
                      <a:pt x="998" y="192"/>
                      <a:pt x="912" y="137"/>
                    </a:cubicBezTo>
                    <a:cubicBezTo>
                      <a:pt x="815" y="76"/>
                      <a:pt x="719" y="38"/>
                      <a:pt x="619" y="15"/>
                    </a:cubicBezTo>
                    <a:cubicBezTo>
                      <a:pt x="569" y="5"/>
                      <a:pt x="520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 rot="-1063181">
                <a:off x="5838105" y="3439613"/>
                <a:ext cx="47595" cy="6454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95" extrusionOk="0">
                    <a:moveTo>
                      <a:pt x="303" y="1"/>
                    </a:moveTo>
                    <a:cubicBezTo>
                      <a:pt x="286" y="1"/>
                      <a:pt x="269" y="8"/>
                      <a:pt x="262" y="24"/>
                    </a:cubicBezTo>
                    <a:cubicBezTo>
                      <a:pt x="194" y="162"/>
                      <a:pt x="110" y="288"/>
                      <a:pt x="17" y="410"/>
                    </a:cubicBezTo>
                    <a:cubicBezTo>
                      <a:pt x="0" y="432"/>
                      <a:pt x="14" y="468"/>
                      <a:pt x="36" y="484"/>
                    </a:cubicBezTo>
                    <a:cubicBezTo>
                      <a:pt x="46" y="491"/>
                      <a:pt x="55" y="495"/>
                      <a:pt x="66" y="495"/>
                    </a:cubicBezTo>
                    <a:cubicBezTo>
                      <a:pt x="70" y="495"/>
                      <a:pt x="74" y="494"/>
                      <a:pt x="78" y="493"/>
                    </a:cubicBezTo>
                    <a:cubicBezTo>
                      <a:pt x="91" y="493"/>
                      <a:pt x="100" y="484"/>
                      <a:pt x="110" y="474"/>
                    </a:cubicBezTo>
                    <a:cubicBezTo>
                      <a:pt x="200" y="352"/>
                      <a:pt x="287" y="226"/>
                      <a:pt x="354" y="88"/>
                    </a:cubicBezTo>
                    <a:cubicBezTo>
                      <a:pt x="361" y="75"/>
                      <a:pt x="364" y="62"/>
                      <a:pt x="361" y="46"/>
                    </a:cubicBezTo>
                    <a:cubicBezTo>
                      <a:pt x="358" y="37"/>
                      <a:pt x="351" y="30"/>
                      <a:pt x="345" y="21"/>
                    </a:cubicBezTo>
                    <a:cubicBezTo>
                      <a:pt x="342" y="18"/>
                      <a:pt x="339" y="14"/>
                      <a:pt x="335" y="11"/>
                    </a:cubicBezTo>
                    <a:cubicBezTo>
                      <a:pt x="326" y="4"/>
                      <a:pt x="315" y="1"/>
                      <a:pt x="303" y="1"/>
                    </a:cubicBezTo>
                    <a:close/>
                  </a:path>
                </a:pathLst>
              </a:custGeom>
              <a:solidFill>
                <a:srgbClr val="473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 rot="-1063181">
                <a:off x="5043597" y="2959381"/>
                <a:ext cx="555358" cy="50972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909" extrusionOk="0">
                    <a:moveTo>
                      <a:pt x="2316" y="1"/>
                    </a:moveTo>
                    <a:cubicBezTo>
                      <a:pt x="1698" y="1"/>
                      <a:pt x="1063" y="316"/>
                      <a:pt x="648" y="893"/>
                    </a:cubicBezTo>
                    <a:cubicBezTo>
                      <a:pt x="1" y="1801"/>
                      <a:pt x="136" y="3011"/>
                      <a:pt x="953" y="3597"/>
                    </a:cubicBezTo>
                    <a:cubicBezTo>
                      <a:pt x="1249" y="3808"/>
                      <a:pt x="1594" y="3908"/>
                      <a:pt x="1944" y="3908"/>
                    </a:cubicBezTo>
                    <a:cubicBezTo>
                      <a:pt x="2561" y="3908"/>
                      <a:pt x="3196" y="3594"/>
                      <a:pt x="3609" y="3015"/>
                    </a:cubicBezTo>
                    <a:cubicBezTo>
                      <a:pt x="4259" y="2110"/>
                      <a:pt x="4124" y="900"/>
                      <a:pt x="3306" y="314"/>
                    </a:cubicBezTo>
                    <a:cubicBezTo>
                      <a:pt x="3011" y="102"/>
                      <a:pt x="2666" y="1"/>
                      <a:pt x="231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 rot="-1063181">
                <a:off x="5192299" y="3057737"/>
                <a:ext cx="388712" cy="356373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733" extrusionOk="0">
                    <a:moveTo>
                      <a:pt x="1620" y="1"/>
                    </a:moveTo>
                    <a:cubicBezTo>
                      <a:pt x="1188" y="1"/>
                      <a:pt x="744" y="220"/>
                      <a:pt x="454" y="625"/>
                    </a:cubicBezTo>
                    <a:cubicBezTo>
                      <a:pt x="0" y="1259"/>
                      <a:pt x="97" y="2106"/>
                      <a:pt x="667" y="2514"/>
                    </a:cubicBezTo>
                    <a:cubicBezTo>
                      <a:pt x="874" y="2662"/>
                      <a:pt x="1116" y="2733"/>
                      <a:pt x="1361" y="2733"/>
                    </a:cubicBezTo>
                    <a:cubicBezTo>
                      <a:pt x="1793" y="2733"/>
                      <a:pt x="2237" y="2513"/>
                      <a:pt x="2527" y="2109"/>
                    </a:cubicBezTo>
                    <a:cubicBezTo>
                      <a:pt x="2980" y="1474"/>
                      <a:pt x="2884" y="629"/>
                      <a:pt x="2311" y="219"/>
                    </a:cubicBezTo>
                    <a:cubicBezTo>
                      <a:pt x="2105" y="71"/>
                      <a:pt x="1864" y="1"/>
                      <a:pt x="1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 rot="-1063181">
                <a:off x="5133027" y="3148030"/>
                <a:ext cx="154520" cy="108620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833" extrusionOk="0">
                    <a:moveTo>
                      <a:pt x="194" y="0"/>
                    </a:moveTo>
                    <a:cubicBezTo>
                      <a:pt x="139" y="0"/>
                      <a:pt x="96" y="15"/>
                      <a:pt x="74" y="46"/>
                    </a:cubicBezTo>
                    <a:cubicBezTo>
                      <a:pt x="0" y="152"/>
                      <a:pt x="168" y="403"/>
                      <a:pt x="454" y="609"/>
                    </a:cubicBezTo>
                    <a:cubicBezTo>
                      <a:pt x="654" y="751"/>
                      <a:pt x="858" y="833"/>
                      <a:pt x="988" y="833"/>
                    </a:cubicBezTo>
                    <a:cubicBezTo>
                      <a:pt x="1043" y="833"/>
                      <a:pt x="1085" y="818"/>
                      <a:pt x="1107" y="786"/>
                    </a:cubicBezTo>
                    <a:cubicBezTo>
                      <a:pt x="1184" y="683"/>
                      <a:pt x="1014" y="432"/>
                      <a:pt x="728" y="226"/>
                    </a:cubicBezTo>
                    <a:cubicBezTo>
                      <a:pt x="529" y="81"/>
                      <a:pt x="324" y="0"/>
                      <a:pt x="19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 rot="-1063181">
                <a:off x="5393502" y="2650599"/>
                <a:ext cx="294826" cy="18281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402" extrusionOk="0">
                    <a:moveTo>
                      <a:pt x="500" y="0"/>
                    </a:moveTo>
                    <a:cubicBezTo>
                      <a:pt x="323" y="0"/>
                      <a:pt x="189" y="50"/>
                      <a:pt x="133" y="154"/>
                    </a:cubicBezTo>
                    <a:cubicBezTo>
                      <a:pt x="1" y="395"/>
                      <a:pt x="339" y="836"/>
                      <a:pt x="889" y="1139"/>
                    </a:cubicBezTo>
                    <a:cubicBezTo>
                      <a:pt x="1204" y="1312"/>
                      <a:pt x="1520" y="1402"/>
                      <a:pt x="1757" y="1402"/>
                    </a:cubicBezTo>
                    <a:cubicBezTo>
                      <a:pt x="1935" y="1402"/>
                      <a:pt x="2069" y="1351"/>
                      <a:pt x="2125" y="1248"/>
                    </a:cubicBezTo>
                    <a:cubicBezTo>
                      <a:pt x="2260" y="1007"/>
                      <a:pt x="1920" y="565"/>
                      <a:pt x="1369" y="263"/>
                    </a:cubicBezTo>
                    <a:cubicBezTo>
                      <a:pt x="1054" y="90"/>
                      <a:pt x="738" y="0"/>
                      <a:pt x="50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 rot="-1063181">
                <a:off x="6145006" y="3362958"/>
                <a:ext cx="555880" cy="501896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3849" extrusionOk="0">
                    <a:moveTo>
                      <a:pt x="2329" y="1"/>
                    </a:moveTo>
                    <a:cubicBezTo>
                      <a:pt x="1800" y="1"/>
                      <a:pt x="1251" y="221"/>
                      <a:pt x="828" y="651"/>
                    </a:cubicBezTo>
                    <a:cubicBezTo>
                      <a:pt x="50" y="1446"/>
                      <a:pt x="1" y="2662"/>
                      <a:pt x="718" y="3367"/>
                    </a:cubicBezTo>
                    <a:cubicBezTo>
                      <a:pt x="1049" y="3690"/>
                      <a:pt x="1484" y="3848"/>
                      <a:pt x="1934" y="3848"/>
                    </a:cubicBezTo>
                    <a:cubicBezTo>
                      <a:pt x="2463" y="3848"/>
                      <a:pt x="3011" y="3629"/>
                      <a:pt x="3432" y="3200"/>
                    </a:cubicBezTo>
                    <a:cubicBezTo>
                      <a:pt x="4211" y="2405"/>
                      <a:pt x="4263" y="1185"/>
                      <a:pt x="3542" y="483"/>
                    </a:cubicBezTo>
                    <a:cubicBezTo>
                      <a:pt x="3212" y="160"/>
                      <a:pt x="2778" y="1"/>
                      <a:pt x="232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 rot="-1063181">
                <a:off x="6166489" y="3408047"/>
                <a:ext cx="388842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693" extrusionOk="0">
                    <a:moveTo>
                      <a:pt x="1629" y="1"/>
                    </a:moveTo>
                    <a:cubicBezTo>
                      <a:pt x="1260" y="1"/>
                      <a:pt x="877" y="154"/>
                      <a:pt x="583" y="455"/>
                    </a:cubicBezTo>
                    <a:cubicBezTo>
                      <a:pt x="36" y="1012"/>
                      <a:pt x="1" y="1865"/>
                      <a:pt x="503" y="2357"/>
                    </a:cubicBezTo>
                    <a:cubicBezTo>
                      <a:pt x="734" y="2582"/>
                      <a:pt x="1038" y="2692"/>
                      <a:pt x="1353" y="2692"/>
                    </a:cubicBezTo>
                    <a:cubicBezTo>
                      <a:pt x="1723" y="2692"/>
                      <a:pt x="2108" y="2539"/>
                      <a:pt x="2402" y="2238"/>
                    </a:cubicBezTo>
                    <a:cubicBezTo>
                      <a:pt x="2949" y="1681"/>
                      <a:pt x="2981" y="831"/>
                      <a:pt x="2479" y="339"/>
                    </a:cubicBezTo>
                    <a:cubicBezTo>
                      <a:pt x="2248" y="112"/>
                      <a:pt x="1943" y="1"/>
                      <a:pt x="1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 rot="-1063181">
                <a:off x="6439109" y="3621483"/>
                <a:ext cx="142262" cy="12426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953" extrusionOk="0">
                    <a:moveTo>
                      <a:pt x="177" y="1"/>
                    </a:moveTo>
                    <a:cubicBezTo>
                      <a:pt x="140" y="1"/>
                      <a:pt x="111" y="11"/>
                      <a:pt x="90" y="32"/>
                    </a:cubicBezTo>
                    <a:cubicBezTo>
                      <a:pt x="0" y="125"/>
                      <a:pt x="129" y="398"/>
                      <a:pt x="380" y="643"/>
                    </a:cubicBezTo>
                    <a:cubicBezTo>
                      <a:pt x="575" y="836"/>
                      <a:pt x="786" y="953"/>
                      <a:pt x="914" y="953"/>
                    </a:cubicBezTo>
                    <a:cubicBezTo>
                      <a:pt x="951" y="953"/>
                      <a:pt x="980" y="943"/>
                      <a:pt x="1001" y="923"/>
                    </a:cubicBezTo>
                    <a:cubicBezTo>
                      <a:pt x="1091" y="829"/>
                      <a:pt x="963" y="553"/>
                      <a:pt x="711" y="308"/>
                    </a:cubicBezTo>
                    <a:cubicBezTo>
                      <a:pt x="517" y="119"/>
                      <a:pt x="305" y="1"/>
                      <a:pt x="17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 rot="-1063181">
                <a:off x="6445867" y="3023550"/>
                <a:ext cx="253621" cy="23523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804" extrusionOk="0">
                    <a:moveTo>
                      <a:pt x="397" y="0"/>
                    </a:moveTo>
                    <a:cubicBezTo>
                      <a:pt x="318" y="0"/>
                      <a:pt x="252" y="22"/>
                      <a:pt x="203" y="66"/>
                    </a:cubicBezTo>
                    <a:cubicBezTo>
                      <a:pt x="1" y="253"/>
                      <a:pt x="181" y="778"/>
                      <a:pt x="606" y="1238"/>
                    </a:cubicBezTo>
                    <a:cubicBezTo>
                      <a:pt x="929" y="1590"/>
                      <a:pt x="1301" y="1803"/>
                      <a:pt x="1550" y="1803"/>
                    </a:cubicBezTo>
                    <a:cubicBezTo>
                      <a:pt x="1628" y="1803"/>
                      <a:pt x="1694" y="1782"/>
                      <a:pt x="1742" y="1737"/>
                    </a:cubicBezTo>
                    <a:cubicBezTo>
                      <a:pt x="1944" y="1553"/>
                      <a:pt x="1765" y="1026"/>
                      <a:pt x="1340" y="565"/>
                    </a:cubicBezTo>
                    <a:cubicBezTo>
                      <a:pt x="1017" y="213"/>
                      <a:pt x="646" y="0"/>
                      <a:pt x="39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 rot="-1063181">
                <a:off x="4291781" y="1534388"/>
                <a:ext cx="177209" cy="51037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914" extrusionOk="0">
                    <a:moveTo>
                      <a:pt x="586" y="0"/>
                    </a:moveTo>
                    <a:cubicBezTo>
                      <a:pt x="563" y="0"/>
                      <a:pt x="538" y="4"/>
                      <a:pt x="515" y="10"/>
                    </a:cubicBezTo>
                    <a:cubicBezTo>
                      <a:pt x="461" y="20"/>
                      <a:pt x="406" y="45"/>
                      <a:pt x="342" y="87"/>
                    </a:cubicBezTo>
                    <a:cubicBezTo>
                      <a:pt x="281" y="126"/>
                      <a:pt x="226" y="174"/>
                      <a:pt x="177" y="232"/>
                    </a:cubicBezTo>
                    <a:cubicBezTo>
                      <a:pt x="135" y="287"/>
                      <a:pt x="97" y="351"/>
                      <a:pt x="68" y="428"/>
                    </a:cubicBezTo>
                    <a:cubicBezTo>
                      <a:pt x="16" y="567"/>
                      <a:pt x="0" y="724"/>
                      <a:pt x="10" y="927"/>
                    </a:cubicBezTo>
                    <a:cubicBezTo>
                      <a:pt x="20" y="1101"/>
                      <a:pt x="55" y="1284"/>
                      <a:pt x="119" y="1510"/>
                    </a:cubicBezTo>
                    <a:cubicBezTo>
                      <a:pt x="251" y="1983"/>
                      <a:pt x="454" y="2424"/>
                      <a:pt x="618" y="2759"/>
                    </a:cubicBezTo>
                    <a:cubicBezTo>
                      <a:pt x="625" y="2768"/>
                      <a:pt x="628" y="2778"/>
                      <a:pt x="634" y="2788"/>
                    </a:cubicBezTo>
                    <a:lnTo>
                      <a:pt x="634" y="2791"/>
                    </a:lnTo>
                    <a:cubicBezTo>
                      <a:pt x="699" y="2910"/>
                      <a:pt x="766" y="3025"/>
                      <a:pt x="834" y="3145"/>
                    </a:cubicBezTo>
                    <a:cubicBezTo>
                      <a:pt x="911" y="3261"/>
                      <a:pt x="988" y="3380"/>
                      <a:pt x="1065" y="3499"/>
                    </a:cubicBezTo>
                    <a:cubicBezTo>
                      <a:pt x="1150" y="3631"/>
                      <a:pt x="1233" y="3763"/>
                      <a:pt x="1310" y="3901"/>
                    </a:cubicBezTo>
                    <a:cubicBezTo>
                      <a:pt x="1313" y="3905"/>
                      <a:pt x="1316" y="3911"/>
                      <a:pt x="1320" y="3914"/>
                    </a:cubicBezTo>
                    <a:cubicBezTo>
                      <a:pt x="1323" y="3911"/>
                      <a:pt x="1327" y="3911"/>
                      <a:pt x="1327" y="3908"/>
                    </a:cubicBezTo>
                    <a:cubicBezTo>
                      <a:pt x="1333" y="3850"/>
                      <a:pt x="1340" y="3792"/>
                      <a:pt x="1343" y="3734"/>
                    </a:cubicBezTo>
                    <a:cubicBezTo>
                      <a:pt x="1346" y="3631"/>
                      <a:pt x="1346" y="3524"/>
                      <a:pt x="1349" y="3422"/>
                    </a:cubicBezTo>
                    <a:lnTo>
                      <a:pt x="1352" y="3290"/>
                    </a:lnTo>
                    <a:cubicBezTo>
                      <a:pt x="1355" y="3154"/>
                      <a:pt x="1359" y="3022"/>
                      <a:pt x="1359" y="2890"/>
                    </a:cubicBezTo>
                    <a:cubicBezTo>
                      <a:pt x="1359" y="2794"/>
                      <a:pt x="1359" y="2697"/>
                      <a:pt x="1355" y="2601"/>
                    </a:cubicBezTo>
                    <a:cubicBezTo>
                      <a:pt x="1349" y="2253"/>
                      <a:pt x="1330" y="1935"/>
                      <a:pt x="1297" y="1623"/>
                    </a:cubicBezTo>
                    <a:cubicBezTo>
                      <a:pt x="1269" y="1330"/>
                      <a:pt x="1220" y="950"/>
                      <a:pt x="1104" y="586"/>
                    </a:cubicBezTo>
                    <a:cubicBezTo>
                      <a:pt x="1056" y="435"/>
                      <a:pt x="1001" y="313"/>
                      <a:pt x="930" y="210"/>
                    </a:cubicBezTo>
                    <a:cubicBezTo>
                      <a:pt x="882" y="139"/>
                      <a:pt x="799" y="45"/>
                      <a:pt x="683" y="13"/>
                    </a:cubicBezTo>
                    <a:cubicBezTo>
                      <a:pt x="651" y="7"/>
                      <a:pt x="618" y="0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 rot="-1063181">
                <a:off x="4162738" y="1921153"/>
                <a:ext cx="326904" cy="273311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096" extrusionOk="0">
                    <a:moveTo>
                      <a:pt x="409" y="1"/>
                    </a:moveTo>
                    <a:cubicBezTo>
                      <a:pt x="351" y="1"/>
                      <a:pt x="299" y="13"/>
                      <a:pt x="254" y="32"/>
                    </a:cubicBezTo>
                    <a:cubicBezTo>
                      <a:pt x="200" y="59"/>
                      <a:pt x="155" y="97"/>
                      <a:pt x="112" y="155"/>
                    </a:cubicBezTo>
                    <a:cubicBezTo>
                      <a:pt x="67" y="216"/>
                      <a:pt x="35" y="280"/>
                      <a:pt x="20" y="348"/>
                    </a:cubicBezTo>
                    <a:cubicBezTo>
                      <a:pt x="3" y="416"/>
                      <a:pt x="0" y="484"/>
                      <a:pt x="13" y="551"/>
                    </a:cubicBezTo>
                    <a:cubicBezTo>
                      <a:pt x="26" y="612"/>
                      <a:pt x="48" y="677"/>
                      <a:pt x="87" y="741"/>
                    </a:cubicBezTo>
                    <a:cubicBezTo>
                      <a:pt x="129" y="821"/>
                      <a:pt x="186" y="892"/>
                      <a:pt x="244" y="953"/>
                    </a:cubicBezTo>
                    <a:cubicBezTo>
                      <a:pt x="247" y="956"/>
                      <a:pt x="251" y="956"/>
                      <a:pt x="254" y="959"/>
                    </a:cubicBezTo>
                    <a:cubicBezTo>
                      <a:pt x="274" y="979"/>
                      <a:pt x="296" y="1002"/>
                      <a:pt x="315" y="1021"/>
                    </a:cubicBezTo>
                    <a:cubicBezTo>
                      <a:pt x="387" y="1075"/>
                      <a:pt x="457" y="1130"/>
                      <a:pt x="528" y="1185"/>
                    </a:cubicBezTo>
                    <a:lnTo>
                      <a:pt x="531" y="1185"/>
                    </a:lnTo>
                    <a:cubicBezTo>
                      <a:pt x="531" y="1188"/>
                      <a:pt x="534" y="1188"/>
                      <a:pt x="534" y="1188"/>
                    </a:cubicBezTo>
                    <a:cubicBezTo>
                      <a:pt x="537" y="1191"/>
                      <a:pt x="541" y="1195"/>
                      <a:pt x="544" y="1195"/>
                    </a:cubicBezTo>
                    <a:cubicBezTo>
                      <a:pt x="570" y="1214"/>
                      <a:pt x="595" y="1234"/>
                      <a:pt x="621" y="1249"/>
                    </a:cubicBezTo>
                    <a:cubicBezTo>
                      <a:pt x="641" y="1262"/>
                      <a:pt x="657" y="1275"/>
                      <a:pt x="676" y="1285"/>
                    </a:cubicBezTo>
                    <a:lnTo>
                      <a:pt x="676" y="1288"/>
                    </a:lnTo>
                    <a:cubicBezTo>
                      <a:pt x="788" y="1356"/>
                      <a:pt x="901" y="1420"/>
                      <a:pt x="1017" y="1478"/>
                    </a:cubicBezTo>
                    <a:cubicBezTo>
                      <a:pt x="1281" y="1613"/>
                      <a:pt x="1545" y="1742"/>
                      <a:pt x="1816" y="1855"/>
                    </a:cubicBezTo>
                    <a:cubicBezTo>
                      <a:pt x="2040" y="1951"/>
                      <a:pt x="2272" y="2035"/>
                      <a:pt x="2507" y="2096"/>
                    </a:cubicBezTo>
                    <a:lnTo>
                      <a:pt x="2507" y="2093"/>
                    </a:lnTo>
                    <a:cubicBezTo>
                      <a:pt x="2376" y="1886"/>
                      <a:pt x="2237" y="1684"/>
                      <a:pt x="2098" y="1485"/>
                    </a:cubicBezTo>
                    <a:cubicBezTo>
                      <a:pt x="2021" y="1384"/>
                      <a:pt x="1947" y="1295"/>
                      <a:pt x="1880" y="1207"/>
                    </a:cubicBezTo>
                    <a:cubicBezTo>
                      <a:pt x="1731" y="1027"/>
                      <a:pt x="1599" y="873"/>
                      <a:pt x="1474" y="735"/>
                    </a:cubicBezTo>
                    <a:cubicBezTo>
                      <a:pt x="1313" y="561"/>
                      <a:pt x="1174" y="429"/>
                      <a:pt x="1036" y="313"/>
                    </a:cubicBezTo>
                    <a:cubicBezTo>
                      <a:pt x="885" y="184"/>
                      <a:pt x="753" y="100"/>
                      <a:pt x="621" y="46"/>
                    </a:cubicBezTo>
                    <a:cubicBezTo>
                      <a:pt x="547" y="17"/>
                      <a:pt x="476" y="1"/>
                      <a:pt x="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 rot="-1063181">
                <a:off x="4297576" y="2067872"/>
                <a:ext cx="777032" cy="558357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4282" extrusionOk="0">
                    <a:moveTo>
                      <a:pt x="5064" y="490"/>
                    </a:moveTo>
                    <a:cubicBezTo>
                      <a:pt x="5067" y="490"/>
                      <a:pt x="5070" y="490"/>
                      <a:pt x="5070" y="494"/>
                    </a:cubicBezTo>
                    <a:lnTo>
                      <a:pt x="5134" y="494"/>
                    </a:lnTo>
                    <a:cubicBezTo>
                      <a:pt x="5137" y="494"/>
                      <a:pt x="5141" y="494"/>
                      <a:pt x="5141" y="497"/>
                    </a:cubicBezTo>
                    <a:cubicBezTo>
                      <a:pt x="5144" y="497"/>
                      <a:pt x="5144" y="500"/>
                      <a:pt x="5144" y="500"/>
                    </a:cubicBezTo>
                    <a:lnTo>
                      <a:pt x="5147" y="500"/>
                    </a:lnTo>
                    <a:cubicBezTo>
                      <a:pt x="5150" y="500"/>
                      <a:pt x="5153" y="497"/>
                      <a:pt x="5156" y="497"/>
                    </a:cubicBezTo>
                    <a:lnTo>
                      <a:pt x="5160" y="494"/>
                    </a:lnTo>
                    <a:cubicBezTo>
                      <a:pt x="5163" y="494"/>
                      <a:pt x="5166" y="497"/>
                      <a:pt x="5170" y="500"/>
                    </a:cubicBezTo>
                    <a:cubicBezTo>
                      <a:pt x="5173" y="506"/>
                      <a:pt x="5170" y="513"/>
                      <a:pt x="5166" y="516"/>
                    </a:cubicBezTo>
                    <a:cubicBezTo>
                      <a:pt x="5115" y="542"/>
                      <a:pt x="5067" y="571"/>
                      <a:pt x="5018" y="606"/>
                    </a:cubicBezTo>
                    <a:lnTo>
                      <a:pt x="5021" y="603"/>
                    </a:lnTo>
                    <a:lnTo>
                      <a:pt x="5021" y="603"/>
                    </a:lnTo>
                    <a:cubicBezTo>
                      <a:pt x="4999" y="619"/>
                      <a:pt x="4976" y="635"/>
                      <a:pt x="4957" y="654"/>
                    </a:cubicBezTo>
                    <a:cubicBezTo>
                      <a:pt x="4954" y="657"/>
                      <a:pt x="4954" y="657"/>
                      <a:pt x="4951" y="657"/>
                    </a:cubicBezTo>
                    <a:cubicBezTo>
                      <a:pt x="4935" y="671"/>
                      <a:pt x="4922" y="683"/>
                      <a:pt x="4909" y="696"/>
                    </a:cubicBezTo>
                    <a:cubicBezTo>
                      <a:pt x="4907" y="698"/>
                      <a:pt x="4905" y="698"/>
                      <a:pt x="4902" y="698"/>
                    </a:cubicBezTo>
                    <a:cubicBezTo>
                      <a:pt x="4899" y="698"/>
                      <a:pt x="4896" y="698"/>
                      <a:pt x="4893" y="696"/>
                    </a:cubicBezTo>
                    <a:cubicBezTo>
                      <a:pt x="4890" y="690"/>
                      <a:pt x="4890" y="683"/>
                      <a:pt x="4893" y="680"/>
                    </a:cubicBezTo>
                    <a:cubicBezTo>
                      <a:pt x="4932" y="644"/>
                      <a:pt x="4970" y="610"/>
                      <a:pt x="5012" y="580"/>
                    </a:cubicBezTo>
                    <a:cubicBezTo>
                      <a:pt x="5041" y="558"/>
                      <a:pt x="5073" y="538"/>
                      <a:pt x="5105" y="522"/>
                    </a:cubicBezTo>
                    <a:cubicBezTo>
                      <a:pt x="5028" y="522"/>
                      <a:pt x="4951" y="528"/>
                      <a:pt x="4877" y="532"/>
                    </a:cubicBezTo>
                    <a:cubicBezTo>
                      <a:pt x="4874" y="532"/>
                      <a:pt x="4874" y="532"/>
                      <a:pt x="4871" y="528"/>
                    </a:cubicBezTo>
                    <a:cubicBezTo>
                      <a:pt x="4828" y="532"/>
                      <a:pt x="4786" y="532"/>
                      <a:pt x="4745" y="532"/>
                    </a:cubicBezTo>
                    <a:cubicBezTo>
                      <a:pt x="4738" y="532"/>
                      <a:pt x="4732" y="528"/>
                      <a:pt x="4732" y="522"/>
                    </a:cubicBezTo>
                    <a:cubicBezTo>
                      <a:pt x="4735" y="519"/>
                      <a:pt x="4735" y="519"/>
                      <a:pt x="4735" y="516"/>
                    </a:cubicBezTo>
                    <a:cubicBezTo>
                      <a:pt x="4728" y="516"/>
                      <a:pt x="4725" y="509"/>
                      <a:pt x="4725" y="506"/>
                    </a:cubicBezTo>
                    <a:cubicBezTo>
                      <a:pt x="4725" y="500"/>
                      <a:pt x="4728" y="497"/>
                      <a:pt x="4735" y="497"/>
                    </a:cubicBezTo>
                    <a:lnTo>
                      <a:pt x="4789" y="497"/>
                    </a:lnTo>
                    <a:cubicBezTo>
                      <a:pt x="4880" y="497"/>
                      <a:pt x="4973" y="490"/>
                      <a:pt x="5064" y="490"/>
                    </a:cubicBezTo>
                    <a:close/>
                    <a:moveTo>
                      <a:pt x="5868" y="1027"/>
                    </a:moveTo>
                    <a:cubicBezTo>
                      <a:pt x="5868" y="1027"/>
                      <a:pt x="5869" y="1027"/>
                      <a:pt x="5869" y="1027"/>
                    </a:cubicBezTo>
                    <a:lnTo>
                      <a:pt x="5869" y="1027"/>
                    </a:lnTo>
                    <a:cubicBezTo>
                      <a:pt x="5870" y="1027"/>
                      <a:pt x="5870" y="1027"/>
                      <a:pt x="5871" y="1027"/>
                    </a:cubicBezTo>
                    <a:close/>
                    <a:moveTo>
                      <a:pt x="5562" y="1221"/>
                    </a:moveTo>
                    <a:lnTo>
                      <a:pt x="5562" y="1224"/>
                    </a:lnTo>
                    <a:cubicBezTo>
                      <a:pt x="5566" y="1224"/>
                      <a:pt x="5569" y="1224"/>
                      <a:pt x="5572" y="1228"/>
                    </a:cubicBezTo>
                    <a:lnTo>
                      <a:pt x="5575" y="1228"/>
                    </a:lnTo>
                    <a:cubicBezTo>
                      <a:pt x="5578" y="1228"/>
                      <a:pt x="5581" y="1228"/>
                      <a:pt x="5585" y="1231"/>
                    </a:cubicBezTo>
                    <a:lnTo>
                      <a:pt x="5585" y="1234"/>
                    </a:lnTo>
                    <a:lnTo>
                      <a:pt x="5588" y="1234"/>
                    </a:lnTo>
                    <a:cubicBezTo>
                      <a:pt x="5591" y="1237"/>
                      <a:pt x="5594" y="1237"/>
                      <a:pt x="5594" y="1240"/>
                    </a:cubicBezTo>
                    <a:cubicBezTo>
                      <a:pt x="5597" y="1243"/>
                      <a:pt x="5597" y="1247"/>
                      <a:pt x="5594" y="1247"/>
                    </a:cubicBezTo>
                    <a:cubicBezTo>
                      <a:pt x="5594" y="1250"/>
                      <a:pt x="5594" y="1253"/>
                      <a:pt x="5591" y="1253"/>
                    </a:cubicBezTo>
                    <a:cubicBezTo>
                      <a:pt x="5581" y="1259"/>
                      <a:pt x="5575" y="1266"/>
                      <a:pt x="5569" y="1269"/>
                    </a:cubicBezTo>
                    <a:lnTo>
                      <a:pt x="5566" y="1272"/>
                    </a:lnTo>
                    <a:cubicBezTo>
                      <a:pt x="5517" y="1308"/>
                      <a:pt x="5475" y="1346"/>
                      <a:pt x="5434" y="1388"/>
                    </a:cubicBezTo>
                    <a:cubicBezTo>
                      <a:pt x="5431" y="1388"/>
                      <a:pt x="5427" y="1391"/>
                      <a:pt x="5424" y="1391"/>
                    </a:cubicBezTo>
                    <a:cubicBezTo>
                      <a:pt x="5424" y="1391"/>
                      <a:pt x="5421" y="1388"/>
                      <a:pt x="5417" y="1388"/>
                    </a:cubicBezTo>
                    <a:lnTo>
                      <a:pt x="5417" y="1385"/>
                    </a:lnTo>
                    <a:cubicBezTo>
                      <a:pt x="5414" y="1385"/>
                      <a:pt x="5414" y="1388"/>
                      <a:pt x="5411" y="1388"/>
                    </a:cubicBezTo>
                    <a:cubicBezTo>
                      <a:pt x="5411" y="1391"/>
                      <a:pt x="5407" y="1391"/>
                      <a:pt x="5404" y="1391"/>
                    </a:cubicBezTo>
                    <a:cubicBezTo>
                      <a:pt x="5401" y="1391"/>
                      <a:pt x="5401" y="1391"/>
                      <a:pt x="5398" y="1388"/>
                    </a:cubicBezTo>
                    <a:cubicBezTo>
                      <a:pt x="5395" y="1394"/>
                      <a:pt x="5388" y="1397"/>
                      <a:pt x="5385" y="1401"/>
                    </a:cubicBezTo>
                    <a:cubicBezTo>
                      <a:pt x="5385" y="1404"/>
                      <a:pt x="5382" y="1404"/>
                      <a:pt x="5379" y="1404"/>
                    </a:cubicBezTo>
                    <a:cubicBezTo>
                      <a:pt x="5366" y="1421"/>
                      <a:pt x="5349" y="1436"/>
                      <a:pt x="5337" y="1452"/>
                    </a:cubicBezTo>
                    <a:lnTo>
                      <a:pt x="5334" y="1455"/>
                    </a:lnTo>
                    <a:cubicBezTo>
                      <a:pt x="5327" y="1465"/>
                      <a:pt x="5318" y="1475"/>
                      <a:pt x="5311" y="1482"/>
                    </a:cubicBezTo>
                    <a:cubicBezTo>
                      <a:pt x="5308" y="1485"/>
                      <a:pt x="5308" y="1485"/>
                      <a:pt x="5305" y="1485"/>
                    </a:cubicBezTo>
                    <a:cubicBezTo>
                      <a:pt x="5302" y="1485"/>
                      <a:pt x="5299" y="1485"/>
                      <a:pt x="5295" y="1482"/>
                    </a:cubicBezTo>
                    <a:cubicBezTo>
                      <a:pt x="5295" y="1482"/>
                      <a:pt x="5292" y="1479"/>
                      <a:pt x="5292" y="1475"/>
                    </a:cubicBezTo>
                    <a:cubicBezTo>
                      <a:pt x="5292" y="1472"/>
                      <a:pt x="5295" y="1469"/>
                      <a:pt x="5295" y="1469"/>
                    </a:cubicBezTo>
                    <a:cubicBezTo>
                      <a:pt x="5305" y="1455"/>
                      <a:pt x="5315" y="1446"/>
                      <a:pt x="5324" y="1433"/>
                    </a:cubicBezTo>
                    <a:cubicBezTo>
                      <a:pt x="5356" y="1394"/>
                      <a:pt x="5392" y="1356"/>
                      <a:pt x="5431" y="1320"/>
                    </a:cubicBezTo>
                    <a:cubicBezTo>
                      <a:pt x="5443" y="1308"/>
                      <a:pt x="5456" y="1298"/>
                      <a:pt x="5469" y="1285"/>
                    </a:cubicBezTo>
                    <a:lnTo>
                      <a:pt x="5472" y="1282"/>
                    </a:lnTo>
                    <a:cubicBezTo>
                      <a:pt x="5478" y="1275"/>
                      <a:pt x="5485" y="1272"/>
                      <a:pt x="5492" y="1266"/>
                    </a:cubicBezTo>
                    <a:cubicBezTo>
                      <a:pt x="5511" y="1253"/>
                      <a:pt x="5527" y="1240"/>
                      <a:pt x="5546" y="1228"/>
                    </a:cubicBezTo>
                    <a:lnTo>
                      <a:pt x="5550" y="1228"/>
                    </a:lnTo>
                    <a:cubicBezTo>
                      <a:pt x="5550" y="1224"/>
                      <a:pt x="5553" y="1224"/>
                      <a:pt x="5553" y="1224"/>
                    </a:cubicBezTo>
                    <a:cubicBezTo>
                      <a:pt x="5556" y="1221"/>
                      <a:pt x="5556" y="1221"/>
                      <a:pt x="5559" y="1221"/>
                    </a:cubicBezTo>
                    <a:close/>
                    <a:moveTo>
                      <a:pt x="261" y="3097"/>
                    </a:moveTo>
                    <a:cubicBezTo>
                      <a:pt x="262" y="3099"/>
                      <a:pt x="263" y="3101"/>
                      <a:pt x="264" y="3104"/>
                    </a:cubicBezTo>
                    <a:lnTo>
                      <a:pt x="261" y="3104"/>
                    </a:lnTo>
                    <a:lnTo>
                      <a:pt x="261" y="3101"/>
                    </a:lnTo>
                    <a:lnTo>
                      <a:pt x="261" y="3097"/>
                    </a:lnTo>
                    <a:close/>
                    <a:moveTo>
                      <a:pt x="4719" y="1"/>
                    </a:moveTo>
                    <a:lnTo>
                      <a:pt x="4719" y="1"/>
                    </a:lnTo>
                    <a:cubicBezTo>
                      <a:pt x="4706" y="4"/>
                      <a:pt x="4690" y="7"/>
                      <a:pt x="4677" y="11"/>
                    </a:cubicBezTo>
                    <a:cubicBezTo>
                      <a:pt x="4645" y="17"/>
                      <a:pt x="4613" y="26"/>
                      <a:pt x="4581" y="33"/>
                    </a:cubicBezTo>
                    <a:lnTo>
                      <a:pt x="4577" y="33"/>
                    </a:lnTo>
                    <a:lnTo>
                      <a:pt x="4577" y="36"/>
                    </a:lnTo>
                    <a:cubicBezTo>
                      <a:pt x="4555" y="43"/>
                      <a:pt x="4532" y="50"/>
                      <a:pt x="4510" y="59"/>
                    </a:cubicBezTo>
                    <a:cubicBezTo>
                      <a:pt x="4066" y="271"/>
                      <a:pt x="3618" y="481"/>
                      <a:pt x="3171" y="693"/>
                    </a:cubicBezTo>
                    <a:lnTo>
                      <a:pt x="2569" y="980"/>
                    </a:lnTo>
                    <a:lnTo>
                      <a:pt x="1680" y="1401"/>
                    </a:lnTo>
                    <a:lnTo>
                      <a:pt x="885" y="1778"/>
                    </a:lnTo>
                    <a:lnTo>
                      <a:pt x="297" y="2058"/>
                    </a:lnTo>
                    <a:lnTo>
                      <a:pt x="232" y="2087"/>
                    </a:lnTo>
                    <a:lnTo>
                      <a:pt x="26" y="2186"/>
                    </a:lnTo>
                    <a:cubicBezTo>
                      <a:pt x="10" y="2193"/>
                      <a:pt x="0" y="2212"/>
                      <a:pt x="7" y="2228"/>
                    </a:cubicBezTo>
                    <a:cubicBezTo>
                      <a:pt x="10" y="2232"/>
                      <a:pt x="10" y="2235"/>
                      <a:pt x="13" y="2238"/>
                    </a:cubicBezTo>
                    <a:cubicBezTo>
                      <a:pt x="7" y="2447"/>
                      <a:pt x="43" y="2669"/>
                      <a:pt x="120" y="2904"/>
                    </a:cubicBezTo>
                    <a:cubicBezTo>
                      <a:pt x="187" y="3116"/>
                      <a:pt x="290" y="3333"/>
                      <a:pt x="422" y="3548"/>
                    </a:cubicBezTo>
                    <a:cubicBezTo>
                      <a:pt x="496" y="3670"/>
                      <a:pt x="580" y="3796"/>
                      <a:pt x="670" y="3912"/>
                    </a:cubicBezTo>
                    <a:cubicBezTo>
                      <a:pt x="715" y="3970"/>
                      <a:pt x="760" y="4024"/>
                      <a:pt x="808" y="4079"/>
                    </a:cubicBezTo>
                    <a:cubicBezTo>
                      <a:pt x="863" y="4144"/>
                      <a:pt x="908" y="4191"/>
                      <a:pt x="953" y="4236"/>
                    </a:cubicBezTo>
                    <a:cubicBezTo>
                      <a:pt x="950" y="4243"/>
                      <a:pt x="950" y="4253"/>
                      <a:pt x="953" y="4263"/>
                    </a:cubicBezTo>
                    <a:cubicBezTo>
                      <a:pt x="956" y="4272"/>
                      <a:pt x="970" y="4282"/>
                      <a:pt x="982" y="4282"/>
                    </a:cubicBezTo>
                    <a:cubicBezTo>
                      <a:pt x="985" y="4282"/>
                      <a:pt x="992" y="4282"/>
                      <a:pt x="995" y="4279"/>
                    </a:cubicBezTo>
                    <a:lnTo>
                      <a:pt x="2131" y="3741"/>
                    </a:lnTo>
                    <a:lnTo>
                      <a:pt x="2885" y="3383"/>
                    </a:lnTo>
                    <a:lnTo>
                      <a:pt x="3631" y="3030"/>
                    </a:lnTo>
                    <a:lnTo>
                      <a:pt x="4388" y="2669"/>
                    </a:lnTo>
                    <a:lnTo>
                      <a:pt x="5147" y="2312"/>
                    </a:lnTo>
                    <a:lnTo>
                      <a:pt x="5199" y="2286"/>
                    </a:lnTo>
                    <a:lnTo>
                      <a:pt x="5247" y="2263"/>
                    </a:lnTo>
                    <a:lnTo>
                      <a:pt x="5343" y="2219"/>
                    </a:lnTo>
                    <a:lnTo>
                      <a:pt x="5485" y="2151"/>
                    </a:lnTo>
                    <a:lnTo>
                      <a:pt x="5489" y="2151"/>
                    </a:lnTo>
                    <a:cubicBezTo>
                      <a:pt x="5501" y="2144"/>
                      <a:pt x="5514" y="2135"/>
                      <a:pt x="5527" y="2128"/>
                    </a:cubicBezTo>
                    <a:cubicBezTo>
                      <a:pt x="5588" y="2080"/>
                      <a:pt x="5652" y="2032"/>
                      <a:pt x="5710" y="1984"/>
                    </a:cubicBezTo>
                    <a:cubicBezTo>
                      <a:pt x="5655" y="1984"/>
                      <a:pt x="5597" y="1977"/>
                      <a:pt x="5546" y="1961"/>
                    </a:cubicBezTo>
                    <a:cubicBezTo>
                      <a:pt x="5495" y="1948"/>
                      <a:pt x="5446" y="1926"/>
                      <a:pt x="5414" y="1887"/>
                    </a:cubicBezTo>
                    <a:cubicBezTo>
                      <a:pt x="5398" y="1871"/>
                      <a:pt x="5385" y="1849"/>
                      <a:pt x="5376" y="1826"/>
                    </a:cubicBezTo>
                    <a:cubicBezTo>
                      <a:pt x="5369" y="1803"/>
                      <a:pt x="5366" y="1778"/>
                      <a:pt x="5366" y="1752"/>
                    </a:cubicBezTo>
                    <a:cubicBezTo>
                      <a:pt x="5366" y="1720"/>
                      <a:pt x="5373" y="1691"/>
                      <a:pt x="5385" y="1659"/>
                    </a:cubicBezTo>
                    <a:cubicBezTo>
                      <a:pt x="5398" y="1617"/>
                      <a:pt x="5417" y="1578"/>
                      <a:pt x="5443" y="1540"/>
                    </a:cubicBezTo>
                    <a:cubicBezTo>
                      <a:pt x="5469" y="1501"/>
                      <a:pt x="5501" y="1462"/>
                      <a:pt x="5533" y="1427"/>
                    </a:cubicBezTo>
                    <a:cubicBezTo>
                      <a:pt x="5569" y="1391"/>
                      <a:pt x="5604" y="1359"/>
                      <a:pt x="5643" y="1330"/>
                    </a:cubicBezTo>
                    <a:cubicBezTo>
                      <a:pt x="5716" y="1266"/>
                      <a:pt x="5798" y="1204"/>
                      <a:pt x="5868" y="1137"/>
                    </a:cubicBezTo>
                    <a:cubicBezTo>
                      <a:pt x="5887" y="1118"/>
                      <a:pt x="5903" y="1099"/>
                      <a:pt x="5923" y="1079"/>
                    </a:cubicBezTo>
                    <a:cubicBezTo>
                      <a:pt x="5933" y="1063"/>
                      <a:pt x="5945" y="1050"/>
                      <a:pt x="5958" y="1034"/>
                    </a:cubicBezTo>
                    <a:cubicBezTo>
                      <a:pt x="5929" y="1028"/>
                      <a:pt x="5898" y="1027"/>
                      <a:pt x="5869" y="1027"/>
                    </a:cubicBezTo>
                    <a:lnTo>
                      <a:pt x="5869" y="1027"/>
                    </a:lnTo>
                    <a:cubicBezTo>
                      <a:pt x="5825" y="1027"/>
                      <a:pt x="5781" y="1028"/>
                      <a:pt x="5736" y="1031"/>
                    </a:cubicBezTo>
                    <a:cubicBezTo>
                      <a:pt x="5688" y="1034"/>
                      <a:pt x="5639" y="1041"/>
                      <a:pt x="5591" y="1041"/>
                    </a:cubicBezTo>
                    <a:cubicBezTo>
                      <a:pt x="5543" y="1044"/>
                      <a:pt x="5492" y="1047"/>
                      <a:pt x="5443" y="1047"/>
                    </a:cubicBezTo>
                    <a:cubicBezTo>
                      <a:pt x="5398" y="1047"/>
                      <a:pt x="5353" y="1047"/>
                      <a:pt x="5308" y="1041"/>
                    </a:cubicBezTo>
                    <a:cubicBezTo>
                      <a:pt x="5276" y="1034"/>
                      <a:pt x="5244" y="1027"/>
                      <a:pt x="5211" y="1018"/>
                    </a:cubicBezTo>
                    <a:cubicBezTo>
                      <a:pt x="5199" y="1011"/>
                      <a:pt x="5186" y="1005"/>
                      <a:pt x="5170" y="999"/>
                    </a:cubicBezTo>
                    <a:cubicBezTo>
                      <a:pt x="5160" y="992"/>
                      <a:pt x="5147" y="986"/>
                      <a:pt x="5137" y="976"/>
                    </a:cubicBezTo>
                    <a:cubicBezTo>
                      <a:pt x="5115" y="957"/>
                      <a:pt x="5098" y="938"/>
                      <a:pt x="5086" y="912"/>
                    </a:cubicBezTo>
                    <a:cubicBezTo>
                      <a:pt x="5073" y="880"/>
                      <a:pt x="5067" y="847"/>
                      <a:pt x="5067" y="812"/>
                    </a:cubicBezTo>
                    <a:cubicBezTo>
                      <a:pt x="5070" y="770"/>
                      <a:pt x="5083" y="729"/>
                      <a:pt x="5102" y="693"/>
                    </a:cubicBezTo>
                    <a:cubicBezTo>
                      <a:pt x="5125" y="651"/>
                      <a:pt x="5150" y="610"/>
                      <a:pt x="5180" y="574"/>
                    </a:cubicBezTo>
                    <a:cubicBezTo>
                      <a:pt x="5211" y="535"/>
                      <a:pt x="5244" y="497"/>
                      <a:pt x="5276" y="461"/>
                    </a:cubicBezTo>
                    <a:cubicBezTo>
                      <a:pt x="5295" y="439"/>
                      <a:pt x="5318" y="413"/>
                      <a:pt x="5340" y="390"/>
                    </a:cubicBezTo>
                    <a:lnTo>
                      <a:pt x="5340" y="390"/>
                    </a:lnTo>
                    <a:cubicBezTo>
                      <a:pt x="5234" y="406"/>
                      <a:pt x="5128" y="420"/>
                      <a:pt x="5021" y="420"/>
                    </a:cubicBezTo>
                    <a:cubicBezTo>
                      <a:pt x="4963" y="420"/>
                      <a:pt x="4905" y="416"/>
                      <a:pt x="4847" y="403"/>
                    </a:cubicBezTo>
                    <a:cubicBezTo>
                      <a:pt x="4822" y="400"/>
                      <a:pt x="4793" y="390"/>
                      <a:pt x="4767" y="384"/>
                    </a:cubicBezTo>
                    <a:cubicBezTo>
                      <a:pt x="4748" y="378"/>
                      <a:pt x="4728" y="368"/>
                      <a:pt x="4712" y="359"/>
                    </a:cubicBezTo>
                    <a:cubicBezTo>
                      <a:pt x="4697" y="348"/>
                      <a:pt x="4684" y="335"/>
                      <a:pt x="4670" y="323"/>
                    </a:cubicBezTo>
                    <a:cubicBezTo>
                      <a:pt x="4661" y="313"/>
                      <a:pt x="4654" y="301"/>
                      <a:pt x="4648" y="284"/>
                    </a:cubicBezTo>
                    <a:cubicBezTo>
                      <a:pt x="4635" y="258"/>
                      <a:pt x="4632" y="226"/>
                      <a:pt x="4635" y="194"/>
                    </a:cubicBezTo>
                    <a:cubicBezTo>
                      <a:pt x="4639" y="158"/>
                      <a:pt x="4648" y="123"/>
                      <a:pt x="4664" y="91"/>
                    </a:cubicBezTo>
                    <a:cubicBezTo>
                      <a:pt x="4677" y="62"/>
                      <a:pt x="4697" y="30"/>
                      <a:pt x="47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 rot="-1063181">
                <a:off x="4800870" y="2021797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 rot="-1063181">
                <a:off x="4800989" y="2022169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 rot="-1063181">
                <a:off x="4800989" y="2022169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 rot="-1063181">
                <a:off x="4800929" y="2021788"/>
                <a:ext cx="130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 rot="-1063181">
                <a:off x="4311472" y="2143962"/>
                <a:ext cx="723309" cy="402143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3084" extrusionOk="0">
                    <a:moveTo>
                      <a:pt x="4976" y="1"/>
                    </a:moveTo>
                    <a:lnTo>
                      <a:pt x="4976" y="1"/>
                    </a:lnTo>
                    <a:cubicBezTo>
                      <a:pt x="4951" y="17"/>
                      <a:pt x="4928" y="32"/>
                      <a:pt x="4902" y="52"/>
                    </a:cubicBezTo>
                    <a:lnTo>
                      <a:pt x="4905" y="49"/>
                    </a:lnTo>
                    <a:lnTo>
                      <a:pt x="4905" y="49"/>
                    </a:lnTo>
                    <a:cubicBezTo>
                      <a:pt x="4883" y="65"/>
                      <a:pt x="4860" y="81"/>
                      <a:pt x="4841" y="100"/>
                    </a:cubicBezTo>
                    <a:cubicBezTo>
                      <a:pt x="4838" y="103"/>
                      <a:pt x="4835" y="103"/>
                      <a:pt x="4835" y="103"/>
                    </a:cubicBezTo>
                    <a:cubicBezTo>
                      <a:pt x="4819" y="117"/>
                      <a:pt x="4806" y="129"/>
                      <a:pt x="4793" y="142"/>
                    </a:cubicBezTo>
                    <a:cubicBezTo>
                      <a:pt x="4791" y="144"/>
                      <a:pt x="4788" y="144"/>
                      <a:pt x="4785" y="144"/>
                    </a:cubicBezTo>
                    <a:cubicBezTo>
                      <a:pt x="4782" y="144"/>
                      <a:pt x="4779" y="144"/>
                      <a:pt x="4777" y="142"/>
                    </a:cubicBezTo>
                    <a:cubicBezTo>
                      <a:pt x="4774" y="136"/>
                      <a:pt x="4774" y="129"/>
                      <a:pt x="4777" y="126"/>
                    </a:cubicBezTo>
                    <a:cubicBezTo>
                      <a:pt x="4812" y="94"/>
                      <a:pt x="4847" y="62"/>
                      <a:pt x="4886" y="36"/>
                    </a:cubicBezTo>
                    <a:lnTo>
                      <a:pt x="4886" y="36"/>
                    </a:lnTo>
                    <a:cubicBezTo>
                      <a:pt x="4706" y="120"/>
                      <a:pt x="4526" y="203"/>
                      <a:pt x="4345" y="290"/>
                    </a:cubicBezTo>
                    <a:cubicBezTo>
                      <a:pt x="3492" y="693"/>
                      <a:pt x="2636" y="1098"/>
                      <a:pt x="1781" y="1504"/>
                    </a:cubicBezTo>
                    <a:cubicBezTo>
                      <a:pt x="1362" y="1703"/>
                      <a:pt x="940" y="1899"/>
                      <a:pt x="518" y="2099"/>
                    </a:cubicBezTo>
                    <a:cubicBezTo>
                      <a:pt x="348" y="2183"/>
                      <a:pt x="174" y="2263"/>
                      <a:pt x="0" y="2347"/>
                    </a:cubicBezTo>
                    <a:cubicBezTo>
                      <a:pt x="0" y="2347"/>
                      <a:pt x="0" y="2350"/>
                      <a:pt x="4" y="2350"/>
                    </a:cubicBezTo>
                    <a:cubicBezTo>
                      <a:pt x="71" y="2562"/>
                      <a:pt x="174" y="2779"/>
                      <a:pt x="303" y="2997"/>
                    </a:cubicBezTo>
                    <a:lnTo>
                      <a:pt x="361" y="3084"/>
                    </a:lnTo>
                    <a:cubicBezTo>
                      <a:pt x="515" y="3010"/>
                      <a:pt x="673" y="2936"/>
                      <a:pt x="827" y="2862"/>
                    </a:cubicBezTo>
                    <a:cubicBezTo>
                      <a:pt x="1240" y="2669"/>
                      <a:pt x="1648" y="2473"/>
                      <a:pt x="2060" y="2279"/>
                    </a:cubicBezTo>
                    <a:cubicBezTo>
                      <a:pt x="2916" y="1874"/>
                      <a:pt x="3770" y="1471"/>
                      <a:pt x="4626" y="1066"/>
                    </a:cubicBezTo>
                    <a:cubicBezTo>
                      <a:pt x="4880" y="947"/>
                      <a:pt x="5131" y="828"/>
                      <a:pt x="5385" y="705"/>
                    </a:cubicBezTo>
                    <a:cubicBezTo>
                      <a:pt x="5398" y="696"/>
                      <a:pt x="5414" y="683"/>
                      <a:pt x="5430" y="674"/>
                    </a:cubicBezTo>
                    <a:lnTo>
                      <a:pt x="5434" y="674"/>
                    </a:lnTo>
                    <a:cubicBezTo>
                      <a:pt x="5434" y="670"/>
                      <a:pt x="5437" y="670"/>
                      <a:pt x="5437" y="670"/>
                    </a:cubicBezTo>
                    <a:cubicBezTo>
                      <a:pt x="5440" y="670"/>
                      <a:pt x="5440" y="667"/>
                      <a:pt x="5443" y="667"/>
                    </a:cubicBezTo>
                    <a:lnTo>
                      <a:pt x="5446" y="670"/>
                    </a:lnTo>
                    <a:cubicBezTo>
                      <a:pt x="5450" y="670"/>
                      <a:pt x="5453" y="670"/>
                      <a:pt x="5456" y="674"/>
                    </a:cubicBezTo>
                    <a:cubicBezTo>
                      <a:pt x="5485" y="657"/>
                      <a:pt x="5514" y="644"/>
                      <a:pt x="5546" y="631"/>
                    </a:cubicBezTo>
                    <a:lnTo>
                      <a:pt x="5291" y="631"/>
                    </a:lnTo>
                    <a:cubicBezTo>
                      <a:pt x="5244" y="631"/>
                      <a:pt x="5195" y="631"/>
                      <a:pt x="5147" y="628"/>
                    </a:cubicBezTo>
                    <a:cubicBezTo>
                      <a:pt x="5102" y="625"/>
                      <a:pt x="5054" y="619"/>
                      <a:pt x="5009" y="609"/>
                    </a:cubicBezTo>
                    <a:cubicBezTo>
                      <a:pt x="4979" y="602"/>
                      <a:pt x="4948" y="592"/>
                      <a:pt x="4918" y="580"/>
                    </a:cubicBezTo>
                    <a:cubicBezTo>
                      <a:pt x="4893" y="567"/>
                      <a:pt x="4867" y="551"/>
                      <a:pt x="4847" y="531"/>
                    </a:cubicBezTo>
                    <a:cubicBezTo>
                      <a:pt x="4838" y="522"/>
                      <a:pt x="4825" y="512"/>
                      <a:pt x="4819" y="500"/>
                    </a:cubicBezTo>
                    <a:cubicBezTo>
                      <a:pt x="4812" y="490"/>
                      <a:pt x="4806" y="477"/>
                      <a:pt x="4799" y="464"/>
                    </a:cubicBezTo>
                    <a:cubicBezTo>
                      <a:pt x="4789" y="435"/>
                      <a:pt x="4783" y="403"/>
                      <a:pt x="4786" y="374"/>
                    </a:cubicBezTo>
                    <a:cubicBezTo>
                      <a:pt x="4786" y="351"/>
                      <a:pt x="4789" y="332"/>
                      <a:pt x="4793" y="313"/>
                    </a:cubicBezTo>
                    <a:cubicBezTo>
                      <a:pt x="4799" y="290"/>
                      <a:pt x="4806" y="271"/>
                      <a:pt x="4812" y="249"/>
                    </a:cubicBezTo>
                    <a:cubicBezTo>
                      <a:pt x="4832" y="197"/>
                      <a:pt x="4857" y="148"/>
                      <a:pt x="4890" y="107"/>
                    </a:cubicBezTo>
                    <a:cubicBezTo>
                      <a:pt x="4915" y="68"/>
                      <a:pt x="4944" y="32"/>
                      <a:pt x="4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 rot="-1063181">
                <a:off x="4800870" y="2021797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 rot="-1063181">
                <a:off x="4800989" y="2022169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 rot="-1063181">
                <a:off x="4800929" y="2021788"/>
                <a:ext cx="130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 rot="-1063181">
                <a:off x="4800239" y="2022820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 rot="-1063181">
                <a:off x="4983435" y="2242721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 rot="-1063181">
                <a:off x="4858998" y="2099184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 rot="-1063181">
                <a:off x="4922761" y="2160335"/>
                <a:ext cx="522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 rot="-1063181">
                <a:off x="4951561" y="2234024"/>
                <a:ext cx="130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 rot="-1063181">
                <a:off x="4945225" y="2228099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 rot="-1063181">
                <a:off x="4815846" y="2082181"/>
                <a:ext cx="130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 rot="-1063181">
                <a:off x="4891656" y="2165408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 rot="-1063181">
                <a:off x="4791688" y="2036927"/>
                <a:ext cx="130" cy="652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5"/>
                    </a:moveTo>
                    <a:lnTo>
                      <a:pt x="0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 rot="-1063181">
                <a:off x="4807729" y="1941088"/>
                <a:ext cx="317385" cy="300694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306" extrusionOk="0">
                    <a:moveTo>
                      <a:pt x="1854" y="0"/>
                    </a:moveTo>
                    <a:cubicBezTo>
                      <a:pt x="1777" y="7"/>
                      <a:pt x="1703" y="13"/>
                      <a:pt x="1628" y="23"/>
                    </a:cubicBezTo>
                    <a:lnTo>
                      <a:pt x="1618" y="23"/>
                    </a:lnTo>
                    <a:cubicBezTo>
                      <a:pt x="1574" y="30"/>
                      <a:pt x="1526" y="33"/>
                      <a:pt x="1477" y="39"/>
                    </a:cubicBezTo>
                    <a:lnTo>
                      <a:pt x="1422" y="43"/>
                    </a:lnTo>
                    <a:lnTo>
                      <a:pt x="1397" y="46"/>
                    </a:lnTo>
                    <a:cubicBezTo>
                      <a:pt x="1374" y="49"/>
                      <a:pt x="1348" y="49"/>
                      <a:pt x="1326" y="52"/>
                    </a:cubicBezTo>
                    <a:cubicBezTo>
                      <a:pt x="1255" y="58"/>
                      <a:pt x="1187" y="68"/>
                      <a:pt x="1123" y="78"/>
                    </a:cubicBezTo>
                    <a:cubicBezTo>
                      <a:pt x="994" y="94"/>
                      <a:pt x="862" y="116"/>
                      <a:pt x="721" y="142"/>
                    </a:cubicBezTo>
                    <a:cubicBezTo>
                      <a:pt x="630" y="159"/>
                      <a:pt x="528" y="178"/>
                      <a:pt x="418" y="203"/>
                    </a:cubicBezTo>
                    <a:cubicBezTo>
                      <a:pt x="370" y="213"/>
                      <a:pt x="318" y="223"/>
                      <a:pt x="270" y="236"/>
                    </a:cubicBezTo>
                    <a:cubicBezTo>
                      <a:pt x="238" y="242"/>
                      <a:pt x="206" y="248"/>
                      <a:pt x="174" y="258"/>
                    </a:cubicBezTo>
                    <a:lnTo>
                      <a:pt x="170" y="261"/>
                    </a:lnTo>
                    <a:cubicBezTo>
                      <a:pt x="167" y="261"/>
                      <a:pt x="167" y="261"/>
                      <a:pt x="164" y="264"/>
                    </a:cubicBezTo>
                    <a:cubicBezTo>
                      <a:pt x="128" y="290"/>
                      <a:pt x="93" y="316"/>
                      <a:pt x="67" y="352"/>
                    </a:cubicBezTo>
                    <a:cubicBezTo>
                      <a:pt x="48" y="371"/>
                      <a:pt x="35" y="390"/>
                      <a:pt x="22" y="416"/>
                    </a:cubicBezTo>
                    <a:cubicBezTo>
                      <a:pt x="16" y="432"/>
                      <a:pt x="9" y="451"/>
                      <a:pt x="3" y="471"/>
                    </a:cubicBezTo>
                    <a:cubicBezTo>
                      <a:pt x="3" y="480"/>
                      <a:pt x="0" y="490"/>
                      <a:pt x="0" y="499"/>
                    </a:cubicBezTo>
                    <a:lnTo>
                      <a:pt x="0" y="526"/>
                    </a:lnTo>
                    <a:cubicBezTo>
                      <a:pt x="3" y="535"/>
                      <a:pt x="3" y="548"/>
                      <a:pt x="6" y="557"/>
                    </a:cubicBezTo>
                    <a:cubicBezTo>
                      <a:pt x="6" y="567"/>
                      <a:pt x="9" y="577"/>
                      <a:pt x="12" y="590"/>
                    </a:cubicBezTo>
                    <a:cubicBezTo>
                      <a:pt x="19" y="603"/>
                      <a:pt x="26" y="615"/>
                      <a:pt x="32" y="628"/>
                    </a:cubicBezTo>
                    <a:cubicBezTo>
                      <a:pt x="39" y="641"/>
                      <a:pt x="45" y="651"/>
                      <a:pt x="51" y="661"/>
                    </a:cubicBezTo>
                    <a:cubicBezTo>
                      <a:pt x="61" y="676"/>
                      <a:pt x="73" y="692"/>
                      <a:pt x="90" y="706"/>
                    </a:cubicBezTo>
                    <a:cubicBezTo>
                      <a:pt x="106" y="719"/>
                      <a:pt x="119" y="728"/>
                      <a:pt x="138" y="734"/>
                    </a:cubicBezTo>
                    <a:lnTo>
                      <a:pt x="138" y="738"/>
                    </a:lnTo>
                    <a:cubicBezTo>
                      <a:pt x="145" y="741"/>
                      <a:pt x="151" y="741"/>
                      <a:pt x="158" y="744"/>
                    </a:cubicBezTo>
                    <a:cubicBezTo>
                      <a:pt x="183" y="757"/>
                      <a:pt x="209" y="767"/>
                      <a:pt x="238" y="773"/>
                    </a:cubicBezTo>
                    <a:cubicBezTo>
                      <a:pt x="267" y="780"/>
                      <a:pt x="299" y="786"/>
                      <a:pt x="331" y="786"/>
                    </a:cubicBezTo>
                    <a:cubicBezTo>
                      <a:pt x="357" y="789"/>
                      <a:pt x="386" y="792"/>
                      <a:pt x="415" y="792"/>
                    </a:cubicBezTo>
                    <a:cubicBezTo>
                      <a:pt x="439" y="792"/>
                      <a:pt x="462" y="794"/>
                      <a:pt x="486" y="794"/>
                    </a:cubicBezTo>
                    <a:cubicBezTo>
                      <a:pt x="498" y="794"/>
                      <a:pt x="510" y="793"/>
                      <a:pt x="521" y="792"/>
                    </a:cubicBezTo>
                    <a:cubicBezTo>
                      <a:pt x="550" y="792"/>
                      <a:pt x="583" y="792"/>
                      <a:pt x="611" y="786"/>
                    </a:cubicBezTo>
                    <a:lnTo>
                      <a:pt x="611" y="786"/>
                    </a:lnTo>
                    <a:cubicBezTo>
                      <a:pt x="550" y="828"/>
                      <a:pt x="492" y="873"/>
                      <a:pt x="444" y="927"/>
                    </a:cubicBezTo>
                    <a:cubicBezTo>
                      <a:pt x="444" y="931"/>
                      <a:pt x="440" y="931"/>
                      <a:pt x="440" y="931"/>
                    </a:cubicBezTo>
                    <a:cubicBezTo>
                      <a:pt x="431" y="940"/>
                      <a:pt x="421" y="950"/>
                      <a:pt x="415" y="960"/>
                    </a:cubicBezTo>
                    <a:lnTo>
                      <a:pt x="412" y="960"/>
                    </a:lnTo>
                    <a:cubicBezTo>
                      <a:pt x="402" y="976"/>
                      <a:pt x="389" y="989"/>
                      <a:pt x="379" y="1004"/>
                    </a:cubicBezTo>
                    <a:cubicBezTo>
                      <a:pt x="370" y="1021"/>
                      <a:pt x="360" y="1037"/>
                      <a:pt x="354" y="1053"/>
                    </a:cubicBezTo>
                    <a:cubicBezTo>
                      <a:pt x="348" y="1066"/>
                      <a:pt x="341" y="1079"/>
                      <a:pt x="335" y="1092"/>
                    </a:cubicBezTo>
                    <a:cubicBezTo>
                      <a:pt x="331" y="1108"/>
                      <a:pt x="328" y="1124"/>
                      <a:pt x="325" y="1137"/>
                    </a:cubicBezTo>
                    <a:cubicBezTo>
                      <a:pt x="318" y="1169"/>
                      <a:pt x="315" y="1205"/>
                      <a:pt x="318" y="1236"/>
                    </a:cubicBezTo>
                    <a:lnTo>
                      <a:pt x="318" y="1249"/>
                    </a:lnTo>
                    <a:lnTo>
                      <a:pt x="318" y="1252"/>
                    </a:lnTo>
                    <a:cubicBezTo>
                      <a:pt x="318" y="1269"/>
                      <a:pt x="321" y="1285"/>
                      <a:pt x="325" y="1298"/>
                    </a:cubicBezTo>
                    <a:cubicBezTo>
                      <a:pt x="328" y="1313"/>
                      <a:pt x="331" y="1327"/>
                      <a:pt x="338" y="1340"/>
                    </a:cubicBezTo>
                    <a:lnTo>
                      <a:pt x="335" y="1340"/>
                    </a:lnTo>
                    <a:cubicBezTo>
                      <a:pt x="341" y="1356"/>
                      <a:pt x="348" y="1368"/>
                      <a:pt x="354" y="1381"/>
                    </a:cubicBezTo>
                    <a:cubicBezTo>
                      <a:pt x="360" y="1395"/>
                      <a:pt x="367" y="1404"/>
                      <a:pt x="376" y="1417"/>
                    </a:cubicBezTo>
                    <a:cubicBezTo>
                      <a:pt x="382" y="1429"/>
                      <a:pt x="392" y="1439"/>
                      <a:pt x="402" y="1449"/>
                    </a:cubicBezTo>
                    <a:cubicBezTo>
                      <a:pt x="412" y="1459"/>
                      <a:pt x="421" y="1468"/>
                      <a:pt x="431" y="1475"/>
                    </a:cubicBezTo>
                    <a:lnTo>
                      <a:pt x="428" y="1475"/>
                    </a:lnTo>
                    <a:cubicBezTo>
                      <a:pt x="440" y="1484"/>
                      <a:pt x="450" y="1494"/>
                      <a:pt x="464" y="1500"/>
                    </a:cubicBezTo>
                    <a:cubicBezTo>
                      <a:pt x="473" y="1507"/>
                      <a:pt x="486" y="1514"/>
                      <a:pt x="495" y="1520"/>
                    </a:cubicBezTo>
                    <a:lnTo>
                      <a:pt x="498" y="1520"/>
                    </a:lnTo>
                    <a:cubicBezTo>
                      <a:pt x="511" y="1526"/>
                      <a:pt x="528" y="1533"/>
                      <a:pt x="541" y="1536"/>
                    </a:cubicBezTo>
                    <a:cubicBezTo>
                      <a:pt x="556" y="1542"/>
                      <a:pt x="576" y="1545"/>
                      <a:pt x="592" y="1549"/>
                    </a:cubicBezTo>
                    <a:cubicBezTo>
                      <a:pt x="614" y="1555"/>
                      <a:pt x="637" y="1555"/>
                      <a:pt x="660" y="1558"/>
                    </a:cubicBezTo>
                    <a:cubicBezTo>
                      <a:pt x="685" y="1558"/>
                      <a:pt x="715" y="1558"/>
                      <a:pt x="740" y="1555"/>
                    </a:cubicBezTo>
                    <a:cubicBezTo>
                      <a:pt x="814" y="1549"/>
                      <a:pt x="888" y="1536"/>
                      <a:pt x="962" y="1517"/>
                    </a:cubicBezTo>
                    <a:lnTo>
                      <a:pt x="962" y="1517"/>
                    </a:lnTo>
                    <a:cubicBezTo>
                      <a:pt x="914" y="1565"/>
                      <a:pt x="872" y="1619"/>
                      <a:pt x="837" y="1677"/>
                    </a:cubicBezTo>
                    <a:cubicBezTo>
                      <a:pt x="773" y="1777"/>
                      <a:pt x="727" y="1897"/>
                      <a:pt x="724" y="2016"/>
                    </a:cubicBezTo>
                    <a:cubicBezTo>
                      <a:pt x="724" y="2025"/>
                      <a:pt x="727" y="2032"/>
                      <a:pt x="730" y="2038"/>
                    </a:cubicBezTo>
                    <a:cubicBezTo>
                      <a:pt x="734" y="2060"/>
                      <a:pt x="737" y="2083"/>
                      <a:pt x="743" y="2102"/>
                    </a:cubicBezTo>
                    <a:cubicBezTo>
                      <a:pt x="749" y="2112"/>
                      <a:pt x="753" y="2121"/>
                      <a:pt x="756" y="2132"/>
                    </a:cubicBezTo>
                    <a:cubicBezTo>
                      <a:pt x="763" y="2144"/>
                      <a:pt x="769" y="2151"/>
                      <a:pt x="776" y="2160"/>
                    </a:cubicBezTo>
                    <a:cubicBezTo>
                      <a:pt x="788" y="2183"/>
                      <a:pt x="807" y="2199"/>
                      <a:pt x="827" y="2218"/>
                    </a:cubicBezTo>
                    <a:cubicBezTo>
                      <a:pt x="853" y="2240"/>
                      <a:pt x="885" y="2260"/>
                      <a:pt x="914" y="2273"/>
                    </a:cubicBezTo>
                    <a:cubicBezTo>
                      <a:pt x="927" y="2279"/>
                      <a:pt x="939" y="2286"/>
                      <a:pt x="949" y="2289"/>
                    </a:cubicBezTo>
                    <a:cubicBezTo>
                      <a:pt x="962" y="2292"/>
                      <a:pt x="975" y="2295"/>
                      <a:pt x="988" y="2298"/>
                    </a:cubicBezTo>
                    <a:cubicBezTo>
                      <a:pt x="1004" y="2302"/>
                      <a:pt x="1024" y="2302"/>
                      <a:pt x="1039" y="2305"/>
                    </a:cubicBezTo>
                    <a:cubicBezTo>
                      <a:pt x="1055" y="2305"/>
                      <a:pt x="1075" y="2305"/>
                      <a:pt x="1091" y="2302"/>
                    </a:cubicBezTo>
                    <a:cubicBezTo>
                      <a:pt x="1126" y="2302"/>
                      <a:pt x="1159" y="2295"/>
                      <a:pt x="1194" y="2286"/>
                    </a:cubicBezTo>
                    <a:cubicBezTo>
                      <a:pt x="1200" y="2286"/>
                      <a:pt x="1207" y="2283"/>
                      <a:pt x="1217" y="2283"/>
                    </a:cubicBezTo>
                    <a:cubicBezTo>
                      <a:pt x="1599" y="1983"/>
                      <a:pt x="1915" y="1690"/>
                      <a:pt x="2182" y="1385"/>
                    </a:cubicBezTo>
                    <a:cubicBezTo>
                      <a:pt x="2260" y="1294"/>
                      <a:pt x="2340" y="1198"/>
                      <a:pt x="2414" y="1098"/>
                    </a:cubicBezTo>
                    <a:cubicBezTo>
                      <a:pt x="2420" y="1092"/>
                      <a:pt x="2426" y="1082"/>
                      <a:pt x="2433" y="1072"/>
                    </a:cubicBezTo>
                    <a:lnTo>
                      <a:pt x="2433" y="1072"/>
                    </a:lnTo>
                    <a:cubicBezTo>
                      <a:pt x="2419" y="1074"/>
                      <a:pt x="2403" y="1075"/>
                      <a:pt x="2388" y="1075"/>
                    </a:cubicBezTo>
                    <a:cubicBezTo>
                      <a:pt x="2373" y="1075"/>
                      <a:pt x="2357" y="1074"/>
                      <a:pt x="2343" y="1072"/>
                    </a:cubicBezTo>
                    <a:cubicBezTo>
                      <a:pt x="2260" y="1062"/>
                      <a:pt x="2178" y="1040"/>
                      <a:pt x="2101" y="1004"/>
                    </a:cubicBezTo>
                    <a:cubicBezTo>
                      <a:pt x="2028" y="966"/>
                      <a:pt x="1957" y="918"/>
                      <a:pt x="1899" y="860"/>
                    </a:cubicBezTo>
                    <a:cubicBezTo>
                      <a:pt x="1869" y="831"/>
                      <a:pt x="1844" y="802"/>
                      <a:pt x="1822" y="770"/>
                    </a:cubicBezTo>
                    <a:cubicBezTo>
                      <a:pt x="1805" y="747"/>
                      <a:pt x="1792" y="725"/>
                      <a:pt x="1783" y="702"/>
                    </a:cubicBezTo>
                    <a:cubicBezTo>
                      <a:pt x="1770" y="670"/>
                      <a:pt x="1757" y="638"/>
                      <a:pt x="1750" y="603"/>
                    </a:cubicBezTo>
                    <a:cubicBezTo>
                      <a:pt x="1741" y="567"/>
                      <a:pt x="1734" y="529"/>
                      <a:pt x="1731" y="490"/>
                    </a:cubicBezTo>
                    <a:cubicBezTo>
                      <a:pt x="1725" y="410"/>
                      <a:pt x="1728" y="325"/>
                      <a:pt x="1744" y="248"/>
                    </a:cubicBezTo>
                    <a:cubicBezTo>
                      <a:pt x="1761" y="174"/>
                      <a:pt x="1786" y="101"/>
                      <a:pt x="1828" y="36"/>
                    </a:cubicBezTo>
                    <a:cubicBezTo>
                      <a:pt x="1835" y="23"/>
                      <a:pt x="1844" y="10"/>
                      <a:pt x="1854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 rot="-1063181">
                <a:off x="4788658" y="2046789"/>
                <a:ext cx="130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7"/>
              <p:cNvSpPr/>
              <p:nvPr/>
            </p:nvSpPr>
            <p:spPr>
              <a:xfrm rot="-1063181">
                <a:off x="4794312" y="2068739"/>
                <a:ext cx="522" cy="52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1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 rot="-1063181">
                <a:off x="4815786" y="2082191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 rot="-1063181">
                <a:off x="4788541" y="2054757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 rot="-1063181">
                <a:off x="4987774" y="1903361"/>
                <a:ext cx="159605" cy="155041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189" extrusionOk="0">
                    <a:moveTo>
                      <a:pt x="525" y="1"/>
                    </a:moveTo>
                    <a:cubicBezTo>
                      <a:pt x="471" y="1"/>
                      <a:pt x="406" y="4"/>
                      <a:pt x="322" y="7"/>
                    </a:cubicBezTo>
                    <a:cubicBezTo>
                      <a:pt x="271" y="10"/>
                      <a:pt x="220" y="17"/>
                      <a:pt x="171" y="20"/>
                    </a:cubicBezTo>
                    <a:cubicBezTo>
                      <a:pt x="165" y="26"/>
                      <a:pt x="162" y="30"/>
                      <a:pt x="159" y="36"/>
                    </a:cubicBezTo>
                    <a:cubicBezTo>
                      <a:pt x="139" y="62"/>
                      <a:pt x="120" y="87"/>
                      <a:pt x="104" y="117"/>
                    </a:cubicBezTo>
                    <a:cubicBezTo>
                      <a:pt x="87" y="142"/>
                      <a:pt x="74" y="172"/>
                      <a:pt x="62" y="200"/>
                    </a:cubicBezTo>
                    <a:cubicBezTo>
                      <a:pt x="49" y="233"/>
                      <a:pt x="36" y="268"/>
                      <a:pt x="26" y="300"/>
                    </a:cubicBezTo>
                    <a:cubicBezTo>
                      <a:pt x="20" y="335"/>
                      <a:pt x="13" y="368"/>
                      <a:pt x="7" y="400"/>
                    </a:cubicBezTo>
                    <a:cubicBezTo>
                      <a:pt x="4" y="432"/>
                      <a:pt x="1" y="468"/>
                      <a:pt x="1" y="500"/>
                    </a:cubicBezTo>
                    <a:cubicBezTo>
                      <a:pt x="1" y="535"/>
                      <a:pt x="4" y="567"/>
                      <a:pt x="7" y="600"/>
                    </a:cubicBezTo>
                    <a:cubicBezTo>
                      <a:pt x="10" y="628"/>
                      <a:pt x="16" y="661"/>
                      <a:pt x="26" y="693"/>
                    </a:cubicBezTo>
                    <a:cubicBezTo>
                      <a:pt x="33" y="722"/>
                      <a:pt x="43" y="751"/>
                      <a:pt x="55" y="776"/>
                    </a:cubicBezTo>
                    <a:lnTo>
                      <a:pt x="52" y="773"/>
                    </a:lnTo>
                    <a:lnTo>
                      <a:pt x="52" y="773"/>
                    </a:lnTo>
                    <a:cubicBezTo>
                      <a:pt x="65" y="799"/>
                      <a:pt x="74" y="821"/>
                      <a:pt x="91" y="844"/>
                    </a:cubicBezTo>
                    <a:cubicBezTo>
                      <a:pt x="104" y="870"/>
                      <a:pt x="117" y="892"/>
                      <a:pt x="136" y="912"/>
                    </a:cubicBezTo>
                    <a:lnTo>
                      <a:pt x="132" y="912"/>
                    </a:lnTo>
                    <a:cubicBezTo>
                      <a:pt x="148" y="931"/>
                      <a:pt x="165" y="950"/>
                      <a:pt x="184" y="970"/>
                    </a:cubicBezTo>
                    <a:cubicBezTo>
                      <a:pt x="200" y="986"/>
                      <a:pt x="220" y="1002"/>
                      <a:pt x="242" y="1017"/>
                    </a:cubicBezTo>
                    <a:lnTo>
                      <a:pt x="242" y="1021"/>
                    </a:lnTo>
                    <a:cubicBezTo>
                      <a:pt x="300" y="1063"/>
                      <a:pt x="361" y="1099"/>
                      <a:pt x="426" y="1124"/>
                    </a:cubicBezTo>
                    <a:cubicBezTo>
                      <a:pt x="493" y="1153"/>
                      <a:pt x="564" y="1176"/>
                      <a:pt x="638" y="1185"/>
                    </a:cubicBezTo>
                    <a:cubicBezTo>
                      <a:pt x="661" y="1188"/>
                      <a:pt x="686" y="1188"/>
                      <a:pt x="709" y="1188"/>
                    </a:cubicBezTo>
                    <a:lnTo>
                      <a:pt x="754" y="1188"/>
                    </a:lnTo>
                    <a:cubicBezTo>
                      <a:pt x="773" y="1163"/>
                      <a:pt x="793" y="1137"/>
                      <a:pt x="812" y="1111"/>
                    </a:cubicBezTo>
                    <a:cubicBezTo>
                      <a:pt x="834" y="1082"/>
                      <a:pt x="857" y="1050"/>
                      <a:pt x="879" y="1017"/>
                    </a:cubicBezTo>
                    <a:lnTo>
                      <a:pt x="905" y="979"/>
                    </a:lnTo>
                    <a:lnTo>
                      <a:pt x="934" y="944"/>
                    </a:lnTo>
                    <a:lnTo>
                      <a:pt x="943" y="928"/>
                    </a:lnTo>
                    <a:lnTo>
                      <a:pt x="973" y="889"/>
                    </a:lnTo>
                    <a:cubicBezTo>
                      <a:pt x="1037" y="802"/>
                      <a:pt x="1082" y="732"/>
                      <a:pt x="1121" y="661"/>
                    </a:cubicBezTo>
                    <a:cubicBezTo>
                      <a:pt x="1172" y="567"/>
                      <a:pt x="1204" y="490"/>
                      <a:pt x="1218" y="413"/>
                    </a:cubicBezTo>
                    <a:cubicBezTo>
                      <a:pt x="1224" y="371"/>
                      <a:pt x="1224" y="329"/>
                      <a:pt x="1218" y="294"/>
                    </a:cubicBezTo>
                    <a:lnTo>
                      <a:pt x="1214" y="281"/>
                    </a:lnTo>
                    <a:cubicBezTo>
                      <a:pt x="1208" y="268"/>
                      <a:pt x="1204" y="255"/>
                      <a:pt x="1198" y="242"/>
                    </a:cubicBezTo>
                    <a:lnTo>
                      <a:pt x="1194" y="236"/>
                    </a:lnTo>
                    <a:cubicBezTo>
                      <a:pt x="1185" y="220"/>
                      <a:pt x="1175" y="203"/>
                      <a:pt x="1166" y="191"/>
                    </a:cubicBezTo>
                    <a:cubicBezTo>
                      <a:pt x="1156" y="178"/>
                      <a:pt x="1143" y="165"/>
                      <a:pt x="1130" y="148"/>
                    </a:cubicBezTo>
                    <a:lnTo>
                      <a:pt x="1117" y="139"/>
                    </a:lnTo>
                    <a:cubicBezTo>
                      <a:pt x="1102" y="126"/>
                      <a:pt x="1085" y="117"/>
                      <a:pt x="1069" y="107"/>
                    </a:cubicBezTo>
                    <a:cubicBezTo>
                      <a:pt x="1044" y="94"/>
                      <a:pt x="1018" y="81"/>
                      <a:pt x="992" y="68"/>
                    </a:cubicBezTo>
                    <a:cubicBezTo>
                      <a:pt x="947" y="49"/>
                      <a:pt x="895" y="36"/>
                      <a:pt x="838" y="26"/>
                    </a:cubicBezTo>
                    <a:cubicBezTo>
                      <a:pt x="766" y="10"/>
                      <a:pt x="686" y="4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 rot="-1063181">
                <a:off x="5005960" y="1918600"/>
                <a:ext cx="105882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8" extrusionOk="0">
                    <a:moveTo>
                      <a:pt x="236" y="1"/>
                    </a:moveTo>
                    <a:cubicBezTo>
                      <a:pt x="204" y="1"/>
                      <a:pt x="171" y="1"/>
                      <a:pt x="139" y="4"/>
                    </a:cubicBezTo>
                    <a:cubicBezTo>
                      <a:pt x="107" y="7"/>
                      <a:pt x="75" y="10"/>
                      <a:pt x="43" y="13"/>
                    </a:cubicBezTo>
                    <a:cubicBezTo>
                      <a:pt x="30" y="13"/>
                      <a:pt x="20" y="23"/>
                      <a:pt x="10" y="32"/>
                    </a:cubicBezTo>
                    <a:cubicBezTo>
                      <a:pt x="4" y="46"/>
                      <a:pt x="0" y="59"/>
                      <a:pt x="4" y="71"/>
                    </a:cubicBezTo>
                    <a:cubicBezTo>
                      <a:pt x="7" y="84"/>
                      <a:pt x="14" y="94"/>
                      <a:pt x="24" y="104"/>
                    </a:cubicBezTo>
                    <a:cubicBezTo>
                      <a:pt x="30" y="108"/>
                      <a:pt x="41" y="111"/>
                      <a:pt x="51" y="111"/>
                    </a:cubicBezTo>
                    <a:cubicBezTo>
                      <a:pt x="55" y="111"/>
                      <a:pt x="59" y="111"/>
                      <a:pt x="62" y="110"/>
                    </a:cubicBezTo>
                    <a:cubicBezTo>
                      <a:pt x="110" y="97"/>
                      <a:pt x="162" y="87"/>
                      <a:pt x="213" y="81"/>
                    </a:cubicBezTo>
                    <a:cubicBezTo>
                      <a:pt x="265" y="75"/>
                      <a:pt x="313" y="68"/>
                      <a:pt x="364" y="65"/>
                    </a:cubicBezTo>
                    <a:lnTo>
                      <a:pt x="367" y="65"/>
                    </a:lnTo>
                    <a:cubicBezTo>
                      <a:pt x="380" y="65"/>
                      <a:pt x="392" y="64"/>
                      <a:pt x="404" y="64"/>
                    </a:cubicBezTo>
                    <a:cubicBezTo>
                      <a:pt x="488" y="64"/>
                      <a:pt x="573" y="74"/>
                      <a:pt x="657" y="90"/>
                    </a:cubicBezTo>
                    <a:cubicBezTo>
                      <a:pt x="703" y="104"/>
                      <a:pt x="751" y="117"/>
                      <a:pt x="796" y="136"/>
                    </a:cubicBezTo>
                    <a:cubicBezTo>
                      <a:pt x="798" y="137"/>
                      <a:pt x="799" y="137"/>
                      <a:pt x="801" y="137"/>
                    </a:cubicBezTo>
                    <a:cubicBezTo>
                      <a:pt x="805" y="137"/>
                      <a:pt x="809" y="134"/>
                      <a:pt x="812" y="129"/>
                    </a:cubicBezTo>
                    <a:cubicBezTo>
                      <a:pt x="812" y="123"/>
                      <a:pt x="808" y="117"/>
                      <a:pt x="802" y="114"/>
                    </a:cubicBezTo>
                    <a:cubicBezTo>
                      <a:pt x="744" y="87"/>
                      <a:pt x="683" y="65"/>
                      <a:pt x="622" y="49"/>
                    </a:cubicBezTo>
                    <a:cubicBezTo>
                      <a:pt x="560" y="32"/>
                      <a:pt x="496" y="20"/>
                      <a:pt x="432" y="13"/>
                    </a:cubicBezTo>
                    <a:cubicBezTo>
                      <a:pt x="367" y="4"/>
                      <a:pt x="303" y="1"/>
                      <a:pt x="239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 rot="-1063181">
                <a:off x="4999989" y="1954509"/>
                <a:ext cx="55549" cy="16039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23" extrusionOk="0">
                    <a:moveTo>
                      <a:pt x="381" y="1"/>
                    </a:moveTo>
                    <a:cubicBezTo>
                      <a:pt x="326" y="1"/>
                      <a:pt x="275" y="4"/>
                      <a:pt x="220" y="13"/>
                    </a:cubicBezTo>
                    <a:cubicBezTo>
                      <a:pt x="188" y="16"/>
                      <a:pt x="155" y="23"/>
                      <a:pt x="123" y="29"/>
                    </a:cubicBezTo>
                    <a:cubicBezTo>
                      <a:pt x="91" y="36"/>
                      <a:pt x="62" y="46"/>
                      <a:pt x="30" y="55"/>
                    </a:cubicBezTo>
                    <a:cubicBezTo>
                      <a:pt x="20" y="59"/>
                      <a:pt x="14" y="62"/>
                      <a:pt x="8" y="68"/>
                    </a:cubicBezTo>
                    <a:cubicBezTo>
                      <a:pt x="4" y="74"/>
                      <a:pt x="1" y="84"/>
                      <a:pt x="1" y="94"/>
                    </a:cubicBezTo>
                    <a:cubicBezTo>
                      <a:pt x="4" y="104"/>
                      <a:pt x="11" y="113"/>
                      <a:pt x="17" y="117"/>
                    </a:cubicBezTo>
                    <a:cubicBezTo>
                      <a:pt x="20" y="120"/>
                      <a:pt x="27" y="123"/>
                      <a:pt x="33" y="123"/>
                    </a:cubicBezTo>
                    <a:cubicBezTo>
                      <a:pt x="39" y="123"/>
                      <a:pt x="46" y="123"/>
                      <a:pt x="52" y="120"/>
                    </a:cubicBezTo>
                    <a:cubicBezTo>
                      <a:pt x="91" y="94"/>
                      <a:pt x="136" y="74"/>
                      <a:pt x="181" y="62"/>
                    </a:cubicBezTo>
                    <a:cubicBezTo>
                      <a:pt x="207" y="52"/>
                      <a:pt x="236" y="46"/>
                      <a:pt x="265" y="39"/>
                    </a:cubicBezTo>
                    <a:cubicBezTo>
                      <a:pt x="294" y="32"/>
                      <a:pt x="326" y="29"/>
                      <a:pt x="358" y="29"/>
                    </a:cubicBezTo>
                    <a:lnTo>
                      <a:pt x="410" y="29"/>
                    </a:lnTo>
                    <a:cubicBezTo>
                      <a:pt x="416" y="29"/>
                      <a:pt x="422" y="23"/>
                      <a:pt x="425" y="16"/>
                    </a:cubicBezTo>
                    <a:cubicBezTo>
                      <a:pt x="425" y="10"/>
                      <a:pt x="419" y="1"/>
                      <a:pt x="413" y="1"/>
                    </a:cubicBez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 rot="-1063181">
                <a:off x="4202681" y="2480607"/>
                <a:ext cx="299781" cy="341769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621" extrusionOk="0">
                    <a:moveTo>
                      <a:pt x="1259" y="1"/>
                    </a:moveTo>
                    <a:lnTo>
                      <a:pt x="1211" y="10"/>
                    </a:lnTo>
                    <a:cubicBezTo>
                      <a:pt x="1063" y="45"/>
                      <a:pt x="909" y="84"/>
                      <a:pt x="757" y="133"/>
                    </a:cubicBezTo>
                    <a:cubicBezTo>
                      <a:pt x="580" y="191"/>
                      <a:pt x="445" y="252"/>
                      <a:pt x="332" y="329"/>
                    </a:cubicBezTo>
                    <a:cubicBezTo>
                      <a:pt x="271" y="371"/>
                      <a:pt x="220" y="419"/>
                      <a:pt x="175" y="473"/>
                    </a:cubicBezTo>
                    <a:cubicBezTo>
                      <a:pt x="127" y="528"/>
                      <a:pt x="91" y="589"/>
                      <a:pt x="66" y="660"/>
                    </a:cubicBezTo>
                    <a:cubicBezTo>
                      <a:pt x="11" y="805"/>
                      <a:pt x="1" y="979"/>
                      <a:pt x="43" y="1185"/>
                    </a:cubicBezTo>
                    <a:cubicBezTo>
                      <a:pt x="59" y="1269"/>
                      <a:pt x="85" y="1362"/>
                      <a:pt x="120" y="1465"/>
                    </a:cubicBezTo>
                    <a:cubicBezTo>
                      <a:pt x="149" y="1555"/>
                      <a:pt x="188" y="1648"/>
                      <a:pt x="230" y="1742"/>
                    </a:cubicBezTo>
                    <a:cubicBezTo>
                      <a:pt x="271" y="1835"/>
                      <a:pt x="323" y="1926"/>
                      <a:pt x="378" y="2012"/>
                    </a:cubicBezTo>
                    <a:cubicBezTo>
                      <a:pt x="433" y="2099"/>
                      <a:pt x="494" y="2180"/>
                      <a:pt x="558" y="2254"/>
                    </a:cubicBezTo>
                    <a:cubicBezTo>
                      <a:pt x="626" y="2331"/>
                      <a:pt x="699" y="2398"/>
                      <a:pt x="776" y="2453"/>
                    </a:cubicBezTo>
                    <a:cubicBezTo>
                      <a:pt x="815" y="2479"/>
                      <a:pt x="854" y="2505"/>
                      <a:pt x="899" y="2530"/>
                    </a:cubicBezTo>
                    <a:cubicBezTo>
                      <a:pt x="947" y="2556"/>
                      <a:pt x="996" y="2575"/>
                      <a:pt x="1041" y="2588"/>
                    </a:cubicBezTo>
                    <a:cubicBezTo>
                      <a:pt x="1105" y="2611"/>
                      <a:pt x="1173" y="2621"/>
                      <a:pt x="1240" y="2621"/>
                    </a:cubicBezTo>
                    <a:cubicBezTo>
                      <a:pt x="1275" y="2621"/>
                      <a:pt x="1311" y="2617"/>
                      <a:pt x="1343" y="2611"/>
                    </a:cubicBezTo>
                    <a:cubicBezTo>
                      <a:pt x="1437" y="2598"/>
                      <a:pt x="1530" y="2566"/>
                      <a:pt x="1630" y="2514"/>
                    </a:cubicBezTo>
                    <a:cubicBezTo>
                      <a:pt x="1739" y="2456"/>
                      <a:pt x="1852" y="2376"/>
                      <a:pt x="1978" y="2263"/>
                    </a:cubicBezTo>
                    <a:cubicBezTo>
                      <a:pt x="2061" y="2189"/>
                      <a:pt x="2141" y="2109"/>
                      <a:pt x="2219" y="2031"/>
                    </a:cubicBezTo>
                    <a:cubicBezTo>
                      <a:pt x="2241" y="2009"/>
                      <a:pt x="2263" y="1987"/>
                      <a:pt x="2287" y="1964"/>
                    </a:cubicBezTo>
                    <a:cubicBezTo>
                      <a:pt x="2293" y="1957"/>
                      <a:pt x="2296" y="1954"/>
                      <a:pt x="2299" y="1945"/>
                    </a:cubicBezTo>
                    <a:cubicBezTo>
                      <a:pt x="2299" y="1935"/>
                      <a:pt x="2296" y="1926"/>
                      <a:pt x="2293" y="1919"/>
                    </a:cubicBezTo>
                    <a:cubicBezTo>
                      <a:pt x="2287" y="1912"/>
                      <a:pt x="2280" y="1909"/>
                      <a:pt x="2270" y="1909"/>
                    </a:cubicBezTo>
                    <a:lnTo>
                      <a:pt x="2267" y="1909"/>
                    </a:lnTo>
                    <a:cubicBezTo>
                      <a:pt x="2257" y="1909"/>
                      <a:pt x="2251" y="1909"/>
                      <a:pt x="2248" y="1915"/>
                    </a:cubicBezTo>
                    <a:lnTo>
                      <a:pt x="2199" y="1960"/>
                    </a:lnTo>
                    <a:lnTo>
                      <a:pt x="2177" y="1983"/>
                    </a:lnTo>
                    <a:cubicBezTo>
                      <a:pt x="2161" y="1864"/>
                      <a:pt x="2116" y="1748"/>
                      <a:pt x="2074" y="1651"/>
                    </a:cubicBezTo>
                    <a:lnTo>
                      <a:pt x="2048" y="1587"/>
                    </a:lnTo>
                    <a:cubicBezTo>
                      <a:pt x="2036" y="1555"/>
                      <a:pt x="2019" y="1523"/>
                      <a:pt x="2006" y="1488"/>
                    </a:cubicBezTo>
                    <a:cubicBezTo>
                      <a:pt x="1987" y="1439"/>
                      <a:pt x="1964" y="1388"/>
                      <a:pt x="1945" y="1336"/>
                    </a:cubicBezTo>
                    <a:lnTo>
                      <a:pt x="1929" y="1294"/>
                    </a:lnTo>
                    <a:cubicBezTo>
                      <a:pt x="1852" y="1101"/>
                      <a:pt x="1774" y="905"/>
                      <a:pt x="1684" y="718"/>
                    </a:cubicBezTo>
                    <a:cubicBezTo>
                      <a:pt x="1617" y="583"/>
                      <a:pt x="1549" y="464"/>
                      <a:pt x="1479" y="354"/>
                    </a:cubicBezTo>
                    <a:cubicBezTo>
                      <a:pt x="1408" y="249"/>
                      <a:pt x="1330" y="152"/>
                      <a:pt x="1247" y="68"/>
                    </a:cubicBezTo>
                    <a:lnTo>
                      <a:pt x="1256" y="65"/>
                    </a:lnTo>
                    <a:lnTo>
                      <a:pt x="1269" y="65"/>
                    </a:lnTo>
                    <a:cubicBezTo>
                      <a:pt x="1275" y="62"/>
                      <a:pt x="1285" y="58"/>
                      <a:pt x="1289" y="52"/>
                    </a:cubicBezTo>
                    <a:cubicBezTo>
                      <a:pt x="1295" y="45"/>
                      <a:pt x="1298" y="36"/>
                      <a:pt x="1295" y="26"/>
                    </a:cubicBezTo>
                    <a:cubicBezTo>
                      <a:pt x="1295" y="20"/>
                      <a:pt x="1292" y="10"/>
                      <a:pt x="1282" y="7"/>
                    </a:cubicBezTo>
                    <a:cubicBezTo>
                      <a:pt x="1279" y="1"/>
                      <a:pt x="1269" y="1"/>
                      <a:pt x="1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" name="Google Shape;589;p27"/>
              <p:cNvGrpSpPr/>
              <p:nvPr/>
            </p:nvGrpSpPr>
            <p:grpSpPr>
              <a:xfrm>
                <a:off x="4192945" y="2148175"/>
                <a:ext cx="701438" cy="711294"/>
                <a:chOff x="3872424" y="1480571"/>
                <a:chExt cx="568519" cy="576553"/>
              </a:xfrm>
            </p:grpSpPr>
            <p:sp>
              <p:nvSpPr>
                <p:cNvPr id="590" name="Google Shape;590;p27"/>
                <p:cNvSpPr/>
                <p:nvPr/>
              </p:nvSpPr>
              <p:spPr>
                <a:xfrm rot="-1063206">
                  <a:off x="4045216" y="1533667"/>
                  <a:ext cx="377119" cy="18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" h="1713" extrusionOk="0">
                      <a:moveTo>
                        <a:pt x="3551" y="0"/>
                      </a:moveTo>
                      <a:cubicBezTo>
                        <a:pt x="3297" y="119"/>
                        <a:pt x="3039" y="235"/>
                        <a:pt x="2785" y="351"/>
                      </a:cubicBezTo>
                      <a:cubicBezTo>
                        <a:pt x="2656" y="409"/>
                        <a:pt x="2530" y="467"/>
                        <a:pt x="2401" y="522"/>
                      </a:cubicBezTo>
                      <a:cubicBezTo>
                        <a:pt x="2273" y="583"/>
                        <a:pt x="2147" y="640"/>
                        <a:pt x="2018" y="698"/>
                      </a:cubicBezTo>
                      <a:cubicBezTo>
                        <a:pt x="1764" y="814"/>
                        <a:pt x="1507" y="930"/>
                        <a:pt x="1253" y="1049"/>
                      </a:cubicBezTo>
                      <a:cubicBezTo>
                        <a:pt x="1002" y="1165"/>
                        <a:pt x="748" y="1284"/>
                        <a:pt x="496" y="1406"/>
                      </a:cubicBezTo>
                      <a:cubicBezTo>
                        <a:pt x="419" y="1445"/>
                        <a:pt x="342" y="1480"/>
                        <a:pt x="265" y="1519"/>
                      </a:cubicBezTo>
                      <a:cubicBezTo>
                        <a:pt x="184" y="1560"/>
                        <a:pt x="103" y="1599"/>
                        <a:pt x="23" y="1642"/>
                      </a:cubicBezTo>
                      <a:cubicBezTo>
                        <a:pt x="20" y="1642"/>
                        <a:pt x="20" y="1645"/>
                        <a:pt x="17" y="1645"/>
                      </a:cubicBezTo>
                      <a:cubicBezTo>
                        <a:pt x="10" y="1648"/>
                        <a:pt x="7" y="1654"/>
                        <a:pt x="4" y="1661"/>
                      </a:cubicBezTo>
                      <a:cubicBezTo>
                        <a:pt x="1" y="1670"/>
                        <a:pt x="1" y="1680"/>
                        <a:pt x="4" y="1689"/>
                      </a:cubicBezTo>
                      <a:cubicBezTo>
                        <a:pt x="8" y="1702"/>
                        <a:pt x="23" y="1712"/>
                        <a:pt x="38" y="1712"/>
                      </a:cubicBezTo>
                      <a:cubicBezTo>
                        <a:pt x="43" y="1712"/>
                        <a:pt x="48" y="1711"/>
                        <a:pt x="52" y="1709"/>
                      </a:cubicBezTo>
                      <a:cubicBezTo>
                        <a:pt x="116" y="1680"/>
                        <a:pt x="177" y="1651"/>
                        <a:pt x="238" y="1618"/>
                      </a:cubicBezTo>
                      <a:cubicBezTo>
                        <a:pt x="303" y="1587"/>
                        <a:pt x="364" y="1554"/>
                        <a:pt x="425" y="1522"/>
                      </a:cubicBezTo>
                      <a:cubicBezTo>
                        <a:pt x="551" y="1461"/>
                        <a:pt x="676" y="1397"/>
                        <a:pt x="798" y="1336"/>
                      </a:cubicBezTo>
                      <a:cubicBezTo>
                        <a:pt x="863" y="1303"/>
                        <a:pt x="924" y="1275"/>
                        <a:pt x="989" y="1242"/>
                      </a:cubicBezTo>
                      <a:cubicBezTo>
                        <a:pt x="1050" y="1213"/>
                        <a:pt x="1114" y="1181"/>
                        <a:pt x="1179" y="1152"/>
                      </a:cubicBezTo>
                      <a:cubicBezTo>
                        <a:pt x="1304" y="1091"/>
                        <a:pt x="1430" y="1033"/>
                        <a:pt x="1559" y="972"/>
                      </a:cubicBezTo>
                      <a:cubicBezTo>
                        <a:pt x="1684" y="911"/>
                        <a:pt x="1810" y="850"/>
                        <a:pt x="1938" y="788"/>
                      </a:cubicBezTo>
                      <a:cubicBezTo>
                        <a:pt x="2064" y="727"/>
                        <a:pt x="2189" y="666"/>
                        <a:pt x="2318" y="605"/>
                      </a:cubicBezTo>
                      <a:cubicBezTo>
                        <a:pt x="2443" y="544"/>
                        <a:pt x="2569" y="486"/>
                        <a:pt x="2698" y="425"/>
                      </a:cubicBezTo>
                      <a:cubicBezTo>
                        <a:pt x="2823" y="363"/>
                        <a:pt x="2952" y="305"/>
                        <a:pt x="3077" y="244"/>
                      </a:cubicBezTo>
                      <a:cubicBezTo>
                        <a:pt x="3239" y="167"/>
                        <a:pt x="3399" y="93"/>
                        <a:pt x="3560" y="19"/>
                      </a:cubicBezTo>
                      <a:cubicBezTo>
                        <a:pt x="3563" y="19"/>
                        <a:pt x="3567" y="12"/>
                        <a:pt x="3563" y="6"/>
                      </a:cubicBezTo>
                      <a:cubicBezTo>
                        <a:pt x="3563" y="3"/>
                        <a:pt x="3560" y="0"/>
                        <a:pt x="355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27"/>
                <p:cNvSpPr/>
                <p:nvPr/>
              </p:nvSpPr>
              <p:spPr>
                <a:xfrm rot="-1063206">
                  <a:off x="4062491" y="1772020"/>
                  <a:ext cx="12683" cy="12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117" extrusionOk="0">
                      <a:moveTo>
                        <a:pt x="55" y="1"/>
                      </a:moveTo>
                      <a:cubicBezTo>
                        <a:pt x="39" y="1"/>
                        <a:pt x="23" y="11"/>
                        <a:pt x="17" y="23"/>
                      </a:cubicBezTo>
                      <a:cubicBezTo>
                        <a:pt x="7" y="33"/>
                        <a:pt x="0" y="50"/>
                        <a:pt x="3" y="66"/>
                      </a:cubicBezTo>
                      <a:cubicBezTo>
                        <a:pt x="3" y="81"/>
                        <a:pt x="13" y="94"/>
                        <a:pt x="23" y="104"/>
                      </a:cubicBezTo>
                      <a:cubicBezTo>
                        <a:pt x="36" y="114"/>
                        <a:pt x="52" y="117"/>
                        <a:pt x="68" y="117"/>
                      </a:cubicBezTo>
                      <a:cubicBezTo>
                        <a:pt x="81" y="117"/>
                        <a:pt x="97" y="107"/>
                        <a:pt x="107" y="94"/>
                      </a:cubicBezTo>
                      <a:cubicBezTo>
                        <a:pt x="116" y="85"/>
                        <a:pt x="119" y="69"/>
                        <a:pt x="119" y="53"/>
                      </a:cubicBezTo>
                      <a:cubicBezTo>
                        <a:pt x="116" y="36"/>
                        <a:pt x="110" y="23"/>
                        <a:pt x="97" y="14"/>
                      </a:cubicBezTo>
                      <a:cubicBezTo>
                        <a:pt x="84" y="1"/>
                        <a:pt x="71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7"/>
                <p:cNvSpPr/>
                <p:nvPr/>
              </p:nvSpPr>
              <p:spPr>
                <a:xfrm rot="-1063206">
                  <a:off x="4051065" y="1788557"/>
                  <a:ext cx="7610" cy="7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68" extrusionOk="0">
                      <a:moveTo>
                        <a:pt x="33" y="1"/>
                      </a:moveTo>
                      <a:cubicBezTo>
                        <a:pt x="23" y="1"/>
                        <a:pt x="14" y="7"/>
                        <a:pt x="10" y="14"/>
                      </a:cubicBezTo>
                      <a:cubicBezTo>
                        <a:pt x="4" y="20"/>
                        <a:pt x="1" y="29"/>
                        <a:pt x="1" y="36"/>
                      </a:cubicBezTo>
                      <a:cubicBezTo>
                        <a:pt x="4" y="45"/>
                        <a:pt x="7" y="55"/>
                        <a:pt x="14" y="59"/>
                      </a:cubicBezTo>
                      <a:cubicBezTo>
                        <a:pt x="23" y="65"/>
                        <a:pt x="30" y="68"/>
                        <a:pt x="40" y="68"/>
                      </a:cubicBezTo>
                      <a:cubicBezTo>
                        <a:pt x="49" y="68"/>
                        <a:pt x="56" y="62"/>
                        <a:pt x="62" y="55"/>
                      </a:cubicBezTo>
                      <a:cubicBezTo>
                        <a:pt x="68" y="48"/>
                        <a:pt x="72" y="39"/>
                        <a:pt x="68" y="29"/>
                      </a:cubicBezTo>
                      <a:cubicBezTo>
                        <a:pt x="68" y="20"/>
                        <a:pt x="65" y="14"/>
                        <a:pt x="56" y="7"/>
                      </a:cubicBezTo>
                      <a:cubicBezTo>
                        <a:pt x="49" y="1"/>
                        <a:pt x="43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7"/>
                <p:cNvSpPr/>
                <p:nvPr/>
              </p:nvSpPr>
              <p:spPr>
                <a:xfrm rot="-1063206">
                  <a:off x="4100304" y="1529594"/>
                  <a:ext cx="193950" cy="97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920" extrusionOk="0">
                      <a:moveTo>
                        <a:pt x="1059" y="358"/>
                      </a:moveTo>
                      <a:cubicBezTo>
                        <a:pt x="1057" y="358"/>
                        <a:pt x="1056" y="359"/>
                        <a:pt x="1056" y="359"/>
                      </a:cubicBezTo>
                      <a:lnTo>
                        <a:pt x="1056" y="359"/>
                      </a:lnTo>
                      <a:cubicBezTo>
                        <a:pt x="1057" y="359"/>
                        <a:pt x="1058" y="358"/>
                        <a:pt x="1059" y="358"/>
                      </a:cubicBezTo>
                      <a:close/>
                      <a:moveTo>
                        <a:pt x="856" y="448"/>
                      </a:moveTo>
                      <a:cubicBezTo>
                        <a:pt x="854" y="448"/>
                        <a:pt x="853" y="448"/>
                        <a:pt x="851" y="450"/>
                      </a:cubicBezTo>
                      <a:lnTo>
                        <a:pt x="851" y="450"/>
                      </a:lnTo>
                      <a:cubicBezTo>
                        <a:pt x="853" y="449"/>
                        <a:pt x="855" y="448"/>
                        <a:pt x="856" y="448"/>
                      </a:cubicBezTo>
                      <a:close/>
                      <a:moveTo>
                        <a:pt x="1819" y="0"/>
                      </a:moveTo>
                      <a:cubicBezTo>
                        <a:pt x="1693" y="65"/>
                        <a:pt x="1565" y="126"/>
                        <a:pt x="1439" y="184"/>
                      </a:cubicBezTo>
                      <a:cubicBezTo>
                        <a:pt x="1311" y="245"/>
                        <a:pt x="1183" y="302"/>
                        <a:pt x="1055" y="360"/>
                      </a:cubicBezTo>
                      <a:lnTo>
                        <a:pt x="1055" y="360"/>
                      </a:lnTo>
                      <a:cubicBezTo>
                        <a:pt x="1055" y="360"/>
                        <a:pt x="1055" y="360"/>
                        <a:pt x="1056" y="359"/>
                      </a:cubicBezTo>
                      <a:lnTo>
                        <a:pt x="1056" y="359"/>
                      </a:lnTo>
                      <a:cubicBezTo>
                        <a:pt x="1031" y="371"/>
                        <a:pt x="1007" y="381"/>
                        <a:pt x="981" y="393"/>
                      </a:cubicBezTo>
                      <a:cubicBezTo>
                        <a:pt x="960" y="402"/>
                        <a:pt x="935" y="412"/>
                        <a:pt x="910" y="424"/>
                      </a:cubicBezTo>
                      <a:lnTo>
                        <a:pt x="910" y="424"/>
                      </a:lnTo>
                      <a:cubicBezTo>
                        <a:pt x="912" y="423"/>
                        <a:pt x="913" y="423"/>
                        <a:pt x="914" y="422"/>
                      </a:cubicBezTo>
                      <a:lnTo>
                        <a:pt x="914" y="422"/>
                      </a:lnTo>
                      <a:cubicBezTo>
                        <a:pt x="914" y="422"/>
                        <a:pt x="911" y="422"/>
                        <a:pt x="908" y="425"/>
                      </a:cubicBezTo>
                      <a:cubicBezTo>
                        <a:pt x="909" y="425"/>
                        <a:pt x="910" y="424"/>
                        <a:pt x="910" y="424"/>
                      </a:cubicBezTo>
                      <a:lnTo>
                        <a:pt x="910" y="424"/>
                      </a:lnTo>
                      <a:cubicBezTo>
                        <a:pt x="892" y="433"/>
                        <a:pt x="871" y="442"/>
                        <a:pt x="850" y="451"/>
                      </a:cubicBezTo>
                      <a:cubicBezTo>
                        <a:pt x="851" y="451"/>
                        <a:pt x="851" y="450"/>
                        <a:pt x="851" y="450"/>
                      </a:cubicBezTo>
                      <a:lnTo>
                        <a:pt x="851" y="450"/>
                      </a:lnTo>
                      <a:cubicBezTo>
                        <a:pt x="734" y="501"/>
                        <a:pt x="620" y="549"/>
                        <a:pt x="505" y="599"/>
                      </a:cubicBezTo>
                      <a:cubicBezTo>
                        <a:pt x="509" y="599"/>
                        <a:pt x="512" y="596"/>
                        <a:pt x="515" y="596"/>
                      </a:cubicBezTo>
                      <a:cubicBezTo>
                        <a:pt x="351" y="667"/>
                        <a:pt x="190" y="737"/>
                        <a:pt x="29" y="814"/>
                      </a:cubicBezTo>
                      <a:cubicBezTo>
                        <a:pt x="16" y="821"/>
                        <a:pt x="6" y="838"/>
                        <a:pt x="3" y="850"/>
                      </a:cubicBezTo>
                      <a:cubicBezTo>
                        <a:pt x="0" y="863"/>
                        <a:pt x="0" y="879"/>
                        <a:pt x="10" y="892"/>
                      </a:cubicBezTo>
                      <a:cubicBezTo>
                        <a:pt x="16" y="905"/>
                        <a:pt x="29" y="915"/>
                        <a:pt x="45" y="918"/>
                      </a:cubicBezTo>
                      <a:cubicBezTo>
                        <a:pt x="49" y="919"/>
                        <a:pt x="53" y="919"/>
                        <a:pt x="57" y="919"/>
                      </a:cubicBezTo>
                      <a:cubicBezTo>
                        <a:pt x="68" y="919"/>
                        <a:pt x="77" y="916"/>
                        <a:pt x="87" y="911"/>
                      </a:cubicBezTo>
                      <a:cubicBezTo>
                        <a:pt x="209" y="847"/>
                        <a:pt x="332" y="783"/>
                        <a:pt x="451" y="718"/>
                      </a:cubicBezTo>
                      <a:cubicBezTo>
                        <a:pt x="573" y="654"/>
                        <a:pt x="695" y="590"/>
                        <a:pt x="818" y="529"/>
                      </a:cubicBezTo>
                      <a:cubicBezTo>
                        <a:pt x="940" y="467"/>
                        <a:pt x="1062" y="403"/>
                        <a:pt x="1188" y="342"/>
                      </a:cubicBezTo>
                      <a:cubicBezTo>
                        <a:pt x="1310" y="281"/>
                        <a:pt x="1432" y="220"/>
                        <a:pt x="1554" y="158"/>
                      </a:cubicBezTo>
                      <a:cubicBezTo>
                        <a:pt x="1648" y="110"/>
                        <a:pt x="1738" y="65"/>
                        <a:pt x="1828" y="20"/>
                      </a:cubicBezTo>
                      <a:cubicBezTo>
                        <a:pt x="1835" y="17"/>
                        <a:pt x="1835" y="10"/>
                        <a:pt x="1831" y="3"/>
                      </a:cubicBezTo>
                      <a:cubicBezTo>
                        <a:pt x="1831" y="0"/>
                        <a:pt x="1828" y="0"/>
                        <a:pt x="182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7"/>
                <p:cNvSpPr/>
                <p:nvPr/>
              </p:nvSpPr>
              <p:spPr>
                <a:xfrm rot="-1063206">
                  <a:off x="4097646" y="1657803"/>
                  <a:ext cx="13635" cy="13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7" extrusionOk="0">
                      <a:moveTo>
                        <a:pt x="65" y="1"/>
                      </a:moveTo>
                      <a:cubicBezTo>
                        <a:pt x="29" y="1"/>
                        <a:pt x="1" y="30"/>
                        <a:pt x="1" y="66"/>
                      </a:cubicBezTo>
                      <a:cubicBezTo>
                        <a:pt x="4" y="101"/>
                        <a:pt x="32" y="127"/>
                        <a:pt x="68" y="127"/>
                      </a:cubicBezTo>
                      <a:cubicBezTo>
                        <a:pt x="100" y="127"/>
                        <a:pt x="129" y="97"/>
                        <a:pt x="129" y="62"/>
                      </a:cubicBezTo>
                      <a:cubicBezTo>
                        <a:pt x="129" y="27"/>
                        <a:pt x="100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7"/>
                <p:cNvSpPr/>
                <p:nvPr/>
              </p:nvSpPr>
              <p:spPr>
                <a:xfrm rot="-1063206">
                  <a:off x="3895209" y="1837187"/>
                  <a:ext cx="242358" cy="18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" h="1774" extrusionOk="0">
                      <a:moveTo>
                        <a:pt x="10" y="0"/>
                      </a:moveTo>
                      <a:lnTo>
                        <a:pt x="10" y="0"/>
                      </a:lnTo>
                      <a:cubicBezTo>
                        <a:pt x="1" y="100"/>
                        <a:pt x="7" y="213"/>
                        <a:pt x="33" y="338"/>
                      </a:cubicBezTo>
                      <a:cubicBezTo>
                        <a:pt x="49" y="425"/>
                        <a:pt x="75" y="515"/>
                        <a:pt x="110" y="618"/>
                      </a:cubicBezTo>
                      <a:cubicBezTo>
                        <a:pt x="139" y="708"/>
                        <a:pt x="175" y="801"/>
                        <a:pt x="220" y="895"/>
                      </a:cubicBezTo>
                      <a:cubicBezTo>
                        <a:pt x="261" y="988"/>
                        <a:pt x="313" y="1079"/>
                        <a:pt x="368" y="1165"/>
                      </a:cubicBezTo>
                      <a:cubicBezTo>
                        <a:pt x="423" y="1252"/>
                        <a:pt x="484" y="1336"/>
                        <a:pt x="548" y="1407"/>
                      </a:cubicBezTo>
                      <a:cubicBezTo>
                        <a:pt x="616" y="1484"/>
                        <a:pt x="689" y="1551"/>
                        <a:pt x="766" y="1606"/>
                      </a:cubicBezTo>
                      <a:cubicBezTo>
                        <a:pt x="805" y="1635"/>
                        <a:pt x="844" y="1658"/>
                        <a:pt x="889" y="1683"/>
                      </a:cubicBezTo>
                      <a:cubicBezTo>
                        <a:pt x="937" y="1709"/>
                        <a:pt x="986" y="1728"/>
                        <a:pt x="1031" y="1744"/>
                      </a:cubicBezTo>
                      <a:cubicBezTo>
                        <a:pt x="1095" y="1764"/>
                        <a:pt x="1163" y="1774"/>
                        <a:pt x="1230" y="1774"/>
                      </a:cubicBezTo>
                      <a:cubicBezTo>
                        <a:pt x="1265" y="1774"/>
                        <a:pt x="1301" y="1770"/>
                        <a:pt x="1333" y="1767"/>
                      </a:cubicBezTo>
                      <a:cubicBezTo>
                        <a:pt x="1427" y="1751"/>
                        <a:pt x="1523" y="1719"/>
                        <a:pt x="1620" y="1667"/>
                      </a:cubicBezTo>
                      <a:cubicBezTo>
                        <a:pt x="1729" y="1609"/>
                        <a:pt x="1842" y="1529"/>
                        <a:pt x="1968" y="1416"/>
                      </a:cubicBezTo>
                      <a:cubicBezTo>
                        <a:pt x="2051" y="1345"/>
                        <a:pt x="2128" y="1268"/>
                        <a:pt x="2206" y="1191"/>
                      </a:cubicBezTo>
                      <a:lnTo>
                        <a:pt x="2209" y="1187"/>
                      </a:lnTo>
                      <a:cubicBezTo>
                        <a:pt x="2231" y="1165"/>
                        <a:pt x="2253" y="1143"/>
                        <a:pt x="2277" y="1120"/>
                      </a:cubicBezTo>
                      <a:cubicBezTo>
                        <a:pt x="2283" y="1113"/>
                        <a:pt x="2289" y="1107"/>
                        <a:pt x="2289" y="1098"/>
                      </a:cubicBezTo>
                      <a:cubicBezTo>
                        <a:pt x="2292" y="1088"/>
                        <a:pt x="2289" y="1079"/>
                        <a:pt x="2283" y="1072"/>
                      </a:cubicBezTo>
                      <a:cubicBezTo>
                        <a:pt x="2277" y="1065"/>
                        <a:pt x="2270" y="1062"/>
                        <a:pt x="2260" y="1059"/>
                      </a:cubicBezTo>
                      <a:lnTo>
                        <a:pt x="2257" y="1059"/>
                      </a:lnTo>
                      <a:cubicBezTo>
                        <a:pt x="2247" y="1059"/>
                        <a:pt x="2241" y="1062"/>
                        <a:pt x="2238" y="1065"/>
                      </a:cubicBezTo>
                      <a:lnTo>
                        <a:pt x="2189" y="1113"/>
                      </a:lnTo>
                      <a:lnTo>
                        <a:pt x="2167" y="1136"/>
                      </a:lnTo>
                      <a:cubicBezTo>
                        <a:pt x="2151" y="1017"/>
                        <a:pt x="2106" y="901"/>
                        <a:pt x="2064" y="804"/>
                      </a:cubicBezTo>
                      <a:lnTo>
                        <a:pt x="2038" y="740"/>
                      </a:lnTo>
                      <a:lnTo>
                        <a:pt x="2032" y="727"/>
                      </a:lnTo>
                      <a:cubicBezTo>
                        <a:pt x="2026" y="712"/>
                        <a:pt x="2019" y="695"/>
                        <a:pt x="2012" y="679"/>
                      </a:cubicBezTo>
                      <a:cubicBezTo>
                        <a:pt x="1990" y="698"/>
                        <a:pt x="1968" y="721"/>
                        <a:pt x="1944" y="743"/>
                      </a:cubicBezTo>
                      <a:cubicBezTo>
                        <a:pt x="1903" y="782"/>
                        <a:pt x="1861" y="821"/>
                        <a:pt x="1816" y="859"/>
                      </a:cubicBezTo>
                      <a:cubicBezTo>
                        <a:pt x="1778" y="895"/>
                        <a:pt x="1732" y="927"/>
                        <a:pt x="1690" y="956"/>
                      </a:cubicBezTo>
                      <a:cubicBezTo>
                        <a:pt x="1645" y="988"/>
                        <a:pt x="1601" y="1017"/>
                        <a:pt x="1552" y="1040"/>
                      </a:cubicBezTo>
                      <a:cubicBezTo>
                        <a:pt x="1504" y="1062"/>
                        <a:pt x="1455" y="1085"/>
                        <a:pt x="1408" y="1098"/>
                      </a:cubicBezTo>
                      <a:cubicBezTo>
                        <a:pt x="1359" y="1113"/>
                        <a:pt x="1307" y="1123"/>
                        <a:pt x="1256" y="1130"/>
                      </a:cubicBezTo>
                      <a:cubicBezTo>
                        <a:pt x="1236" y="1131"/>
                        <a:pt x="1216" y="1131"/>
                        <a:pt x="1196" y="1131"/>
                      </a:cubicBezTo>
                      <a:cubicBezTo>
                        <a:pt x="1161" y="1131"/>
                        <a:pt x="1126" y="1129"/>
                        <a:pt x="1092" y="1123"/>
                      </a:cubicBezTo>
                      <a:cubicBezTo>
                        <a:pt x="1041" y="1117"/>
                        <a:pt x="989" y="1107"/>
                        <a:pt x="937" y="1091"/>
                      </a:cubicBezTo>
                      <a:cubicBezTo>
                        <a:pt x="851" y="1062"/>
                        <a:pt x="763" y="1024"/>
                        <a:pt x="686" y="972"/>
                      </a:cubicBezTo>
                      <a:cubicBezTo>
                        <a:pt x="609" y="920"/>
                        <a:pt x="539" y="862"/>
                        <a:pt x="474" y="795"/>
                      </a:cubicBezTo>
                      <a:cubicBezTo>
                        <a:pt x="342" y="660"/>
                        <a:pt x="239" y="499"/>
                        <a:pt x="155" y="332"/>
                      </a:cubicBezTo>
                      <a:cubicBezTo>
                        <a:pt x="101" y="222"/>
                        <a:pt x="52" y="113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7"/>
                <p:cNvSpPr/>
                <p:nvPr/>
              </p:nvSpPr>
              <p:spPr>
                <a:xfrm rot="-1063206">
                  <a:off x="3970206" y="1926363"/>
                  <a:ext cx="14057" cy="13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27" extrusionOk="0">
                      <a:moveTo>
                        <a:pt x="72" y="1"/>
                      </a:moveTo>
                      <a:cubicBezTo>
                        <a:pt x="55" y="1"/>
                        <a:pt x="39" y="4"/>
                        <a:pt x="26" y="13"/>
                      </a:cubicBezTo>
                      <a:cubicBezTo>
                        <a:pt x="14" y="26"/>
                        <a:pt x="4" y="43"/>
                        <a:pt x="4" y="59"/>
                      </a:cubicBezTo>
                      <a:cubicBezTo>
                        <a:pt x="1" y="91"/>
                        <a:pt x="26" y="126"/>
                        <a:pt x="62" y="126"/>
                      </a:cubicBezTo>
                      <a:cubicBezTo>
                        <a:pt x="78" y="126"/>
                        <a:pt x="94" y="123"/>
                        <a:pt x="107" y="110"/>
                      </a:cubicBezTo>
                      <a:cubicBezTo>
                        <a:pt x="120" y="101"/>
                        <a:pt x="130" y="84"/>
                        <a:pt x="130" y="68"/>
                      </a:cubicBezTo>
                      <a:cubicBezTo>
                        <a:pt x="133" y="36"/>
                        <a:pt x="107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7"/>
                <p:cNvSpPr/>
                <p:nvPr/>
              </p:nvSpPr>
              <p:spPr>
                <a:xfrm rot="-1063206">
                  <a:off x="3943591" y="1913677"/>
                  <a:ext cx="9195" cy="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86" extrusionOk="0">
                      <a:moveTo>
                        <a:pt x="45" y="1"/>
                      </a:moveTo>
                      <a:cubicBezTo>
                        <a:pt x="36" y="1"/>
                        <a:pt x="23" y="1"/>
                        <a:pt x="17" y="11"/>
                      </a:cubicBezTo>
                      <a:cubicBezTo>
                        <a:pt x="7" y="17"/>
                        <a:pt x="0" y="27"/>
                        <a:pt x="0" y="36"/>
                      </a:cubicBezTo>
                      <a:cubicBezTo>
                        <a:pt x="0" y="59"/>
                        <a:pt x="17" y="85"/>
                        <a:pt x="39" y="85"/>
                      </a:cubicBezTo>
                      <a:cubicBezTo>
                        <a:pt x="52" y="85"/>
                        <a:pt x="61" y="82"/>
                        <a:pt x="71" y="75"/>
                      </a:cubicBezTo>
                      <a:cubicBezTo>
                        <a:pt x="78" y="66"/>
                        <a:pt x="84" y="56"/>
                        <a:pt x="84" y="47"/>
                      </a:cubicBezTo>
                      <a:cubicBezTo>
                        <a:pt x="87" y="24"/>
                        <a:pt x="68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7"/>
                <p:cNvSpPr/>
                <p:nvPr/>
              </p:nvSpPr>
              <p:spPr>
                <a:xfrm rot="-1063206">
                  <a:off x="3977054" y="1907060"/>
                  <a:ext cx="8561" cy="8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78" extrusionOk="0">
                      <a:moveTo>
                        <a:pt x="45" y="0"/>
                      </a:moveTo>
                      <a:cubicBezTo>
                        <a:pt x="32" y="0"/>
                        <a:pt x="23" y="4"/>
                        <a:pt x="16" y="11"/>
                      </a:cubicBezTo>
                      <a:cubicBezTo>
                        <a:pt x="7" y="17"/>
                        <a:pt x="4" y="27"/>
                        <a:pt x="4" y="36"/>
                      </a:cubicBezTo>
                      <a:cubicBezTo>
                        <a:pt x="1" y="58"/>
                        <a:pt x="16" y="78"/>
                        <a:pt x="35" y="78"/>
                      </a:cubicBezTo>
                      <a:cubicBezTo>
                        <a:pt x="48" y="78"/>
                        <a:pt x="58" y="78"/>
                        <a:pt x="65" y="72"/>
                      </a:cubicBezTo>
                      <a:cubicBezTo>
                        <a:pt x="74" y="65"/>
                        <a:pt x="78" y="55"/>
                        <a:pt x="78" y="42"/>
                      </a:cubicBezTo>
                      <a:cubicBezTo>
                        <a:pt x="81" y="23"/>
                        <a:pt x="6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7"/>
                <p:cNvSpPr/>
                <p:nvPr/>
              </p:nvSpPr>
              <p:spPr>
                <a:xfrm rot="-1063206">
                  <a:off x="3951923" y="1885931"/>
                  <a:ext cx="8350" cy="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74" extrusionOk="0">
                      <a:moveTo>
                        <a:pt x="43" y="0"/>
                      </a:moveTo>
                      <a:cubicBezTo>
                        <a:pt x="33" y="0"/>
                        <a:pt x="23" y="0"/>
                        <a:pt x="14" y="6"/>
                      </a:cubicBezTo>
                      <a:cubicBezTo>
                        <a:pt x="7" y="12"/>
                        <a:pt x="4" y="22"/>
                        <a:pt x="1" y="32"/>
                      </a:cubicBezTo>
                      <a:cubicBezTo>
                        <a:pt x="1" y="51"/>
                        <a:pt x="17" y="73"/>
                        <a:pt x="37" y="73"/>
                      </a:cubicBezTo>
                      <a:cubicBezTo>
                        <a:pt x="46" y="73"/>
                        <a:pt x="56" y="70"/>
                        <a:pt x="65" y="64"/>
                      </a:cubicBezTo>
                      <a:cubicBezTo>
                        <a:pt x="72" y="58"/>
                        <a:pt x="75" y="48"/>
                        <a:pt x="78" y="39"/>
                      </a:cubicBezTo>
                      <a:cubicBezTo>
                        <a:pt x="78" y="19"/>
                        <a:pt x="62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7"/>
                <p:cNvSpPr/>
                <p:nvPr/>
              </p:nvSpPr>
              <p:spPr>
                <a:xfrm rot="-1063206">
                  <a:off x="4009638" y="1897675"/>
                  <a:ext cx="14057" cy="13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27" extrusionOk="0">
                      <a:moveTo>
                        <a:pt x="71" y="1"/>
                      </a:moveTo>
                      <a:cubicBezTo>
                        <a:pt x="55" y="1"/>
                        <a:pt x="39" y="4"/>
                        <a:pt x="26" y="17"/>
                      </a:cubicBezTo>
                      <a:cubicBezTo>
                        <a:pt x="13" y="26"/>
                        <a:pt x="4" y="42"/>
                        <a:pt x="4" y="59"/>
                      </a:cubicBezTo>
                      <a:cubicBezTo>
                        <a:pt x="1" y="91"/>
                        <a:pt x="26" y="127"/>
                        <a:pt x="62" y="127"/>
                      </a:cubicBezTo>
                      <a:cubicBezTo>
                        <a:pt x="78" y="127"/>
                        <a:pt x="94" y="123"/>
                        <a:pt x="110" y="113"/>
                      </a:cubicBezTo>
                      <a:cubicBezTo>
                        <a:pt x="120" y="100"/>
                        <a:pt x="129" y="84"/>
                        <a:pt x="129" y="69"/>
                      </a:cubicBezTo>
                      <a:cubicBezTo>
                        <a:pt x="133" y="36"/>
                        <a:pt x="106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7"/>
                <p:cNvSpPr/>
                <p:nvPr/>
              </p:nvSpPr>
              <p:spPr>
                <a:xfrm rot="-1063206">
                  <a:off x="4016653" y="1927657"/>
                  <a:ext cx="11309" cy="10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4" extrusionOk="0">
                      <a:moveTo>
                        <a:pt x="58" y="0"/>
                      </a:moveTo>
                      <a:cubicBezTo>
                        <a:pt x="42" y="0"/>
                        <a:pt x="29" y="3"/>
                        <a:pt x="20" y="13"/>
                      </a:cubicBezTo>
                      <a:cubicBezTo>
                        <a:pt x="10" y="23"/>
                        <a:pt x="3" y="36"/>
                        <a:pt x="0" y="48"/>
                      </a:cubicBezTo>
                      <a:cubicBezTo>
                        <a:pt x="0" y="74"/>
                        <a:pt x="20" y="103"/>
                        <a:pt x="48" y="103"/>
                      </a:cubicBezTo>
                      <a:cubicBezTo>
                        <a:pt x="64" y="103"/>
                        <a:pt x="78" y="103"/>
                        <a:pt x="87" y="91"/>
                      </a:cubicBezTo>
                      <a:cubicBezTo>
                        <a:pt x="97" y="84"/>
                        <a:pt x="103" y="71"/>
                        <a:pt x="106" y="58"/>
                      </a:cubicBezTo>
                      <a:cubicBezTo>
                        <a:pt x="106" y="29"/>
                        <a:pt x="8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27"/>
              <p:cNvSpPr/>
              <p:nvPr/>
            </p:nvSpPr>
            <p:spPr>
              <a:xfrm rot="-1063181">
                <a:off x="4326387" y="2412643"/>
                <a:ext cx="211242" cy="3138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407" extrusionOk="0">
                    <a:moveTo>
                      <a:pt x="480" y="1"/>
                    </a:moveTo>
                    <a:cubicBezTo>
                      <a:pt x="461" y="1"/>
                      <a:pt x="438" y="1"/>
                      <a:pt x="415" y="7"/>
                    </a:cubicBezTo>
                    <a:cubicBezTo>
                      <a:pt x="371" y="14"/>
                      <a:pt x="322" y="33"/>
                      <a:pt x="274" y="59"/>
                    </a:cubicBezTo>
                    <a:cubicBezTo>
                      <a:pt x="225" y="81"/>
                      <a:pt x="184" y="113"/>
                      <a:pt x="142" y="146"/>
                    </a:cubicBezTo>
                    <a:cubicBezTo>
                      <a:pt x="103" y="181"/>
                      <a:pt x="71" y="216"/>
                      <a:pt x="49" y="252"/>
                    </a:cubicBezTo>
                    <a:cubicBezTo>
                      <a:pt x="42" y="258"/>
                      <a:pt x="36" y="265"/>
                      <a:pt x="36" y="274"/>
                    </a:cubicBezTo>
                    <a:cubicBezTo>
                      <a:pt x="1" y="464"/>
                      <a:pt x="1" y="670"/>
                      <a:pt x="36" y="886"/>
                    </a:cubicBezTo>
                    <a:cubicBezTo>
                      <a:pt x="71" y="1092"/>
                      <a:pt x="136" y="1295"/>
                      <a:pt x="229" y="1494"/>
                    </a:cubicBezTo>
                    <a:cubicBezTo>
                      <a:pt x="319" y="1687"/>
                      <a:pt x="432" y="1861"/>
                      <a:pt x="564" y="2012"/>
                    </a:cubicBezTo>
                    <a:cubicBezTo>
                      <a:pt x="631" y="2086"/>
                      <a:pt x="702" y="2154"/>
                      <a:pt x="779" y="2221"/>
                    </a:cubicBezTo>
                    <a:cubicBezTo>
                      <a:pt x="867" y="2293"/>
                      <a:pt x="966" y="2367"/>
                      <a:pt x="1075" y="2405"/>
                    </a:cubicBezTo>
                    <a:cubicBezTo>
                      <a:pt x="1088" y="2406"/>
                      <a:pt x="1101" y="2407"/>
                      <a:pt x="1114" y="2407"/>
                    </a:cubicBezTo>
                    <a:cubicBezTo>
                      <a:pt x="1151" y="2407"/>
                      <a:pt x="1188" y="2404"/>
                      <a:pt x="1223" y="2398"/>
                    </a:cubicBezTo>
                    <a:lnTo>
                      <a:pt x="1220" y="2398"/>
                    </a:lnTo>
                    <a:cubicBezTo>
                      <a:pt x="1288" y="2389"/>
                      <a:pt x="1352" y="2370"/>
                      <a:pt x="1414" y="2344"/>
                    </a:cubicBezTo>
                    <a:lnTo>
                      <a:pt x="1417" y="2344"/>
                    </a:lnTo>
                    <a:cubicBezTo>
                      <a:pt x="1430" y="2337"/>
                      <a:pt x="1446" y="2328"/>
                      <a:pt x="1461" y="2321"/>
                    </a:cubicBezTo>
                    <a:cubicBezTo>
                      <a:pt x="1481" y="2305"/>
                      <a:pt x="1504" y="2293"/>
                      <a:pt x="1523" y="2276"/>
                    </a:cubicBezTo>
                    <a:cubicBezTo>
                      <a:pt x="1539" y="2260"/>
                      <a:pt x="1555" y="2244"/>
                      <a:pt x="1571" y="2225"/>
                    </a:cubicBezTo>
                    <a:cubicBezTo>
                      <a:pt x="1587" y="2208"/>
                      <a:pt x="1600" y="2193"/>
                      <a:pt x="1610" y="2170"/>
                    </a:cubicBezTo>
                    <a:cubicBezTo>
                      <a:pt x="1613" y="2167"/>
                      <a:pt x="1616" y="2164"/>
                      <a:pt x="1616" y="2164"/>
                    </a:cubicBezTo>
                    <a:cubicBezTo>
                      <a:pt x="1620" y="2154"/>
                      <a:pt x="1620" y="2144"/>
                      <a:pt x="1616" y="2138"/>
                    </a:cubicBezTo>
                    <a:cubicBezTo>
                      <a:pt x="1616" y="2131"/>
                      <a:pt x="1610" y="2122"/>
                      <a:pt x="1600" y="2119"/>
                    </a:cubicBezTo>
                    <a:cubicBezTo>
                      <a:pt x="1552" y="2103"/>
                      <a:pt x="1507" y="2080"/>
                      <a:pt x="1455" y="2051"/>
                    </a:cubicBezTo>
                    <a:lnTo>
                      <a:pt x="1452" y="2048"/>
                    </a:lnTo>
                    <a:cubicBezTo>
                      <a:pt x="1384" y="2003"/>
                      <a:pt x="1323" y="1954"/>
                      <a:pt x="1272" y="1913"/>
                    </a:cubicBezTo>
                    <a:cubicBezTo>
                      <a:pt x="1227" y="1874"/>
                      <a:pt x="1182" y="1829"/>
                      <a:pt x="1137" y="1780"/>
                    </a:cubicBezTo>
                    <a:lnTo>
                      <a:pt x="1130" y="1774"/>
                    </a:lnTo>
                    <a:cubicBezTo>
                      <a:pt x="1011" y="1642"/>
                      <a:pt x="901" y="1491"/>
                      <a:pt x="815" y="1324"/>
                    </a:cubicBezTo>
                    <a:cubicBezTo>
                      <a:pt x="718" y="1140"/>
                      <a:pt x="647" y="950"/>
                      <a:pt x="602" y="754"/>
                    </a:cubicBezTo>
                    <a:lnTo>
                      <a:pt x="602" y="751"/>
                    </a:lnTo>
                    <a:cubicBezTo>
                      <a:pt x="567" y="580"/>
                      <a:pt x="551" y="416"/>
                      <a:pt x="558" y="258"/>
                    </a:cubicBezTo>
                    <a:cubicBezTo>
                      <a:pt x="561" y="188"/>
                      <a:pt x="570" y="117"/>
                      <a:pt x="580" y="49"/>
                    </a:cubicBezTo>
                    <a:cubicBezTo>
                      <a:pt x="583" y="36"/>
                      <a:pt x="577" y="23"/>
                      <a:pt x="567" y="17"/>
                    </a:cubicBezTo>
                    <a:cubicBezTo>
                      <a:pt x="564" y="14"/>
                      <a:pt x="561" y="14"/>
                      <a:pt x="558" y="11"/>
                    </a:cubicBezTo>
                    <a:cubicBezTo>
                      <a:pt x="534" y="4"/>
                      <a:pt x="512" y="1"/>
                      <a:pt x="493" y="1"/>
                    </a:cubicBezTo>
                    <a:close/>
                  </a:path>
                </a:pathLst>
              </a:custGeom>
              <a:solidFill>
                <a:srgbClr val="BBD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 rot="-1063181">
                <a:off x="4708039" y="2451451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BA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 rot="-1063181">
                <a:off x="4653633" y="2498813"/>
                <a:ext cx="130" cy="1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BA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5" name="Google Shape;605;p27"/>
          <p:cNvGrpSpPr/>
          <p:nvPr/>
        </p:nvGrpSpPr>
        <p:grpSpPr>
          <a:xfrm flipH="1">
            <a:off x="98643" y="2977806"/>
            <a:ext cx="1395628" cy="2503324"/>
            <a:chOff x="10334852" y="2548724"/>
            <a:chExt cx="1076956" cy="1931726"/>
          </a:xfrm>
        </p:grpSpPr>
        <p:sp>
          <p:nvSpPr>
            <p:cNvPr id="606" name="Google Shape;606;p27"/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Chicken Quiche" panose="02000600000000000000" pitchFamily="2" charset="0"/>
              </a:rPr>
              <a:t>ACCiones 75%</a:t>
            </a:r>
            <a:endParaRPr dirty="0">
              <a:latin typeface="Chicken Quiche" panose="02000600000000000000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1F1AD3-E590-4C67-8A9E-108A0B943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43752"/>
              </p:ext>
            </p:extLst>
          </p:nvPr>
        </p:nvGraphicFramePr>
        <p:xfrm>
          <a:off x="370322" y="1290483"/>
          <a:ext cx="6819029" cy="1216742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6166892">
                  <a:extLst>
                    <a:ext uri="{9D8B030D-6E8A-4147-A177-3AD203B41FA5}">
                      <a16:colId xmlns:a16="http://schemas.microsoft.com/office/drawing/2014/main" val="3807503770"/>
                    </a:ext>
                  </a:extLst>
                </a:gridCol>
                <a:gridCol w="652137">
                  <a:extLst>
                    <a:ext uri="{9D8B030D-6E8A-4147-A177-3AD203B41FA5}">
                      <a16:colId xmlns:a16="http://schemas.microsoft.com/office/drawing/2014/main" val="1687761391"/>
                    </a:ext>
                  </a:extLst>
                </a:gridCol>
              </a:tblGrid>
              <a:tr h="150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Envió de materiales para apoyo en la realización de actividades, estrategias o recreación en casa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930489"/>
                  </a:ext>
                </a:extLst>
              </a:tr>
              <a:tr h="141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Registro asistencia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37455"/>
                  </a:ext>
                </a:extLst>
              </a:tr>
              <a:tr h="14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Grafica de mérito para reconocer el compromiso de padres y alumnos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05337"/>
                  </a:ext>
                </a:extLst>
              </a:tr>
              <a:tr h="15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Diseñar y aplicar actividades de diagnóstico que permitan identificar habilidades, dificultades y capacidades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084303"/>
                  </a:ext>
                </a:extLst>
              </a:tr>
              <a:tr h="15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 Organizar los expedientes de los alumnos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124505"/>
                  </a:ext>
                </a:extLst>
              </a:tr>
              <a:tr h="14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Entrevistas a los alumnos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447086"/>
                  </a:ext>
                </a:extLst>
              </a:tr>
              <a:tr h="161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Cartelera lectora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58145"/>
                  </a:ext>
                </a:extLst>
              </a:tr>
              <a:tr h="17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 Planilla lectora</a:t>
                      </a:r>
                      <a:endParaRPr lang="es-MX" sz="9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958925"/>
                  </a:ext>
                </a:extLst>
              </a:tr>
            </a:tbl>
          </a:graphicData>
        </a:graphic>
      </p:graphicFrame>
      <p:pic>
        <p:nvPicPr>
          <p:cNvPr id="1026" name="Picture 2" descr="Fabricante de pizza. Juego educativo para: vector de stock (libre de  regalías) 1515483263 | Shutterstock">
            <a:extLst>
              <a:ext uri="{FF2B5EF4-FFF2-40B4-BE49-F238E27FC236}">
                <a16:creationId xmlns:a16="http://schemas.microsoft.com/office/drawing/2014/main" id="{CDB73FFC-4F35-4678-A130-A7B66BD6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1" y="2660545"/>
            <a:ext cx="627462" cy="6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ego de la oca para IMPRIMIR | 🦆 Tablero + Reglas en PDF - Juegos  MONTESSORI | Juegos de mesa para niños, Juegos montessori, Juegos de tablero">
            <a:extLst>
              <a:ext uri="{FF2B5EF4-FFF2-40B4-BE49-F238E27FC236}">
                <a16:creationId xmlns:a16="http://schemas.microsoft.com/office/drawing/2014/main" id="{381655F7-E844-4D74-AC6E-3310647F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4" y="3131882"/>
            <a:ext cx="547205" cy="7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orama asociación número-cantidad | Actividades ludicas para niños,  Juegos de memorama, Figuras geometricas para preescolar">
            <a:extLst>
              <a:ext uri="{FF2B5EF4-FFF2-40B4-BE49-F238E27FC236}">
                <a16:creationId xmlns:a16="http://schemas.microsoft.com/office/drawing/2014/main" id="{874A6C62-9DA3-48B8-8B7A-47699394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26" y="2663825"/>
            <a:ext cx="621886" cy="8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fabeto móvil imprimible">
            <a:extLst>
              <a:ext uri="{FF2B5EF4-FFF2-40B4-BE49-F238E27FC236}">
                <a16:creationId xmlns:a16="http://schemas.microsoft.com/office/drawing/2014/main" id="{A6A0B9C7-79E1-4400-AB28-898F3A11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0" y="3518823"/>
            <a:ext cx="597705" cy="7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5B1016-A553-4ACA-8795-D563232EF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536" y="2844272"/>
            <a:ext cx="1069728" cy="18049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DD91A4-022F-411C-8627-E8E4F6B8A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288" y="3086543"/>
            <a:ext cx="2595717" cy="1460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447757" y="586547"/>
            <a:ext cx="6530485" cy="4077379"/>
          </a:xfrm>
          <a:custGeom>
            <a:avLst/>
            <a:gdLst/>
            <a:ahLst/>
            <a:cxnLst/>
            <a:rect l="l" t="t" r="r" b="b"/>
            <a:pathLst>
              <a:path w="83228" h="68744" extrusionOk="0">
                <a:moveTo>
                  <a:pt x="37391" y="1"/>
                </a:moveTo>
                <a:cubicBezTo>
                  <a:pt x="31817" y="1"/>
                  <a:pt x="26527" y="674"/>
                  <a:pt x="21669" y="2000"/>
                </a:cubicBezTo>
                <a:cubicBezTo>
                  <a:pt x="18714" y="2804"/>
                  <a:pt x="15862" y="3908"/>
                  <a:pt x="13195" y="5278"/>
                </a:cubicBezTo>
                <a:cubicBezTo>
                  <a:pt x="10688" y="6561"/>
                  <a:pt x="8391" y="8135"/>
                  <a:pt x="6372" y="9958"/>
                </a:cubicBezTo>
                <a:cubicBezTo>
                  <a:pt x="4193" y="11929"/>
                  <a:pt x="2541" y="14100"/>
                  <a:pt x="1462" y="16410"/>
                </a:cubicBezTo>
                <a:cubicBezTo>
                  <a:pt x="867" y="17681"/>
                  <a:pt x="455" y="18986"/>
                  <a:pt x="241" y="20289"/>
                </a:cubicBezTo>
                <a:cubicBezTo>
                  <a:pt x="3" y="21756"/>
                  <a:pt x="0" y="23230"/>
                  <a:pt x="232" y="24670"/>
                </a:cubicBezTo>
                <a:cubicBezTo>
                  <a:pt x="264" y="24870"/>
                  <a:pt x="303" y="25065"/>
                  <a:pt x="353" y="25254"/>
                </a:cubicBezTo>
                <a:cubicBezTo>
                  <a:pt x="750" y="27313"/>
                  <a:pt x="1917" y="29082"/>
                  <a:pt x="2888" y="30395"/>
                </a:cubicBezTo>
                <a:lnTo>
                  <a:pt x="3451" y="31140"/>
                </a:lnTo>
                <a:lnTo>
                  <a:pt x="3518" y="31230"/>
                </a:lnTo>
                <a:lnTo>
                  <a:pt x="3687" y="31455"/>
                </a:lnTo>
                <a:cubicBezTo>
                  <a:pt x="3838" y="31699"/>
                  <a:pt x="3985" y="31950"/>
                  <a:pt x="4126" y="32202"/>
                </a:cubicBezTo>
                <a:cubicBezTo>
                  <a:pt x="4221" y="32374"/>
                  <a:pt x="4365" y="32514"/>
                  <a:pt x="4542" y="32606"/>
                </a:cubicBezTo>
                <a:cubicBezTo>
                  <a:pt x="5180" y="33512"/>
                  <a:pt x="5614" y="34249"/>
                  <a:pt x="5952" y="34994"/>
                </a:cubicBezTo>
                <a:cubicBezTo>
                  <a:pt x="6201" y="35624"/>
                  <a:pt x="6382" y="36273"/>
                  <a:pt x="6486" y="36920"/>
                </a:cubicBezTo>
                <a:cubicBezTo>
                  <a:pt x="6565" y="37622"/>
                  <a:pt x="6560" y="38333"/>
                  <a:pt x="6469" y="39092"/>
                </a:cubicBezTo>
                <a:cubicBezTo>
                  <a:pt x="6256" y="40463"/>
                  <a:pt x="5813" y="41791"/>
                  <a:pt x="5383" y="43074"/>
                </a:cubicBezTo>
                <a:cubicBezTo>
                  <a:pt x="4965" y="44331"/>
                  <a:pt x="4537" y="45621"/>
                  <a:pt x="4312" y="46930"/>
                </a:cubicBezTo>
                <a:cubicBezTo>
                  <a:pt x="4194" y="47631"/>
                  <a:pt x="4128" y="48346"/>
                  <a:pt x="4117" y="49058"/>
                </a:cubicBezTo>
                <a:cubicBezTo>
                  <a:pt x="4109" y="49843"/>
                  <a:pt x="4196" y="50580"/>
                  <a:pt x="4293" y="51261"/>
                </a:cubicBezTo>
                <a:cubicBezTo>
                  <a:pt x="4469" y="52478"/>
                  <a:pt x="4868" y="53739"/>
                  <a:pt x="5509" y="55116"/>
                </a:cubicBezTo>
                <a:cubicBezTo>
                  <a:pt x="6022" y="56219"/>
                  <a:pt x="6744" y="57331"/>
                  <a:pt x="7718" y="58512"/>
                </a:cubicBezTo>
                <a:cubicBezTo>
                  <a:pt x="8502" y="59459"/>
                  <a:pt x="9480" y="60372"/>
                  <a:pt x="10704" y="61304"/>
                </a:cubicBezTo>
                <a:cubicBezTo>
                  <a:pt x="11866" y="62185"/>
                  <a:pt x="13166" y="62866"/>
                  <a:pt x="14285" y="63414"/>
                </a:cubicBezTo>
                <a:cubicBezTo>
                  <a:pt x="15585" y="64054"/>
                  <a:pt x="16976" y="64653"/>
                  <a:pt x="18542" y="65244"/>
                </a:cubicBezTo>
                <a:cubicBezTo>
                  <a:pt x="23910" y="67278"/>
                  <a:pt x="29960" y="68440"/>
                  <a:pt x="36525" y="68696"/>
                </a:cubicBezTo>
                <a:cubicBezTo>
                  <a:pt x="37365" y="68728"/>
                  <a:pt x="38215" y="68744"/>
                  <a:pt x="39050" y="68744"/>
                </a:cubicBezTo>
                <a:cubicBezTo>
                  <a:pt x="44164" y="68744"/>
                  <a:pt x="49421" y="68148"/>
                  <a:pt x="54676" y="66976"/>
                </a:cubicBezTo>
                <a:cubicBezTo>
                  <a:pt x="65207" y="64633"/>
                  <a:pt x="73726" y="59266"/>
                  <a:pt x="78668" y="51865"/>
                </a:cubicBezTo>
                <a:cubicBezTo>
                  <a:pt x="79929" y="49979"/>
                  <a:pt x="80959" y="47874"/>
                  <a:pt x="81729" y="45608"/>
                </a:cubicBezTo>
                <a:cubicBezTo>
                  <a:pt x="82475" y="43411"/>
                  <a:pt x="82927" y="41005"/>
                  <a:pt x="83068" y="38461"/>
                </a:cubicBezTo>
                <a:cubicBezTo>
                  <a:pt x="83227" y="35571"/>
                  <a:pt x="82831" y="32724"/>
                  <a:pt x="82466" y="30567"/>
                </a:cubicBezTo>
                <a:cubicBezTo>
                  <a:pt x="82020" y="27938"/>
                  <a:pt x="81395" y="25466"/>
                  <a:pt x="80609" y="23219"/>
                </a:cubicBezTo>
                <a:cubicBezTo>
                  <a:pt x="79773" y="20822"/>
                  <a:pt x="78720" y="18600"/>
                  <a:pt x="77478" y="16613"/>
                </a:cubicBezTo>
                <a:cubicBezTo>
                  <a:pt x="76198" y="14558"/>
                  <a:pt x="74632" y="12648"/>
                  <a:pt x="72824" y="10936"/>
                </a:cubicBezTo>
                <a:cubicBezTo>
                  <a:pt x="70993" y="9207"/>
                  <a:pt x="68827" y="7633"/>
                  <a:pt x="66386" y="6261"/>
                </a:cubicBezTo>
                <a:cubicBezTo>
                  <a:pt x="63995" y="4914"/>
                  <a:pt x="61212" y="3783"/>
                  <a:pt x="57874" y="2802"/>
                </a:cubicBezTo>
                <a:cubicBezTo>
                  <a:pt x="55146" y="1996"/>
                  <a:pt x="52184" y="1363"/>
                  <a:pt x="48814" y="865"/>
                </a:cubicBezTo>
                <a:cubicBezTo>
                  <a:pt x="45791" y="419"/>
                  <a:pt x="42768" y="142"/>
                  <a:pt x="39832" y="40"/>
                </a:cubicBezTo>
                <a:cubicBezTo>
                  <a:pt x="38931" y="16"/>
                  <a:pt x="38112" y="1"/>
                  <a:pt x="373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6"/>
          <p:cNvSpPr/>
          <p:nvPr/>
        </p:nvSpPr>
        <p:spPr>
          <a:xfrm>
            <a:off x="2023323" y="519325"/>
            <a:ext cx="539833" cy="515057"/>
          </a:xfrm>
          <a:custGeom>
            <a:avLst/>
            <a:gdLst/>
            <a:ahLst/>
            <a:cxnLst/>
            <a:rect l="l" t="t" r="r" b="b"/>
            <a:pathLst>
              <a:path w="12332" h="11766" extrusionOk="0">
                <a:moveTo>
                  <a:pt x="3305" y="1"/>
                </a:moveTo>
                <a:cubicBezTo>
                  <a:pt x="3240" y="1"/>
                  <a:pt x="3177" y="6"/>
                  <a:pt x="3115" y="13"/>
                </a:cubicBezTo>
                <a:cubicBezTo>
                  <a:pt x="2795" y="61"/>
                  <a:pt x="2498" y="223"/>
                  <a:pt x="2283" y="471"/>
                </a:cubicBezTo>
                <a:cubicBezTo>
                  <a:pt x="2094" y="686"/>
                  <a:pt x="1966" y="1006"/>
                  <a:pt x="1903" y="1426"/>
                </a:cubicBezTo>
                <a:cubicBezTo>
                  <a:pt x="1842" y="1835"/>
                  <a:pt x="1865" y="2260"/>
                  <a:pt x="1891" y="2584"/>
                </a:cubicBezTo>
                <a:cubicBezTo>
                  <a:pt x="1928" y="3010"/>
                  <a:pt x="2008" y="3458"/>
                  <a:pt x="2066" y="3784"/>
                </a:cubicBezTo>
                <a:cubicBezTo>
                  <a:pt x="2109" y="4018"/>
                  <a:pt x="2145" y="4222"/>
                  <a:pt x="2174" y="4422"/>
                </a:cubicBezTo>
                <a:cubicBezTo>
                  <a:pt x="1688" y="4714"/>
                  <a:pt x="1174" y="5038"/>
                  <a:pt x="738" y="5479"/>
                </a:cubicBezTo>
                <a:cubicBezTo>
                  <a:pt x="435" y="5789"/>
                  <a:pt x="243" y="6065"/>
                  <a:pt x="137" y="6350"/>
                </a:cubicBezTo>
                <a:cubicBezTo>
                  <a:pt x="0" y="6699"/>
                  <a:pt x="5" y="7085"/>
                  <a:pt x="153" y="7438"/>
                </a:cubicBezTo>
                <a:cubicBezTo>
                  <a:pt x="266" y="7710"/>
                  <a:pt x="496" y="7962"/>
                  <a:pt x="801" y="8153"/>
                </a:cubicBezTo>
                <a:cubicBezTo>
                  <a:pt x="1166" y="8381"/>
                  <a:pt x="1564" y="8499"/>
                  <a:pt x="1870" y="8576"/>
                </a:cubicBezTo>
                <a:cubicBezTo>
                  <a:pt x="2488" y="8739"/>
                  <a:pt x="3092" y="8794"/>
                  <a:pt x="3819" y="8848"/>
                </a:cubicBezTo>
                <a:cubicBezTo>
                  <a:pt x="3868" y="8938"/>
                  <a:pt x="3908" y="9040"/>
                  <a:pt x="3951" y="9152"/>
                </a:cubicBezTo>
                <a:cubicBezTo>
                  <a:pt x="4111" y="9561"/>
                  <a:pt x="4240" y="9859"/>
                  <a:pt x="4384" y="10151"/>
                </a:cubicBezTo>
                <a:cubicBezTo>
                  <a:pt x="4510" y="10407"/>
                  <a:pt x="4707" y="10784"/>
                  <a:pt x="4971" y="11106"/>
                </a:cubicBezTo>
                <a:cubicBezTo>
                  <a:pt x="5087" y="11248"/>
                  <a:pt x="5207" y="11369"/>
                  <a:pt x="5327" y="11463"/>
                </a:cubicBezTo>
                <a:cubicBezTo>
                  <a:pt x="5469" y="11576"/>
                  <a:pt x="5633" y="11661"/>
                  <a:pt x="5829" y="11719"/>
                </a:cubicBezTo>
                <a:cubicBezTo>
                  <a:pt x="5926" y="11749"/>
                  <a:pt x="6028" y="11765"/>
                  <a:pt x="6131" y="11765"/>
                </a:cubicBezTo>
                <a:cubicBezTo>
                  <a:pt x="6182" y="11765"/>
                  <a:pt x="6236" y="11763"/>
                  <a:pt x="6289" y="11755"/>
                </a:cubicBezTo>
                <a:cubicBezTo>
                  <a:pt x="6475" y="11726"/>
                  <a:pt x="6659" y="11655"/>
                  <a:pt x="6822" y="11547"/>
                </a:cubicBezTo>
                <a:cubicBezTo>
                  <a:pt x="6942" y="11468"/>
                  <a:pt x="7062" y="11354"/>
                  <a:pt x="7187" y="11196"/>
                </a:cubicBezTo>
                <a:cubicBezTo>
                  <a:pt x="7324" y="11024"/>
                  <a:pt x="7432" y="10822"/>
                  <a:pt x="7501" y="10685"/>
                </a:cubicBezTo>
                <a:cubicBezTo>
                  <a:pt x="7686" y="10317"/>
                  <a:pt x="7803" y="9918"/>
                  <a:pt x="7901" y="9543"/>
                </a:cubicBezTo>
                <a:cubicBezTo>
                  <a:pt x="7981" y="9246"/>
                  <a:pt x="8049" y="8915"/>
                  <a:pt x="8112" y="8532"/>
                </a:cubicBezTo>
                <a:lnTo>
                  <a:pt x="8414" y="8584"/>
                </a:lnTo>
                <a:lnTo>
                  <a:pt x="8520" y="8595"/>
                </a:lnTo>
                <a:lnTo>
                  <a:pt x="8704" y="8616"/>
                </a:lnTo>
                <a:cubicBezTo>
                  <a:pt x="9034" y="8656"/>
                  <a:pt x="9419" y="8699"/>
                  <a:pt x="9825" y="8716"/>
                </a:cubicBezTo>
                <a:cubicBezTo>
                  <a:pt x="9944" y="8722"/>
                  <a:pt x="10072" y="8726"/>
                  <a:pt x="10204" y="8726"/>
                </a:cubicBezTo>
                <a:cubicBezTo>
                  <a:pt x="10434" y="8726"/>
                  <a:pt x="10633" y="8713"/>
                  <a:pt x="10814" y="8688"/>
                </a:cubicBezTo>
                <a:cubicBezTo>
                  <a:pt x="10865" y="8682"/>
                  <a:pt x="10912" y="8672"/>
                  <a:pt x="10964" y="8662"/>
                </a:cubicBezTo>
                <a:cubicBezTo>
                  <a:pt x="11179" y="8618"/>
                  <a:pt x="11332" y="8572"/>
                  <a:pt x="11463" y="8515"/>
                </a:cubicBezTo>
                <a:cubicBezTo>
                  <a:pt x="11646" y="8437"/>
                  <a:pt x="11806" y="8330"/>
                  <a:pt x="11951" y="8191"/>
                </a:cubicBezTo>
                <a:cubicBezTo>
                  <a:pt x="12055" y="8088"/>
                  <a:pt x="12145" y="7957"/>
                  <a:pt x="12216" y="7803"/>
                </a:cubicBezTo>
                <a:cubicBezTo>
                  <a:pt x="12295" y="7633"/>
                  <a:pt x="12332" y="7436"/>
                  <a:pt x="12330" y="7205"/>
                </a:cubicBezTo>
                <a:cubicBezTo>
                  <a:pt x="12328" y="7053"/>
                  <a:pt x="12286" y="6879"/>
                  <a:pt x="12204" y="6673"/>
                </a:cubicBezTo>
                <a:cubicBezTo>
                  <a:pt x="12138" y="6500"/>
                  <a:pt x="12038" y="6323"/>
                  <a:pt x="11887" y="6112"/>
                </a:cubicBezTo>
                <a:cubicBezTo>
                  <a:pt x="11642" y="5755"/>
                  <a:pt x="11328" y="5447"/>
                  <a:pt x="11001" y="5136"/>
                </a:cubicBezTo>
                <a:cubicBezTo>
                  <a:pt x="10772" y="4919"/>
                  <a:pt x="10531" y="4715"/>
                  <a:pt x="10290" y="4510"/>
                </a:cubicBezTo>
                <a:lnTo>
                  <a:pt x="10147" y="4389"/>
                </a:lnTo>
                <a:cubicBezTo>
                  <a:pt x="10426" y="3829"/>
                  <a:pt x="10687" y="3274"/>
                  <a:pt x="10838" y="2698"/>
                </a:cubicBezTo>
                <a:cubicBezTo>
                  <a:pt x="10965" y="2221"/>
                  <a:pt x="10999" y="1852"/>
                  <a:pt x="10947" y="1503"/>
                </a:cubicBezTo>
                <a:cubicBezTo>
                  <a:pt x="10885" y="1112"/>
                  <a:pt x="10679" y="762"/>
                  <a:pt x="10382" y="545"/>
                </a:cubicBezTo>
                <a:cubicBezTo>
                  <a:pt x="10168" y="388"/>
                  <a:pt x="9889" y="309"/>
                  <a:pt x="9551" y="309"/>
                </a:cubicBezTo>
                <a:cubicBezTo>
                  <a:pt x="9481" y="309"/>
                  <a:pt x="9408" y="311"/>
                  <a:pt x="9333" y="318"/>
                </a:cubicBezTo>
                <a:cubicBezTo>
                  <a:pt x="9307" y="319"/>
                  <a:pt x="9281" y="323"/>
                  <a:pt x="9254" y="329"/>
                </a:cubicBezTo>
                <a:cubicBezTo>
                  <a:pt x="9091" y="351"/>
                  <a:pt x="8936" y="394"/>
                  <a:pt x="8791" y="437"/>
                </a:cubicBezTo>
                <a:cubicBezTo>
                  <a:pt x="8614" y="489"/>
                  <a:pt x="8434" y="557"/>
                  <a:pt x="8241" y="640"/>
                </a:cubicBezTo>
                <a:cubicBezTo>
                  <a:pt x="7920" y="774"/>
                  <a:pt x="7624" y="930"/>
                  <a:pt x="7250" y="1137"/>
                </a:cubicBezTo>
                <a:lnTo>
                  <a:pt x="6902" y="1328"/>
                </a:lnTo>
                <a:lnTo>
                  <a:pt x="6809" y="1381"/>
                </a:lnTo>
                <a:lnTo>
                  <a:pt x="6467" y="1566"/>
                </a:lnTo>
                <a:cubicBezTo>
                  <a:pt x="6256" y="1389"/>
                  <a:pt x="5999" y="1196"/>
                  <a:pt x="5707" y="995"/>
                </a:cubicBezTo>
                <a:cubicBezTo>
                  <a:pt x="5274" y="695"/>
                  <a:pt x="4905" y="479"/>
                  <a:pt x="4552" y="314"/>
                </a:cubicBezTo>
                <a:cubicBezTo>
                  <a:pt x="4372" y="228"/>
                  <a:pt x="4179" y="156"/>
                  <a:pt x="3942" y="86"/>
                </a:cubicBezTo>
                <a:cubicBezTo>
                  <a:pt x="3756" y="29"/>
                  <a:pt x="3545" y="1"/>
                  <a:pt x="33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6"/>
          <p:cNvSpPr/>
          <p:nvPr/>
        </p:nvSpPr>
        <p:spPr>
          <a:xfrm>
            <a:off x="1542662" y="787919"/>
            <a:ext cx="402161" cy="382112"/>
          </a:xfrm>
          <a:custGeom>
            <a:avLst/>
            <a:gdLst/>
            <a:ahLst/>
            <a:cxnLst/>
            <a:rect l="l" t="t" r="r" b="b"/>
            <a:pathLst>
              <a:path w="9187" h="8729" extrusionOk="0">
                <a:moveTo>
                  <a:pt x="4336" y="0"/>
                </a:moveTo>
                <a:cubicBezTo>
                  <a:pt x="4228" y="0"/>
                  <a:pt x="4125" y="16"/>
                  <a:pt x="4027" y="48"/>
                </a:cubicBezTo>
                <a:cubicBezTo>
                  <a:pt x="3825" y="111"/>
                  <a:pt x="3621" y="263"/>
                  <a:pt x="3424" y="501"/>
                </a:cubicBezTo>
                <a:cubicBezTo>
                  <a:pt x="3233" y="731"/>
                  <a:pt x="3094" y="983"/>
                  <a:pt x="2974" y="1224"/>
                </a:cubicBezTo>
                <a:cubicBezTo>
                  <a:pt x="2852" y="1467"/>
                  <a:pt x="2747" y="1731"/>
                  <a:pt x="2650" y="1981"/>
                </a:cubicBezTo>
                <a:lnTo>
                  <a:pt x="2626" y="2042"/>
                </a:lnTo>
                <a:lnTo>
                  <a:pt x="2606" y="2094"/>
                </a:lnTo>
                <a:cubicBezTo>
                  <a:pt x="2547" y="2247"/>
                  <a:pt x="2501" y="2367"/>
                  <a:pt x="2450" y="2485"/>
                </a:cubicBezTo>
                <a:lnTo>
                  <a:pt x="2353" y="2483"/>
                </a:lnTo>
                <a:cubicBezTo>
                  <a:pt x="1968" y="2483"/>
                  <a:pt x="1555" y="2496"/>
                  <a:pt x="1147" y="2600"/>
                </a:cubicBezTo>
                <a:cubicBezTo>
                  <a:pt x="841" y="2676"/>
                  <a:pt x="616" y="2776"/>
                  <a:pt x="438" y="2915"/>
                </a:cubicBezTo>
                <a:cubicBezTo>
                  <a:pt x="221" y="3081"/>
                  <a:pt x="76" y="3327"/>
                  <a:pt x="31" y="3606"/>
                </a:cubicBezTo>
                <a:cubicBezTo>
                  <a:pt x="1" y="3823"/>
                  <a:pt x="48" y="4069"/>
                  <a:pt x="167" y="4301"/>
                </a:cubicBezTo>
                <a:cubicBezTo>
                  <a:pt x="306" y="4579"/>
                  <a:pt x="511" y="4810"/>
                  <a:pt x="675" y="4976"/>
                </a:cubicBezTo>
                <a:cubicBezTo>
                  <a:pt x="1006" y="5317"/>
                  <a:pt x="1378" y="5593"/>
                  <a:pt x="1795" y="5891"/>
                </a:cubicBezTo>
                <a:cubicBezTo>
                  <a:pt x="1787" y="5967"/>
                  <a:pt x="1774" y="6051"/>
                  <a:pt x="1758" y="6130"/>
                </a:cubicBezTo>
                <a:cubicBezTo>
                  <a:pt x="1703" y="6441"/>
                  <a:pt x="1671" y="6677"/>
                  <a:pt x="1648" y="6922"/>
                </a:cubicBezTo>
                <a:cubicBezTo>
                  <a:pt x="1629" y="7150"/>
                  <a:pt x="1611" y="7450"/>
                  <a:pt x="1652" y="7744"/>
                </a:cubicBezTo>
                <a:cubicBezTo>
                  <a:pt x="1669" y="7877"/>
                  <a:pt x="1700" y="8000"/>
                  <a:pt x="1741" y="8107"/>
                </a:cubicBezTo>
                <a:cubicBezTo>
                  <a:pt x="1785" y="8231"/>
                  <a:pt x="1857" y="8347"/>
                  <a:pt x="1957" y="8459"/>
                </a:cubicBezTo>
                <a:cubicBezTo>
                  <a:pt x="2030" y="8542"/>
                  <a:pt x="2123" y="8609"/>
                  <a:pt x="2233" y="8656"/>
                </a:cubicBezTo>
                <a:cubicBezTo>
                  <a:pt x="2348" y="8705"/>
                  <a:pt x="2480" y="8729"/>
                  <a:pt x="2614" y="8729"/>
                </a:cubicBezTo>
                <a:cubicBezTo>
                  <a:pt x="2749" y="8727"/>
                  <a:pt x="2867" y="8702"/>
                  <a:pt x="3012" y="8649"/>
                </a:cubicBezTo>
                <a:cubicBezTo>
                  <a:pt x="3155" y="8596"/>
                  <a:pt x="3289" y="8518"/>
                  <a:pt x="3403" y="8448"/>
                </a:cubicBezTo>
                <a:cubicBezTo>
                  <a:pt x="3661" y="8287"/>
                  <a:pt x="3896" y="8073"/>
                  <a:pt x="4091" y="7884"/>
                </a:cubicBezTo>
                <a:cubicBezTo>
                  <a:pt x="4247" y="7735"/>
                  <a:pt x="4416" y="7554"/>
                  <a:pt x="4607" y="7331"/>
                </a:cubicBezTo>
                <a:lnTo>
                  <a:pt x="4775" y="7476"/>
                </a:lnTo>
                <a:lnTo>
                  <a:pt x="4837" y="7525"/>
                </a:lnTo>
                <a:lnTo>
                  <a:pt x="4945" y="7608"/>
                </a:lnTo>
                <a:cubicBezTo>
                  <a:pt x="5138" y="7759"/>
                  <a:pt x="5367" y="7934"/>
                  <a:pt x="5613" y="8099"/>
                </a:cubicBezTo>
                <a:cubicBezTo>
                  <a:pt x="5804" y="8228"/>
                  <a:pt x="6014" y="8362"/>
                  <a:pt x="6243" y="8459"/>
                </a:cubicBezTo>
                <a:cubicBezTo>
                  <a:pt x="6278" y="8473"/>
                  <a:pt x="6312" y="8486"/>
                  <a:pt x="6347" y="8499"/>
                </a:cubicBezTo>
                <a:cubicBezTo>
                  <a:pt x="6499" y="8554"/>
                  <a:pt x="6608" y="8584"/>
                  <a:pt x="6718" y="8599"/>
                </a:cubicBezTo>
                <a:cubicBezTo>
                  <a:pt x="6774" y="8607"/>
                  <a:pt x="6829" y="8610"/>
                  <a:pt x="6885" y="8610"/>
                </a:cubicBezTo>
                <a:cubicBezTo>
                  <a:pt x="6970" y="8610"/>
                  <a:pt x="7057" y="8600"/>
                  <a:pt x="7146" y="8582"/>
                </a:cubicBezTo>
                <a:cubicBezTo>
                  <a:pt x="7250" y="8558"/>
                  <a:pt x="7355" y="8511"/>
                  <a:pt x="7462" y="8439"/>
                </a:cubicBezTo>
                <a:cubicBezTo>
                  <a:pt x="7574" y="8363"/>
                  <a:pt x="7671" y="8254"/>
                  <a:pt x="7760" y="8107"/>
                </a:cubicBezTo>
                <a:cubicBezTo>
                  <a:pt x="7819" y="8008"/>
                  <a:pt x="7859" y="7883"/>
                  <a:pt x="7885" y="7724"/>
                </a:cubicBezTo>
                <a:cubicBezTo>
                  <a:pt x="7910" y="7592"/>
                  <a:pt x="7915" y="7443"/>
                  <a:pt x="7903" y="7250"/>
                </a:cubicBezTo>
                <a:cubicBezTo>
                  <a:pt x="7883" y="6930"/>
                  <a:pt x="7803" y="6605"/>
                  <a:pt x="7716" y="6301"/>
                </a:cubicBezTo>
                <a:cubicBezTo>
                  <a:pt x="7655" y="6078"/>
                  <a:pt x="7582" y="5856"/>
                  <a:pt x="7508" y="5637"/>
                </a:cubicBezTo>
                <a:lnTo>
                  <a:pt x="7466" y="5507"/>
                </a:lnTo>
                <a:cubicBezTo>
                  <a:pt x="7851" y="5266"/>
                  <a:pt x="8225" y="5022"/>
                  <a:pt x="8547" y="4712"/>
                </a:cubicBezTo>
                <a:cubicBezTo>
                  <a:pt x="8806" y="4463"/>
                  <a:pt x="8969" y="4244"/>
                  <a:pt x="9070" y="4003"/>
                </a:cubicBezTo>
                <a:cubicBezTo>
                  <a:pt x="9182" y="3735"/>
                  <a:pt x="9186" y="3437"/>
                  <a:pt x="9081" y="3185"/>
                </a:cubicBezTo>
                <a:cubicBezTo>
                  <a:pt x="8992" y="2967"/>
                  <a:pt x="8800" y="2785"/>
                  <a:pt x="8511" y="2643"/>
                </a:cubicBezTo>
                <a:cubicBezTo>
                  <a:pt x="8492" y="2633"/>
                  <a:pt x="8474" y="2626"/>
                  <a:pt x="8453" y="2618"/>
                </a:cubicBezTo>
                <a:cubicBezTo>
                  <a:pt x="8348" y="2573"/>
                  <a:pt x="8233" y="2538"/>
                  <a:pt x="8126" y="2511"/>
                </a:cubicBezTo>
                <a:cubicBezTo>
                  <a:pt x="7991" y="2475"/>
                  <a:pt x="7851" y="2448"/>
                  <a:pt x="7702" y="2427"/>
                </a:cubicBezTo>
                <a:cubicBezTo>
                  <a:pt x="7452" y="2390"/>
                  <a:pt x="7217" y="2375"/>
                  <a:pt x="6891" y="2360"/>
                </a:cubicBezTo>
                <a:lnTo>
                  <a:pt x="6598" y="2347"/>
                </a:lnTo>
                <a:lnTo>
                  <a:pt x="6520" y="2346"/>
                </a:lnTo>
                <a:lnTo>
                  <a:pt x="6236" y="2331"/>
                </a:lnTo>
                <a:cubicBezTo>
                  <a:pt x="6173" y="2144"/>
                  <a:pt x="6086" y="1926"/>
                  <a:pt x="5980" y="1685"/>
                </a:cubicBezTo>
                <a:cubicBezTo>
                  <a:pt x="5822" y="1329"/>
                  <a:pt x="5673" y="1054"/>
                  <a:pt x="5515" y="816"/>
                </a:cubicBezTo>
                <a:cubicBezTo>
                  <a:pt x="5441" y="698"/>
                  <a:pt x="5350" y="582"/>
                  <a:pt x="5220" y="437"/>
                </a:cubicBezTo>
                <a:cubicBezTo>
                  <a:pt x="5122" y="329"/>
                  <a:pt x="5001" y="233"/>
                  <a:pt x="4850" y="142"/>
                </a:cubicBezTo>
                <a:cubicBezTo>
                  <a:pt x="4809" y="116"/>
                  <a:pt x="4769" y="95"/>
                  <a:pt x="4726" y="77"/>
                </a:cubicBezTo>
                <a:cubicBezTo>
                  <a:pt x="4605" y="27"/>
                  <a:pt x="4473" y="0"/>
                  <a:pt x="4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6"/>
          <p:cNvSpPr/>
          <p:nvPr/>
        </p:nvSpPr>
        <p:spPr>
          <a:xfrm>
            <a:off x="5857964" y="3964206"/>
            <a:ext cx="520485" cy="513393"/>
          </a:xfrm>
          <a:custGeom>
            <a:avLst/>
            <a:gdLst/>
            <a:ahLst/>
            <a:cxnLst/>
            <a:rect l="l" t="t" r="r" b="b"/>
            <a:pathLst>
              <a:path w="11890" h="11728" extrusionOk="0">
                <a:moveTo>
                  <a:pt x="7958" y="1"/>
                </a:moveTo>
                <a:cubicBezTo>
                  <a:pt x="7906" y="1"/>
                  <a:pt x="7852" y="6"/>
                  <a:pt x="7796" y="11"/>
                </a:cubicBezTo>
                <a:cubicBezTo>
                  <a:pt x="7562" y="44"/>
                  <a:pt x="7362" y="98"/>
                  <a:pt x="7188" y="177"/>
                </a:cubicBezTo>
                <a:cubicBezTo>
                  <a:pt x="6971" y="274"/>
                  <a:pt x="6793" y="367"/>
                  <a:pt x="6629" y="475"/>
                </a:cubicBezTo>
                <a:cubicBezTo>
                  <a:pt x="6307" y="680"/>
                  <a:pt x="5981" y="937"/>
                  <a:pt x="5603" y="1282"/>
                </a:cubicBezTo>
                <a:cubicBezTo>
                  <a:pt x="5334" y="1527"/>
                  <a:pt x="5116" y="1739"/>
                  <a:pt x="4935" y="1931"/>
                </a:cubicBezTo>
                <a:lnTo>
                  <a:pt x="4591" y="1795"/>
                </a:lnTo>
                <a:lnTo>
                  <a:pt x="4493" y="1757"/>
                </a:lnTo>
                <a:lnTo>
                  <a:pt x="4133" y="1617"/>
                </a:lnTo>
                <a:cubicBezTo>
                  <a:pt x="3836" y="1500"/>
                  <a:pt x="3487" y="1367"/>
                  <a:pt x="3115" y="1263"/>
                </a:cubicBezTo>
                <a:cubicBezTo>
                  <a:pt x="2922" y="1210"/>
                  <a:pt x="2740" y="1171"/>
                  <a:pt x="2556" y="1139"/>
                </a:cubicBezTo>
                <a:cubicBezTo>
                  <a:pt x="2391" y="1115"/>
                  <a:pt x="2248" y="1095"/>
                  <a:pt x="2103" y="1094"/>
                </a:cubicBezTo>
                <a:lnTo>
                  <a:pt x="2020" y="1094"/>
                </a:lnTo>
                <a:cubicBezTo>
                  <a:pt x="1596" y="1111"/>
                  <a:pt x="1267" y="1230"/>
                  <a:pt x="1039" y="1447"/>
                </a:cubicBezTo>
                <a:cubicBezTo>
                  <a:pt x="778" y="1695"/>
                  <a:pt x="624" y="2058"/>
                  <a:pt x="617" y="2444"/>
                </a:cubicBezTo>
                <a:cubicBezTo>
                  <a:pt x="612" y="2787"/>
                  <a:pt x="692" y="3137"/>
                  <a:pt x="873" y="3582"/>
                </a:cubicBezTo>
                <a:cubicBezTo>
                  <a:pt x="1094" y="4117"/>
                  <a:pt x="1404" y="4601"/>
                  <a:pt x="1759" y="5132"/>
                </a:cubicBezTo>
                <a:lnTo>
                  <a:pt x="1637" y="5260"/>
                </a:lnTo>
                <a:lnTo>
                  <a:pt x="1598" y="5305"/>
                </a:lnTo>
                <a:lnTo>
                  <a:pt x="1526" y="5385"/>
                </a:lnTo>
                <a:cubicBezTo>
                  <a:pt x="1359" y="5573"/>
                  <a:pt x="1192" y="5759"/>
                  <a:pt x="1032" y="5955"/>
                </a:cubicBezTo>
                <a:cubicBezTo>
                  <a:pt x="757" y="6296"/>
                  <a:pt x="494" y="6633"/>
                  <a:pt x="302" y="7008"/>
                </a:cubicBezTo>
                <a:cubicBezTo>
                  <a:pt x="184" y="7237"/>
                  <a:pt x="110" y="7422"/>
                  <a:pt x="71" y="7590"/>
                </a:cubicBezTo>
                <a:cubicBezTo>
                  <a:pt x="17" y="7799"/>
                  <a:pt x="0" y="7972"/>
                  <a:pt x="18" y="8118"/>
                </a:cubicBezTo>
                <a:cubicBezTo>
                  <a:pt x="49" y="8348"/>
                  <a:pt x="108" y="8533"/>
                  <a:pt x="203" y="8681"/>
                </a:cubicBezTo>
                <a:cubicBezTo>
                  <a:pt x="293" y="8822"/>
                  <a:pt x="397" y="8935"/>
                  <a:pt x="511" y="9019"/>
                </a:cubicBezTo>
                <a:cubicBezTo>
                  <a:pt x="664" y="9134"/>
                  <a:pt x="831" y="9216"/>
                  <a:pt x="1024" y="9271"/>
                </a:cubicBezTo>
                <a:cubicBezTo>
                  <a:pt x="1153" y="9310"/>
                  <a:pt x="1304" y="9334"/>
                  <a:pt x="1523" y="9348"/>
                </a:cubicBezTo>
                <a:cubicBezTo>
                  <a:pt x="1573" y="9351"/>
                  <a:pt x="1623" y="9353"/>
                  <a:pt x="1672" y="9355"/>
                </a:cubicBezTo>
                <a:cubicBezTo>
                  <a:pt x="2034" y="9355"/>
                  <a:pt x="2355" y="9303"/>
                  <a:pt x="2628" y="9256"/>
                </a:cubicBezTo>
                <a:cubicBezTo>
                  <a:pt x="3013" y="9187"/>
                  <a:pt x="3385" y="9094"/>
                  <a:pt x="3698" y="9012"/>
                </a:cubicBezTo>
                <a:lnTo>
                  <a:pt x="3874" y="8967"/>
                </a:lnTo>
                <a:lnTo>
                  <a:pt x="3975" y="8941"/>
                </a:lnTo>
                <a:lnTo>
                  <a:pt x="4269" y="8860"/>
                </a:lnTo>
                <a:cubicBezTo>
                  <a:pt x="4359" y="9186"/>
                  <a:pt x="4466" y="9494"/>
                  <a:pt x="4591" y="9800"/>
                </a:cubicBezTo>
                <a:cubicBezTo>
                  <a:pt x="4738" y="10154"/>
                  <a:pt x="4902" y="10526"/>
                  <a:pt x="5124" y="10851"/>
                </a:cubicBezTo>
                <a:cubicBezTo>
                  <a:pt x="5256" y="11045"/>
                  <a:pt x="5375" y="11193"/>
                  <a:pt x="5490" y="11304"/>
                </a:cubicBezTo>
                <a:cubicBezTo>
                  <a:pt x="5629" y="11437"/>
                  <a:pt x="5759" y="11532"/>
                  <a:pt x="5889" y="11594"/>
                </a:cubicBezTo>
                <a:cubicBezTo>
                  <a:pt x="6064" y="11678"/>
                  <a:pt x="6251" y="11724"/>
                  <a:pt x="6430" y="11727"/>
                </a:cubicBezTo>
                <a:cubicBezTo>
                  <a:pt x="6589" y="11727"/>
                  <a:pt x="6733" y="11696"/>
                  <a:pt x="6868" y="11632"/>
                </a:cubicBezTo>
                <a:cubicBezTo>
                  <a:pt x="7046" y="11553"/>
                  <a:pt x="7194" y="11452"/>
                  <a:pt x="7319" y="11323"/>
                </a:cubicBezTo>
                <a:cubicBezTo>
                  <a:pt x="7426" y="11213"/>
                  <a:pt x="7526" y="11081"/>
                  <a:pt x="7617" y="10931"/>
                </a:cubicBezTo>
                <a:cubicBezTo>
                  <a:pt x="7825" y="10600"/>
                  <a:pt x="7958" y="10242"/>
                  <a:pt x="8062" y="9935"/>
                </a:cubicBezTo>
                <a:cubicBezTo>
                  <a:pt x="8171" y="9608"/>
                  <a:pt x="8259" y="9294"/>
                  <a:pt x="8350" y="8917"/>
                </a:cubicBezTo>
                <a:cubicBezTo>
                  <a:pt x="8381" y="8798"/>
                  <a:pt x="8406" y="8698"/>
                  <a:pt x="8444" y="8601"/>
                </a:cubicBezTo>
                <a:cubicBezTo>
                  <a:pt x="9135" y="8458"/>
                  <a:pt x="9712" y="8327"/>
                  <a:pt x="10284" y="8094"/>
                </a:cubicBezTo>
                <a:cubicBezTo>
                  <a:pt x="10566" y="7980"/>
                  <a:pt x="10934" y="7815"/>
                  <a:pt x="11261" y="7546"/>
                </a:cubicBezTo>
                <a:cubicBezTo>
                  <a:pt x="11530" y="7323"/>
                  <a:pt x="11719" y="7050"/>
                  <a:pt x="11793" y="6776"/>
                </a:cubicBezTo>
                <a:cubicBezTo>
                  <a:pt x="11890" y="6417"/>
                  <a:pt x="11845" y="6043"/>
                  <a:pt x="11668" y="5725"/>
                </a:cubicBezTo>
                <a:cubicBezTo>
                  <a:pt x="11527" y="5463"/>
                  <a:pt x="11308" y="5220"/>
                  <a:pt x="10977" y="4962"/>
                </a:cubicBezTo>
                <a:cubicBezTo>
                  <a:pt x="10505" y="4595"/>
                  <a:pt x="9985" y="4355"/>
                  <a:pt x="9451" y="4122"/>
                </a:cubicBezTo>
                <a:lnTo>
                  <a:pt x="9464" y="3844"/>
                </a:lnTo>
                <a:lnTo>
                  <a:pt x="9472" y="3615"/>
                </a:lnTo>
                <a:lnTo>
                  <a:pt x="9478" y="3499"/>
                </a:lnTo>
                <a:cubicBezTo>
                  <a:pt x="9494" y="3087"/>
                  <a:pt x="9510" y="2696"/>
                  <a:pt x="9494" y="2319"/>
                </a:cubicBezTo>
                <a:cubicBezTo>
                  <a:pt x="9477" y="1985"/>
                  <a:pt x="9445" y="1591"/>
                  <a:pt x="9331" y="1204"/>
                </a:cubicBezTo>
                <a:cubicBezTo>
                  <a:pt x="9219" y="809"/>
                  <a:pt x="9054" y="517"/>
                  <a:pt x="8844" y="333"/>
                </a:cubicBezTo>
                <a:cubicBezTo>
                  <a:pt x="8604" y="122"/>
                  <a:pt x="8297" y="5"/>
                  <a:pt x="7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6"/>
          <p:cNvGrpSpPr/>
          <p:nvPr/>
        </p:nvGrpSpPr>
        <p:grpSpPr>
          <a:xfrm rot="-2042701">
            <a:off x="-119369" y="2667951"/>
            <a:ext cx="2589211" cy="2130788"/>
            <a:chOff x="2897575" y="1725271"/>
            <a:chExt cx="2065481" cy="1699785"/>
          </a:xfrm>
        </p:grpSpPr>
        <p:sp>
          <p:nvSpPr>
            <p:cNvPr id="400" name="Google Shape;400;p26"/>
            <p:cNvSpPr/>
            <p:nvPr/>
          </p:nvSpPr>
          <p:spPr>
            <a:xfrm>
              <a:off x="2897575" y="2746674"/>
              <a:ext cx="611362" cy="677812"/>
            </a:xfrm>
            <a:custGeom>
              <a:avLst/>
              <a:gdLst/>
              <a:ahLst/>
              <a:cxnLst/>
              <a:rect l="l" t="t" r="r" b="b"/>
              <a:pathLst>
                <a:path w="13966" h="15484" extrusionOk="0">
                  <a:moveTo>
                    <a:pt x="5328" y="0"/>
                  </a:moveTo>
                  <a:lnTo>
                    <a:pt x="5301" y="1"/>
                  </a:lnTo>
                  <a:cubicBezTo>
                    <a:pt x="5197" y="11"/>
                    <a:pt x="5095" y="64"/>
                    <a:pt x="5028" y="144"/>
                  </a:cubicBezTo>
                  <a:cubicBezTo>
                    <a:pt x="5016" y="159"/>
                    <a:pt x="5005" y="175"/>
                    <a:pt x="4995" y="190"/>
                  </a:cubicBezTo>
                  <a:cubicBezTo>
                    <a:pt x="4426" y="212"/>
                    <a:pt x="3830" y="338"/>
                    <a:pt x="3228" y="559"/>
                  </a:cubicBezTo>
                  <a:cubicBezTo>
                    <a:pt x="2797" y="718"/>
                    <a:pt x="2373" y="935"/>
                    <a:pt x="1963" y="1206"/>
                  </a:cubicBezTo>
                  <a:cubicBezTo>
                    <a:pt x="1582" y="1460"/>
                    <a:pt x="1244" y="1763"/>
                    <a:pt x="958" y="2105"/>
                  </a:cubicBezTo>
                  <a:cubicBezTo>
                    <a:pt x="676" y="2444"/>
                    <a:pt x="449" y="2864"/>
                    <a:pt x="282" y="3355"/>
                  </a:cubicBezTo>
                  <a:cubicBezTo>
                    <a:pt x="201" y="3591"/>
                    <a:pt x="137" y="3837"/>
                    <a:pt x="90" y="4090"/>
                  </a:cubicBezTo>
                  <a:cubicBezTo>
                    <a:pt x="49" y="4323"/>
                    <a:pt x="26" y="4583"/>
                    <a:pt x="16" y="4908"/>
                  </a:cubicBezTo>
                  <a:cubicBezTo>
                    <a:pt x="1" y="5365"/>
                    <a:pt x="51" y="5862"/>
                    <a:pt x="168" y="6426"/>
                  </a:cubicBezTo>
                  <a:cubicBezTo>
                    <a:pt x="276" y="6938"/>
                    <a:pt x="428" y="7444"/>
                    <a:pt x="630" y="7976"/>
                  </a:cubicBezTo>
                  <a:cubicBezTo>
                    <a:pt x="955" y="8823"/>
                    <a:pt x="1406" y="9710"/>
                    <a:pt x="2048" y="10771"/>
                  </a:cubicBezTo>
                  <a:cubicBezTo>
                    <a:pt x="2589" y="11660"/>
                    <a:pt x="3145" y="12409"/>
                    <a:pt x="3750" y="13059"/>
                  </a:cubicBezTo>
                  <a:cubicBezTo>
                    <a:pt x="4534" y="13905"/>
                    <a:pt x="5323" y="14522"/>
                    <a:pt x="6156" y="14948"/>
                  </a:cubicBezTo>
                  <a:cubicBezTo>
                    <a:pt x="6843" y="15298"/>
                    <a:pt x="7572" y="15484"/>
                    <a:pt x="8268" y="15484"/>
                  </a:cubicBezTo>
                  <a:cubicBezTo>
                    <a:pt x="8496" y="15484"/>
                    <a:pt x="8722" y="15465"/>
                    <a:pt x="8939" y="15425"/>
                  </a:cubicBezTo>
                  <a:cubicBezTo>
                    <a:pt x="9971" y="15234"/>
                    <a:pt x="10934" y="14632"/>
                    <a:pt x="11885" y="13584"/>
                  </a:cubicBezTo>
                  <a:cubicBezTo>
                    <a:pt x="12647" y="12744"/>
                    <a:pt x="13234" y="11756"/>
                    <a:pt x="13803" y="10800"/>
                  </a:cubicBezTo>
                  <a:lnTo>
                    <a:pt x="13911" y="10619"/>
                  </a:lnTo>
                  <a:cubicBezTo>
                    <a:pt x="13966" y="10529"/>
                    <a:pt x="13956" y="10397"/>
                    <a:pt x="13924" y="10315"/>
                  </a:cubicBezTo>
                  <a:cubicBezTo>
                    <a:pt x="13888" y="10216"/>
                    <a:pt x="13814" y="10133"/>
                    <a:pt x="13719" y="10090"/>
                  </a:cubicBezTo>
                  <a:cubicBezTo>
                    <a:pt x="13666" y="10065"/>
                    <a:pt x="13609" y="10053"/>
                    <a:pt x="13551" y="10053"/>
                  </a:cubicBezTo>
                  <a:cubicBezTo>
                    <a:pt x="13503" y="10053"/>
                    <a:pt x="13457" y="10062"/>
                    <a:pt x="13414" y="10078"/>
                  </a:cubicBezTo>
                  <a:cubicBezTo>
                    <a:pt x="13299" y="10121"/>
                    <a:pt x="13239" y="10202"/>
                    <a:pt x="13190" y="10283"/>
                  </a:cubicBezTo>
                  <a:lnTo>
                    <a:pt x="13050" y="10519"/>
                  </a:lnTo>
                  <a:cubicBezTo>
                    <a:pt x="12956" y="10677"/>
                    <a:pt x="12864" y="10834"/>
                    <a:pt x="12769" y="10990"/>
                  </a:cubicBezTo>
                  <a:cubicBezTo>
                    <a:pt x="12689" y="10672"/>
                    <a:pt x="12585" y="10353"/>
                    <a:pt x="12470" y="10044"/>
                  </a:cubicBezTo>
                  <a:cubicBezTo>
                    <a:pt x="12288" y="9546"/>
                    <a:pt x="12056" y="9027"/>
                    <a:pt x="11740" y="8410"/>
                  </a:cubicBezTo>
                  <a:lnTo>
                    <a:pt x="11480" y="7898"/>
                  </a:lnTo>
                  <a:cubicBezTo>
                    <a:pt x="11102" y="7150"/>
                    <a:pt x="10710" y="6375"/>
                    <a:pt x="10301" y="5627"/>
                  </a:cubicBezTo>
                  <a:cubicBezTo>
                    <a:pt x="9549" y="4250"/>
                    <a:pt x="8342" y="2250"/>
                    <a:pt x="6554" y="786"/>
                  </a:cubicBezTo>
                  <a:cubicBezTo>
                    <a:pt x="6443" y="696"/>
                    <a:pt x="6330" y="606"/>
                    <a:pt x="6214" y="519"/>
                  </a:cubicBezTo>
                  <a:cubicBezTo>
                    <a:pt x="6170" y="374"/>
                    <a:pt x="6049" y="263"/>
                    <a:pt x="5904" y="239"/>
                  </a:cubicBezTo>
                  <a:cubicBezTo>
                    <a:pt x="5857" y="231"/>
                    <a:pt x="5824" y="226"/>
                    <a:pt x="5789" y="222"/>
                  </a:cubicBezTo>
                  <a:lnTo>
                    <a:pt x="5588" y="91"/>
                  </a:lnTo>
                  <a:cubicBezTo>
                    <a:pt x="5498" y="36"/>
                    <a:pt x="5423" y="0"/>
                    <a:pt x="5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98407" y="2987568"/>
              <a:ext cx="610749" cy="437487"/>
            </a:xfrm>
            <a:custGeom>
              <a:avLst/>
              <a:gdLst/>
              <a:ahLst/>
              <a:cxnLst/>
              <a:rect l="l" t="t" r="r" b="b"/>
              <a:pathLst>
                <a:path w="13952" h="9994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291"/>
                    <a:pt x="70" y="597"/>
                    <a:pt x="139" y="925"/>
                  </a:cubicBezTo>
                  <a:cubicBezTo>
                    <a:pt x="247" y="1432"/>
                    <a:pt x="398" y="1938"/>
                    <a:pt x="603" y="2476"/>
                  </a:cubicBezTo>
                  <a:cubicBezTo>
                    <a:pt x="930" y="3330"/>
                    <a:pt x="1380" y="4217"/>
                    <a:pt x="2020" y="5272"/>
                  </a:cubicBezTo>
                  <a:cubicBezTo>
                    <a:pt x="2565" y="6164"/>
                    <a:pt x="3121" y="6914"/>
                    <a:pt x="3723" y="7563"/>
                  </a:cubicBezTo>
                  <a:cubicBezTo>
                    <a:pt x="4508" y="8409"/>
                    <a:pt x="5295" y="9027"/>
                    <a:pt x="6129" y="9454"/>
                  </a:cubicBezTo>
                  <a:cubicBezTo>
                    <a:pt x="6819" y="9808"/>
                    <a:pt x="7549" y="9994"/>
                    <a:pt x="8247" y="9994"/>
                  </a:cubicBezTo>
                  <a:cubicBezTo>
                    <a:pt x="8465" y="9994"/>
                    <a:pt x="8691" y="9973"/>
                    <a:pt x="8918" y="9931"/>
                  </a:cubicBezTo>
                  <a:cubicBezTo>
                    <a:pt x="9952" y="9740"/>
                    <a:pt x="10918" y="9139"/>
                    <a:pt x="11868" y="8089"/>
                  </a:cubicBezTo>
                  <a:cubicBezTo>
                    <a:pt x="12642" y="7234"/>
                    <a:pt x="13225" y="6251"/>
                    <a:pt x="13788" y="5303"/>
                  </a:cubicBezTo>
                  <a:lnTo>
                    <a:pt x="13896" y="5120"/>
                  </a:lnTo>
                  <a:cubicBezTo>
                    <a:pt x="13952" y="5029"/>
                    <a:pt x="13941" y="4893"/>
                    <a:pt x="13909" y="4809"/>
                  </a:cubicBezTo>
                  <a:cubicBezTo>
                    <a:pt x="13872" y="4707"/>
                    <a:pt x="13795" y="4626"/>
                    <a:pt x="13700" y="4581"/>
                  </a:cubicBezTo>
                  <a:cubicBezTo>
                    <a:pt x="13640" y="4553"/>
                    <a:pt x="13584" y="4542"/>
                    <a:pt x="13529" y="4542"/>
                  </a:cubicBezTo>
                  <a:cubicBezTo>
                    <a:pt x="13511" y="4542"/>
                    <a:pt x="13494" y="4543"/>
                    <a:pt x="13477" y="4545"/>
                  </a:cubicBezTo>
                  <a:cubicBezTo>
                    <a:pt x="13393" y="4592"/>
                    <a:pt x="13308" y="4640"/>
                    <a:pt x="13224" y="4686"/>
                  </a:cubicBezTo>
                  <a:cubicBezTo>
                    <a:pt x="13198" y="4717"/>
                    <a:pt x="13177" y="4749"/>
                    <a:pt x="13159" y="4777"/>
                  </a:cubicBezTo>
                  <a:lnTo>
                    <a:pt x="13020" y="5012"/>
                  </a:lnTo>
                  <a:lnTo>
                    <a:pt x="12927" y="5169"/>
                  </a:lnTo>
                  <a:lnTo>
                    <a:pt x="12738" y="5483"/>
                  </a:lnTo>
                  <a:cubicBezTo>
                    <a:pt x="12707" y="5327"/>
                    <a:pt x="12663" y="5161"/>
                    <a:pt x="12609" y="4988"/>
                  </a:cubicBezTo>
                  <a:cubicBezTo>
                    <a:pt x="12247" y="5153"/>
                    <a:pt x="11873" y="5296"/>
                    <a:pt x="11490" y="5413"/>
                  </a:cubicBezTo>
                  <a:cubicBezTo>
                    <a:pt x="10797" y="5624"/>
                    <a:pt x="10078" y="5756"/>
                    <a:pt x="9353" y="5789"/>
                  </a:cubicBezTo>
                  <a:cubicBezTo>
                    <a:pt x="9221" y="5795"/>
                    <a:pt x="9090" y="5798"/>
                    <a:pt x="8959" y="5798"/>
                  </a:cubicBezTo>
                  <a:cubicBezTo>
                    <a:pt x="8329" y="5798"/>
                    <a:pt x="7699" y="5729"/>
                    <a:pt x="7084" y="5595"/>
                  </a:cubicBezTo>
                  <a:cubicBezTo>
                    <a:pt x="6672" y="5504"/>
                    <a:pt x="6268" y="5390"/>
                    <a:pt x="5872" y="5248"/>
                  </a:cubicBezTo>
                  <a:cubicBezTo>
                    <a:pt x="5413" y="5083"/>
                    <a:pt x="4962" y="4888"/>
                    <a:pt x="4532" y="4657"/>
                  </a:cubicBezTo>
                  <a:cubicBezTo>
                    <a:pt x="3714" y="4216"/>
                    <a:pt x="2962" y="3654"/>
                    <a:pt x="2300" y="3002"/>
                  </a:cubicBezTo>
                  <a:cubicBezTo>
                    <a:pt x="1396" y="2111"/>
                    <a:pt x="656" y="108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3059981" y="2957582"/>
              <a:ext cx="69165" cy="69121"/>
            </a:xfrm>
            <a:custGeom>
              <a:avLst/>
              <a:gdLst/>
              <a:ahLst/>
              <a:cxnLst/>
              <a:rect l="l" t="t" r="r" b="b"/>
              <a:pathLst>
                <a:path w="1580" h="1579" extrusionOk="0">
                  <a:moveTo>
                    <a:pt x="795" y="1"/>
                  </a:moveTo>
                  <a:cubicBezTo>
                    <a:pt x="364" y="3"/>
                    <a:pt x="3" y="354"/>
                    <a:pt x="2" y="786"/>
                  </a:cubicBezTo>
                  <a:cubicBezTo>
                    <a:pt x="0" y="1214"/>
                    <a:pt x="356" y="1578"/>
                    <a:pt x="785" y="1578"/>
                  </a:cubicBezTo>
                  <a:cubicBezTo>
                    <a:pt x="1216" y="1578"/>
                    <a:pt x="1577" y="1225"/>
                    <a:pt x="1578" y="794"/>
                  </a:cubicBezTo>
                  <a:cubicBezTo>
                    <a:pt x="1580" y="367"/>
                    <a:pt x="1224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100604" y="2871170"/>
              <a:ext cx="24908" cy="24733"/>
            </a:xfrm>
            <a:custGeom>
              <a:avLst/>
              <a:gdLst/>
              <a:ahLst/>
              <a:cxnLst/>
              <a:rect l="l" t="t" r="r" b="b"/>
              <a:pathLst>
                <a:path w="569" h="565" extrusionOk="0">
                  <a:moveTo>
                    <a:pt x="286" y="0"/>
                  </a:moveTo>
                  <a:cubicBezTo>
                    <a:pt x="132" y="1"/>
                    <a:pt x="3" y="127"/>
                    <a:pt x="3" y="281"/>
                  </a:cubicBezTo>
                  <a:cubicBezTo>
                    <a:pt x="1" y="434"/>
                    <a:pt x="129" y="565"/>
                    <a:pt x="284" y="565"/>
                  </a:cubicBezTo>
                  <a:cubicBezTo>
                    <a:pt x="438" y="565"/>
                    <a:pt x="567" y="438"/>
                    <a:pt x="567" y="284"/>
                  </a:cubicBezTo>
                  <a:cubicBezTo>
                    <a:pt x="568" y="131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189862" y="2993565"/>
              <a:ext cx="37253" cy="37165"/>
            </a:xfrm>
            <a:custGeom>
              <a:avLst/>
              <a:gdLst/>
              <a:ahLst/>
              <a:cxnLst/>
              <a:rect l="l" t="t" r="r" b="b"/>
              <a:pathLst>
                <a:path w="851" h="849" extrusionOk="0">
                  <a:moveTo>
                    <a:pt x="428" y="1"/>
                  </a:moveTo>
                  <a:cubicBezTo>
                    <a:pt x="198" y="1"/>
                    <a:pt x="4" y="190"/>
                    <a:pt x="2" y="422"/>
                  </a:cubicBezTo>
                  <a:cubicBezTo>
                    <a:pt x="1" y="651"/>
                    <a:pt x="193" y="848"/>
                    <a:pt x="423" y="848"/>
                  </a:cubicBezTo>
                  <a:cubicBezTo>
                    <a:pt x="653" y="848"/>
                    <a:pt x="848" y="659"/>
                    <a:pt x="848" y="427"/>
                  </a:cubicBezTo>
                  <a:cubicBezTo>
                    <a:pt x="850" y="197"/>
                    <a:pt x="657" y="1"/>
                    <a:pt x="42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176116" y="3094292"/>
              <a:ext cx="15934" cy="15803"/>
            </a:xfrm>
            <a:custGeom>
              <a:avLst/>
              <a:gdLst/>
              <a:ahLst/>
              <a:cxnLst/>
              <a:rect l="l" t="t" r="r" b="b"/>
              <a:pathLst>
                <a:path w="364" h="361" extrusionOk="0">
                  <a:moveTo>
                    <a:pt x="184" y="0"/>
                  </a:moveTo>
                  <a:cubicBezTo>
                    <a:pt x="85" y="0"/>
                    <a:pt x="1" y="81"/>
                    <a:pt x="1" y="179"/>
                  </a:cubicBezTo>
                  <a:cubicBezTo>
                    <a:pt x="0" y="278"/>
                    <a:pt x="82" y="360"/>
                    <a:pt x="179" y="360"/>
                  </a:cubicBezTo>
                  <a:cubicBezTo>
                    <a:pt x="278" y="360"/>
                    <a:pt x="362" y="280"/>
                    <a:pt x="362" y="183"/>
                  </a:cubicBezTo>
                  <a:cubicBezTo>
                    <a:pt x="363" y="84"/>
                    <a:pt x="281" y="0"/>
                    <a:pt x="184" y="0"/>
                  </a:cubicBezTo>
                  <a:close/>
                </a:path>
              </a:pathLst>
            </a:custGeom>
            <a:solidFill>
              <a:srgbClr val="FE4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3315102" y="2318116"/>
              <a:ext cx="962393" cy="733625"/>
            </a:xfrm>
            <a:custGeom>
              <a:avLst/>
              <a:gdLst/>
              <a:ahLst/>
              <a:cxnLst/>
              <a:rect l="l" t="t" r="r" b="b"/>
              <a:pathLst>
                <a:path w="21985" h="16759" extrusionOk="0">
                  <a:moveTo>
                    <a:pt x="17364" y="1"/>
                  </a:moveTo>
                  <a:lnTo>
                    <a:pt x="17316" y="33"/>
                  </a:lnTo>
                  <a:lnTo>
                    <a:pt x="5112" y="8258"/>
                  </a:lnTo>
                  <a:lnTo>
                    <a:pt x="1469" y="10714"/>
                  </a:lnTo>
                  <a:lnTo>
                    <a:pt x="1" y="11694"/>
                  </a:lnTo>
                  <a:cubicBezTo>
                    <a:pt x="340" y="12319"/>
                    <a:pt x="747" y="12975"/>
                    <a:pt x="1243" y="13705"/>
                  </a:cubicBezTo>
                  <a:cubicBezTo>
                    <a:pt x="1788" y="14505"/>
                    <a:pt x="2409" y="15337"/>
                    <a:pt x="3200" y="16324"/>
                  </a:cubicBezTo>
                  <a:cubicBezTo>
                    <a:pt x="3319" y="16470"/>
                    <a:pt x="3436" y="16616"/>
                    <a:pt x="3551" y="16758"/>
                  </a:cubicBezTo>
                  <a:cubicBezTo>
                    <a:pt x="3548" y="16753"/>
                    <a:pt x="3542" y="16749"/>
                    <a:pt x="3540" y="16745"/>
                  </a:cubicBezTo>
                  <a:lnTo>
                    <a:pt x="7742" y="13911"/>
                  </a:lnTo>
                  <a:lnTo>
                    <a:pt x="11944" y="11079"/>
                  </a:lnTo>
                  <a:lnTo>
                    <a:pt x="17792" y="7137"/>
                  </a:lnTo>
                  <a:lnTo>
                    <a:pt x="21283" y="4786"/>
                  </a:lnTo>
                  <a:lnTo>
                    <a:pt x="21296" y="4731"/>
                  </a:lnTo>
                  <a:cubicBezTo>
                    <a:pt x="21296" y="4731"/>
                    <a:pt x="21298" y="4726"/>
                    <a:pt x="21299" y="4725"/>
                  </a:cubicBezTo>
                  <a:cubicBezTo>
                    <a:pt x="21292" y="4703"/>
                    <a:pt x="21286" y="4680"/>
                    <a:pt x="21280" y="4657"/>
                  </a:cubicBezTo>
                  <a:cubicBezTo>
                    <a:pt x="21260" y="4573"/>
                    <a:pt x="21245" y="4486"/>
                    <a:pt x="21250" y="4398"/>
                  </a:cubicBezTo>
                  <a:cubicBezTo>
                    <a:pt x="21252" y="4307"/>
                    <a:pt x="21261" y="4213"/>
                    <a:pt x="21282" y="4122"/>
                  </a:cubicBezTo>
                  <a:cubicBezTo>
                    <a:pt x="21376" y="3700"/>
                    <a:pt x="21579" y="3313"/>
                    <a:pt x="21742" y="2915"/>
                  </a:cubicBezTo>
                  <a:cubicBezTo>
                    <a:pt x="21852" y="2634"/>
                    <a:pt x="21920" y="2336"/>
                    <a:pt x="21957" y="2038"/>
                  </a:cubicBezTo>
                  <a:cubicBezTo>
                    <a:pt x="21982" y="1798"/>
                    <a:pt x="21984" y="1559"/>
                    <a:pt x="21948" y="1318"/>
                  </a:cubicBezTo>
                  <a:cubicBezTo>
                    <a:pt x="21922" y="1173"/>
                    <a:pt x="21883" y="1032"/>
                    <a:pt x="21826" y="895"/>
                  </a:cubicBezTo>
                  <a:cubicBezTo>
                    <a:pt x="21826" y="894"/>
                    <a:pt x="21825" y="894"/>
                    <a:pt x="21825" y="893"/>
                  </a:cubicBezTo>
                  <a:cubicBezTo>
                    <a:pt x="21773" y="789"/>
                    <a:pt x="21716" y="693"/>
                    <a:pt x="21646" y="603"/>
                  </a:cubicBezTo>
                  <a:lnTo>
                    <a:pt x="21646" y="603"/>
                  </a:lnTo>
                  <a:cubicBezTo>
                    <a:pt x="21653" y="610"/>
                    <a:pt x="21657" y="616"/>
                    <a:pt x="21663" y="621"/>
                  </a:cubicBezTo>
                  <a:cubicBezTo>
                    <a:pt x="21593" y="537"/>
                    <a:pt x="21515" y="462"/>
                    <a:pt x="21429" y="393"/>
                  </a:cubicBezTo>
                  <a:cubicBezTo>
                    <a:pt x="21328" y="320"/>
                    <a:pt x="21219" y="265"/>
                    <a:pt x="21103" y="217"/>
                  </a:cubicBezTo>
                  <a:lnTo>
                    <a:pt x="21103" y="217"/>
                  </a:lnTo>
                  <a:cubicBezTo>
                    <a:pt x="21111" y="219"/>
                    <a:pt x="21119" y="223"/>
                    <a:pt x="21128" y="226"/>
                  </a:cubicBezTo>
                  <a:cubicBezTo>
                    <a:pt x="21043" y="192"/>
                    <a:pt x="20955" y="164"/>
                    <a:pt x="20864" y="144"/>
                  </a:cubicBezTo>
                  <a:cubicBezTo>
                    <a:pt x="20790" y="129"/>
                    <a:pt x="20716" y="117"/>
                    <a:pt x="20637" y="107"/>
                  </a:cubicBezTo>
                  <a:cubicBezTo>
                    <a:pt x="20540" y="97"/>
                    <a:pt x="20443" y="92"/>
                    <a:pt x="20346" y="92"/>
                  </a:cubicBezTo>
                  <a:cubicBezTo>
                    <a:pt x="20296" y="92"/>
                    <a:pt x="20246" y="93"/>
                    <a:pt x="20196" y="96"/>
                  </a:cubicBezTo>
                  <a:cubicBezTo>
                    <a:pt x="20115" y="101"/>
                    <a:pt x="20032" y="104"/>
                    <a:pt x="19950" y="113"/>
                  </a:cubicBezTo>
                  <a:cubicBezTo>
                    <a:pt x="19760" y="129"/>
                    <a:pt x="19571" y="150"/>
                    <a:pt x="19380" y="172"/>
                  </a:cubicBezTo>
                  <a:cubicBezTo>
                    <a:pt x="19084" y="204"/>
                    <a:pt x="18787" y="235"/>
                    <a:pt x="18488" y="235"/>
                  </a:cubicBezTo>
                  <a:cubicBezTo>
                    <a:pt x="18461" y="235"/>
                    <a:pt x="18434" y="235"/>
                    <a:pt x="18408" y="234"/>
                  </a:cubicBezTo>
                  <a:cubicBezTo>
                    <a:pt x="18168" y="229"/>
                    <a:pt x="17917" y="207"/>
                    <a:pt x="17690" y="119"/>
                  </a:cubicBezTo>
                  <a:lnTo>
                    <a:pt x="17690" y="119"/>
                  </a:lnTo>
                  <a:cubicBezTo>
                    <a:pt x="17695" y="123"/>
                    <a:pt x="17699" y="128"/>
                    <a:pt x="17704" y="133"/>
                  </a:cubicBezTo>
                  <a:cubicBezTo>
                    <a:pt x="17566" y="96"/>
                    <a:pt x="17454" y="52"/>
                    <a:pt x="17364" y="1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314883" y="2317941"/>
              <a:ext cx="967646" cy="733625"/>
            </a:xfrm>
            <a:custGeom>
              <a:avLst/>
              <a:gdLst/>
              <a:ahLst/>
              <a:cxnLst/>
              <a:rect l="l" t="t" r="r" b="b"/>
              <a:pathLst>
                <a:path w="22105" h="16759" extrusionOk="0">
                  <a:moveTo>
                    <a:pt x="21964" y="968"/>
                  </a:moveTo>
                  <a:cubicBezTo>
                    <a:pt x="21964" y="970"/>
                    <a:pt x="21964" y="971"/>
                    <a:pt x="21965" y="971"/>
                  </a:cubicBezTo>
                  <a:lnTo>
                    <a:pt x="21965" y="971"/>
                  </a:lnTo>
                  <a:cubicBezTo>
                    <a:pt x="21965" y="970"/>
                    <a:pt x="21964" y="969"/>
                    <a:pt x="21964" y="968"/>
                  </a:cubicBezTo>
                  <a:close/>
                  <a:moveTo>
                    <a:pt x="21965" y="971"/>
                  </a:moveTo>
                  <a:cubicBezTo>
                    <a:pt x="21965" y="972"/>
                    <a:pt x="21966" y="973"/>
                    <a:pt x="21966" y="973"/>
                  </a:cubicBezTo>
                  <a:lnTo>
                    <a:pt x="21966" y="973"/>
                  </a:lnTo>
                  <a:cubicBezTo>
                    <a:pt x="21966" y="973"/>
                    <a:pt x="21965" y="972"/>
                    <a:pt x="21965" y="971"/>
                  </a:cubicBezTo>
                  <a:close/>
                  <a:moveTo>
                    <a:pt x="17372" y="1"/>
                  </a:moveTo>
                  <a:lnTo>
                    <a:pt x="17321" y="37"/>
                  </a:lnTo>
                  <a:lnTo>
                    <a:pt x="5117" y="8262"/>
                  </a:lnTo>
                  <a:lnTo>
                    <a:pt x="1474" y="10718"/>
                  </a:lnTo>
                  <a:lnTo>
                    <a:pt x="0" y="11702"/>
                  </a:lnTo>
                  <a:cubicBezTo>
                    <a:pt x="338" y="12325"/>
                    <a:pt x="744" y="12980"/>
                    <a:pt x="1241" y="13713"/>
                  </a:cubicBezTo>
                  <a:cubicBezTo>
                    <a:pt x="1779" y="14502"/>
                    <a:pt x="2401" y="15336"/>
                    <a:pt x="3199" y="16333"/>
                  </a:cubicBezTo>
                  <a:cubicBezTo>
                    <a:pt x="3309" y="16469"/>
                    <a:pt x="3425" y="16610"/>
                    <a:pt x="3543" y="16758"/>
                  </a:cubicBezTo>
                  <a:cubicBezTo>
                    <a:pt x="3546" y="16756"/>
                    <a:pt x="3547" y="16755"/>
                    <a:pt x="3551" y="16754"/>
                  </a:cubicBezTo>
                  <a:cubicBezTo>
                    <a:pt x="3549" y="16753"/>
                    <a:pt x="3548" y="16749"/>
                    <a:pt x="3546" y="16748"/>
                  </a:cubicBezTo>
                  <a:lnTo>
                    <a:pt x="7748" y="13914"/>
                  </a:lnTo>
                  <a:lnTo>
                    <a:pt x="11951" y="11082"/>
                  </a:lnTo>
                  <a:lnTo>
                    <a:pt x="17798" y="7140"/>
                  </a:lnTo>
                  <a:lnTo>
                    <a:pt x="21290" y="4788"/>
                  </a:lnTo>
                  <a:lnTo>
                    <a:pt x="21302" y="4734"/>
                  </a:lnTo>
                  <a:cubicBezTo>
                    <a:pt x="21302" y="4733"/>
                    <a:pt x="21307" y="4725"/>
                    <a:pt x="21309" y="4725"/>
                  </a:cubicBezTo>
                  <a:lnTo>
                    <a:pt x="21312" y="4727"/>
                  </a:lnTo>
                  <a:cubicBezTo>
                    <a:pt x="21314" y="4715"/>
                    <a:pt x="21319" y="4701"/>
                    <a:pt x="21322" y="4688"/>
                  </a:cubicBezTo>
                  <a:cubicBezTo>
                    <a:pt x="21402" y="4396"/>
                    <a:pt x="21497" y="4110"/>
                    <a:pt x="21594" y="3823"/>
                  </a:cubicBezTo>
                  <a:cubicBezTo>
                    <a:pt x="21794" y="3242"/>
                    <a:pt x="22001" y="2655"/>
                    <a:pt x="22082" y="2042"/>
                  </a:cubicBezTo>
                  <a:cubicBezTo>
                    <a:pt x="22083" y="2039"/>
                    <a:pt x="22083" y="2034"/>
                    <a:pt x="22083" y="2032"/>
                  </a:cubicBezTo>
                  <a:cubicBezTo>
                    <a:pt x="22095" y="1916"/>
                    <a:pt x="22104" y="1799"/>
                    <a:pt x="22103" y="1680"/>
                  </a:cubicBezTo>
                  <a:cubicBezTo>
                    <a:pt x="22101" y="1581"/>
                    <a:pt x="22094" y="1484"/>
                    <a:pt x="22083" y="1388"/>
                  </a:cubicBezTo>
                  <a:lnTo>
                    <a:pt x="22083" y="1389"/>
                  </a:lnTo>
                  <a:cubicBezTo>
                    <a:pt x="22072" y="1317"/>
                    <a:pt x="22058" y="1245"/>
                    <a:pt x="22038" y="1173"/>
                  </a:cubicBezTo>
                  <a:cubicBezTo>
                    <a:pt x="22017" y="1105"/>
                    <a:pt x="21994" y="1039"/>
                    <a:pt x="21966" y="973"/>
                  </a:cubicBezTo>
                  <a:lnTo>
                    <a:pt x="21966" y="973"/>
                  </a:lnTo>
                  <a:cubicBezTo>
                    <a:pt x="21966" y="973"/>
                    <a:pt x="21966" y="974"/>
                    <a:pt x="21966" y="974"/>
                  </a:cubicBezTo>
                  <a:cubicBezTo>
                    <a:pt x="21937" y="915"/>
                    <a:pt x="21909" y="854"/>
                    <a:pt x="21873" y="799"/>
                  </a:cubicBezTo>
                  <a:cubicBezTo>
                    <a:pt x="21840" y="747"/>
                    <a:pt x="21808" y="701"/>
                    <a:pt x="21772" y="655"/>
                  </a:cubicBezTo>
                  <a:cubicBezTo>
                    <a:pt x="21724" y="599"/>
                    <a:pt x="21674" y="544"/>
                    <a:pt x="21623" y="497"/>
                  </a:cubicBezTo>
                  <a:cubicBezTo>
                    <a:pt x="21571" y="450"/>
                    <a:pt x="21519" y="407"/>
                    <a:pt x="21466" y="367"/>
                  </a:cubicBezTo>
                  <a:lnTo>
                    <a:pt x="21466" y="367"/>
                  </a:lnTo>
                  <a:cubicBezTo>
                    <a:pt x="21468" y="370"/>
                    <a:pt x="21473" y="372"/>
                    <a:pt x="21476" y="376"/>
                  </a:cubicBezTo>
                  <a:cubicBezTo>
                    <a:pt x="21412" y="330"/>
                    <a:pt x="21344" y="286"/>
                    <a:pt x="21272" y="249"/>
                  </a:cubicBezTo>
                  <a:cubicBezTo>
                    <a:pt x="21217" y="221"/>
                    <a:pt x="21159" y="195"/>
                    <a:pt x="21098" y="171"/>
                  </a:cubicBezTo>
                  <a:cubicBezTo>
                    <a:pt x="21014" y="140"/>
                    <a:pt x="20928" y="114"/>
                    <a:pt x="20843" y="96"/>
                  </a:cubicBezTo>
                  <a:cubicBezTo>
                    <a:pt x="20769" y="80"/>
                    <a:pt x="20696" y="68"/>
                    <a:pt x="20623" y="59"/>
                  </a:cubicBezTo>
                  <a:cubicBezTo>
                    <a:pt x="20505" y="46"/>
                    <a:pt x="20387" y="40"/>
                    <a:pt x="20268" y="40"/>
                  </a:cubicBezTo>
                  <a:cubicBezTo>
                    <a:pt x="20056" y="40"/>
                    <a:pt x="19845" y="58"/>
                    <a:pt x="19635" y="81"/>
                  </a:cubicBezTo>
                  <a:cubicBezTo>
                    <a:pt x="19299" y="118"/>
                    <a:pt x="18966" y="172"/>
                    <a:pt x="18628" y="192"/>
                  </a:cubicBezTo>
                  <a:cubicBezTo>
                    <a:pt x="18533" y="197"/>
                    <a:pt x="18436" y="202"/>
                    <a:pt x="18340" y="202"/>
                  </a:cubicBezTo>
                  <a:cubicBezTo>
                    <a:pt x="18276" y="202"/>
                    <a:pt x="18211" y="200"/>
                    <a:pt x="18148" y="195"/>
                  </a:cubicBezTo>
                  <a:cubicBezTo>
                    <a:pt x="18003" y="184"/>
                    <a:pt x="17855" y="166"/>
                    <a:pt x="17714" y="127"/>
                  </a:cubicBezTo>
                  <a:cubicBezTo>
                    <a:pt x="17709" y="126"/>
                    <a:pt x="17704" y="124"/>
                    <a:pt x="17700" y="123"/>
                  </a:cubicBezTo>
                  <a:lnTo>
                    <a:pt x="17700" y="123"/>
                  </a:lnTo>
                  <a:cubicBezTo>
                    <a:pt x="17704" y="126"/>
                    <a:pt x="17708" y="129"/>
                    <a:pt x="17711" y="133"/>
                  </a:cubicBezTo>
                  <a:cubicBezTo>
                    <a:pt x="17574" y="96"/>
                    <a:pt x="17462" y="52"/>
                    <a:pt x="17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3470110" y="2524866"/>
              <a:ext cx="1016631" cy="667394"/>
            </a:xfrm>
            <a:custGeom>
              <a:avLst/>
              <a:gdLst/>
              <a:ahLst/>
              <a:cxnLst/>
              <a:rect l="l" t="t" r="r" b="b"/>
              <a:pathLst>
                <a:path w="23224" h="15246" extrusionOk="0">
                  <a:moveTo>
                    <a:pt x="17763" y="0"/>
                  </a:moveTo>
                  <a:cubicBezTo>
                    <a:pt x="17761" y="0"/>
                    <a:pt x="17756" y="6"/>
                    <a:pt x="17756" y="7"/>
                  </a:cubicBezTo>
                  <a:lnTo>
                    <a:pt x="17742" y="61"/>
                  </a:lnTo>
                  <a:lnTo>
                    <a:pt x="14250" y="2413"/>
                  </a:lnTo>
                  <a:lnTo>
                    <a:pt x="8403" y="6355"/>
                  </a:lnTo>
                  <a:lnTo>
                    <a:pt x="4201" y="9188"/>
                  </a:lnTo>
                  <a:lnTo>
                    <a:pt x="0" y="12022"/>
                  </a:lnTo>
                  <a:cubicBezTo>
                    <a:pt x="212" y="12295"/>
                    <a:pt x="424" y="12555"/>
                    <a:pt x="641" y="12806"/>
                  </a:cubicBezTo>
                  <a:cubicBezTo>
                    <a:pt x="1005" y="13228"/>
                    <a:pt x="1411" y="13652"/>
                    <a:pt x="1851" y="14068"/>
                  </a:cubicBezTo>
                  <a:cubicBezTo>
                    <a:pt x="2234" y="14432"/>
                    <a:pt x="2676" y="14803"/>
                    <a:pt x="3162" y="15171"/>
                  </a:cubicBezTo>
                  <a:cubicBezTo>
                    <a:pt x="3215" y="15212"/>
                    <a:pt x="3290" y="15233"/>
                    <a:pt x="3374" y="15233"/>
                  </a:cubicBezTo>
                  <a:cubicBezTo>
                    <a:pt x="3411" y="15233"/>
                    <a:pt x="3447" y="15226"/>
                    <a:pt x="3472" y="15221"/>
                  </a:cubicBezTo>
                  <a:cubicBezTo>
                    <a:pt x="3513" y="15236"/>
                    <a:pt x="3562" y="15246"/>
                    <a:pt x="3606" y="15246"/>
                  </a:cubicBezTo>
                  <a:cubicBezTo>
                    <a:pt x="3687" y="15246"/>
                    <a:pt x="3763" y="15220"/>
                    <a:pt x="3830" y="15176"/>
                  </a:cubicBezTo>
                  <a:cubicBezTo>
                    <a:pt x="3869" y="15148"/>
                    <a:pt x="3869" y="15148"/>
                    <a:pt x="3869" y="15142"/>
                  </a:cubicBezTo>
                  <a:lnTo>
                    <a:pt x="5889" y="13718"/>
                  </a:lnTo>
                  <a:lnTo>
                    <a:pt x="10774" y="10261"/>
                  </a:lnTo>
                  <a:lnTo>
                    <a:pt x="14053" y="7942"/>
                  </a:lnTo>
                  <a:lnTo>
                    <a:pt x="21977" y="2330"/>
                  </a:lnTo>
                  <a:cubicBezTo>
                    <a:pt x="22034" y="2293"/>
                    <a:pt x="22080" y="2240"/>
                    <a:pt x="22110" y="2177"/>
                  </a:cubicBezTo>
                  <a:cubicBezTo>
                    <a:pt x="22168" y="2165"/>
                    <a:pt x="22226" y="2131"/>
                    <a:pt x="22266" y="2083"/>
                  </a:cubicBezTo>
                  <a:cubicBezTo>
                    <a:pt x="22491" y="1824"/>
                    <a:pt x="22697" y="1529"/>
                    <a:pt x="22863" y="1290"/>
                  </a:cubicBezTo>
                  <a:lnTo>
                    <a:pt x="22890" y="1249"/>
                  </a:lnTo>
                  <a:cubicBezTo>
                    <a:pt x="23003" y="1084"/>
                    <a:pt x="23114" y="920"/>
                    <a:pt x="23224" y="753"/>
                  </a:cubicBezTo>
                  <a:lnTo>
                    <a:pt x="23224" y="753"/>
                  </a:lnTo>
                  <a:lnTo>
                    <a:pt x="23123" y="755"/>
                  </a:lnTo>
                  <a:lnTo>
                    <a:pt x="23029" y="768"/>
                  </a:lnTo>
                  <a:cubicBezTo>
                    <a:pt x="22700" y="814"/>
                    <a:pt x="22369" y="856"/>
                    <a:pt x="22037" y="885"/>
                  </a:cubicBezTo>
                  <a:lnTo>
                    <a:pt x="21862" y="903"/>
                  </a:lnTo>
                  <a:lnTo>
                    <a:pt x="21687" y="920"/>
                  </a:lnTo>
                  <a:cubicBezTo>
                    <a:pt x="21364" y="950"/>
                    <a:pt x="21040" y="978"/>
                    <a:pt x="20716" y="992"/>
                  </a:cubicBezTo>
                  <a:cubicBezTo>
                    <a:pt x="20557" y="1000"/>
                    <a:pt x="20395" y="1004"/>
                    <a:pt x="20236" y="1004"/>
                  </a:cubicBezTo>
                  <a:cubicBezTo>
                    <a:pt x="20011" y="1004"/>
                    <a:pt x="19810" y="995"/>
                    <a:pt x="19614" y="977"/>
                  </a:cubicBezTo>
                  <a:cubicBezTo>
                    <a:pt x="19452" y="962"/>
                    <a:pt x="19264" y="942"/>
                    <a:pt x="19085" y="903"/>
                  </a:cubicBezTo>
                  <a:cubicBezTo>
                    <a:pt x="18969" y="879"/>
                    <a:pt x="18792" y="841"/>
                    <a:pt x="18626" y="776"/>
                  </a:cubicBezTo>
                  <a:cubicBezTo>
                    <a:pt x="18499" y="727"/>
                    <a:pt x="18351" y="663"/>
                    <a:pt x="18217" y="568"/>
                  </a:cubicBezTo>
                  <a:cubicBezTo>
                    <a:pt x="18099" y="483"/>
                    <a:pt x="18009" y="402"/>
                    <a:pt x="17938" y="308"/>
                  </a:cubicBezTo>
                  <a:cubicBezTo>
                    <a:pt x="17884" y="238"/>
                    <a:pt x="17845" y="176"/>
                    <a:pt x="17815" y="112"/>
                  </a:cubicBezTo>
                  <a:cubicBezTo>
                    <a:pt x="17797" y="69"/>
                    <a:pt x="17783" y="35"/>
                    <a:pt x="17771" y="2"/>
                  </a:cubicBezTo>
                  <a:lnTo>
                    <a:pt x="177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3252066" y="2060544"/>
              <a:ext cx="941556" cy="769696"/>
            </a:xfrm>
            <a:custGeom>
              <a:avLst/>
              <a:gdLst/>
              <a:ahLst/>
              <a:cxnLst/>
              <a:rect l="l" t="t" r="r" b="b"/>
              <a:pathLst>
                <a:path w="21509" h="17583" extrusionOk="0">
                  <a:moveTo>
                    <a:pt x="21500" y="0"/>
                  </a:moveTo>
                  <a:cubicBezTo>
                    <a:pt x="20998" y="95"/>
                    <a:pt x="20489" y="208"/>
                    <a:pt x="19985" y="335"/>
                  </a:cubicBezTo>
                  <a:cubicBezTo>
                    <a:pt x="19710" y="402"/>
                    <a:pt x="19334" y="494"/>
                    <a:pt x="18986" y="626"/>
                  </a:cubicBezTo>
                  <a:cubicBezTo>
                    <a:pt x="18927" y="650"/>
                    <a:pt x="18875" y="690"/>
                    <a:pt x="18835" y="744"/>
                  </a:cubicBezTo>
                  <a:cubicBezTo>
                    <a:pt x="18781" y="745"/>
                    <a:pt x="18713" y="769"/>
                    <a:pt x="18653" y="809"/>
                  </a:cubicBezTo>
                  <a:lnTo>
                    <a:pt x="11532" y="5627"/>
                  </a:lnTo>
                  <a:lnTo>
                    <a:pt x="7283" y="8499"/>
                  </a:lnTo>
                  <a:lnTo>
                    <a:pt x="3103" y="11329"/>
                  </a:lnTo>
                  <a:lnTo>
                    <a:pt x="274" y="13242"/>
                  </a:lnTo>
                  <a:lnTo>
                    <a:pt x="237" y="13267"/>
                  </a:lnTo>
                  <a:cubicBezTo>
                    <a:pt x="184" y="13303"/>
                    <a:pt x="139" y="13353"/>
                    <a:pt x="110" y="13416"/>
                  </a:cubicBezTo>
                  <a:cubicBezTo>
                    <a:pt x="96" y="13429"/>
                    <a:pt x="83" y="13446"/>
                    <a:pt x="68" y="13472"/>
                  </a:cubicBezTo>
                  <a:cubicBezTo>
                    <a:pt x="15" y="13557"/>
                    <a:pt x="0" y="13651"/>
                    <a:pt x="17" y="13776"/>
                  </a:cubicBezTo>
                  <a:cubicBezTo>
                    <a:pt x="170" y="14693"/>
                    <a:pt x="493" y="15661"/>
                    <a:pt x="1005" y="16738"/>
                  </a:cubicBezTo>
                  <a:cubicBezTo>
                    <a:pt x="1135" y="17014"/>
                    <a:pt x="1274" y="17290"/>
                    <a:pt x="1434" y="17582"/>
                  </a:cubicBezTo>
                  <a:lnTo>
                    <a:pt x="2909" y="16598"/>
                  </a:lnTo>
                  <a:lnTo>
                    <a:pt x="6553" y="14143"/>
                  </a:lnTo>
                  <a:lnTo>
                    <a:pt x="18757" y="5917"/>
                  </a:lnTo>
                  <a:lnTo>
                    <a:pt x="18808" y="5881"/>
                  </a:lnTo>
                  <a:cubicBezTo>
                    <a:pt x="18897" y="5932"/>
                    <a:pt x="19009" y="5976"/>
                    <a:pt x="19146" y="6014"/>
                  </a:cubicBezTo>
                  <a:cubicBezTo>
                    <a:pt x="19128" y="5993"/>
                    <a:pt x="19102" y="5982"/>
                    <a:pt x="19077" y="5970"/>
                  </a:cubicBezTo>
                  <a:cubicBezTo>
                    <a:pt x="18916" y="5895"/>
                    <a:pt x="18812" y="5823"/>
                    <a:pt x="18739" y="5739"/>
                  </a:cubicBezTo>
                  <a:cubicBezTo>
                    <a:pt x="18655" y="5644"/>
                    <a:pt x="18595" y="5546"/>
                    <a:pt x="18554" y="5437"/>
                  </a:cubicBezTo>
                  <a:cubicBezTo>
                    <a:pt x="18502" y="5296"/>
                    <a:pt x="18475" y="5136"/>
                    <a:pt x="18475" y="4972"/>
                  </a:cubicBezTo>
                  <a:cubicBezTo>
                    <a:pt x="18474" y="4785"/>
                    <a:pt x="18495" y="4593"/>
                    <a:pt x="18537" y="4400"/>
                  </a:cubicBezTo>
                  <a:cubicBezTo>
                    <a:pt x="18632" y="3941"/>
                    <a:pt x="18800" y="3489"/>
                    <a:pt x="19034" y="3058"/>
                  </a:cubicBezTo>
                  <a:cubicBezTo>
                    <a:pt x="19256" y="2653"/>
                    <a:pt x="19523" y="2261"/>
                    <a:pt x="19851" y="1856"/>
                  </a:cubicBezTo>
                  <a:cubicBezTo>
                    <a:pt x="20230" y="1385"/>
                    <a:pt x="20643" y="942"/>
                    <a:pt x="21044" y="514"/>
                  </a:cubicBezTo>
                  <a:lnTo>
                    <a:pt x="21159" y="392"/>
                  </a:lnTo>
                  <a:cubicBezTo>
                    <a:pt x="21276" y="266"/>
                    <a:pt x="21394" y="141"/>
                    <a:pt x="21509" y="15"/>
                  </a:cubicBezTo>
                  <a:cubicBezTo>
                    <a:pt x="21508" y="14"/>
                    <a:pt x="21500" y="0"/>
                    <a:pt x="2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3098941" y="2580241"/>
              <a:ext cx="598973" cy="738834"/>
            </a:xfrm>
            <a:custGeom>
              <a:avLst/>
              <a:gdLst/>
              <a:ahLst/>
              <a:cxnLst/>
              <a:rect l="l" t="t" r="r" b="b"/>
              <a:pathLst>
                <a:path w="13683" h="16878" extrusionOk="0">
                  <a:moveTo>
                    <a:pt x="4781" y="1"/>
                  </a:moveTo>
                  <a:cubicBezTo>
                    <a:pt x="4331" y="20"/>
                    <a:pt x="3838" y="129"/>
                    <a:pt x="3315" y="324"/>
                  </a:cubicBezTo>
                  <a:cubicBezTo>
                    <a:pt x="2787" y="520"/>
                    <a:pt x="2275" y="798"/>
                    <a:pt x="1789" y="1144"/>
                  </a:cubicBezTo>
                  <a:cubicBezTo>
                    <a:pt x="1167" y="1591"/>
                    <a:pt x="110" y="2537"/>
                    <a:pt x="9" y="3850"/>
                  </a:cubicBezTo>
                  <a:cubicBezTo>
                    <a:pt x="1" y="3933"/>
                    <a:pt x="9" y="4001"/>
                    <a:pt x="32" y="4064"/>
                  </a:cubicBezTo>
                  <a:cubicBezTo>
                    <a:pt x="38" y="4103"/>
                    <a:pt x="51" y="4138"/>
                    <a:pt x="68" y="4162"/>
                  </a:cubicBezTo>
                  <a:lnTo>
                    <a:pt x="7157" y="15208"/>
                  </a:lnTo>
                  <a:lnTo>
                    <a:pt x="7619" y="15931"/>
                  </a:lnTo>
                  <a:lnTo>
                    <a:pt x="8083" y="16652"/>
                  </a:lnTo>
                  <a:cubicBezTo>
                    <a:pt x="8125" y="16715"/>
                    <a:pt x="8168" y="16776"/>
                    <a:pt x="8236" y="16819"/>
                  </a:cubicBezTo>
                  <a:lnTo>
                    <a:pt x="8510" y="16870"/>
                  </a:lnTo>
                  <a:lnTo>
                    <a:pt x="8545" y="16862"/>
                  </a:lnTo>
                  <a:cubicBezTo>
                    <a:pt x="8658" y="16872"/>
                    <a:pt x="8759" y="16878"/>
                    <a:pt x="8860" y="16878"/>
                  </a:cubicBezTo>
                  <a:cubicBezTo>
                    <a:pt x="9702" y="16878"/>
                    <a:pt x="10607" y="16575"/>
                    <a:pt x="11551" y="15974"/>
                  </a:cubicBezTo>
                  <a:cubicBezTo>
                    <a:pt x="11990" y="15697"/>
                    <a:pt x="12411" y="15348"/>
                    <a:pt x="12802" y="14941"/>
                  </a:cubicBezTo>
                  <a:cubicBezTo>
                    <a:pt x="13166" y="14561"/>
                    <a:pt x="13452" y="14137"/>
                    <a:pt x="13630" y="13716"/>
                  </a:cubicBezTo>
                  <a:cubicBezTo>
                    <a:pt x="13683" y="13589"/>
                    <a:pt x="13673" y="13448"/>
                    <a:pt x="13604" y="13337"/>
                  </a:cubicBezTo>
                  <a:cubicBezTo>
                    <a:pt x="13599" y="13296"/>
                    <a:pt x="13587" y="13256"/>
                    <a:pt x="13567" y="13225"/>
                  </a:cubicBezTo>
                  <a:cubicBezTo>
                    <a:pt x="12474" y="11520"/>
                    <a:pt x="11397" y="9842"/>
                    <a:pt x="10318" y="8160"/>
                  </a:cubicBezTo>
                  <a:lnTo>
                    <a:pt x="7571" y="3879"/>
                  </a:lnTo>
                  <a:lnTo>
                    <a:pt x="6423" y="2094"/>
                  </a:lnTo>
                  <a:lnTo>
                    <a:pt x="5277" y="310"/>
                  </a:lnTo>
                  <a:cubicBezTo>
                    <a:pt x="5226" y="230"/>
                    <a:pt x="5180" y="173"/>
                    <a:pt x="5110" y="134"/>
                  </a:cubicBezTo>
                  <a:cubicBezTo>
                    <a:pt x="5035" y="50"/>
                    <a:pt x="4922" y="2"/>
                    <a:pt x="4802" y="2"/>
                  </a:cubicBezTo>
                  <a:lnTo>
                    <a:pt x="4781" y="2"/>
                  </a:lnTo>
                  <a:lnTo>
                    <a:pt x="4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3098634" y="2579847"/>
              <a:ext cx="457449" cy="610705"/>
            </a:xfrm>
            <a:custGeom>
              <a:avLst/>
              <a:gdLst/>
              <a:ahLst/>
              <a:cxnLst/>
              <a:rect l="l" t="t" r="r" b="b"/>
              <a:pathLst>
                <a:path w="10450" h="13951" extrusionOk="0">
                  <a:moveTo>
                    <a:pt x="4788" y="0"/>
                  </a:moveTo>
                  <a:cubicBezTo>
                    <a:pt x="4335" y="20"/>
                    <a:pt x="3842" y="131"/>
                    <a:pt x="3320" y="327"/>
                  </a:cubicBezTo>
                  <a:cubicBezTo>
                    <a:pt x="2788" y="524"/>
                    <a:pt x="2275" y="802"/>
                    <a:pt x="1794" y="1147"/>
                  </a:cubicBezTo>
                  <a:cubicBezTo>
                    <a:pt x="1172" y="1595"/>
                    <a:pt x="112" y="2541"/>
                    <a:pt x="8" y="3859"/>
                  </a:cubicBezTo>
                  <a:cubicBezTo>
                    <a:pt x="0" y="3942"/>
                    <a:pt x="8" y="4012"/>
                    <a:pt x="33" y="4076"/>
                  </a:cubicBezTo>
                  <a:cubicBezTo>
                    <a:pt x="38" y="4112"/>
                    <a:pt x="50" y="4149"/>
                    <a:pt x="69" y="4175"/>
                  </a:cubicBezTo>
                  <a:lnTo>
                    <a:pt x="6341" y="13951"/>
                  </a:lnTo>
                  <a:cubicBezTo>
                    <a:pt x="6427" y="13922"/>
                    <a:pt x="6514" y="13894"/>
                    <a:pt x="6598" y="13861"/>
                  </a:cubicBezTo>
                  <a:cubicBezTo>
                    <a:pt x="6855" y="13767"/>
                    <a:pt x="7103" y="13656"/>
                    <a:pt x="7343" y="13531"/>
                  </a:cubicBezTo>
                  <a:cubicBezTo>
                    <a:pt x="7579" y="13407"/>
                    <a:pt x="7804" y="13268"/>
                    <a:pt x="8021" y="13115"/>
                  </a:cubicBezTo>
                  <a:cubicBezTo>
                    <a:pt x="8242" y="12957"/>
                    <a:pt x="8455" y="12785"/>
                    <a:pt x="8656" y="12600"/>
                  </a:cubicBezTo>
                  <a:lnTo>
                    <a:pt x="8656" y="12600"/>
                  </a:lnTo>
                  <a:lnTo>
                    <a:pt x="8638" y="12618"/>
                  </a:lnTo>
                  <a:cubicBezTo>
                    <a:pt x="8829" y="12439"/>
                    <a:pt x="9013" y="12250"/>
                    <a:pt x="9178" y="12048"/>
                  </a:cubicBezTo>
                  <a:cubicBezTo>
                    <a:pt x="9320" y="11873"/>
                    <a:pt x="9453" y="11690"/>
                    <a:pt x="9574" y="11503"/>
                  </a:cubicBezTo>
                  <a:lnTo>
                    <a:pt x="9574" y="11503"/>
                  </a:lnTo>
                  <a:lnTo>
                    <a:pt x="9573" y="11504"/>
                  </a:lnTo>
                  <a:cubicBezTo>
                    <a:pt x="9574" y="11503"/>
                    <a:pt x="9574" y="11502"/>
                    <a:pt x="9575" y="11499"/>
                  </a:cubicBezTo>
                  <a:cubicBezTo>
                    <a:pt x="9577" y="11498"/>
                    <a:pt x="9577" y="11495"/>
                    <a:pt x="9580" y="11494"/>
                  </a:cubicBezTo>
                  <a:lnTo>
                    <a:pt x="9581" y="11492"/>
                  </a:lnTo>
                  <a:lnTo>
                    <a:pt x="9581" y="11492"/>
                  </a:lnTo>
                  <a:cubicBezTo>
                    <a:pt x="9581" y="11492"/>
                    <a:pt x="9581" y="11493"/>
                    <a:pt x="9581" y="11493"/>
                  </a:cubicBezTo>
                  <a:cubicBezTo>
                    <a:pt x="9584" y="11489"/>
                    <a:pt x="9586" y="11487"/>
                    <a:pt x="9588" y="11482"/>
                  </a:cubicBezTo>
                  <a:lnTo>
                    <a:pt x="9588" y="11482"/>
                  </a:lnTo>
                  <a:cubicBezTo>
                    <a:pt x="9586" y="11484"/>
                    <a:pt x="9585" y="11488"/>
                    <a:pt x="9583" y="11489"/>
                  </a:cubicBezTo>
                  <a:cubicBezTo>
                    <a:pt x="9709" y="11287"/>
                    <a:pt x="9822" y="11078"/>
                    <a:pt x="9920" y="10862"/>
                  </a:cubicBezTo>
                  <a:cubicBezTo>
                    <a:pt x="10007" y="10667"/>
                    <a:pt x="10085" y="10468"/>
                    <a:pt x="10153" y="10263"/>
                  </a:cubicBezTo>
                  <a:lnTo>
                    <a:pt x="10153" y="10262"/>
                  </a:lnTo>
                  <a:cubicBezTo>
                    <a:pt x="10153" y="10260"/>
                    <a:pt x="10153" y="10259"/>
                    <a:pt x="10154" y="10258"/>
                  </a:cubicBezTo>
                  <a:cubicBezTo>
                    <a:pt x="10155" y="10254"/>
                    <a:pt x="10156" y="10249"/>
                    <a:pt x="10158" y="10244"/>
                  </a:cubicBezTo>
                  <a:cubicBezTo>
                    <a:pt x="10158" y="10243"/>
                    <a:pt x="10158" y="10242"/>
                    <a:pt x="10159" y="10242"/>
                  </a:cubicBezTo>
                  <a:cubicBezTo>
                    <a:pt x="10159" y="10241"/>
                    <a:pt x="10160" y="10239"/>
                    <a:pt x="10160" y="10239"/>
                  </a:cubicBezTo>
                  <a:lnTo>
                    <a:pt x="10160" y="10242"/>
                  </a:lnTo>
                  <a:cubicBezTo>
                    <a:pt x="10243" y="9970"/>
                    <a:pt x="10309" y="9695"/>
                    <a:pt x="10354" y="9416"/>
                  </a:cubicBezTo>
                  <a:cubicBezTo>
                    <a:pt x="10397" y="9147"/>
                    <a:pt x="10428" y="8875"/>
                    <a:pt x="10441" y="8602"/>
                  </a:cubicBezTo>
                  <a:cubicBezTo>
                    <a:pt x="10441" y="8598"/>
                    <a:pt x="10441" y="8596"/>
                    <a:pt x="10443" y="8593"/>
                  </a:cubicBezTo>
                  <a:lnTo>
                    <a:pt x="10443" y="8600"/>
                  </a:lnTo>
                  <a:cubicBezTo>
                    <a:pt x="10445" y="8517"/>
                    <a:pt x="10448" y="8432"/>
                    <a:pt x="10449" y="8349"/>
                  </a:cubicBezTo>
                  <a:lnTo>
                    <a:pt x="10333" y="8169"/>
                  </a:lnTo>
                  <a:lnTo>
                    <a:pt x="7585" y="3888"/>
                  </a:lnTo>
                  <a:lnTo>
                    <a:pt x="6439" y="2101"/>
                  </a:lnTo>
                  <a:lnTo>
                    <a:pt x="5291" y="318"/>
                  </a:lnTo>
                  <a:cubicBezTo>
                    <a:pt x="5241" y="237"/>
                    <a:pt x="5194" y="179"/>
                    <a:pt x="5122" y="138"/>
                  </a:cubicBezTo>
                  <a:cubicBezTo>
                    <a:pt x="5047" y="53"/>
                    <a:pt x="4930" y="1"/>
                    <a:pt x="4809" y="1"/>
                  </a:cubicBezTo>
                  <a:lnTo>
                    <a:pt x="4788" y="1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3543215" y="3028148"/>
              <a:ext cx="131" cy="131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2" y="1"/>
                  </a:cubicBezTo>
                  <a:lnTo>
                    <a:pt x="2" y="1"/>
                  </a:lnTo>
                  <a:cubicBezTo>
                    <a:pt x="2" y="1"/>
                    <a:pt x="3" y="1"/>
                    <a:pt x="3" y="0"/>
                  </a:cubicBezTo>
                  <a:close/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3543127" y="3028235"/>
              <a:ext cx="175" cy="438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4"/>
                    <a:pt x="1" y="7"/>
                    <a:pt x="1" y="10"/>
                  </a:cubicBezTo>
                  <a:cubicBezTo>
                    <a:pt x="2" y="7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3542952" y="3028936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3542952" y="3029067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3517737" y="3083129"/>
              <a:ext cx="175" cy="2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1" y="3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00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4003773" y="2042115"/>
              <a:ext cx="626114" cy="564697"/>
            </a:xfrm>
            <a:custGeom>
              <a:avLst/>
              <a:gdLst/>
              <a:ahLst/>
              <a:cxnLst/>
              <a:rect l="l" t="t" r="r" b="b"/>
              <a:pathLst>
                <a:path w="14303" h="12900" extrusionOk="0">
                  <a:moveTo>
                    <a:pt x="305" y="6943"/>
                  </a:moveTo>
                  <a:cubicBezTo>
                    <a:pt x="305" y="6943"/>
                    <a:pt x="306" y="6943"/>
                    <a:pt x="306" y="6944"/>
                  </a:cubicBezTo>
                  <a:lnTo>
                    <a:pt x="305" y="6943"/>
                  </a:lnTo>
                  <a:close/>
                  <a:moveTo>
                    <a:pt x="523" y="7086"/>
                  </a:moveTo>
                  <a:lnTo>
                    <a:pt x="523" y="7086"/>
                  </a:lnTo>
                  <a:cubicBezTo>
                    <a:pt x="525" y="7087"/>
                    <a:pt x="526" y="7087"/>
                    <a:pt x="526" y="7087"/>
                  </a:cubicBezTo>
                  <a:lnTo>
                    <a:pt x="523" y="7086"/>
                  </a:lnTo>
                  <a:close/>
                  <a:moveTo>
                    <a:pt x="529" y="7088"/>
                  </a:moveTo>
                  <a:cubicBezTo>
                    <a:pt x="531" y="7088"/>
                    <a:pt x="532" y="7089"/>
                    <a:pt x="532" y="7089"/>
                  </a:cubicBezTo>
                  <a:cubicBezTo>
                    <a:pt x="531" y="7089"/>
                    <a:pt x="531" y="7088"/>
                    <a:pt x="529" y="7088"/>
                  </a:cubicBezTo>
                  <a:close/>
                  <a:moveTo>
                    <a:pt x="5274" y="12593"/>
                  </a:moveTo>
                  <a:cubicBezTo>
                    <a:pt x="5276" y="12595"/>
                    <a:pt x="5278" y="12596"/>
                    <a:pt x="5280" y="12596"/>
                  </a:cubicBezTo>
                  <a:cubicBezTo>
                    <a:pt x="5277" y="12596"/>
                    <a:pt x="5276" y="12595"/>
                    <a:pt x="5274" y="12593"/>
                  </a:cubicBezTo>
                  <a:close/>
                  <a:moveTo>
                    <a:pt x="8427" y="1"/>
                  </a:moveTo>
                  <a:cubicBezTo>
                    <a:pt x="8369" y="1"/>
                    <a:pt x="8311" y="2"/>
                    <a:pt x="8252" y="2"/>
                  </a:cubicBezTo>
                  <a:cubicBezTo>
                    <a:pt x="6632" y="36"/>
                    <a:pt x="4953" y="254"/>
                    <a:pt x="3253" y="650"/>
                  </a:cubicBezTo>
                  <a:cubicBezTo>
                    <a:pt x="3254" y="680"/>
                    <a:pt x="3243" y="708"/>
                    <a:pt x="3221" y="731"/>
                  </a:cubicBezTo>
                  <a:cubicBezTo>
                    <a:pt x="2889" y="1061"/>
                    <a:pt x="2572" y="1406"/>
                    <a:pt x="2269" y="1768"/>
                  </a:cubicBezTo>
                  <a:lnTo>
                    <a:pt x="2263" y="1775"/>
                  </a:lnTo>
                  <a:lnTo>
                    <a:pt x="2268" y="1772"/>
                  </a:lnTo>
                  <a:lnTo>
                    <a:pt x="2268" y="1772"/>
                  </a:lnTo>
                  <a:cubicBezTo>
                    <a:pt x="1910" y="2201"/>
                    <a:pt x="1570" y="2645"/>
                    <a:pt x="1258" y="3112"/>
                  </a:cubicBezTo>
                  <a:cubicBezTo>
                    <a:pt x="954" y="3569"/>
                    <a:pt x="676" y="4043"/>
                    <a:pt x="442" y="4545"/>
                  </a:cubicBezTo>
                  <a:cubicBezTo>
                    <a:pt x="442" y="4549"/>
                    <a:pt x="440" y="4553"/>
                    <a:pt x="438" y="4557"/>
                  </a:cubicBezTo>
                  <a:lnTo>
                    <a:pt x="438" y="4557"/>
                  </a:lnTo>
                  <a:cubicBezTo>
                    <a:pt x="439" y="4554"/>
                    <a:pt x="439" y="4552"/>
                    <a:pt x="440" y="4550"/>
                  </a:cubicBezTo>
                  <a:lnTo>
                    <a:pt x="440" y="4550"/>
                  </a:lnTo>
                  <a:cubicBezTo>
                    <a:pt x="437" y="4555"/>
                    <a:pt x="435" y="4561"/>
                    <a:pt x="432" y="4567"/>
                  </a:cubicBezTo>
                  <a:lnTo>
                    <a:pt x="435" y="4565"/>
                  </a:lnTo>
                  <a:lnTo>
                    <a:pt x="435" y="4565"/>
                  </a:lnTo>
                  <a:cubicBezTo>
                    <a:pt x="267" y="4940"/>
                    <a:pt x="127" y="5329"/>
                    <a:pt x="50" y="5733"/>
                  </a:cubicBezTo>
                  <a:cubicBezTo>
                    <a:pt x="19" y="5914"/>
                    <a:pt x="0" y="6095"/>
                    <a:pt x="9" y="6278"/>
                  </a:cubicBezTo>
                  <a:cubicBezTo>
                    <a:pt x="18" y="6390"/>
                    <a:pt x="37" y="6498"/>
                    <a:pt x="73" y="6608"/>
                  </a:cubicBezTo>
                  <a:cubicBezTo>
                    <a:pt x="101" y="6674"/>
                    <a:pt x="133" y="6739"/>
                    <a:pt x="173" y="6801"/>
                  </a:cubicBezTo>
                  <a:cubicBezTo>
                    <a:pt x="215" y="6852"/>
                    <a:pt x="256" y="6902"/>
                    <a:pt x="304" y="6945"/>
                  </a:cubicBezTo>
                  <a:lnTo>
                    <a:pt x="302" y="6945"/>
                  </a:lnTo>
                  <a:lnTo>
                    <a:pt x="305" y="6949"/>
                  </a:lnTo>
                  <a:cubicBezTo>
                    <a:pt x="373" y="7002"/>
                    <a:pt x="444" y="7047"/>
                    <a:pt x="523" y="7086"/>
                  </a:cubicBezTo>
                  <a:cubicBezTo>
                    <a:pt x="523" y="7086"/>
                    <a:pt x="523" y="7086"/>
                    <a:pt x="523" y="7086"/>
                  </a:cubicBezTo>
                  <a:lnTo>
                    <a:pt x="523" y="7086"/>
                  </a:lnTo>
                  <a:cubicBezTo>
                    <a:pt x="523" y="7086"/>
                    <a:pt x="525" y="7086"/>
                    <a:pt x="526" y="7087"/>
                  </a:cubicBezTo>
                  <a:cubicBezTo>
                    <a:pt x="527" y="7087"/>
                    <a:pt x="528" y="7088"/>
                    <a:pt x="529" y="7088"/>
                  </a:cubicBezTo>
                  <a:lnTo>
                    <a:pt x="533" y="7091"/>
                  </a:lnTo>
                  <a:lnTo>
                    <a:pt x="532" y="7089"/>
                  </a:lnTo>
                  <a:lnTo>
                    <a:pt x="532" y="7089"/>
                  </a:lnTo>
                  <a:cubicBezTo>
                    <a:pt x="645" y="7136"/>
                    <a:pt x="761" y="7171"/>
                    <a:pt x="883" y="7197"/>
                  </a:cubicBezTo>
                  <a:cubicBezTo>
                    <a:pt x="887" y="7198"/>
                    <a:pt x="892" y="7198"/>
                    <a:pt x="898" y="7198"/>
                  </a:cubicBezTo>
                  <a:lnTo>
                    <a:pt x="898" y="7198"/>
                  </a:lnTo>
                  <a:cubicBezTo>
                    <a:pt x="898" y="7199"/>
                    <a:pt x="899" y="7199"/>
                    <a:pt x="900" y="7199"/>
                  </a:cubicBezTo>
                  <a:cubicBezTo>
                    <a:pt x="900" y="7199"/>
                    <a:pt x="899" y="7199"/>
                    <a:pt x="899" y="7198"/>
                  </a:cubicBezTo>
                  <a:lnTo>
                    <a:pt x="899" y="7198"/>
                  </a:lnTo>
                  <a:cubicBezTo>
                    <a:pt x="899" y="7199"/>
                    <a:pt x="900" y="7199"/>
                    <a:pt x="900" y="7199"/>
                  </a:cubicBezTo>
                  <a:lnTo>
                    <a:pt x="902" y="7199"/>
                  </a:lnTo>
                  <a:cubicBezTo>
                    <a:pt x="1070" y="7225"/>
                    <a:pt x="1240" y="7235"/>
                    <a:pt x="1410" y="7235"/>
                  </a:cubicBezTo>
                  <a:cubicBezTo>
                    <a:pt x="1566" y="7235"/>
                    <a:pt x="1723" y="7227"/>
                    <a:pt x="1879" y="7215"/>
                  </a:cubicBezTo>
                  <a:cubicBezTo>
                    <a:pt x="1871" y="7215"/>
                    <a:pt x="1862" y="7216"/>
                    <a:pt x="1853" y="7216"/>
                  </a:cubicBezTo>
                  <a:cubicBezTo>
                    <a:pt x="2232" y="7183"/>
                    <a:pt x="2609" y="7125"/>
                    <a:pt x="2985" y="7067"/>
                  </a:cubicBezTo>
                  <a:cubicBezTo>
                    <a:pt x="3313" y="7014"/>
                    <a:pt x="3642" y="6960"/>
                    <a:pt x="3974" y="6931"/>
                  </a:cubicBezTo>
                  <a:cubicBezTo>
                    <a:pt x="4127" y="6919"/>
                    <a:pt x="4282" y="6909"/>
                    <a:pt x="4436" y="6909"/>
                  </a:cubicBezTo>
                  <a:cubicBezTo>
                    <a:pt x="4450" y="6909"/>
                    <a:pt x="4465" y="6909"/>
                    <a:pt x="4479" y="6910"/>
                  </a:cubicBezTo>
                  <a:cubicBezTo>
                    <a:pt x="4611" y="6912"/>
                    <a:pt x="4746" y="6917"/>
                    <a:pt x="4876" y="6935"/>
                  </a:cubicBezTo>
                  <a:cubicBezTo>
                    <a:pt x="4990" y="6951"/>
                    <a:pt x="5106" y="6971"/>
                    <a:pt x="5216" y="7008"/>
                  </a:cubicBezTo>
                  <a:cubicBezTo>
                    <a:pt x="5300" y="7035"/>
                    <a:pt x="5386" y="7070"/>
                    <a:pt x="5461" y="7115"/>
                  </a:cubicBezTo>
                  <a:cubicBezTo>
                    <a:pt x="5585" y="7191"/>
                    <a:pt x="5693" y="7297"/>
                    <a:pt x="5757" y="7427"/>
                  </a:cubicBezTo>
                  <a:cubicBezTo>
                    <a:pt x="5820" y="7556"/>
                    <a:pt x="5849" y="7700"/>
                    <a:pt x="5849" y="7842"/>
                  </a:cubicBezTo>
                  <a:cubicBezTo>
                    <a:pt x="5849" y="8007"/>
                    <a:pt x="5819" y="8174"/>
                    <a:pt x="5777" y="8333"/>
                  </a:cubicBezTo>
                  <a:cubicBezTo>
                    <a:pt x="5729" y="8521"/>
                    <a:pt x="5664" y="8703"/>
                    <a:pt x="5592" y="8883"/>
                  </a:cubicBezTo>
                  <a:cubicBezTo>
                    <a:pt x="5429" y="9294"/>
                    <a:pt x="5240" y="9689"/>
                    <a:pt x="5068" y="10095"/>
                  </a:cubicBezTo>
                  <a:cubicBezTo>
                    <a:pt x="4905" y="10477"/>
                    <a:pt x="4751" y="10865"/>
                    <a:pt x="4674" y="11275"/>
                  </a:cubicBezTo>
                  <a:lnTo>
                    <a:pt x="4674" y="11268"/>
                  </a:lnTo>
                  <a:cubicBezTo>
                    <a:pt x="4647" y="11432"/>
                    <a:pt x="4633" y="11597"/>
                    <a:pt x="4647" y="11763"/>
                  </a:cubicBezTo>
                  <a:lnTo>
                    <a:pt x="4647" y="11761"/>
                  </a:lnTo>
                  <a:cubicBezTo>
                    <a:pt x="4657" y="11847"/>
                    <a:pt x="4673" y="11933"/>
                    <a:pt x="4702" y="12017"/>
                  </a:cubicBezTo>
                  <a:cubicBezTo>
                    <a:pt x="4702" y="12017"/>
                    <a:pt x="4702" y="12017"/>
                    <a:pt x="4702" y="12017"/>
                  </a:cubicBezTo>
                  <a:lnTo>
                    <a:pt x="4702" y="12017"/>
                  </a:lnTo>
                  <a:cubicBezTo>
                    <a:pt x="4702" y="12019"/>
                    <a:pt x="4702" y="12019"/>
                    <a:pt x="4703" y="12019"/>
                  </a:cubicBezTo>
                  <a:lnTo>
                    <a:pt x="4703" y="12019"/>
                  </a:lnTo>
                  <a:cubicBezTo>
                    <a:pt x="4704" y="12022"/>
                    <a:pt x="4704" y="12023"/>
                    <a:pt x="4705" y="12026"/>
                  </a:cubicBezTo>
                  <a:cubicBezTo>
                    <a:pt x="4737" y="12102"/>
                    <a:pt x="4772" y="12175"/>
                    <a:pt x="4818" y="12243"/>
                  </a:cubicBezTo>
                  <a:cubicBezTo>
                    <a:pt x="4864" y="12306"/>
                    <a:pt x="4917" y="12362"/>
                    <a:pt x="4975" y="12413"/>
                  </a:cubicBezTo>
                  <a:lnTo>
                    <a:pt x="4975" y="12413"/>
                  </a:lnTo>
                  <a:cubicBezTo>
                    <a:pt x="4974" y="12412"/>
                    <a:pt x="4970" y="12411"/>
                    <a:pt x="4969" y="12410"/>
                  </a:cubicBezTo>
                  <a:lnTo>
                    <a:pt x="4969" y="12410"/>
                  </a:lnTo>
                  <a:cubicBezTo>
                    <a:pt x="4971" y="12412"/>
                    <a:pt x="4975" y="12415"/>
                    <a:pt x="4978" y="12417"/>
                  </a:cubicBezTo>
                  <a:lnTo>
                    <a:pt x="4975" y="12415"/>
                  </a:lnTo>
                  <a:lnTo>
                    <a:pt x="4979" y="12418"/>
                  </a:lnTo>
                  <a:cubicBezTo>
                    <a:pt x="4980" y="12420"/>
                    <a:pt x="4981" y="12420"/>
                    <a:pt x="4984" y="12422"/>
                  </a:cubicBezTo>
                  <a:lnTo>
                    <a:pt x="4985" y="12423"/>
                  </a:lnTo>
                  <a:lnTo>
                    <a:pt x="4987" y="12426"/>
                  </a:lnTo>
                  <a:cubicBezTo>
                    <a:pt x="4987" y="12425"/>
                    <a:pt x="4987" y="12425"/>
                    <a:pt x="4986" y="12424"/>
                  </a:cubicBezTo>
                  <a:lnTo>
                    <a:pt x="4986" y="12424"/>
                  </a:lnTo>
                  <a:cubicBezTo>
                    <a:pt x="5077" y="12497"/>
                    <a:pt x="5176" y="12555"/>
                    <a:pt x="5280" y="12607"/>
                  </a:cubicBezTo>
                  <a:cubicBezTo>
                    <a:pt x="5483" y="12698"/>
                    <a:pt x="5698" y="12754"/>
                    <a:pt x="5914" y="12792"/>
                  </a:cubicBezTo>
                  <a:lnTo>
                    <a:pt x="5904" y="12792"/>
                  </a:lnTo>
                  <a:cubicBezTo>
                    <a:pt x="6082" y="12821"/>
                    <a:pt x="6260" y="12840"/>
                    <a:pt x="6438" y="12855"/>
                  </a:cubicBezTo>
                  <a:cubicBezTo>
                    <a:pt x="6695" y="12875"/>
                    <a:pt x="6953" y="12891"/>
                    <a:pt x="7211" y="12896"/>
                  </a:cubicBezTo>
                  <a:cubicBezTo>
                    <a:pt x="7315" y="12898"/>
                    <a:pt x="7418" y="12899"/>
                    <a:pt x="7522" y="12899"/>
                  </a:cubicBezTo>
                  <a:cubicBezTo>
                    <a:pt x="7958" y="12899"/>
                    <a:pt x="8393" y="12881"/>
                    <a:pt x="8830" y="12845"/>
                  </a:cubicBezTo>
                  <a:lnTo>
                    <a:pt x="8830" y="12845"/>
                  </a:lnTo>
                  <a:cubicBezTo>
                    <a:pt x="8821" y="12846"/>
                    <a:pt x="8812" y="12846"/>
                    <a:pt x="8805" y="12848"/>
                  </a:cubicBezTo>
                  <a:cubicBezTo>
                    <a:pt x="9360" y="12800"/>
                    <a:pt x="9913" y="12728"/>
                    <a:pt x="10461" y="12622"/>
                  </a:cubicBezTo>
                  <a:cubicBezTo>
                    <a:pt x="10550" y="12498"/>
                    <a:pt x="10627" y="12380"/>
                    <a:pt x="10694" y="12285"/>
                  </a:cubicBezTo>
                  <a:cubicBezTo>
                    <a:pt x="11781" y="10717"/>
                    <a:pt x="12662" y="9093"/>
                    <a:pt x="13313" y="7461"/>
                  </a:cubicBezTo>
                  <a:cubicBezTo>
                    <a:pt x="13363" y="7336"/>
                    <a:pt x="13412" y="7210"/>
                    <a:pt x="13460" y="7084"/>
                  </a:cubicBezTo>
                  <a:cubicBezTo>
                    <a:pt x="13778" y="6247"/>
                    <a:pt x="13992" y="5489"/>
                    <a:pt x="14118" y="4767"/>
                  </a:cubicBezTo>
                  <a:cubicBezTo>
                    <a:pt x="14279" y="3858"/>
                    <a:pt x="14302" y="3067"/>
                    <a:pt x="14191" y="2354"/>
                  </a:cubicBezTo>
                  <a:cubicBezTo>
                    <a:pt x="14193" y="2327"/>
                    <a:pt x="14191" y="2301"/>
                    <a:pt x="14184" y="2273"/>
                  </a:cubicBezTo>
                  <a:cubicBezTo>
                    <a:pt x="14155" y="2087"/>
                    <a:pt x="14102" y="1894"/>
                    <a:pt x="14018" y="1683"/>
                  </a:cubicBezTo>
                  <a:cubicBezTo>
                    <a:pt x="14007" y="1652"/>
                    <a:pt x="13991" y="1626"/>
                    <a:pt x="13972" y="1601"/>
                  </a:cubicBezTo>
                  <a:cubicBezTo>
                    <a:pt x="13927" y="1494"/>
                    <a:pt x="13864" y="1398"/>
                    <a:pt x="13788" y="1314"/>
                  </a:cubicBezTo>
                  <a:cubicBezTo>
                    <a:pt x="13770" y="1293"/>
                    <a:pt x="13750" y="1273"/>
                    <a:pt x="13723" y="1252"/>
                  </a:cubicBezTo>
                  <a:cubicBezTo>
                    <a:pt x="13638" y="1169"/>
                    <a:pt x="13550" y="1103"/>
                    <a:pt x="13461" y="1056"/>
                  </a:cubicBezTo>
                  <a:cubicBezTo>
                    <a:pt x="13435" y="1040"/>
                    <a:pt x="13410" y="1028"/>
                    <a:pt x="13384" y="1018"/>
                  </a:cubicBezTo>
                  <a:cubicBezTo>
                    <a:pt x="12738" y="644"/>
                    <a:pt x="11975" y="380"/>
                    <a:pt x="11053" y="207"/>
                  </a:cubicBezTo>
                  <a:cubicBezTo>
                    <a:pt x="10342" y="71"/>
                    <a:pt x="9558" y="6"/>
                    <a:pt x="8654" y="6"/>
                  </a:cubicBezTo>
                  <a:cubicBezTo>
                    <a:pt x="8579" y="2"/>
                    <a:pt x="8503" y="1"/>
                    <a:pt x="8427" y="1"/>
                  </a:cubicBez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4027061" y="2352173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4221817" y="2585319"/>
              <a:ext cx="306" cy="30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3" y="2"/>
                    <a:pt x="3" y="2"/>
                    <a:pt x="3" y="2"/>
                  </a:cubicBezTo>
                  <a:lnTo>
                    <a:pt x="1" y="1"/>
                  </a:lnTo>
                  <a:close/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4" y="3"/>
                  </a:cubicBezTo>
                  <a:lnTo>
                    <a:pt x="4" y="3"/>
                  </a:lnTo>
                  <a:cubicBezTo>
                    <a:pt x="3" y="3"/>
                    <a:pt x="3" y="2"/>
                    <a:pt x="3" y="2"/>
                  </a:cubicBezTo>
                  <a:close/>
                  <a:moveTo>
                    <a:pt x="4" y="3"/>
                  </a:moveTo>
                  <a:cubicBezTo>
                    <a:pt x="4" y="3"/>
                    <a:pt x="5" y="4"/>
                    <a:pt x="6" y="5"/>
                  </a:cubicBezTo>
                  <a:lnTo>
                    <a:pt x="6" y="5"/>
                  </a:ln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3"/>
                    <a:pt x="4" y="3"/>
                  </a:cubicBezTo>
                  <a:close/>
                  <a:moveTo>
                    <a:pt x="6" y="5"/>
                  </a:moveTo>
                  <a:cubicBezTo>
                    <a:pt x="6" y="5"/>
                    <a:pt x="6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4027061" y="2352173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3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4449623" y="2044960"/>
              <a:ext cx="180747" cy="234240"/>
            </a:xfrm>
            <a:custGeom>
              <a:avLst/>
              <a:gdLst/>
              <a:ahLst/>
              <a:cxnLst/>
              <a:rect l="l" t="t" r="r" b="b"/>
              <a:pathLst>
                <a:path w="4129" h="5351" extrusionOk="0">
                  <a:moveTo>
                    <a:pt x="694" y="2823"/>
                  </a:moveTo>
                  <a:cubicBezTo>
                    <a:pt x="696" y="2830"/>
                    <a:pt x="700" y="2836"/>
                    <a:pt x="705" y="2842"/>
                  </a:cubicBezTo>
                  <a:lnTo>
                    <a:pt x="705" y="2842"/>
                  </a:lnTo>
                  <a:cubicBezTo>
                    <a:pt x="701" y="2836"/>
                    <a:pt x="697" y="2829"/>
                    <a:pt x="694" y="2823"/>
                  </a:cubicBezTo>
                  <a:close/>
                  <a:moveTo>
                    <a:pt x="3773" y="5341"/>
                  </a:moveTo>
                  <a:cubicBezTo>
                    <a:pt x="3779" y="5343"/>
                    <a:pt x="3784" y="5345"/>
                    <a:pt x="3791" y="5346"/>
                  </a:cubicBezTo>
                  <a:cubicBezTo>
                    <a:pt x="3785" y="5344"/>
                    <a:pt x="3779" y="5343"/>
                    <a:pt x="3773" y="5341"/>
                  </a:cubicBezTo>
                  <a:close/>
                  <a:moveTo>
                    <a:pt x="10" y="1"/>
                  </a:moveTo>
                  <a:cubicBezTo>
                    <a:pt x="7" y="83"/>
                    <a:pt x="2" y="165"/>
                    <a:pt x="2" y="249"/>
                  </a:cubicBezTo>
                  <a:lnTo>
                    <a:pt x="2" y="224"/>
                  </a:lnTo>
                  <a:lnTo>
                    <a:pt x="2" y="224"/>
                  </a:lnTo>
                  <a:cubicBezTo>
                    <a:pt x="0" y="448"/>
                    <a:pt x="13" y="674"/>
                    <a:pt x="41" y="896"/>
                  </a:cubicBezTo>
                  <a:cubicBezTo>
                    <a:pt x="71" y="1104"/>
                    <a:pt x="109" y="1307"/>
                    <a:pt x="162" y="1510"/>
                  </a:cubicBezTo>
                  <a:cubicBezTo>
                    <a:pt x="159" y="1501"/>
                    <a:pt x="157" y="1493"/>
                    <a:pt x="154" y="1483"/>
                  </a:cubicBezTo>
                  <a:lnTo>
                    <a:pt x="154" y="1483"/>
                  </a:lnTo>
                  <a:cubicBezTo>
                    <a:pt x="217" y="1721"/>
                    <a:pt x="290" y="1953"/>
                    <a:pt x="384" y="2180"/>
                  </a:cubicBezTo>
                  <a:cubicBezTo>
                    <a:pt x="478" y="2409"/>
                    <a:pt x="586" y="2631"/>
                    <a:pt x="706" y="2844"/>
                  </a:cubicBezTo>
                  <a:cubicBezTo>
                    <a:pt x="706" y="2843"/>
                    <a:pt x="705" y="2843"/>
                    <a:pt x="705" y="2842"/>
                  </a:cubicBezTo>
                  <a:lnTo>
                    <a:pt x="705" y="2842"/>
                  </a:lnTo>
                  <a:cubicBezTo>
                    <a:pt x="834" y="3063"/>
                    <a:pt x="974" y="3280"/>
                    <a:pt x="1132" y="3483"/>
                  </a:cubicBezTo>
                  <a:cubicBezTo>
                    <a:pt x="1290" y="3691"/>
                    <a:pt x="1460" y="3887"/>
                    <a:pt x="1646" y="4071"/>
                  </a:cubicBezTo>
                  <a:lnTo>
                    <a:pt x="1646" y="4071"/>
                  </a:lnTo>
                  <a:cubicBezTo>
                    <a:pt x="1643" y="4068"/>
                    <a:pt x="1639" y="4065"/>
                    <a:pt x="1635" y="4062"/>
                  </a:cubicBezTo>
                  <a:lnTo>
                    <a:pt x="1635" y="4062"/>
                  </a:lnTo>
                  <a:cubicBezTo>
                    <a:pt x="1797" y="4220"/>
                    <a:pt x="1967" y="4373"/>
                    <a:pt x="2149" y="4511"/>
                  </a:cubicBezTo>
                  <a:cubicBezTo>
                    <a:pt x="2328" y="4647"/>
                    <a:pt x="2514" y="4775"/>
                    <a:pt x="2708" y="4887"/>
                  </a:cubicBezTo>
                  <a:cubicBezTo>
                    <a:pt x="2882" y="4987"/>
                    <a:pt x="3064" y="5080"/>
                    <a:pt x="3250" y="5156"/>
                  </a:cubicBezTo>
                  <a:cubicBezTo>
                    <a:pt x="3418" y="5227"/>
                    <a:pt x="3591" y="5287"/>
                    <a:pt x="3767" y="5339"/>
                  </a:cubicBezTo>
                  <a:lnTo>
                    <a:pt x="3767" y="5339"/>
                  </a:lnTo>
                  <a:cubicBezTo>
                    <a:pt x="3767" y="5339"/>
                    <a:pt x="3766" y="5339"/>
                    <a:pt x="3766" y="5339"/>
                  </a:cubicBezTo>
                  <a:lnTo>
                    <a:pt x="3766" y="5339"/>
                  </a:lnTo>
                  <a:lnTo>
                    <a:pt x="3768" y="5339"/>
                  </a:lnTo>
                  <a:lnTo>
                    <a:pt x="3768" y="5339"/>
                  </a:lnTo>
                  <a:cubicBezTo>
                    <a:pt x="3770" y="5340"/>
                    <a:pt x="3771" y="5340"/>
                    <a:pt x="3773" y="5341"/>
                  </a:cubicBezTo>
                  <a:lnTo>
                    <a:pt x="3773" y="5341"/>
                  </a:lnTo>
                  <a:cubicBezTo>
                    <a:pt x="3772" y="5340"/>
                    <a:pt x="3770" y="5340"/>
                    <a:pt x="3769" y="5339"/>
                  </a:cubicBezTo>
                  <a:lnTo>
                    <a:pt x="3769" y="5339"/>
                  </a:lnTo>
                  <a:lnTo>
                    <a:pt x="3809" y="5350"/>
                  </a:lnTo>
                  <a:cubicBezTo>
                    <a:pt x="3862" y="5129"/>
                    <a:pt x="3907" y="4911"/>
                    <a:pt x="3945" y="4696"/>
                  </a:cubicBezTo>
                  <a:cubicBezTo>
                    <a:pt x="4104" y="3783"/>
                    <a:pt x="4129" y="2994"/>
                    <a:pt x="4018" y="2280"/>
                  </a:cubicBezTo>
                  <a:cubicBezTo>
                    <a:pt x="4020" y="2255"/>
                    <a:pt x="4018" y="2229"/>
                    <a:pt x="4012" y="2199"/>
                  </a:cubicBezTo>
                  <a:cubicBezTo>
                    <a:pt x="3981" y="2004"/>
                    <a:pt x="3925" y="1810"/>
                    <a:pt x="3844" y="1608"/>
                  </a:cubicBezTo>
                  <a:cubicBezTo>
                    <a:pt x="3830" y="1573"/>
                    <a:pt x="3815" y="1550"/>
                    <a:pt x="3797" y="1526"/>
                  </a:cubicBezTo>
                  <a:cubicBezTo>
                    <a:pt x="3753" y="1420"/>
                    <a:pt x="3691" y="1323"/>
                    <a:pt x="3614" y="1239"/>
                  </a:cubicBezTo>
                  <a:cubicBezTo>
                    <a:pt x="3596" y="1218"/>
                    <a:pt x="3576" y="1197"/>
                    <a:pt x="3548" y="1175"/>
                  </a:cubicBezTo>
                  <a:cubicBezTo>
                    <a:pt x="3464" y="1093"/>
                    <a:pt x="3375" y="1028"/>
                    <a:pt x="3282" y="978"/>
                  </a:cubicBezTo>
                  <a:cubicBezTo>
                    <a:pt x="3256" y="962"/>
                    <a:pt x="3232" y="951"/>
                    <a:pt x="3203" y="940"/>
                  </a:cubicBezTo>
                  <a:cubicBezTo>
                    <a:pt x="2562" y="570"/>
                    <a:pt x="1797" y="303"/>
                    <a:pt x="870" y="127"/>
                  </a:cubicBezTo>
                  <a:cubicBezTo>
                    <a:pt x="595" y="76"/>
                    <a:pt x="309" y="33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4612991" y="2100861"/>
              <a:ext cx="4334" cy="6960"/>
            </a:xfrm>
            <a:custGeom>
              <a:avLst/>
              <a:gdLst/>
              <a:ahLst/>
              <a:cxnLst/>
              <a:rect l="l" t="t" r="r" b="b"/>
              <a:pathLst>
                <a:path w="99" h="159" extrusionOk="0">
                  <a:moveTo>
                    <a:pt x="91" y="1"/>
                  </a:moveTo>
                  <a:lnTo>
                    <a:pt x="8" y="75"/>
                  </a:lnTo>
                  <a:cubicBezTo>
                    <a:pt x="1" y="108"/>
                    <a:pt x="27" y="159"/>
                    <a:pt x="65" y="159"/>
                  </a:cubicBezTo>
                  <a:cubicBezTo>
                    <a:pt x="75" y="159"/>
                    <a:pt x="86" y="155"/>
                    <a:pt x="98" y="146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4621352" y="2092062"/>
              <a:ext cx="18342" cy="16635"/>
            </a:xfrm>
            <a:custGeom>
              <a:avLst/>
              <a:gdLst/>
              <a:ahLst/>
              <a:cxnLst/>
              <a:rect l="l" t="t" r="r" b="b"/>
              <a:pathLst>
                <a:path w="419" h="380" extrusionOk="0">
                  <a:moveTo>
                    <a:pt x="322" y="0"/>
                  </a:moveTo>
                  <a:cubicBezTo>
                    <a:pt x="302" y="152"/>
                    <a:pt x="263" y="110"/>
                    <a:pt x="247" y="288"/>
                  </a:cubicBezTo>
                  <a:cubicBezTo>
                    <a:pt x="229" y="301"/>
                    <a:pt x="211" y="306"/>
                    <a:pt x="193" y="306"/>
                  </a:cubicBezTo>
                  <a:cubicBezTo>
                    <a:pt x="153" y="306"/>
                    <a:pt x="117" y="279"/>
                    <a:pt x="111" y="243"/>
                  </a:cubicBezTo>
                  <a:cubicBezTo>
                    <a:pt x="102" y="285"/>
                    <a:pt x="2" y="257"/>
                    <a:pt x="1" y="349"/>
                  </a:cubicBezTo>
                  <a:cubicBezTo>
                    <a:pt x="39" y="369"/>
                    <a:pt x="76" y="379"/>
                    <a:pt x="111" y="379"/>
                  </a:cubicBezTo>
                  <a:cubicBezTo>
                    <a:pt x="186" y="379"/>
                    <a:pt x="252" y="333"/>
                    <a:pt x="302" y="246"/>
                  </a:cubicBezTo>
                  <a:cubicBezTo>
                    <a:pt x="339" y="264"/>
                    <a:pt x="331" y="306"/>
                    <a:pt x="334" y="332"/>
                  </a:cubicBezTo>
                  <a:cubicBezTo>
                    <a:pt x="382" y="239"/>
                    <a:pt x="419" y="95"/>
                    <a:pt x="322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4664996" y="2076960"/>
              <a:ext cx="1970" cy="2539"/>
            </a:xfrm>
            <a:custGeom>
              <a:avLst/>
              <a:gdLst/>
              <a:ahLst/>
              <a:cxnLst/>
              <a:rect l="l" t="t" r="r" b="b"/>
              <a:pathLst>
                <a:path w="45" h="58" extrusionOk="0">
                  <a:moveTo>
                    <a:pt x="38" y="0"/>
                  </a:moveTo>
                  <a:cubicBezTo>
                    <a:pt x="20" y="15"/>
                    <a:pt x="8" y="35"/>
                    <a:pt x="0" y="57"/>
                  </a:cubicBezTo>
                  <a:cubicBezTo>
                    <a:pt x="15" y="44"/>
                    <a:pt x="29" y="33"/>
                    <a:pt x="44" y="20"/>
                  </a:cubicBezTo>
                  <a:cubicBezTo>
                    <a:pt x="41" y="13"/>
                    <a:pt x="39" y="7"/>
                    <a:pt x="38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4686490" y="2089698"/>
              <a:ext cx="1357" cy="1401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0"/>
                  </a:moveTo>
                  <a:lnTo>
                    <a:pt x="1" y="32"/>
                  </a:lnTo>
                  <a:cubicBezTo>
                    <a:pt x="9" y="24"/>
                    <a:pt x="22" y="12"/>
                    <a:pt x="31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3434740" y="1922521"/>
              <a:ext cx="525" cy="919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7" y="0"/>
                  </a:moveTo>
                  <a:cubicBezTo>
                    <a:pt x="1" y="13"/>
                    <a:pt x="1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0" y="12"/>
                    <a:pt x="7" y="6"/>
                    <a:pt x="7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3360410" y="1911315"/>
              <a:ext cx="963" cy="3371"/>
            </a:xfrm>
            <a:custGeom>
              <a:avLst/>
              <a:gdLst/>
              <a:ahLst/>
              <a:cxnLst/>
              <a:rect l="l" t="t" r="r" b="b"/>
              <a:pathLst>
                <a:path w="22" h="77" extrusionOk="0">
                  <a:moveTo>
                    <a:pt x="11" y="1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22" y="65"/>
                  </a:lnTo>
                  <a:cubicBezTo>
                    <a:pt x="20" y="43"/>
                    <a:pt x="17" y="22"/>
                    <a:pt x="11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4296672" y="1734507"/>
              <a:ext cx="16722" cy="11031"/>
            </a:xfrm>
            <a:custGeom>
              <a:avLst/>
              <a:gdLst/>
              <a:ahLst/>
              <a:cxnLst/>
              <a:rect l="l" t="t" r="r" b="b"/>
              <a:pathLst>
                <a:path w="382" h="252" extrusionOk="0">
                  <a:moveTo>
                    <a:pt x="208" y="1"/>
                  </a:moveTo>
                  <a:lnTo>
                    <a:pt x="208" y="1"/>
                  </a:lnTo>
                  <a:cubicBezTo>
                    <a:pt x="351" y="94"/>
                    <a:pt x="0" y="153"/>
                    <a:pt x="213" y="251"/>
                  </a:cubicBezTo>
                  <a:cubicBezTo>
                    <a:pt x="190" y="207"/>
                    <a:pt x="381" y="56"/>
                    <a:pt x="208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4668323" y="2075778"/>
              <a:ext cx="2276" cy="1094"/>
            </a:xfrm>
            <a:custGeom>
              <a:avLst/>
              <a:gdLst/>
              <a:ahLst/>
              <a:cxnLst/>
              <a:rect l="l" t="t" r="r" b="b"/>
              <a:pathLst>
                <a:path w="52" h="25" extrusionOk="0">
                  <a:moveTo>
                    <a:pt x="52" y="1"/>
                  </a:moveTo>
                  <a:cubicBezTo>
                    <a:pt x="27" y="7"/>
                    <a:pt x="11" y="14"/>
                    <a:pt x="0" y="25"/>
                  </a:cubicBezTo>
                  <a:cubicBezTo>
                    <a:pt x="16" y="16"/>
                    <a:pt x="34" y="7"/>
                    <a:pt x="52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4305996" y="1745495"/>
              <a:ext cx="1007" cy="482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0" y="0"/>
                  </a:moveTo>
                  <a:lnTo>
                    <a:pt x="11" y="5"/>
                  </a:lnTo>
                  <a:lnTo>
                    <a:pt x="11" y="5"/>
                  </a:lnTo>
                  <a:cubicBezTo>
                    <a:pt x="8" y="3"/>
                    <a:pt x="4" y="2"/>
                    <a:pt x="0" y="0"/>
                  </a:cubicBezTo>
                  <a:close/>
                  <a:moveTo>
                    <a:pt x="11" y="5"/>
                  </a:moveTo>
                  <a:lnTo>
                    <a:pt x="11" y="5"/>
                  </a:lnTo>
                  <a:cubicBezTo>
                    <a:pt x="15" y="7"/>
                    <a:pt x="18" y="9"/>
                    <a:pt x="22" y="1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4698572" y="1729123"/>
              <a:ext cx="1138" cy="2408"/>
            </a:xfrm>
            <a:custGeom>
              <a:avLst/>
              <a:gdLst/>
              <a:ahLst/>
              <a:cxnLst/>
              <a:rect l="l" t="t" r="r" b="b"/>
              <a:pathLst>
                <a:path w="26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22"/>
                    <a:pt x="15" y="38"/>
                    <a:pt x="26" y="54"/>
                  </a:cubicBezTo>
                  <a:cubicBezTo>
                    <a:pt x="26" y="43"/>
                    <a:pt x="20" y="27"/>
                    <a:pt x="0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4643371" y="1731181"/>
              <a:ext cx="3590" cy="832"/>
            </a:xfrm>
            <a:custGeom>
              <a:avLst/>
              <a:gdLst/>
              <a:ahLst/>
              <a:cxnLst/>
              <a:rect l="l" t="t" r="r" b="b"/>
              <a:pathLst>
                <a:path w="82" h="19" extrusionOk="0">
                  <a:moveTo>
                    <a:pt x="28" y="0"/>
                  </a:moveTo>
                  <a:cubicBezTo>
                    <a:pt x="21" y="0"/>
                    <a:pt x="12" y="2"/>
                    <a:pt x="0" y="5"/>
                  </a:cubicBezTo>
                  <a:cubicBezTo>
                    <a:pt x="5" y="12"/>
                    <a:pt x="8" y="16"/>
                    <a:pt x="13" y="19"/>
                  </a:cubicBezTo>
                  <a:cubicBezTo>
                    <a:pt x="21" y="11"/>
                    <a:pt x="30" y="6"/>
                    <a:pt x="43" y="6"/>
                  </a:cubicBezTo>
                  <a:cubicBezTo>
                    <a:pt x="47" y="6"/>
                    <a:pt x="52" y="6"/>
                    <a:pt x="57" y="8"/>
                  </a:cubicBezTo>
                  <a:lnTo>
                    <a:pt x="57" y="8"/>
                  </a:lnTo>
                  <a:cubicBezTo>
                    <a:pt x="48" y="3"/>
                    <a:pt x="40" y="0"/>
                    <a:pt x="28" y="0"/>
                  </a:cubicBezTo>
                  <a:close/>
                  <a:moveTo>
                    <a:pt x="57" y="8"/>
                  </a:moveTo>
                  <a:cubicBezTo>
                    <a:pt x="64" y="11"/>
                    <a:pt x="72" y="15"/>
                    <a:pt x="82" y="19"/>
                  </a:cubicBezTo>
                  <a:cubicBezTo>
                    <a:pt x="72" y="13"/>
                    <a:pt x="64" y="10"/>
                    <a:pt x="57" y="8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4593905" y="1729780"/>
              <a:ext cx="2626" cy="1051"/>
            </a:xfrm>
            <a:custGeom>
              <a:avLst/>
              <a:gdLst/>
              <a:ahLst/>
              <a:cxnLst/>
              <a:rect l="l" t="t" r="r" b="b"/>
              <a:pathLst>
                <a:path w="60" h="24" extrusionOk="0">
                  <a:moveTo>
                    <a:pt x="0" y="0"/>
                  </a:moveTo>
                  <a:cubicBezTo>
                    <a:pt x="6" y="9"/>
                    <a:pt x="15" y="16"/>
                    <a:pt x="21" y="23"/>
                  </a:cubicBezTo>
                  <a:cubicBezTo>
                    <a:pt x="33" y="21"/>
                    <a:pt x="48" y="19"/>
                    <a:pt x="59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3584319" y="1883824"/>
              <a:ext cx="6085" cy="4771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3" y="1"/>
                  </a:moveTo>
                  <a:cubicBezTo>
                    <a:pt x="90" y="58"/>
                    <a:pt x="1" y="109"/>
                    <a:pt x="45" y="109"/>
                  </a:cubicBezTo>
                  <a:cubicBezTo>
                    <a:pt x="59" y="109"/>
                    <a:pt x="88" y="104"/>
                    <a:pt x="138" y="92"/>
                  </a:cubicBezTo>
                  <a:cubicBezTo>
                    <a:pt x="108" y="65"/>
                    <a:pt x="83" y="32"/>
                    <a:pt x="63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4666879" y="2076785"/>
              <a:ext cx="1488" cy="2758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7"/>
                    <a:pt x="11" y="16"/>
                    <a:pt x="0" y="23"/>
                  </a:cubicBezTo>
                  <a:cubicBezTo>
                    <a:pt x="5" y="42"/>
                    <a:pt x="11" y="57"/>
                    <a:pt x="23" y="62"/>
                  </a:cubicBezTo>
                  <a:cubicBezTo>
                    <a:pt x="16" y="33"/>
                    <a:pt x="20" y="15"/>
                    <a:pt x="33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4634135" y="1770709"/>
              <a:ext cx="8186" cy="1269"/>
            </a:xfrm>
            <a:custGeom>
              <a:avLst/>
              <a:gdLst/>
              <a:ahLst/>
              <a:cxnLst/>
              <a:rect l="l" t="t" r="r" b="b"/>
              <a:pathLst>
                <a:path w="187" h="29" extrusionOk="0">
                  <a:moveTo>
                    <a:pt x="0" y="0"/>
                  </a:moveTo>
                  <a:lnTo>
                    <a:pt x="0" y="0"/>
                  </a:lnTo>
                  <a:cubicBezTo>
                    <a:pt x="53" y="15"/>
                    <a:pt x="121" y="26"/>
                    <a:pt x="187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3958203" y="1820131"/>
              <a:ext cx="1839" cy="96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0"/>
                  </a:moveTo>
                  <a:lnTo>
                    <a:pt x="1" y="22"/>
                  </a:lnTo>
                  <a:cubicBezTo>
                    <a:pt x="18" y="22"/>
                    <a:pt x="32" y="15"/>
                    <a:pt x="42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4604324" y="1766726"/>
              <a:ext cx="5559" cy="3633"/>
            </a:xfrm>
            <a:custGeom>
              <a:avLst/>
              <a:gdLst/>
              <a:ahLst/>
              <a:cxnLst/>
              <a:rect l="l" t="t" r="r" b="b"/>
              <a:pathLst>
                <a:path w="127" h="83" extrusionOk="0">
                  <a:moveTo>
                    <a:pt x="24" y="1"/>
                  </a:moveTo>
                  <a:cubicBezTo>
                    <a:pt x="15" y="9"/>
                    <a:pt x="6" y="16"/>
                    <a:pt x="1" y="29"/>
                  </a:cubicBezTo>
                  <a:lnTo>
                    <a:pt x="126" y="83"/>
                  </a:lnTo>
                  <a:cubicBezTo>
                    <a:pt x="94" y="41"/>
                    <a:pt x="59" y="16"/>
                    <a:pt x="24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3587033" y="1883737"/>
              <a:ext cx="88" cy="131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cubicBezTo>
                    <a:pt x="1" y="1"/>
                    <a:pt x="1" y="3"/>
                    <a:pt x="0" y="1"/>
                  </a:cubicBezTo>
                  <a:cubicBezTo>
                    <a:pt x="1" y="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3357389" y="1726190"/>
              <a:ext cx="1605667" cy="372219"/>
            </a:xfrm>
            <a:custGeom>
              <a:avLst/>
              <a:gdLst/>
              <a:ahLst/>
              <a:cxnLst/>
              <a:rect l="l" t="t" r="r" b="b"/>
              <a:pathLst>
                <a:path w="36680" h="8503" extrusionOk="0">
                  <a:moveTo>
                    <a:pt x="29261" y="212"/>
                  </a:moveTo>
                  <a:cubicBezTo>
                    <a:pt x="29261" y="212"/>
                    <a:pt x="29259" y="216"/>
                    <a:pt x="29258" y="222"/>
                  </a:cubicBezTo>
                  <a:lnTo>
                    <a:pt x="29258" y="222"/>
                  </a:lnTo>
                  <a:cubicBezTo>
                    <a:pt x="29260" y="219"/>
                    <a:pt x="29261" y="216"/>
                    <a:pt x="29261" y="212"/>
                  </a:cubicBezTo>
                  <a:close/>
                  <a:moveTo>
                    <a:pt x="32786" y="653"/>
                  </a:moveTo>
                  <a:cubicBezTo>
                    <a:pt x="32775" y="660"/>
                    <a:pt x="32764" y="665"/>
                    <a:pt x="32754" y="668"/>
                  </a:cubicBezTo>
                  <a:lnTo>
                    <a:pt x="32754" y="668"/>
                  </a:lnTo>
                  <a:cubicBezTo>
                    <a:pt x="32780" y="666"/>
                    <a:pt x="32805" y="671"/>
                    <a:pt x="32786" y="653"/>
                  </a:cubicBezTo>
                  <a:close/>
                  <a:moveTo>
                    <a:pt x="32754" y="668"/>
                  </a:moveTo>
                  <a:cubicBezTo>
                    <a:pt x="32746" y="669"/>
                    <a:pt x="32738" y="670"/>
                    <a:pt x="32731" y="673"/>
                  </a:cubicBezTo>
                  <a:lnTo>
                    <a:pt x="32731" y="673"/>
                  </a:lnTo>
                  <a:cubicBezTo>
                    <a:pt x="32739" y="672"/>
                    <a:pt x="32746" y="671"/>
                    <a:pt x="32754" y="668"/>
                  </a:cubicBezTo>
                  <a:close/>
                  <a:moveTo>
                    <a:pt x="33749" y="674"/>
                  </a:moveTo>
                  <a:cubicBezTo>
                    <a:pt x="33747" y="674"/>
                    <a:pt x="33745" y="674"/>
                    <a:pt x="33743" y="674"/>
                  </a:cubicBezTo>
                  <a:lnTo>
                    <a:pt x="33743" y="674"/>
                  </a:lnTo>
                  <a:cubicBezTo>
                    <a:pt x="33759" y="679"/>
                    <a:pt x="33775" y="681"/>
                    <a:pt x="33790" y="681"/>
                  </a:cubicBezTo>
                  <a:cubicBezTo>
                    <a:pt x="33793" y="681"/>
                    <a:pt x="33795" y="681"/>
                    <a:pt x="33798" y="681"/>
                  </a:cubicBezTo>
                  <a:cubicBezTo>
                    <a:pt x="33778" y="676"/>
                    <a:pt x="33762" y="674"/>
                    <a:pt x="33749" y="674"/>
                  </a:cubicBezTo>
                  <a:close/>
                  <a:moveTo>
                    <a:pt x="34184" y="725"/>
                  </a:moveTo>
                  <a:cubicBezTo>
                    <a:pt x="34189" y="726"/>
                    <a:pt x="34194" y="726"/>
                    <a:pt x="34199" y="726"/>
                  </a:cubicBezTo>
                  <a:cubicBezTo>
                    <a:pt x="34194" y="726"/>
                    <a:pt x="34189" y="725"/>
                    <a:pt x="34184" y="725"/>
                  </a:cubicBezTo>
                  <a:close/>
                  <a:moveTo>
                    <a:pt x="27749" y="990"/>
                  </a:moveTo>
                  <a:cubicBezTo>
                    <a:pt x="27740" y="993"/>
                    <a:pt x="27732" y="996"/>
                    <a:pt x="27726" y="1000"/>
                  </a:cubicBezTo>
                  <a:cubicBezTo>
                    <a:pt x="27732" y="998"/>
                    <a:pt x="27741" y="994"/>
                    <a:pt x="27749" y="990"/>
                  </a:cubicBezTo>
                  <a:close/>
                  <a:moveTo>
                    <a:pt x="32780" y="1346"/>
                  </a:moveTo>
                  <a:lnTo>
                    <a:pt x="32780" y="1346"/>
                  </a:lnTo>
                  <a:cubicBezTo>
                    <a:pt x="32774" y="1363"/>
                    <a:pt x="32738" y="1372"/>
                    <a:pt x="32706" y="1378"/>
                  </a:cubicBezTo>
                  <a:cubicBezTo>
                    <a:pt x="32740" y="1384"/>
                    <a:pt x="32776" y="1403"/>
                    <a:pt x="32804" y="1403"/>
                  </a:cubicBezTo>
                  <a:cubicBezTo>
                    <a:pt x="32825" y="1403"/>
                    <a:pt x="32841" y="1392"/>
                    <a:pt x="32848" y="1356"/>
                  </a:cubicBezTo>
                  <a:lnTo>
                    <a:pt x="32848" y="1356"/>
                  </a:lnTo>
                  <a:lnTo>
                    <a:pt x="32786" y="1364"/>
                  </a:lnTo>
                  <a:cubicBezTo>
                    <a:pt x="32783" y="1358"/>
                    <a:pt x="32782" y="1352"/>
                    <a:pt x="32780" y="1346"/>
                  </a:cubicBezTo>
                  <a:close/>
                  <a:moveTo>
                    <a:pt x="33836" y="1633"/>
                  </a:moveTo>
                  <a:cubicBezTo>
                    <a:pt x="33841" y="1634"/>
                    <a:pt x="33845" y="1636"/>
                    <a:pt x="33849" y="1637"/>
                  </a:cubicBezTo>
                  <a:lnTo>
                    <a:pt x="33849" y="1637"/>
                  </a:lnTo>
                  <a:cubicBezTo>
                    <a:pt x="33845" y="1635"/>
                    <a:pt x="33840" y="1634"/>
                    <a:pt x="33836" y="1633"/>
                  </a:cubicBezTo>
                  <a:close/>
                  <a:moveTo>
                    <a:pt x="9747" y="2044"/>
                  </a:moveTo>
                  <a:lnTo>
                    <a:pt x="9747" y="2044"/>
                  </a:lnTo>
                  <a:cubicBezTo>
                    <a:pt x="9752" y="2045"/>
                    <a:pt x="9756" y="2045"/>
                    <a:pt x="9761" y="2046"/>
                  </a:cubicBezTo>
                  <a:cubicBezTo>
                    <a:pt x="9756" y="2045"/>
                    <a:pt x="9751" y="2044"/>
                    <a:pt x="9747" y="2044"/>
                  </a:cubicBezTo>
                  <a:close/>
                  <a:moveTo>
                    <a:pt x="8571" y="2231"/>
                  </a:moveTo>
                  <a:lnTo>
                    <a:pt x="8571" y="2231"/>
                  </a:lnTo>
                  <a:cubicBezTo>
                    <a:pt x="8571" y="2232"/>
                    <a:pt x="8571" y="2232"/>
                    <a:pt x="8572" y="2233"/>
                  </a:cubicBezTo>
                  <a:cubicBezTo>
                    <a:pt x="8573" y="2232"/>
                    <a:pt x="8573" y="2231"/>
                    <a:pt x="8571" y="2231"/>
                  </a:cubicBezTo>
                  <a:close/>
                  <a:moveTo>
                    <a:pt x="7661" y="2220"/>
                  </a:moveTo>
                  <a:cubicBezTo>
                    <a:pt x="7684" y="2220"/>
                    <a:pt x="7696" y="2233"/>
                    <a:pt x="7704" y="2248"/>
                  </a:cubicBezTo>
                  <a:cubicBezTo>
                    <a:pt x="7678" y="2254"/>
                    <a:pt x="7648" y="2265"/>
                    <a:pt x="7609" y="2279"/>
                  </a:cubicBezTo>
                  <a:cubicBezTo>
                    <a:pt x="7608" y="2284"/>
                    <a:pt x="7606" y="2290"/>
                    <a:pt x="7605" y="2295"/>
                  </a:cubicBezTo>
                  <a:cubicBezTo>
                    <a:pt x="7606" y="2272"/>
                    <a:pt x="7609" y="2250"/>
                    <a:pt x="7616" y="2233"/>
                  </a:cubicBezTo>
                  <a:cubicBezTo>
                    <a:pt x="7635" y="2224"/>
                    <a:pt x="7649" y="2220"/>
                    <a:pt x="7661" y="2220"/>
                  </a:cubicBezTo>
                  <a:close/>
                  <a:moveTo>
                    <a:pt x="7489" y="2446"/>
                  </a:moveTo>
                  <a:cubicBezTo>
                    <a:pt x="7490" y="2447"/>
                    <a:pt x="7491" y="2448"/>
                    <a:pt x="7493" y="2448"/>
                  </a:cubicBezTo>
                  <a:cubicBezTo>
                    <a:pt x="7492" y="2448"/>
                    <a:pt x="7491" y="2447"/>
                    <a:pt x="7489" y="2446"/>
                  </a:cubicBezTo>
                  <a:close/>
                  <a:moveTo>
                    <a:pt x="8375" y="2824"/>
                  </a:moveTo>
                  <a:lnTo>
                    <a:pt x="8375" y="2824"/>
                  </a:lnTo>
                  <a:cubicBezTo>
                    <a:pt x="8363" y="2854"/>
                    <a:pt x="8449" y="2861"/>
                    <a:pt x="8507" y="2885"/>
                  </a:cubicBezTo>
                  <a:cubicBezTo>
                    <a:pt x="8464" y="2889"/>
                    <a:pt x="8411" y="2898"/>
                    <a:pt x="8354" y="2908"/>
                  </a:cubicBezTo>
                  <a:cubicBezTo>
                    <a:pt x="8334" y="2871"/>
                    <a:pt x="8339" y="2828"/>
                    <a:pt x="8375" y="2824"/>
                  </a:cubicBezTo>
                  <a:close/>
                  <a:moveTo>
                    <a:pt x="8158" y="2953"/>
                  </a:moveTo>
                  <a:lnTo>
                    <a:pt x="8158" y="2955"/>
                  </a:lnTo>
                  <a:cubicBezTo>
                    <a:pt x="8122" y="2964"/>
                    <a:pt x="8091" y="2972"/>
                    <a:pt x="8073" y="2977"/>
                  </a:cubicBezTo>
                  <a:cubicBezTo>
                    <a:pt x="8091" y="2972"/>
                    <a:pt x="8116" y="2965"/>
                    <a:pt x="8158" y="2953"/>
                  </a:cubicBezTo>
                  <a:close/>
                  <a:moveTo>
                    <a:pt x="4424" y="3118"/>
                  </a:moveTo>
                  <a:cubicBezTo>
                    <a:pt x="4439" y="3123"/>
                    <a:pt x="4454" y="3128"/>
                    <a:pt x="4468" y="3131"/>
                  </a:cubicBezTo>
                  <a:lnTo>
                    <a:pt x="4468" y="3131"/>
                  </a:lnTo>
                  <a:cubicBezTo>
                    <a:pt x="4457" y="3127"/>
                    <a:pt x="4443" y="3123"/>
                    <a:pt x="4424" y="3118"/>
                  </a:cubicBezTo>
                  <a:close/>
                  <a:moveTo>
                    <a:pt x="5241" y="3591"/>
                  </a:moveTo>
                  <a:cubicBezTo>
                    <a:pt x="5243" y="3594"/>
                    <a:pt x="5245" y="3597"/>
                    <a:pt x="5246" y="3600"/>
                  </a:cubicBezTo>
                  <a:cubicBezTo>
                    <a:pt x="5245" y="3597"/>
                    <a:pt x="5243" y="3594"/>
                    <a:pt x="5241" y="3591"/>
                  </a:cubicBezTo>
                  <a:close/>
                  <a:moveTo>
                    <a:pt x="2898" y="4193"/>
                  </a:moveTo>
                  <a:lnTo>
                    <a:pt x="2898" y="4193"/>
                  </a:lnTo>
                  <a:cubicBezTo>
                    <a:pt x="2894" y="4193"/>
                    <a:pt x="2890" y="4194"/>
                    <a:pt x="2887" y="4194"/>
                  </a:cubicBezTo>
                  <a:cubicBezTo>
                    <a:pt x="2888" y="4194"/>
                    <a:pt x="2890" y="4195"/>
                    <a:pt x="2891" y="4195"/>
                  </a:cubicBezTo>
                  <a:cubicBezTo>
                    <a:pt x="2893" y="4195"/>
                    <a:pt x="2896" y="4194"/>
                    <a:pt x="2898" y="4193"/>
                  </a:cubicBezTo>
                  <a:close/>
                  <a:moveTo>
                    <a:pt x="1188" y="4599"/>
                  </a:moveTo>
                  <a:cubicBezTo>
                    <a:pt x="1184" y="4601"/>
                    <a:pt x="1181" y="4604"/>
                    <a:pt x="1178" y="4607"/>
                  </a:cubicBezTo>
                  <a:cubicBezTo>
                    <a:pt x="1181" y="4605"/>
                    <a:pt x="1185" y="4602"/>
                    <a:pt x="1188" y="4599"/>
                  </a:cubicBezTo>
                  <a:close/>
                  <a:moveTo>
                    <a:pt x="34119" y="6131"/>
                  </a:moveTo>
                  <a:lnTo>
                    <a:pt x="34119" y="6131"/>
                  </a:lnTo>
                  <a:cubicBezTo>
                    <a:pt x="34116" y="6135"/>
                    <a:pt x="34114" y="6139"/>
                    <a:pt x="34113" y="6142"/>
                  </a:cubicBezTo>
                  <a:lnTo>
                    <a:pt x="34113" y="6142"/>
                  </a:lnTo>
                  <a:cubicBezTo>
                    <a:pt x="34115" y="6138"/>
                    <a:pt x="34117" y="6135"/>
                    <a:pt x="34119" y="6131"/>
                  </a:cubicBezTo>
                  <a:close/>
                  <a:moveTo>
                    <a:pt x="34113" y="6142"/>
                  </a:moveTo>
                  <a:lnTo>
                    <a:pt x="34113" y="6142"/>
                  </a:lnTo>
                  <a:cubicBezTo>
                    <a:pt x="34113" y="6142"/>
                    <a:pt x="34113" y="6142"/>
                    <a:pt x="34113" y="6142"/>
                  </a:cubicBezTo>
                  <a:cubicBezTo>
                    <a:pt x="34113" y="6142"/>
                    <a:pt x="34113" y="6142"/>
                    <a:pt x="34113" y="6142"/>
                  </a:cubicBezTo>
                  <a:close/>
                  <a:moveTo>
                    <a:pt x="32507" y="6787"/>
                  </a:moveTo>
                  <a:cubicBezTo>
                    <a:pt x="32506" y="6788"/>
                    <a:pt x="32504" y="6788"/>
                    <a:pt x="32502" y="6789"/>
                  </a:cubicBezTo>
                  <a:lnTo>
                    <a:pt x="32507" y="6787"/>
                  </a:lnTo>
                  <a:close/>
                  <a:moveTo>
                    <a:pt x="26911" y="0"/>
                  </a:moveTo>
                  <a:cubicBezTo>
                    <a:pt x="26796" y="0"/>
                    <a:pt x="26650" y="115"/>
                    <a:pt x="26488" y="115"/>
                  </a:cubicBezTo>
                  <a:cubicBezTo>
                    <a:pt x="26480" y="115"/>
                    <a:pt x="26472" y="115"/>
                    <a:pt x="26464" y="114"/>
                  </a:cubicBezTo>
                  <a:cubicBezTo>
                    <a:pt x="26464" y="114"/>
                    <a:pt x="26474" y="90"/>
                    <a:pt x="26464" y="73"/>
                  </a:cubicBezTo>
                  <a:cubicBezTo>
                    <a:pt x="26393" y="142"/>
                    <a:pt x="26288" y="189"/>
                    <a:pt x="26178" y="225"/>
                  </a:cubicBezTo>
                  <a:cubicBezTo>
                    <a:pt x="26067" y="262"/>
                    <a:pt x="25947" y="285"/>
                    <a:pt x="25846" y="306"/>
                  </a:cubicBezTo>
                  <a:cubicBezTo>
                    <a:pt x="25907" y="199"/>
                    <a:pt x="25937" y="248"/>
                    <a:pt x="25895" y="142"/>
                  </a:cubicBezTo>
                  <a:lnTo>
                    <a:pt x="25895" y="142"/>
                  </a:lnTo>
                  <a:cubicBezTo>
                    <a:pt x="25804" y="159"/>
                    <a:pt x="25926" y="312"/>
                    <a:pt x="25746" y="348"/>
                  </a:cubicBezTo>
                  <a:cubicBezTo>
                    <a:pt x="25686" y="293"/>
                    <a:pt x="25552" y="246"/>
                    <a:pt x="25531" y="132"/>
                  </a:cubicBezTo>
                  <a:cubicBezTo>
                    <a:pt x="25588" y="128"/>
                    <a:pt x="25646" y="124"/>
                    <a:pt x="25703" y="120"/>
                  </a:cubicBezTo>
                  <a:cubicBezTo>
                    <a:pt x="25673" y="73"/>
                    <a:pt x="25639" y="58"/>
                    <a:pt x="25603" y="58"/>
                  </a:cubicBezTo>
                  <a:cubicBezTo>
                    <a:pt x="25584" y="58"/>
                    <a:pt x="25564" y="62"/>
                    <a:pt x="25544" y="69"/>
                  </a:cubicBezTo>
                  <a:cubicBezTo>
                    <a:pt x="25496" y="85"/>
                    <a:pt x="25449" y="112"/>
                    <a:pt x="25407" y="112"/>
                  </a:cubicBezTo>
                  <a:cubicBezTo>
                    <a:pt x="25400" y="112"/>
                    <a:pt x="25394" y="111"/>
                    <a:pt x="25387" y="110"/>
                  </a:cubicBezTo>
                  <a:lnTo>
                    <a:pt x="25397" y="45"/>
                  </a:lnTo>
                  <a:lnTo>
                    <a:pt x="25397" y="45"/>
                  </a:lnTo>
                  <a:cubicBezTo>
                    <a:pt x="25133" y="77"/>
                    <a:pt x="25137" y="237"/>
                    <a:pt x="24853" y="238"/>
                  </a:cubicBezTo>
                  <a:lnTo>
                    <a:pt x="24885" y="286"/>
                  </a:lnTo>
                  <a:cubicBezTo>
                    <a:pt x="24845" y="331"/>
                    <a:pt x="24817" y="346"/>
                    <a:pt x="24795" y="346"/>
                  </a:cubicBezTo>
                  <a:cubicBezTo>
                    <a:pt x="24752" y="346"/>
                    <a:pt x="24728" y="292"/>
                    <a:pt x="24680" y="292"/>
                  </a:cubicBezTo>
                  <a:cubicBezTo>
                    <a:pt x="24660" y="292"/>
                    <a:pt x="24635" y="302"/>
                    <a:pt x="24602" y="330"/>
                  </a:cubicBezTo>
                  <a:lnTo>
                    <a:pt x="24547" y="169"/>
                  </a:lnTo>
                  <a:cubicBezTo>
                    <a:pt x="24496" y="191"/>
                    <a:pt x="24410" y="235"/>
                    <a:pt x="24312" y="279"/>
                  </a:cubicBezTo>
                  <a:cubicBezTo>
                    <a:pt x="24215" y="322"/>
                    <a:pt x="24108" y="365"/>
                    <a:pt x="24018" y="386"/>
                  </a:cubicBezTo>
                  <a:cubicBezTo>
                    <a:pt x="24066" y="323"/>
                    <a:pt x="24143" y="273"/>
                    <a:pt x="24224" y="228"/>
                  </a:cubicBezTo>
                  <a:cubicBezTo>
                    <a:pt x="24304" y="184"/>
                    <a:pt x="24390" y="147"/>
                    <a:pt x="24454" y="107"/>
                  </a:cubicBezTo>
                  <a:lnTo>
                    <a:pt x="24454" y="107"/>
                  </a:lnTo>
                  <a:cubicBezTo>
                    <a:pt x="24405" y="110"/>
                    <a:pt x="24317" y="116"/>
                    <a:pt x="24238" y="133"/>
                  </a:cubicBezTo>
                  <a:cubicBezTo>
                    <a:pt x="24159" y="152"/>
                    <a:pt x="24087" y="179"/>
                    <a:pt x="24063" y="220"/>
                  </a:cubicBezTo>
                  <a:cubicBezTo>
                    <a:pt x="24094" y="205"/>
                    <a:pt x="24132" y="176"/>
                    <a:pt x="24167" y="176"/>
                  </a:cubicBezTo>
                  <a:cubicBezTo>
                    <a:pt x="24176" y="176"/>
                    <a:pt x="24185" y="178"/>
                    <a:pt x="24194" y="183"/>
                  </a:cubicBezTo>
                  <a:cubicBezTo>
                    <a:pt x="24076" y="318"/>
                    <a:pt x="23918" y="390"/>
                    <a:pt x="23715" y="400"/>
                  </a:cubicBezTo>
                  <a:cubicBezTo>
                    <a:pt x="23724" y="241"/>
                    <a:pt x="23592" y="228"/>
                    <a:pt x="23436" y="228"/>
                  </a:cubicBezTo>
                  <a:cubicBezTo>
                    <a:pt x="23414" y="228"/>
                    <a:pt x="23392" y="228"/>
                    <a:pt x="23370" y="228"/>
                  </a:cubicBezTo>
                  <a:cubicBezTo>
                    <a:pt x="23234" y="228"/>
                    <a:pt x="23094" y="221"/>
                    <a:pt x="23023" y="120"/>
                  </a:cubicBezTo>
                  <a:cubicBezTo>
                    <a:pt x="22937" y="156"/>
                    <a:pt x="22848" y="173"/>
                    <a:pt x="22759" y="183"/>
                  </a:cubicBezTo>
                  <a:cubicBezTo>
                    <a:pt x="22718" y="186"/>
                    <a:pt x="22677" y="187"/>
                    <a:pt x="22635" y="187"/>
                  </a:cubicBezTo>
                  <a:cubicBezTo>
                    <a:pt x="22586" y="187"/>
                    <a:pt x="22536" y="185"/>
                    <a:pt x="22486" y="183"/>
                  </a:cubicBezTo>
                  <a:cubicBezTo>
                    <a:pt x="22394" y="177"/>
                    <a:pt x="22298" y="169"/>
                    <a:pt x="22200" y="165"/>
                  </a:cubicBezTo>
                  <a:cubicBezTo>
                    <a:pt x="22176" y="164"/>
                    <a:pt x="22152" y="164"/>
                    <a:pt x="22128" y="164"/>
                  </a:cubicBezTo>
                  <a:cubicBezTo>
                    <a:pt x="22054" y="164"/>
                    <a:pt x="21977" y="167"/>
                    <a:pt x="21899" y="177"/>
                  </a:cubicBezTo>
                  <a:cubicBezTo>
                    <a:pt x="22067" y="409"/>
                    <a:pt x="21779" y="194"/>
                    <a:pt x="21826" y="444"/>
                  </a:cubicBezTo>
                  <a:cubicBezTo>
                    <a:pt x="21774" y="458"/>
                    <a:pt x="21739" y="464"/>
                    <a:pt x="21717" y="464"/>
                  </a:cubicBezTo>
                  <a:cubicBezTo>
                    <a:pt x="21699" y="464"/>
                    <a:pt x="21689" y="460"/>
                    <a:pt x="21684" y="453"/>
                  </a:cubicBezTo>
                  <a:cubicBezTo>
                    <a:pt x="21583" y="410"/>
                    <a:pt x="21481" y="369"/>
                    <a:pt x="21378" y="328"/>
                  </a:cubicBezTo>
                  <a:cubicBezTo>
                    <a:pt x="21302" y="262"/>
                    <a:pt x="21466" y="264"/>
                    <a:pt x="21451" y="209"/>
                  </a:cubicBezTo>
                  <a:cubicBezTo>
                    <a:pt x="21238" y="209"/>
                    <a:pt x="21352" y="110"/>
                    <a:pt x="21206" y="57"/>
                  </a:cubicBezTo>
                  <a:lnTo>
                    <a:pt x="21206" y="57"/>
                  </a:lnTo>
                  <a:cubicBezTo>
                    <a:pt x="21237" y="129"/>
                    <a:pt x="21173" y="176"/>
                    <a:pt x="21080" y="176"/>
                  </a:cubicBezTo>
                  <a:cubicBezTo>
                    <a:pt x="21061" y="176"/>
                    <a:pt x="21042" y="174"/>
                    <a:pt x="21021" y="170"/>
                  </a:cubicBezTo>
                  <a:lnTo>
                    <a:pt x="21021" y="170"/>
                  </a:lnTo>
                  <a:lnTo>
                    <a:pt x="21202" y="270"/>
                  </a:lnTo>
                  <a:cubicBezTo>
                    <a:pt x="21146" y="302"/>
                    <a:pt x="21101" y="314"/>
                    <a:pt x="21064" y="314"/>
                  </a:cubicBezTo>
                  <a:cubicBezTo>
                    <a:pt x="20948" y="314"/>
                    <a:pt x="20897" y="201"/>
                    <a:pt x="20781" y="201"/>
                  </a:cubicBezTo>
                  <a:cubicBezTo>
                    <a:pt x="20743" y="201"/>
                    <a:pt x="20698" y="213"/>
                    <a:pt x="20641" y="246"/>
                  </a:cubicBezTo>
                  <a:lnTo>
                    <a:pt x="20727" y="157"/>
                  </a:lnTo>
                  <a:lnTo>
                    <a:pt x="20727" y="157"/>
                  </a:lnTo>
                  <a:cubicBezTo>
                    <a:pt x="20653" y="189"/>
                    <a:pt x="20511" y="202"/>
                    <a:pt x="20373" y="235"/>
                  </a:cubicBezTo>
                  <a:cubicBezTo>
                    <a:pt x="20235" y="268"/>
                    <a:pt x="20099" y="321"/>
                    <a:pt x="20034" y="431"/>
                  </a:cubicBezTo>
                  <a:cubicBezTo>
                    <a:pt x="20004" y="404"/>
                    <a:pt x="19962" y="339"/>
                    <a:pt x="20026" y="314"/>
                  </a:cubicBezTo>
                  <a:lnTo>
                    <a:pt x="20026" y="314"/>
                  </a:lnTo>
                  <a:cubicBezTo>
                    <a:pt x="19842" y="318"/>
                    <a:pt x="19645" y="395"/>
                    <a:pt x="19457" y="457"/>
                  </a:cubicBezTo>
                  <a:cubicBezTo>
                    <a:pt x="19321" y="504"/>
                    <a:pt x="19188" y="543"/>
                    <a:pt x="19069" y="543"/>
                  </a:cubicBezTo>
                  <a:cubicBezTo>
                    <a:pt x="19025" y="543"/>
                    <a:pt x="18983" y="538"/>
                    <a:pt x="18943" y="525"/>
                  </a:cubicBezTo>
                  <a:lnTo>
                    <a:pt x="18964" y="460"/>
                  </a:lnTo>
                  <a:lnTo>
                    <a:pt x="18964" y="460"/>
                  </a:lnTo>
                  <a:cubicBezTo>
                    <a:pt x="18911" y="480"/>
                    <a:pt x="18876" y="552"/>
                    <a:pt x="18817" y="552"/>
                  </a:cubicBezTo>
                  <a:cubicBezTo>
                    <a:pt x="18802" y="552"/>
                    <a:pt x="18786" y="547"/>
                    <a:pt x="18768" y="537"/>
                  </a:cubicBezTo>
                  <a:cubicBezTo>
                    <a:pt x="18769" y="511"/>
                    <a:pt x="18787" y="473"/>
                    <a:pt x="18755" y="473"/>
                  </a:cubicBezTo>
                  <a:cubicBezTo>
                    <a:pt x="18726" y="494"/>
                    <a:pt x="18616" y="580"/>
                    <a:pt x="18526" y="580"/>
                  </a:cubicBezTo>
                  <a:cubicBezTo>
                    <a:pt x="18515" y="580"/>
                    <a:pt x="18505" y="579"/>
                    <a:pt x="18495" y="576"/>
                  </a:cubicBezTo>
                  <a:lnTo>
                    <a:pt x="18563" y="499"/>
                  </a:lnTo>
                  <a:cubicBezTo>
                    <a:pt x="18540" y="497"/>
                    <a:pt x="18517" y="495"/>
                    <a:pt x="18495" y="495"/>
                  </a:cubicBezTo>
                  <a:cubicBezTo>
                    <a:pt x="18347" y="495"/>
                    <a:pt x="18233" y="548"/>
                    <a:pt x="18128" y="611"/>
                  </a:cubicBezTo>
                  <a:cubicBezTo>
                    <a:pt x="18006" y="684"/>
                    <a:pt x="17893" y="771"/>
                    <a:pt x="17748" y="813"/>
                  </a:cubicBezTo>
                  <a:cubicBezTo>
                    <a:pt x="17725" y="632"/>
                    <a:pt x="17439" y="608"/>
                    <a:pt x="17297" y="597"/>
                  </a:cubicBezTo>
                  <a:lnTo>
                    <a:pt x="17298" y="571"/>
                  </a:lnTo>
                  <a:lnTo>
                    <a:pt x="17298" y="571"/>
                  </a:lnTo>
                  <a:cubicBezTo>
                    <a:pt x="17090" y="587"/>
                    <a:pt x="16919" y="648"/>
                    <a:pt x="16756" y="721"/>
                  </a:cubicBezTo>
                  <a:cubicBezTo>
                    <a:pt x="16591" y="791"/>
                    <a:pt x="16433" y="876"/>
                    <a:pt x="16247" y="938"/>
                  </a:cubicBezTo>
                  <a:cubicBezTo>
                    <a:pt x="16180" y="897"/>
                    <a:pt x="16096" y="879"/>
                    <a:pt x="16003" y="874"/>
                  </a:cubicBezTo>
                  <a:cubicBezTo>
                    <a:pt x="15980" y="872"/>
                    <a:pt x="15956" y="872"/>
                    <a:pt x="15932" y="872"/>
                  </a:cubicBezTo>
                  <a:cubicBezTo>
                    <a:pt x="15857" y="872"/>
                    <a:pt x="15776" y="878"/>
                    <a:pt x="15693" y="886"/>
                  </a:cubicBezTo>
                  <a:cubicBezTo>
                    <a:pt x="15527" y="902"/>
                    <a:pt x="15352" y="926"/>
                    <a:pt x="15192" y="926"/>
                  </a:cubicBezTo>
                  <a:cubicBezTo>
                    <a:pt x="15139" y="926"/>
                    <a:pt x="15088" y="923"/>
                    <a:pt x="15039" y="917"/>
                  </a:cubicBezTo>
                  <a:lnTo>
                    <a:pt x="15039" y="917"/>
                  </a:lnTo>
                  <a:cubicBezTo>
                    <a:pt x="15102" y="940"/>
                    <a:pt x="15049" y="1058"/>
                    <a:pt x="14985" y="1087"/>
                  </a:cubicBezTo>
                  <a:cubicBezTo>
                    <a:pt x="14979" y="1086"/>
                    <a:pt x="14973" y="1085"/>
                    <a:pt x="14967" y="1085"/>
                  </a:cubicBezTo>
                  <a:cubicBezTo>
                    <a:pt x="14905" y="1085"/>
                    <a:pt x="14832" y="1152"/>
                    <a:pt x="14787" y="1152"/>
                  </a:cubicBezTo>
                  <a:cubicBezTo>
                    <a:pt x="14764" y="1152"/>
                    <a:pt x="14749" y="1135"/>
                    <a:pt x="14745" y="1082"/>
                  </a:cubicBezTo>
                  <a:lnTo>
                    <a:pt x="14777" y="1081"/>
                  </a:lnTo>
                  <a:cubicBezTo>
                    <a:pt x="14731" y="1004"/>
                    <a:pt x="14665" y="985"/>
                    <a:pt x="14591" y="985"/>
                  </a:cubicBezTo>
                  <a:cubicBezTo>
                    <a:pt x="14517" y="986"/>
                    <a:pt x="14438" y="1007"/>
                    <a:pt x="14365" y="1016"/>
                  </a:cubicBezTo>
                  <a:lnTo>
                    <a:pt x="14375" y="1235"/>
                  </a:lnTo>
                  <a:cubicBezTo>
                    <a:pt x="14287" y="1181"/>
                    <a:pt x="14193" y="1161"/>
                    <a:pt x="14099" y="1161"/>
                  </a:cubicBezTo>
                  <a:cubicBezTo>
                    <a:pt x="13967" y="1161"/>
                    <a:pt x="13832" y="1200"/>
                    <a:pt x="13705" y="1240"/>
                  </a:cubicBezTo>
                  <a:cubicBezTo>
                    <a:pt x="13576" y="1281"/>
                    <a:pt x="13454" y="1321"/>
                    <a:pt x="13350" y="1321"/>
                  </a:cubicBezTo>
                  <a:cubicBezTo>
                    <a:pt x="13279" y="1321"/>
                    <a:pt x="13217" y="1302"/>
                    <a:pt x="13166" y="1252"/>
                  </a:cubicBezTo>
                  <a:cubicBezTo>
                    <a:pt x="13085" y="1320"/>
                    <a:pt x="12974" y="1338"/>
                    <a:pt x="12893" y="1407"/>
                  </a:cubicBezTo>
                  <a:lnTo>
                    <a:pt x="12880" y="1291"/>
                  </a:lnTo>
                  <a:cubicBezTo>
                    <a:pt x="12754" y="1296"/>
                    <a:pt x="12658" y="1299"/>
                    <a:pt x="12555" y="1313"/>
                  </a:cubicBezTo>
                  <a:cubicBezTo>
                    <a:pt x="12454" y="1325"/>
                    <a:pt x="12346" y="1347"/>
                    <a:pt x="12194" y="1387"/>
                  </a:cubicBezTo>
                  <a:lnTo>
                    <a:pt x="12243" y="1293"/>
                  </a:lnTo>
                  <a:lnTo>
                    <a:pt x="12243" y="1293"/>
                  </a:lnTo>
                  <a:cubicBezTo>
                    <a:pt x="12068" y="1314"/>
                    <a:pt x="12078" y="1662"/>
                    <a:pt x="11920" y="1695"/>
                  </a:cubicBezTo>
                  <a:lnTo>
                    <a:pt x="11843" y="1530"/>
                  </a:lnTo>
                  <a:cubicBezTo>
                    <a:pt x="11541" y="1584"/>
                    <a:pt x="11208" y="1484"/>
                    <a:pt x="10935" y="1693"/>
                  </a:cubicBezTo>
                  <a:cubicBezTo>
                    <a:pt x="10935" y="1666"/>
                    <a:pt x="10938" y="1615"/>
                    <a:pt x="10985" y="1600"/>
                  </a:cubicBezTo>
                  <a:lnTo>
                    <a:pt x="10985" y="1600"/>
                  </a:lnTo>
                  <a:cubicBezTo>
                    <a:pt x="10846" y="1619"/>
                    <a:pt x="10443" y="1582"/>
                    <a:pt x="10498" y="1784"/>
                  </a:cubicBezTo>
                  <a:lnTo>
                    <a:pt x="10498" y="1784"/>
                  </a:lnTo>
                  <a:cubicBezTo>
                    <a:pt x="10485" y="1760"/>
                    <a:pt x="10463" y="1751"/>
                    <a:pt x="10434" y="1751"/>
                  </a:cubicBezTo>
                  <a:cubicBezTo>
                    <a:pt x="10333" y="1751"/>
                    <a:pt x="10150" y="1873"/>
                    <a:pt x="10041" y="1945"/>
                  </a:cubicBezTo>
                  <a:lnTo>
                    <a:pt x="10046" y="1827"/>
                  </a:lnTo>
                  <a:lnTo>
                    <a:pt x="10046" y="1827"/>
                  </a:lnTo>
                  <a:cubicBezTo>
                    <a:pt x="9933" y="1996"/>
                    <a:pt x="9936" y="2037"/>
                    <a:pt x="9751" y="2112"/>
                  </a:cubicBezTo>
                  <a:cubicBezTo>
                    <a:pt x="9708" y="2106"/>
                    <a:pt x="9696" y="2044"/>
                    <a:pt x="9743" y="2044"/>
                  </a:cubicBezTo>
                  <a:cubicBezTo>
                    <a:pt x="9744" y="2044"/>
                    <a:pt x="9746" y="2044"/>
                    <a:pt x="9747" y="2044"/>
                  </a:cubicBezTo>
                  <a:lnTo>
                    <a:pt x="9747" y="2044"/>
                  </a:lnTo>
                  <a:cubicBezTo>
                    <a:pt x="9738" y="2043"/>
                    <a:pt x="9730" y="2042"/>
                    <a:pt x="9722" y="2042"/>
                  </a:cubicBezTo>
                  <a:cubicBezTo>
                    <a:pt x="9618" y="2042"/>
                    <a:pt x="9639" y="2151"/>
                    <a:pt x="9508" y="2151"/>
                  </a:cubicBezTo>
                  <a:cubicBezTo>
                    <a:pt x="9496" y="2151"/>
                    <a:pt x="9482" y="2150"/>
                    <a:pt x="9466" y="2148"/>
                  </a:cubicBezTo>
                  <a:lnTo>
                    <a:pt x="9521" y="2063"/>
                  </a:lnTo>
                  <a:lnTo>
                    <a:pt x="9521" y="2063"/>
                  </a:lnTo>
                  <a:cubicBezTo>
                    <a:pt x="9363" y="2083"/>
                    <a:pt x="9383" y="2119"/>
                    <a:pt x="9313" y="2220"/>
                  </a:cubicBezTo>
                  <a:cubicBezTo>
                    <a:pt x="9283" y="2242"/>
                    <a:pt x="9240" y="2251"/>
                    <a:pt x="9193" y="2251"/>
                  </a:cubicBezTo>
                  <a:cubicBezTo>
                    <a:pt x="9101" y="2251"/>
                    <a:pt x="8999" y="2213"/>
                    <a:pt x="8970" y="2148"/>
                  </a:cubicBezTo>
                  <a:cubicBezTo>
                    <a:pt x="8962" y="2210"/>
                    <a:pt x="8900" y="2302"/>
                    <a:pt x="8811" y="2302"/>
                  </a:cubicBezTo>
                  <a:cubicBezTo>
                    <a:pt x="8805" y="2302"/>
                    <a:pt x="8799" y="2301"/>
                    <a:pt x="8793" y="2301"/>
                  </a:cubicBezTo>
                  <a:cubicBezTo>
                    <a:pt x="8774" y="2264"/>
                    <a:pt x="8803" y="2233"/>
                    <a:pt x="8817" y="2219"/>
                  </a:cubicBezTo>
                  <a:cubicBezTo>
                    <a:pt x="8801" y="2218"/>
                    <a:pt x="8785" y="2217"/>
                    <a:pt x="8770" y="2217"/>
                  </a:cubicBezTo>
                  <a:cubicBezTo>
                    <a:pt x="8567" y="2217"/>
                    <a:pt x="8472" y="2362"/>
                    <a:pt x="8334" y="2362"/>
                  </a:cubicBezTo>
                  <a:cubicBezTo>
                    <a:pt x="8309" y="2362"/>
                    <a:pt x="8282" y="2357"/>
                    <a:pt x="8254" y="2346"/>
                  </a:cubicBezTo>
                  <a:cubicBezTo>
                    <a:pt x="8243" y="2309"/>
                    <a:pt x="8228" y="2291"/>
                    <a:pt x="8211" y="2284"/>
                  </a:cubicBezTo>
                  <a:cubicBezTo>
                    <a:pt x="8386" y="2253"/>
                    <a:pt x="8533" y="2231"/>
                    <a:pt x="8566" y="2231"/>
                  </a:cubicBezTo>
                  <a:cubicBezTo>
                    <a:pt x="8568" y="2231"/>
                    <a:pt x="8570" y="2231"/>
                    <a:pt x="8571" y="2231"/>
                  </a:cubicBezTo>
                  <a:lnTo>
                    <a:pt x="8571" y="2231"/>
                  </a:lnTo>
                  <a:cubicBezTo>
                    <a:pt x="8550" y="2130"/>
                    <a:pt x="8382" y="2141"/>
                    <a:pt x="8487" y="1972"/>
                  </a:cubicBezTo>
                  <a:lnTo>
                    <a:pt x="8487" y="1972"/>
                  </a:lnTo>
                  <a:cubicBezTo>
                    <a:pt x="8373" y="2073"/>
                    <a:pt x="8185" y="2273"/>
                    <a:pt x="8017" y="2273"/>
                  </a:cubicBezTo>
                  <a:cubicBezTo>
                    <a:pt x="8010" y="2273"/>
                    <a:pt x="8003" y="2273"/>
                    <a:pt x="7996" y="2272"/>
                  </a:cubicBezTo>
                  <a:cubicBezTo>
                    <a:pt x="7988" y="2263"/>
                    <a:pt x="7977" y="2254"/>
                    <a:pt x="7968" y="2240"/>
                  </a:cubicBezTo>
                  <a:lnTo>
                    <a:pt x="7983" y="2226"/>
                  </a:lnTo>
                  <a:cubicBezTo>
                    <a:pt x="7979" y="2225"/>
                    <a:pt x="7976" y="2225"/>
                    <a:pt x="7973" y="2225"/>
                  </a:cubicBezTo>
                  <a:cubicBezTo>
                    <a:pt x="7937" y="2225"/>
                    <a:pt x="7908" y="2240"/>
                    <a:pt x="7882" y="2263"/>
                  </a:cubicBezTo>
                  <a:cubicBezTo>
                    <a:pt x="7846" y="2257"/>
                    <a:pt x="7819" y="2253"/>
                    <a:pt x="7790" y="2253"/>
                  </a:cubicBezTo>
                  <a:cubicBezTo>
                    <a:pt x="7775" y="2253"/>
                    <a:pt x="7759" y="2254"/>
                    <a:pt x="7741" y="2257"/>
                  </a:cubicBezTo>
                  <a:cubicBezTo>
                    <a:pt x="7728" y="2228"/>
                    <a:pt x="7699" y="2218"/>
                    <a:pt x="7664" y="2218"/>
                  </a:cubicBezTo>
                  <a:cubicBezTo>
                    <a:pt x="7599" y="2218"/>
                    <a:pt x="7511" y="2251"/>
                    <a:pt x="7456" y="2258"/>
                  </a:cubicBezTo>
                  <a:cubicBezTo>
                    <a:pt x="7484" y="2371"/>
                    <a:pt x="7374" y="2374"/>
                    <a:pt x="7489" y="2446"/>
                  </a:cubicBezTo>
                  <a:lnTo>
                    <a:pt x="7489" y="2446"/>
                  </a:lnTo>
                  <a:cubicBezTo>
                    <a:pt x="7485" y="2440"/>
                    <a:pt x="7512" y="2430"/>
                    <a:pt x="7561" y="2417"/>
                  </a:cubicBezTo>
                  <a:cubicBezTo>
                    <a:pt x="7572" y="2411"/>
                    <a:pt x="7587" y="2406"/>
                    <a:pt x="7593" y="2399"/>
                  </a:cubicBezTo>
                  <a:lnTo>
                    <a:pt x="7593" y="2399"/>
                  </a:lnTo>
                  <a:cubicBezTo>
                    <a:pt x="7592" y="2402"/>
                    <a:pt x="7590" y="2406"/>
                    <a:pt x="7589" y="2409"/>
                  </a:cubicBezTo>
                  <a:cubicBezTo>
                    <a:pt x="7643" y="2396"/>
                    <a:pt x="7715" y="2379"/>
                    <a:pt x="7795" y="2362"/>
                  </a:cubicBezTo>
                  <a:lnTo>
                    <a:pt x="7795" y="2362"/>
                  </a:lnTo>
                  <a:cubicBezTo>
                    <a:pt x="7753" y="2415"/>
                    <a:pt x="7708" y="2464"/>
                    <a:pt x="7643" y="2464"/>
                  </a:cubicBezTo>
                  <a:cubicBezTo>
                    <a:pt x="7623" y="2464"/>
                    <a:pt x="7601" y="2459"/>
                    <a:pt x="7576" y="2448"/>
                  </a:cubicBezTo>
                  <a:cubicBezTo>
                    <a:pt x="7547" y="2531"/>
                    <a:pt x="7514" y="2615"/>
                    <a:pt x="7495" y="2655"/>
                  </a:cubicBezTo>
                  <a:cubicBezTo>
                    <a:pt x="7351" y="2518"/>
                    <a:pt x="7114" y="2475"/>
                    <a:pt x="7065" y="2383"/>
                  </a:cubicBezTo>
                  <a:cubicBezTo>
                    <a:pt x="6822" y="2496"/>
                    <a:pt x="6471" y="2542"/>
                    <a:pt x="6354" y="2787"/>
                  </a:cubicBezTo>
                  <a:cubicBezTo>
                    <a:pt x="6341" y="2795"/>
                    <a:pt x="6330" y="2798"/>
                    <a:pt x="6320" y="2798"/>
                  </a:cubicBezTo>
                  <a:cubicBezTo>
                    <a:pt x="6276" y="2798"/>
                    <a:pt x="6253" y="2737"/>
                    <a:pt x="6226" y="2713"/>
                  </a:cubicBezTo>
                  <a:cubicBezTo>
                    <a:pt x="6262" y="2684"/>
                    <a:pt x="6313" y="2676"/>
                    <a:pt x="6329" y="2642"/>
                  </a:cubicBezTo>
                  <a:lnTo>
                    <a:pt x="6329" y="2642"/>
                  </a:lnTo>
                  <a:cubicBezTo>
                    <a:pt x="6196" y="2726"/>
                    <a:pt x="5905" y="2749"/>
                    <a:pt x="5901" y="2905"/>
                  </a:cubicBezTo>
                  <a:cubicBezTo>
                    <a:pt x="5748" y="2881"/>
                    <a:pt x="5879" y="2799"/>
                    <a:pt x="5828" y="2799"/>
                  </a:cubicBezTo>
                  <a:cubicBezTo>
                    <a:pt x="5814" y="2799"/>
                    <a:pt x="5785" y="2805"/>
                    <a:pt x="5731" y="2822"/>
                  </a:cubicBezTo>
                  <a:lnTo>
                    <a:pt x="5756" y="2769"/>
                  </a:lnTo>
                  <a:cubicBezTo>
                    <a:pt x="5705" y="2756"/>
                    <a:pt x="5657" y="2750"/>
                    <a:pt x="5612" y="2750"/>
                  </a:cubicBezTo>
                  <a:cubicBezTo>
                    <a:pt x="5416" y="2750"/>
                    <a:pt x="5268" y="2859"/>
                    <a:pt x="5114" y="2964"/>
                  </a:cubicBezTo>
                  <a:cubicBezTo>
                    <a:pt x="4973" y="3061"/>
                    <a:pt x="4827" y="3154"/>
                    <a:pt x="4636" y="3154"/>
                  </a:cubicBezTo>
                  <a:cubicBezTo>
                    <a:pt x="4583" y="3154"/>
                    <a:pt x="4528" y="3147"/>
                    <a:pt x="4468" y="3131"/>
                  </a:cubicBezTo>
                  <a:lnTo>
                    <a:pt x="4468" y="3131"/>
                  </a:lnTo>
                  <a:cubicBezTo>
                    <a:pt x="4483" y="3137"/>
                    <a:pt x="4492" y="3145"/>
                    <a:pt x="4500" y="3159"/>
                  </a:cubicBezTo>
                  <a:cubicBezTo>
                    <a:pt x="4495" y="3158"/>
                    <a:pt x="4490" y="3158"/>
                    <a:pt x="4485" y="3158"/>
                  </a:cubicBezTo>
                  <a:cubicBezTo>
                    <a:pt x="4165" y="3158"/>
                    <a:pt x="3857" y="3256"/>
                    <a:pt x="3547" y="3343"/>
                  </a:cubicBezTo>
                  <a:cubicBezTo>
                    <a:pt x="3292" y="3416"/>
                    <a:pt x="3035" y="3483"/>
                    <a:pt x="2770" y="3483"/>
                  </a:cubicBezTo>
                  <a:cubicBezTo>
                    <a:pt x="2710" y="3483"/>
                    <a:pt x="2649" y="3480"/>
                    <a:pt x="2588" y="3472"/>
                  </a:cubicBezTo>
                  <a:cubicBezTo>
                    <a:pt x="2583" y="3472"/>
                    <a:pt x="2579" y="3472"/>
                    <a:pt x="2574" y="3472"/>
                  </a:cubicBezTo>
                  <a:cubicBezTo>
                    <a:pt x="2405" y="3472"/>
                    <a:pt x="2404" y="3568"/>
                    <a:pt x="2317" y="3662"/>
                  </a:cubicBezTo>
                  <a:lnTo>
                    <a:pt x="2252" y="3549"/>
                  </a:lnTo>
                  <a:lnTo>
                    <a:pt x="2101" y="3729"/>
                  </a:lnTo>
                  <a:cubicBezTo>
                    <a:pt x="2055" y="3761"/>
                    <a:pt x="2008" y="3772"/>
                    <a:pt x="1959" y="3772"/>
                  </a:cubicBezTo>
                  <a:cubicBezTo>
                    <a:pt x="1831" y="3772"/>
                    <a:pt x="1693" y="3694"/>
                    <a:pt x="1551" y="3694"/>
                  </a:cubicBezTo>
                  <a:cubicBezTo>
                    <a:pt x="1471" y="3694"/>
                    <a:pt x="1390" y="3719"/>
                    <a:pt x="1308" y="3797"/>
                  </a:cubicBezTo>
                  <a:lnTo>
                    <a:pt x="1368" y="3869"/>
                  </a:lnTo>
                  <a:cubicBezTo>
                    <a:pt x="1282" y="3876"/>
                    <a:pt x="1135" y="3941"/>
                    <a:pt x="1058" y="3941"/>
                  </a:cubicBezTo>
                  <a:cubicBezTo>
                    <a:pt x="1027" y="3941"/>
                    <a:pt x="1008" y="3930"/>
                    <a:pt x="1007" y="3903"/>
                  </a:cubicBezTo>
                  <a:cubicBezTo>
                    <a:pt x="1000" y="3917"/>
                    <a:pt x="991" y="3971"/>
                    <a:pt x="957" y="3971"/>
                  </a:cubicBezTo>
                  <a:cubicBezTo>
                    <a:pt x="950" y="3971"/>
                    <a:pt x="942" y="3969"/>
                    <a:pt x="933" y="3964"/>
                  </a:cubicBezTo>
                  <a:lnTo>
                    <a:pt x="914" y="3900"/>
                  </a:lnTo>
                  <a:lnTo>
                    <a:pt x="651" y="4077"/>
                  </a:lnTo>
                  <a:cubicBezTo>
                    <a:pt x="649" y="4077"/>
                    <a:pt x="647" y="4077"/>
                    <a:pt x="645" y="4077"/>
                  </a:cubicBezTo>
                  <a:cubicBezTo>
                    <a:pt x="446" y="4077"/>
                    <a:pt x="586" y="3869"/>
                    <a:pt x="388" y="3869"/>
                  </a:cubicBezTo>
                  <a:cubicBezTo>
                    <a:pt x="364" y="3869"/>
                    <a:pt x="336" y="3872"/>
                    <a:pt x="301" y="3878"/>
                  </a:cubicBezTo>
                  <a:cubicBezTo>
                    <a:pt x="186" y="3931"/>
                    <a:pt x="0" y="4145"/>
                    <a:pt x="55" y="4177"/>
                  </a:cubicBezTo>
                  <a:cubicBezTo>
                    <a:pt x="63" y="4175"/>
                    <a:pt x="72" y="4175"/>
                    <a:pt x="81" y="4175"/>
                  </a:cubicBezTo>
                  <a:cubicBezTo>
                    <a:pt x="130" y="4175"/>
                    <a:pt x="193" y="4197"/>
                    <a:pt x="208" y="4249"/>
                  </a:cubicBezTo>
                  <a:lnTo>
                    <a:pt x="106" y="4309"/>
                  </a:lnTo>
                  <a:cubicBezTo>
                    <a:pt x="117" y="4405"/>
                    <a:pt x="115" y="4505"/>
                    <a:pt x="145" y="4591"/>
                  </a:cubicBezTo>
                  <a:cubicBezTo>
                    <a:pt x="175" y="4676"/>
                    <a:pt x="242" y="4747"/>
                    <a:pt x="391" y="4780"/>
                  </a:cubicBezTo>
                  <a:lnTo>
                    <a:pt x="551" y="4621"/>
                  </a:lnTo>
                  <a:lnTo>
                    <a:pt x="633" y="4697"/>
                  </a:lnTo>
                  <a:lnTo>
                    <a:pt x="476" y="4739"/>
                  </a:lnTo>
                  <a:cubicBezTo>
                    <a:pt x="503" y="4756"/>
                    <a:pt x="526" y="4762"/>
                    <a:pt x="546" y="4762"/>
                  </a:cubicBezTo>
                  <a:cubicBezTo>
                    <a:pt x="606" y="4762"/>
                    <a:pt x="638" y="4700"/>
                    <a:pt x="677" y="4649"/>
                  </a:cubicBezTo>
                  <a:cubicBezTo>
                    <a:pt x="703" y="4694"/>
                    <a:pt x="738" y="4721"/>
                    <a:pt x="778" y="4731"/>
                  </a:cubicBezTo>
                  <a:lnTo>
                    <a:pt x="923" y="4509"/>
                  </a:lnTo>
                  <a:lnTo>
                    <a:pt x="923" y="4509"/>
                  </a:lnTo>
                  <a:cubicBezTo>
                    <a:pt x="962" y="4578"/>
                    <a:pt x="873" y="4674"/>
                    <a:pt x="1005" y="4686"/>
                  </a:cubicBezTo>
                  <a:cubicBezTo>
                    <a:pt x="1072" y="4583"/>
                    <a:pt x="886" y="4541"/>
                    <a:pt x="1015" y="4452"/>
                  </a:cubicBezTo>
                  <a:lnTo>
                    <a:pt x="1015" y="4452"/>
                  </a:lnTo>
                  <a:cubicBezTo>
                    <a:pt x="1087" y="4495"/>
                    <a:pt x="1108" y="4541"/>
                    <a:pt x="1138" y="4541"/>
                  </a:cubicBezTo>
                  <a:cubicBezTo>
                    <a:pt x="1155" y="4541"/>
                    <a:pt x="1174" y="4529"/>
                    <a:pt x="1204" y="4496"/>
                  </a:cubicBezTo>
                  <a:lnTo>
                    <a:pt x="1204" y="4496"/>
                  </a:lnTo>
                  <a:cubicBezTo>
                    <a:pt x="1228" y="4537"/>
                    <a:pt x="1217" y="4569"/>
                    <a:pt x="1188" y="4599"/>
                  </a:cubicBezTo>
                  <a:lnTo>
                    <a:pt x="1188" y="4599"/>
                  </a:lnTo>
                  <a:cubicBezTo>
                    <a:pt x="1270" y="4528"/>
                    <a:pt x="1422" y="4523"/>
                    <a:pt x="1447" y="4416"/>
                  </a:cubicBezTo>
                  <a:cubicBezTo>
                    <a:pt x="1472" y="4434"/>
                    <a:pt x="1499" y="4440"/>
                    <a:pt x="1528" y="4440"/>
                  </a:cubicBezTo>
                  <a:cubicBezTo>
                    <a:pt x="1588" y="4440"/>
                    <a:pt x="1652" y="4415"/>
                    <a:pt x="1703" y="4415"/>
                  </a:cubicBezTo>
                  <a:cubicBezTo>
                    <a:pt x="1745" y="4415"/>
                    <a:pt x="1778" y="4433"/>
                    <a:pt x="1789" y="4499"/>
                  </a:cubicBezTo>
                  <a:cubicBezTo>
                    <a:pt x="1809" y="4449"/>
                    <a:pt x="1923" y="4322"/>
                    <a:pt x="2007" y="4295"/>
                  </a:cubicBezTo>
                  <a:lnTo>
                    <a:pt x="2007" y="4295"/>
                  </a:lnTo>
                  <a:cubicBezTo>
                    <a:pt x="1970" y="4378"/>
                    <a:pt x="1995" y="4399"/>
                    <a:pt x="2044" y="4399"/>
                  </a:cubicBezTo>
                  <a:cubicBezTo>
                    <a:pt x="2094" y="4399"/>
                    <a:pt x="2169" y="4377"/>
                    <a:pt x="2232" y="4377"/>
                  </a:cubicBezTo>
                  <a:cubicBezTo>
                    <a:pt x="2292" y="4377"/>
                    <a:pt x="2340" y="4397"/>
                    <a:pt x="2343" y="4475"/>
                  </a:cubicBezTo>
                  <a:cubicBezTo>
                    <a:pt x="2418" y="4257"/>
                    <a:pt x="2746" y="4296"/>
                    <a:pt x="2931" y="4146"/>
                  </a:cubicBezTo>
                  <a:lnTo>
                    <a:pt x="2931" y="4146"/>
                  </a:lnTo>
                  <a:cubicBezTo>
                    <a:pt x="2925" y="4160"/>
                    <a:pt x="2913" y="4187"/>
                    <a:pt x="2898" y="4193"/>
                  </a:cubicBezTo>
                  <a:lnTo>
                    <a:pt x="2898" y="4193"/>
                  </a:lnTo>
                  <a:cubicBezTo>
                    <a:pt x="2904" y="4193"/>
                    <a:pt x="2910" y="4193"/>
                    <a:pt x="2915" y="4193"/>
                  </a:cubicBezTo>
                  <a:cubicBezTo>
                    <a:pt x="3015" y="4193"/>
                    <a:pt x="3059" y="4237"/>
                    <a:pt x="3136" y="4256"/>
                  </a:cubicBezTo>
                  <a:cubicBezTo>
                    <a:pt x="3116" y="4094"/>
                    <a:pt x="3290" y="4019"/>
                    <a:pt x="3368" y="3899"/>
                  </a:cubicBezTo>
                  <a:lnTo>
                    <a:pt x="3368" y="3899"/>
                  </a:lnTo>
                  <a:cubicBezTo>
                    <a:pt x="3543" y="4022"/>
                    <a:pt x="3320" y="4104"/>
                    <a:pt x="3397" y="4241"/>
                  </a:cubicBezTo>
                  <a:cubicBezTo>
                    <a:pt x="3362" y="4115"/>
                    <a:pt x="3619" y="4061"/>
                    <a:pt x="3547" y="3963"/>
                  </a:cubicBezTo>
                  <a:lnTo>
                    <a:pt x="3547" y="3963"/>
                  </a:lnTo>
                  <a:cubicBezTo>
                    <a:pt x="3677" y="4034"/>
                    <a:pt x="3652" y="3989"/>
                    <a:pt x="3736" y="4108"/>
                  </a:cubicBezTo>
                  <a:cubicBezTo>
                    <a:pt x="3714" y="3906"/>
                    <a:pt x="3831" y="4052"/>
                    <a:pt x="3895" y="3911"/>
                  </a:cubicBezTo>
                  <a:cubicBezTo>
                    <a:pt x="4025" y="3958"/>
                    <a:pt x="4009" y="4030"/>
                    <a:pt x="4051" y="4030"/>
                  </a:cubicBezTo>
                  <a:cubicBezTo>
                    <a:pt x="4067" y="4030"/>
                    <a:pt x="4092" y="4019"/>
                    <a:pt x="4137" y="3992"/>
                  </a:cubicBezTo>
                  <a:lnTo>
                    <a:pt x="4137" y="3992"/>
                  </a:lnTo>
                  <a:cubicBezTo>
                    <a:pt x="4216" y="4021"/>
                    <a:pt x="4076" y="4123"/>
                    <a:pt x="4076" y="4123"/>
                  </a:cubicBezTo>
                  <a:cubicBezTo>
                    <a:pt x="4254" y="4089"/>
                    <a:pt x="4129" y="3961"/>
                    <a:pt x="4149" y="3867"/>
                  </a:cubicBezTo>
                  <a:cubicBezTo>
                    <a:pt x="4188" y="3850"/>
                    <a:pt x="4216" y="3843"/>
                    <a:pt x="4237" y="3843"/>
                  </a:cubicBezTo>
                  <a:cubicBezTo>
                    <a:pt x="4326" y="3843"/>
                    <a:pt x="4287" y="3968"/>
                    <a:pt x="4357" y="4018"/>
                  </a:cubicBezTo>
                  <a:cubicBezTo>
                    <a:pt x="4481" y="3951"/>
                    <a:pt x="4554" y="3793"/>
                    <a:pt x="4654" y="3778"/>
                  </a:cubicBezTo>
                  <a:cubicBezTo>
                    <a:pt x="4666" y="3802"/>
                    <a:pt x="4687" y="3805"/>
                    <a:pt x="4671" y="3841"/>
                  </a:cubicBezTo>
                  <a:cubicBezTo>
                    <a:pt x="4786" y="3694"/>
                    <a:pt x="5085" y="3751"/>
                    <a:pt x="5217" y="3567"/>
                  </a:cubicBezTo>
                  <a:cubicBezTo>
                    <a:pt x="5228" y="3575"/>
                    <a:pt x="5236" y="3583"/>
                    <a:pt x="5241" y="3591"/>
                  </a:cubicBezTo>
                  <a:lnTo>
                    <a:pt x="5241" y="3591"/>
                  </a:lnTo>
                  <a:cubicBezTo>
                    <a:pt x="5203" y="3524"/>
                    <a:pt x="5185" y="3453"/>
                    <a:pt x="5179" y="3399"/>
                  </a:cubicBezTo>
                  <a:cubicBezTo>
                    <a:pt x="5235" y="3386"/>
                    <a:pt x="5276" y="3330"/>
                    <a:pt x="5313" y="3330"/>
                  </a:cubicBezTo>
                  <a:cubicBezTo>
                    <a:pt x="5328" y="3330"/>
                    <a:pt x="5343" y="3339"/>
                    <a:pt x="5357" y="3366"/>
                  </a:cubicBezTo>
                  <a:cubicBezTo>
                    <a:pt x="5308" y="3373"/>
                    <a:pt x="5312" y="3414"/>
                    <a:pt x="5295" y="3450"/>
                  </a:cubicBezTo>
                  <a:lnTo>
                    <a:pt x="5370" y="3391"/>
                  </a:lnTo>
                  <a:lnTo>
                    <a:pt x="5370" y="3391"/>
                  </a:lnTo>
                  <a:cubicBezTo>
                    <a:pt x="5474" y="3515"/>
                    <a:pt x="5266" y="3462"/>
                    <a:pt x="5287" y="3567"/>
                  </a:cubicBezTo>
                  <a:cubicBezTo>
                    <a:pt x="5434" y="3491"/>
                    <a:pt x="5592" y="3347"/>
                    <a:pt x="5722" y="3347"/>
                  </a:cubicBezTo>
                  <a:cubicBezTo>
                    <a:pt x="5728" y="3347"/>
                    <a:pt x="5733" y="3347"/>
                    <a:pt x="5739" y="3347"/>
                  </a:cubicBezTo>
                  <a:cubicBezTo>
                    <a:pt x="5794" y="3479"/>
                    <a:pt x="5457" y="3453"/>
                    <a:pt x="5648" y="3542"/>
                  </a:cubicBezTo>
                  <a:lnTo>
                    <a:pt x="5446" y="3529"/>
                  </a:lnTo>
                  <a:lnTo>
                    <a:pt x="5446" y="3529"/>
                  </a:lnTo>
                  <a:cubicBezTo>
                    <a:pt x="5637" y="3716"/>
                    <a:pt x="5325" y="3537"/>
                    <a:pt x="5507" y="3742"/>
                  </a:cubicBezTo>
                  <a:cubicBezTo>
                    <a:pt x="5769" y="3731"/>
                    <a:pt x="5776" y="3614"/>
                    <a:pt x="6038" y="3604"/>
                  </a:cubicBezTo>
                  <a:cubicBezTo>
                    <a:pt x="6080" y="3515"/>
                    <a:pt x="5997" y="3494"/>
                    <a:pt x="6038" y="3405"/>
                  </a:cubicBezTo>
                  <a:cubicBezTo>
                    <a:pt x="6098" y="3368"/>
                    <a:pt x="6148" y="3353"/>
                    <a:pt x="6191" y="3353"/>
                  </a:cubicBezTo>
                  <a:cubicBezTo>
                    <a:pt x="6338" y="3353"/>
                    <a:pt x="6400" y="3525"/>
                    <a:pt x="6503" y="3525"/>
                  </a:cubicBezTo>
                  <a:cubicBezTo>
                    <a:pt x="6536" y="3525"/>
                    <a:pt x="6573" y="3507"/>
                    <a:pt x="6618" y="3460"/>
                  </a:cubicBezTo>
                  <a:cubicBezTo>
                    <a:pt x="6661" y="3368"/>
                    <a:pt x="6661" y="3220"/>
                    <a:pt x="6798" y="3220"/>
                  </a:cubicBezTo>
                  <a:cubicBezTo>
                    <a:pt x="6818" y="3220"/>
                    <a:pt x="6841" y="3223"/>
                    <a:pt x="6867" y="3230"/>
                  </a:cubicBezTo>
                  <a:lnTo>
                    <a:pt x="6833" y="3399"/>
                  </a:lnTo>
                  <a:cubicBezTo>
                    <a:pt x="7055" y="3370"/>
                    <a:pt x="6959" y="3194"/>
                    <a:pt x="7129" y="3194"/>
                  </a:cubicBezTo>
                  <a:cubicBezTo>
                    <a:pt x="7151" y="3194"/>
                    <a:pt x="7177" y="3197"/>
                    <a:pt x="7208" y="3203"/>
                  </a:cubicBezTo>
                  <a:cubicBezTo>
                    <a:pt x="7173" y="3273"/>
                    <a:pt x="7024" y="3293"/>
                    <a:pt x="7066" y="3303"/>
                  </a:cubicBezTo>
                  <a:cubicBezTo>
                    <a:pt x="7100" y="3320"/>
                    <a:pt x="7126" y="3326"/>
                    <a:pt x="7145" y="3326"/>
                  </a:cubicBezTo>
                  <a:cubicBezTo>
                    <a:pt x="7231" y="3326"/>
                    <a:pt x="7190" y="3188"/>
                    <a:pt x="7295" y="3167"/>
                  </a:cubicBezTo>
                  <a:lnTo>
                    <a:pt x="7347" y="3301"/>
                  </a:lnTo>
                  <a:cubicBezTo>
                    <a:pt x="7477" y="3265"/>
                    <a:pt x="7609" y="3207"/>
                    <a:pt x="7743" y="3150"/>
                  </a:cubicBezTo>
                  <a:cubicBezTo>
                    <a:pt x="7879" y="3092"/>
                    <a:pt x="8017" y="3034"/>
                    <a:pt x="8160" y="2993"/>
                  </a:cubicBezTo>
                  <a:lnTo>
                    <a:pt x="8160" y="2993"/>
                  </a:lnTo>
                  <a:cubicBezTo>
                    <a:pt x="8153" y="3037"/>
                    <a:pt x="8110" y="3090"/>
                    <a:pt x="8186" y="3119"/>
                  </a:cubicBezTo>
                  <a:cubicBezTo>
                    <a:pt x="8434" y="3022"/>
                    <a:pt x="8722" y="2998"/>
                    <a:pt x="8998" y="2998"/>
                  </a:cubicBezTo>
                  <a:cubicBezTo>
                    <a:pt x="9116" y="2998"/>
                    <a:pt x="9231" y="3003"/>
                    <a:pt x="9341" y="3008"/>
                  </a:cubicBezTo>
                  <a:lnTo>
                    <a:pt x="9455" y="2864"/>
                  </a:lnTo>
                  <a:cubicBezTo>
                    <a:pt x="9456" y="2864"/>
                    <a:pt x="9458" y="2864"/>
                    <a:pt x="9459" y="2864"/>
                  </a:cubicBezTo>
                  <a:cubicBezTo>
                    <a:pt x="9489" y="2864"/>
                    <a:pt x="9522" y="2909"/>
                    <a:pt x="9493" y="2937"/>
                  </a:cubicBezTo>
                  <a:cubicBezTo>
                    <a:pt x="9506" y="2939"/>
                    <a:pt x="9516" y="2939"/>
                    <a:pt x="9525" y="2939"/>
                  </a:cubicBezTo>
                  <a:cubicBezTo>
                    <a:pt x="9614" y="2939"/>
                    <a:pt x="9492" y="2855"/>
                    <a:pt x="9543" y="2801"/>
                  </a:cubicBezTo>
                  <a:cubicBezTo>
                    <a:pt x="9553" y="2798"/>
                    <a:pt x="9563" y="2797"/>
                    <a:pt x="9571" y="2797"/>
                  </a:cubicBezTo>
                  <a:cubicBezTo>
                    <a:pt x="9629" y="2797"/>
                    <a:pt x="9654" y="2856"/>
                    <a:pt x="9616" y="2896"/>
                  </a:cubicBezTo>
                  <a:cubicBezTo>
                    <a:pt x="9728" y="2823"/>
                    <a:pt x="9892" y="2737"/>
                    <a:pt x="10063" y="2679"/>
                  </a:cubicBezTo>
                  <a:cubicBezTo>
                    <a:pt x="10176" y="2641"/>
                    <a:pt x="10294" y="2616"/>
                    <a:pt x="10401" y="2616"/>
                  </a:cubicBezTo>
                  <a:cubicBezTo>
                    <a:pt x="10454" y="2616"/>
                    <a:pt x="10504" y="2622"/>
                    <a:pt x="10550" y="2636"/>
                  </a:cubicBezTo>
                  <a:lnTo>
                    <a:pt x="10507" y="2680"/>
                  </a:lnTo>
                  <a:cubicBezTo>
                    <a:pt x="10512" y="2681"/>
                    <a:pt x="10516" y="2681"/>
                    <a:pt x="10521" y="2681"/>
                  </a:cubicBezTo>
                  <a:cubicBezTo>
                    <a:pt x="10691" y="2681"/>
                    <a:pt x="10695" y="2461"/>
                    <a:pt x="10831" y="2461"/>
                  </a:cubicBezTo>
                  <a:cubicBezTo>
                    <a:pt x="10849" y="2461"/>
                    <a:pt x="10870" y="2465"/>
                    <a:pt x="10894" y="2475"/>
                  </a:cubicBezTo>
                  <a:lnTo>
                    <a:pt x="10863" y="2502"/>
                  </a:lnTo>
                  <a:cubicBezTo>
                    <a:pt x="11199" y="2485"/>
                    <a:pt x="11546" y="2371"/>
                    <a:pt x="11851" y="2371"/>
                  </a:cubicBezTo>
                  <a:cubicBezTo>
                    <a:pt x="11948" y="2371"/>
                    <a:pt x="12042" y="2382"/>
                    <a:pt x="12129" y="2412"/>
                  </a:cubicBezTo>
                  <a:cubicBezTo>
                    <a:pt x="12164" y="2230"/>
                    <a:pt x="12573" y="2418"/>
                    <a:pt x="12561" y="2173"/>
                  </a:cubicBezTo>
                  <a:lnTo>
                    <a:pt x="12561" y="2173"/>
                  </a:lnTo>
                  <a:cubicBezTo>
                    <a:pt x="12829" y="2251"/>
                    <a:pt x="12764" y="2306"/>
                    <a:pt x="13127" y="2330"/>
                  </a:cubicBezTo>
                  <a:cubicBezTo>
                    <a:pt x="13222" y="2326"/>
                    <a:pt x="13241" y="2157"/>
                    <a:pt x="13354" y="2114"/>
                  </a:cubicBezTo>
                  <a:lnTo>
                    <a:pt x="13376" y="2238"/>
                  </a:lnTo>
                  <a:lnTo>
                    <a:pt x="13513" y="2082"/>
                  </a:lnTo>
                  <a:lnTo>
                    <a:pt x="13619" y="2219"/>
                  </a:lnTo>
                  <a:lnTo>
                    <a:pt x="13722" y="2170"/>
                  </a:lnTo>
                  <a:cubicBezTo>
                    <a:pt x="13677" y="2170"/>
                    <a:pt x="13621" y="2127"/>
                    <a:pt x="13621" y="2091"/>
                  </a:cubicBezTo>
                  <a:cubicBezTo>
                    <a:pt x="13663" y="2069"/>
                    <a:pt x="13712" y="2060"/>
                    <a:pt x="13762" y="2060"/>
                  </a:cubicBezTo>
                  <a:cubicBezTo>
                    <a:pt x="13904" y="2060"/>
                    <a:pt x="14051" y="2131"/>
                    <a:pt x="14062" y="2178"/>
                  </a:cubicBezTo>
                  <a:lnTo>
                    <a:pt x="14447" y="2010"/>
                  </a:lnTo>
                  <a:lnTo>
                    <a:pt x="14447" y="2010"/>
                  </a:lnTo>
                  <a:cubicBezTo>
                    <a:pt x="14444" y="2062"/>
                    <a:pt x="14380" y="2089"/>
                    <a:pt x="14333" y="2131"/>
                  </a:cubicBezTo>
                  <a:cubicBezTo>
                    <a:pt x="14378" y="2093"/>
                    <a:pt x="14405" y="2080"/>
                    <a:pt x="14423" y="2080"/>
                  </a:cubicBezTo>
                  <a:cubicBezTo>
                    <a:pt x="14464" y="2080"/>
                    <a:pt x="14452" y="2153"/>
                    <a:pt x="14491" y="2153"/>
                  </a:cubicBezTo>
                  <a:cubicBezTo>
                    <a:pt x="14507" y="2153"/>
                    <a:pt x="14531" y="2142"/>
                    <a:pt x="14570" y="2110"/>
                  </a:cubicBezTo>
                  <a:cubicBezTo>
                    <a:pt x="14539" y="2084"/>
                    <a:pt x="14573" y="2031"/>
                    <a:pt x="14574" y="2006"/>
                  </a:cubicBezTo>
                  <a:cubicBezTo>
                    <a:pt x="14616" y="2030"/>
                    <a:pt x="14674" y="2039"/>
                    <a:pt x="14739" y="2039"/>
                  </a:cubicBezTo>
                  <a:cubicBezTo>
                    <a:pt x="14844" y="2039"/>
                    <a:pt x="14966" y="2014"/>
                    <a:pt x="15065" y="1979"/>
                  </a:cubicBezTo>
                  <a:lnTo>
                    <a:pt x="15065" y="1979"/>
                  </a:lnTo>
                  <a:lnTo>
                    <a:pt x="15046" y="2069"/>
                  </a:lnTo>
                  <a:cubicBezTo>
                    <a:pt x="15197" y="2059"/>
                    <a:pt x="15351" y="2025"/>
                    <a:pt x="15510" y="1989"/>
                  </a:cubicBezTo>
                  <a:cubicBezTo>
                    <a:pt x="15671" y="1953"/>
                    <a:pt x="15834" y="1914"/>
                    <a:pt x="16000" y="1890"/>
                  </a:cubicBezTo>
                  <a:cubicBezTo>
                    <a:pt x="15874" y="1867"/>
                    <a:pt x="15882" y="1713"/>
                    <a:pt x="15977" y="1683"/>
                  </a:cubicBezTo>
                  <a:lnTo>
                    <a:pt x="15977" y="1683"/>
                  </a:lnTo>
                  <a:lnTo>
                    <a:pt x="16035" y="1811"/>
                  </a:lnTo>
                  <a:cubicBezTo>
                    <a:pt x="16085" y="1720"/>
                    <a:pt x="15925" y="1776"/>
                    <a:pt x="16041" y="1656"/>
                  </a:cubicBezTo>
                  <a:cubicBezTo>
                    <a:pt x="16043" y="1656"/>
                    <a:pt x="16044" y="1656"/>
                    <a:pt x="16045" y="1656"/>
                  </a:cubicBezTo>
                  <a:cubicBezTo>
                    <a:pt x="16167" y="1656"/>
                    <a:pt x="16146" y="1796"/>
                    <a:pt x="16080" y="1850"/>
                  </a:cubicBezTo>
                  <a:lnTo>
                    <a:pt x="16226" y="1782"/>
                  </a:lnTo>
                  <a:lnTo>
                    <a:pt x="16226" y="1782"/>
                  </a:lnTo>
                  <a:cubicBezTo>
                    <a:pt x="16241" y="1820"/>
                    <a:pt x="16207" y="1847"/>
                    <a:pt x="16206" y="1898"/>
                  </a:cubicBezTo>
                  <a:cubicBezTo>
                    <a:pt x="16217" y="1879"/>
                    <a:pt x="16236" y="1872"/>
                    <a:pt x="16259" y="1872"/>
                  </a:cubicBezTo>
                  <a:cubicBezTo>
                    <a:pt x="16312" y="1872"/>
                    <a:pt x="16387" y="1904"/>
                    <a:pt x="16451" y="1904"/>
                  </a:cubicBezTo>
                  <a:cubicBezTo>
                    <a:pt x="16495" y="1904"/>
                    <a:pt x="16533" y="1890"/>
                    <a:pt x="16555" y="1840"/>
                  </a:cubicBezTo>
                  <a:lnTo>
                    <a:pt x="16570" y="1878"/>
                  </a:lnTo>
                  <a:cubicBezTo>
                    <a:pt x="16653" y="1867"/>
                    <a:pt x="16726" y="1855"/>
                    <a:pt x="16790" y="1841"/>
                  </a:cubicBezTo>
                  <a:cubicBezTo>
                    <a:pt x="16855" y="1829"/>
                    <a:pt x="16913" y="1815"/>
                    <a:pt x="16969" y="1802"/>
                  </a:cubicBezTo>
                  <a:cubicBezTo>
                    <a:pt x="17081" y="1774"/>
                    <a:pt x="17185" y="1748"/>
                    <a:pt x="17319" y="1726"/>
                  </a:cubicBezTo>
                  <a:cubicBezTo>
                    <a:pt x="17310" y="1610"/>
                    <a:pt x="17419" y="1623"/>
                    <a:pt x="17488" y="1519"/>
                  </a:cubicBezTo>
                  <a:cubicBezTo>
                    <a:pt x="17644" y="1527"/>
                    <a:pt x="17816" y="1566"/>
                    <a:pt x="17996" y="1566"/>
                  </a:cubicBezTo>
                  <a:cubicBezTo>
                    <a:pt x="18052" y="1566"/>
                    <a:pt x="18109" y="1562"/>
                    <a:pt x="18167" y="1552"/>
                  </a:cubicBezTo>
                  <a:cubicBezTo>
                    <a:pt x="18328" y="1475"/>
                    <a:pt x="18203" y="1449"/>
                    <a:pt x="18272" y="1371"/>
                  </a:cubicBezTo>
                  <a:lnTo>
                    <a:pt x="18272" y="1371"/>
                  </a:lnTo>
                  <a:cubicBezTo>
                    <a:pt x="18296" y="1475"/>
                    <a:pt x="18537" y="1435"/>
                    <a:pt x="18421" y="1526"/>
                  </a:cubicBezTo>
                  <a:cubicBezTo>
                    <a:pt x="18708" y="1475"/>
                    <a:pt x="18787" y="1461"/>
                    <a:pt x="19144" y="1333"/>
                  </a:cubicBezTo>
                  <a:cubicBezTo>
                    <a:pt x="19098" y="1294"/>
                    <a:pt x="19053" y="1280"/>
                    <a:pt x="19071" y="1241"/>
                  </a:cubicBezTo>
                  <a:cubicBezTo>
                    <a:pt x="19082" y="1237"/>
                    <a:pt x="19095" y="1235"/>
                    <a:pt x="19107" y="1235"/>
                  </a:cubicBezTo>
                  <a:cubicBezTo>
                    <a:pt x="19165" y="1235"/>
                    <a:pt x="19227" y="1277"/>
                    <a:pt x="19224" y="1319"/>
                  </a:cubicBezTo>
                  <a:lnTo>
                    <a:pt x="19208" y="1333"/>
                  </a:lnTo>
                  <a:cubicBezTo>
                    <a:pt x="19294" y="1288"/>
                    <a:pt x="19389" y="1272"/>
                    <a:pt x="19488" y="1272"/>
                  </a:cubicBezTo>
                  <a:cubicBezTo>
                    <a:pt x="19503" y="1272"/>
                    <a:pt x="19518" y="1272"/>
                    <a:pt x="19533" y="1273"/>
                  </a:cubicBezTo>
                  <a:cubicBezTo>
                    <a:pt x="19648" y="1278"/>
                    <a:pt x="19769" y="1302"/>
                    <a:pt x="19885" y="1324"/>
                  </a:cubicBezTo>
                  <a:cubicBezTo>
                    <a:pt x="20000" y="1346"/>
                    <a:pt x="20110" y="1367"/>
                    <a:pt x="20213" y="1367"/>
                  </a:cubicBezTo>
                  <a:cubicBezTo>
                    <a:pt x="20215" y="1367"/>
                    <a:pt x="20218" y="1367"/>
                    <a:pt x="20220" y="1367"/>
                  </a:cubicBezTo>
                  <a:cubicBezTo>
                    <a:pt x="20318" y="1367"/>
                    <a:pt x="20405" y="1347"/>
                    <a:pt x="20479" y="1293"/>
                  </a:cubicBezTo>
                  <a:lnTo>
                    <a:pt x="20479" y="1293"/>
                  </a:lnTo>
                  <a:lnTo>
                    <a:pt x="20806" y="1145"/>
                  </a:lnTo>
                  <a:lnTo>
                    <a:pt x="20806" y="1145"/>
                  </a:lnTo>
                  <a:cubicBezTo>
                    <a:pt x="20964" y="1148"/>
                    <a:pt x="20720" y="1234"/>
                    <a:pt x="20842" y="1287"/>
                  </a:cubicBezTo>
                  <a:cubicBezTo>
                    <a:pt x="21016" y="1181"/>
                    <a:pt x="21162" y="1176"/>
                    <a:pt x="21299" y="1176"/>
                  </a:cubicBezTo>
                  <a:cubicBezTo>
                    <a:pt x="21326" y="1176"/>
                    <a:pt x="21353" y="1176"/>
                    <a:pt x="21381" y="1176"/>
                  </a:cubicBezTo>
                  <a:cubicBezTo>
                    <a:pt x="21422" y="1176"/>
                    <a:pt x="21462" y="1175"/>
                    <a:pt x="21503" y="1171"/>
                  </a:cubicBezTo>
                  <a:cubicBezTo>
                    <a:pt x="21538" y="1167"/>
                    <a:pt x="21572" y="1162"/>
                    <a:pt x="21607" y="1153"/>
                  </a:cubicBezTo>
                  <a:cubicBezTo>
                    <a:pt x="21641" y="1144"/>
                    <a:pt x="21677" y="1130"/>
                    <a:pt x="21714" y="1113"/>
                  </a:cubicBezTo>
                  <a:cubicBezTo>
                    <a:pt x="21791" y="1199"/>
                    <a:pt x="21894" y="1226"/>
                    <a:pt x="22011" y="1226"/>
                  </a:cubicBezTo>
                  <a:cubicBezTo>
                    <a:pt x="22091" y="1226"/>
                    <a:pt x="22178" y="1213"/>
                    <a:pt x="22266" y="1198"/>
                  </a:cubicBezTo>
                  <a:cubicBezTo>
                    <a:pt x="22395" y="1176"/>
                    <a:pt x="22526" y="1149"/>
                    <a:pt x="22646" y="1149"/>
                  </a:cubicBezTo>
                  <a:cubicBezTo>
                    <a:pt x="22728" y="1149"/>
                    <a:pt x="22804" y="1161"/>
                    <a:pt x="22871" y="1197"/>
                  </a:cubicBezTo>
                  <a:lnTo>
                    <a:pt x="22848" y="1124"/>
                  </a:lnTo>
                  <a:cubicBezTo>
                    <a:pt x="22867" y="1104"/>
                    <a:pt x="22883" y="1097"/>
                    <a:pt x="22897" y="1097"/>
                  </a:cubicBezTo>
                  <a:cubicBezTo>
                    <a:pt x="22939" y="1097"/>
                    <a:pt x="22965" y="1162"/>
                    <a:pt x="23012" y="1171"/>
                  </a:cubicBezTo>
                  <a:cubicBezTo>
                    <a:pt x="22998" y="1114"/>
                    <a:pt x="22918" y="1112"/>
                    <a:pt x="22965" y="1069"/>
                  </a:cubicBezTo>
                  <a:cubicBezTo>
                    <a:pt x="23137" y="1034"/>
                    <a:pt x="23312" y="1018"/>
                    <a:pt x="23489" y="1013"/>
                  </a:cubicBezTo>
                  <a:cubicBezTo>
                    <a:pt x="23534" y="1012"/>
                    <a:pt x="23577" y="1012"/>
                    <a:pt x="23623" y="1012"/>
                  </a:cubicBezTo>
                  <a:cubicBezTo>
                    <a:pt x="23667" y="1012"/>
                    <a:pt x="23712" y="1013"/>
                    <a:pt x="23757" y="1014"/>
                  </a:cubicBezTo>
                  <a:cubicBezTo>
                    <a:pt x="23846" y="1017"/>
                    <a:pt x="23936" y="1023"/>
                    <a:pt x="24027" y="1029"/>
                  </a:cubicBezTo>
                  <a:cubicBezTo>
                    <a:pt x="24116" y="1035"/>
                    <a:pt x="24208" y="1043"/>
                    <a:pt x="24299" y="1050"/>
                  </a:cubicBezTo>
                  <a:cubicBezTo>
                    <a:pt x="24390" y="1059"/>
                    <a:pt x="24480" y="1067"/>
                    <a:pt x="24569" y="1076"/>
                  </a:cubicBezTo>
                  <a:cubicBezTo>
                    <a:pt x="24750" y="1093"/>
                    <a:pt x="24929" y="1109"/>
                    <a:pt x="25106" y="1120"/>
                  </a:cubicBezTo>
                  <a:cubicBezTo>
                    <a:pt x="25109" y="1120"/>
                    <a:pt x="25112" y="1120"/>
                    <a:pt x="25115" y="1120"/>
                  </a:cubicBezTo>
                  <a:cubicBezTo>
                    <a:pt x="25319" y="1120"/>
                    <a:pt x="25273" y="857"/>
                    <a:pt x="25436" y="857"/>
                  </a:cubicBezTo>
                  <a:cubicBezTo>
                    <a:pt x="25471" y="857"/>
                    <a:pt x="25515" y="869"/>
                    <a:pt x="25572" y="897"/>
                  </a:cubicBezTo>
                  <a:lnTo>
                    <a:pt x="25483" y="1037"/>
                  </a:lnTo>
                  <a:cubicBezTo>
                    <a:pt x="25515" y="1025"/>
                    <a:pt x="25549" y="1014"/>
                    <a:pt x="25581" y="1007"/>
                  </a:cubicBezTo>
                  <a:cubicBezTo>
                    <a:pt x="25614" y="997"/>
                    <a:pt x="25646" y="991"/>
                    <a:pt x="25678" y="985"/>
                  </a:cubicBezTo>
                  <a:cubicBezTo>
                    <a:pt x="25745" y="971"/>
                    <a:pt x="25810" y="961"/>
                    <a:pt x="25877" y="955"/>
                  </a:cubicBezTo>
                  <a:cubicBezTo>
                    <a:pt x="25942" y="949"/>
                    <a:pt x="26009" y="944"/>
                    <a:pt x="26076" y="942"/>
                  </a:cubicBezTo>
                  <a:cubicBezTo>
                    <a:pt x="26125" y="940"/>
                    <a:pt x="26176" y="939"/>
                    <a:pt x="26225" y="939"/>
                  </a:cubicBezTo>
                  <a:cubicBezTo>
                    <a:pt x="26242" y="939"/>
                    <a:pt x="26258" y="939"/>
                    <a:pt x="26275" y="939"/>
                  </a:cubicBezTo>
                  <a:cubicBezTo>
                    <a:pt x="26311" y="939"/>
                    <a:pt x="26347" y="939"/>
                    <a:pt x="26384" y="939"/>
                  </a:cubicBezTo>
                  <a:cubicBezTo>
                    <a:pt x="26613" y="939"/>
                    <a:pt x="26839" y="933"/>
                    <a:pt x="27060" y="874"/>
                  </a:cubicBezTo>
                  <a:lnTo>
                    <a:pt x="27060" y="874"/>
                  </a:lnTo>
                  <a:cubicBezTo>
                    <a:pt x="27029" y="905"/>
                    <a:pt x="27028" y="946"/>
                    <a:pt x="26980" y="946"/>
                  </a:cubicBezTo>
                  <a:cubicBezTo>
                    <a:pt x="27012" y="976"/>
                    <a:pt x="27062" y="988"/>
                    <a:pt x="27116" y="988"/>
                  </a:cubicBezTo>
                  <a:cubicBezTo>
                    <a:pt x="27238" y="988"/>
                    <a:pt x="27378" y="925"/>
                    <a:pt x="27381" y="870"/>
                  </a:cubicBezTo>
                  <a:cubicBezTo>
                    <a:pt x="27460" y="879"/>
                    <a:pt x="27399" y="942"/>
                    <a:pt x="27448" y="985"/>
                  </a:cubicBezTo>
                  <a:cubicBezTo>
                    <a:pt x="27464" y="993"/>
                    <a:pt x="27480" y="997"/>
                    <a:pt x="27497" y="997"/>
                  </a:cubicBezTo>
                  <a:cubicBezTo>
                    <a:pt x="27573" y="997"/>
                    <a:pt x="27663" y="930"/>
                    <a:pt x="27724" y="930"/>
                  </a:cubicBezTo>
                  <a:cubicBezTo>
                    <a:pt x="27746" y="930"/>
                    <a:pt x="27764" y="938"/>
                    <a:pt x="27776" y="960"/>
                  </a:cubicBezTo>
                  <a:cubicBezTo>
                    <a:pt x="27783" y="971"/>
                    <a:pt x="27767" y="982"/>
                    <a:pt x="27749" y="990"/>
                  </a:cubicBezTo>
                  <a:lnTo>
                    <a:pt x="27749" y="990"/>
                  </a:lnTo>
                  <a:cubicBezTo>
                    <a:pt x="27841" y="963"/>
                    <a:pt x="28047" y="1006"/>
                    <a:pt x="27988" y="901"/>
                  </a:cubicBezTo>
                  <a:lnTo>
                    <a:pt x="27988" y="901"/>
                  </a:lnTo>
                  <a:cubicBezTo>
                    <a:pt x="28036" y="916"/>
                    <a:pt x="28083" y="921"/>
                    <a:pt x="28129" y="921"/>
                  </a:cubicBezTo>
                  <a:cubicBezTo>
                    <a:pt x="28213" y="921"/>
                    <a:pt x="28293" y="905"/>
                    <a:pt x="28369" y="905"/>
                  </a:cubicBezTo>
                  <a:cubicBezTo>
                    <a:pt x="28417" y="905"/>
                    <a:pt x="28462" y="911"/>
                    <a:pt x="28506" y="932"/>
                  </a:cubicBezTo>
                  <a:cubicBezTo>
                    <a:pt x="28532" y="900"/>
                    <a:pt x="28565" y="890"/>
                    <a:pt x="28601" y="886"/>
                  </a:cubicBezTo>
                  <a:cubicBezTo>
                    <a:pt x="28603" y="886"/>
                    <a:pt x="28605" y="886"/>
                    <a:pt x="28608" y="886"/>
                  </a:cubicBezTo>
                  <a:cubicBezTo>
                    <a:pt x="28641" y="886"/>
                    <a:pt x="28677" y="893"/>
                    <a:pt x="28711" y="898"/>
                  </a:cubicBezTo>
                  <a:cubicBezTo>
                    <a:pt x="28734" y="902"/>
                    <a:pt x="28755" y="905"/>
                    <a:pt x="28775" y="905"/>
                  </a:cubicBezTo>
                  <a:cubicBezTo>
                    <a:pt x="28819" y="905"/>
                    <a:pt x="28855" y="889"/>
                    <a:pt x="28869" y="826"/>
                  </a:cubicBezTo>
                  <a:lnTo>
                    <a:pt x="28869" y="826"/>
                  </a:lnTo>
                  <a:cubicBezTo>
                    <a:pt x="28858" y="919"/>
                    <a:pt x="28939" y="960"/>
                    <a:pt x="29040" y="969"/>
                  </a:cubicBezTo>
                  <a:cubicBezTo>
                    <a:pt x="29050" y="969"/>
                    <a:pt x="29060" y="970"/>
                    <a:pt x="29070" y="970"/>
                  </a:cubicBezTo>
                  <a:cubicBezTo>
                    <a:pt x="29112" y="970"/>
                    <a:pt x="29154" y="965"/>
                    <a:pt x="29195" y="958"/>
                  </a:cubicBezTo>
                  <a:cubicBezTo>
                    <a:pt x="29244" y="949"/>
                    <a:pt x="29290" y="933"/>
                    <a:pt x="29321" y="912"/>
                  </a:cubicBezTo>
                  <a:lnTo>
                    <a:pt x="29321" y="912"/>
                  </a:lnTo>
                  <a:cubicBezTo>
                    <a:pt x="29277" y="966"/>
                    <a:pt x="29423" y="976"/>
                    <a:pt x="29370" y="1051"/>
                  </a:cubicBezTo>
                  <a:cubicBezTo>
                    <a:pt x="29383" y="1052"/>
                    <a:pt x="29397" y="1052"/>
                    <a:pt x="29410" y="1052"/>
                  </a:cubicBezTo>
                  <a:cubicBezTo>
                    <a:pt x="29531" y="1052"/>
                    <a:pt x="29633" y="1020"/>
                    <a:pt x="29618" y="933"/>
                  </a:cubicBezTo>
                  <a:lnTo>
                    <a:pt x="29618" y="933"/>
                  </a:lnTo>
                  <a:cubicBezTo>
                    <a:pt x="29648" y="963"/>
                    <a:pt x="29678" y="982"/>
                    <a:pt x="29709" y="996"/>
                  </a:cubicBezTo>
                  <a:cubicBezTo>
                    <a:pt x="29739" y="1009"/>
                    <a:pt x="29771" y="1016"/>
                    <a:pt x="29802" y="1017"/>
                  </a:cubicBezTo>
                  <a:cubicBezTo>
                    <a:pt x="29806" y="1017"/>
                    <a:pt x="29810" y="1017"/>
                    <a:pt x="29814" y="1017"/>
                  </a:cubicBezTo>
                  <a:cubicBezTo>
                    <a:pt x="29871" y="1017"/>
                    <a:pt x="29928" y="1005"/>
                    <a:pt x="29982" y="991"/>
                  </a:cubicBezTo>
                  <a:cubicBezTo>
                    <a:pt x="30025" y="981"/>
                    <a:pt x="30067" y="971"/>
                    <a:pt x="30104" y="971"/>
                  </a:cubicBezTo>
                  <a:cubicBezTo>
                    <a:pt x="30168" y="971"/>
                    <a:pt x="30222" y="998"/>
                    <a:pt x="30257" y="1091"/>
                  </a:cubicBezTo>
                  <a:cubicBezTo>
                    <a:pt x="30361" y="1076"/>
                    <a:pt x="30462" y="1065"/>
                    <a:pt x="30562" y="1054"/>
                  </a:cubicBezTo>
                  <a:cubicBezTo>
                    <a:pt x="30663" y="1044"/>
                    <a:pt x="30762" y="1033"/>
                    <a:pt x="30858" y="1029"/>
                  </a:cubicBezTo>
                  <a:cubicBezTo>
                    <a:pt x="30954" y="1024"/>
                    <a:pt x="31050" y="1021"/>
                    <a:pt x="31144" y="1018"/>
                  </a:cubicBezTo>
                  <a:cubicBezTo>
                    <a:pt x="31191" y="1017"/>
                    <a:pt x="31238" y="1017"/>
                    <a:pt x="31285" y="1017"/>
                  </a:cubicBezTo>
                  <a:lnTo>
                    <a:pt x="31424" y="1021"/>
                  </a:lnTo>
                  <a:cubicBezTo>
                    <a:pt x="31413" y="1067"/>
                    <a:pt x="31382" y="1087"/>
                    <a:pt x="31343" y="1093"/>
                  </a:cubicBezTo>
                  <a:cubicBezTo>
                    <a:pt x="31328" y="1097"/>
                    <a:pt x="31311" y="1098"/>
                    <a:pt x="31293" y="1098"/>
                  </a:cubicBezTo>
                  <a:cubicBezTo>
                    <a:pt x="31265" y="1098"/>
                    <a:pt x="31236" y="1095"/>
                    <a:pt x="31206" y="1092"/>
                  </a:cubicBezTo>
                  <a:cubicBezTo>
                    <a:pt x="31183" y="1091"/>
                    <a:pt x="31159" y="1089"/>
                    <a:pt x="31138" y="1089"/>
                  </a:cubicBezTo>
                  <a:cubicBezTo>
                    <a:pt x="31069" y="1089"/>
                    <a:pt x="31014" y="1104"/>
                    <a:pt x="31010" y="1178"/>
                  </a:cubicBezTo>
                  <a:cubicBezTo>
                    <a:pt x="31097" y="1170"/>
                    <a:pt x="31177" y="1156"/>
                    <a:pt x="31254" y="1141"/>
                  </a:cubicBezTo>
                  <a:cubicBezTo>
                    <a:pt x="31329" y="1128"/>
                    <a:pt x="31400" y="1112"/>
                    <a:pt x="31470" y="1102"/>
                  </a:cubicBezTo>
                  <a:cubicBezTo>
                    <a:pt x="31533" y="1092"/>
                    <a:pt x="31596" y="1084"/>
                    <a:pt x="31661" y="1084"/>
                  </a:cubicBezTo>
                  <a:cubicBezTo>
                    <a:pt x="31741" y="1084"/>
                    <a:pt x="31824" y="1096"/>
                    <a:pt x="31915" y="1127"/>
                  </a:cubicBezTo>
                  <a:cubicBezTo>
                    <a:pt x="31999" y="1167"/>
                    <a:pt x="31851" y="1197"/>
                    <a:pt x="31817" y="1223"/>
                  </a:cubicBezTo>
                  <a:cubicBezTo>
                    <a:pt x="31831" y="1223"/>
                    <a:pt x="31844" y="1222"/>
                    <a:pt x="31858" y="1222"/>
                  </a:cubicBezTo>
                  <a:cubicBezTo>
                    <a:pt x="31931" y="1222"/>
                    <a:pt x="32002" y="1229"/>
                    <a:pt x="32072" y="1239"/>
                  </a:cubicBezTo>
                  <a:cubicBezTo>
                    <a:pt x="32113" y="1245"/>
                    <a:pt x="32153" y="1252"/>
                    <a:pt x="32194" y="1260"/>
                  </a:cubicBezTo>
                  <a:lnTo>
                    <a:pt x="32313" y="1287"/>
                  </a:lnTo>
                  <a:cubicBezTo>
                    <a:pt x="32453" y="1320"/>
                    <a:pt x="32590" y="1347"/>
                    <a:pt x="32730" y="1347"/>
                  </a:cubicBezTo>
                  <a:cubicBezTo>
                    <a:pt x="32747" y="1347"/>
                    <a:pt x="32763" y="1346"/>
                    <a:pt x="32780" y="1345"/>
                  </a:cubicBezTo>
                  <a:lnTo>
                    <a:pt x="32780" y="1345"/>
                  </a:lnTo>
                  <a:cubicBezTo>
                    <a:pt x="32780" y="1346"/>
                    <a:pt x="32780" y="1346"/>
                    <a:pt x="32780" y="1346"/>
                  </a:cubicBezTo>
                  <a:lnTo>
                    <a:pt x="32780" y="1346"/>
                  </a:lnTo>
                  <a:cubicBezTo>
                    <a:pt x="32781" y="1346"/>
                    <a:pt x="32781" y="1346"/>
                    <a:pt x="32781" y="1345"/>
                  </a:cubicBezTo>
                  <a:lnTo>
                    <a:pt x="32781" y="1345"/>
                  </a:lnTo>
                  <a:cubicBezTo>
                    <a:pt x="32781" y="1345"/>
                    <a:pt x="32780" y="1345"/>
                    <a:pt x="32780" y="1345"/>
                  </a:cubicBezTo>
                  <a:lnTo>
                    <a:pt x="32780" y="1345"/>
                  </a:lnTo>
                  <a:cubicBezTo>
                    <a:pt x="32770" y="1284"/>
                    <a:pt x="32836" y="1242"/>
                    <a:pt x="32916" y="1208"/>
                  </a:cubicBezTo>
                  <a:cubicBezTo>
                    <a:pt x="32992" y="1175"/>
                    <a:pt x="33079" y="1152"/>
                    <a:pt x="33108" y="1125"/>
                  </a:cubicBezTo>
                  <a:lnTo>
                    <a:pt x="33108" y="1125"/>
                  </a:lnTo>
                  <a:cubicBezTo>
                    <a:pt x="33073" y="1172"/>
                    <a:pt x="33071" y="1205"/>
                    <a:pt x="33085" y="1229"/>
                  </a:cubicBezTo>
                  <a:cubicBezTo>
                    <a:pt x="33099" y="1256"/>
                    <a:pt x="33131" y="1276"/>
                    <a:pt x="33161" y="1297"/>
                  </a:cubicBezTo>
                  <a:cubicBezTo>
                    <a:pt x="33221" y="1339"/>
                    <a:pt x="33269" y="1385"/>
                    <a:pt x="33148" y="1510"/>
                  </a:cubicBezTo>
                  <a:cubicBezTo>
                    <a:pt x="33190" y="1506"/>
                    <a:pt x="33249" y="1482"/>
                    <a:pt x="33258" y="1425"/>
                  </a:cubicBezTo>
                  <a:lnTo>
                    <a:pt x="33258" y="1425"/>
                  </a:lnTo>
                  <a:cubicBezTo>
                    <a:pt x="33308" y="1457"/>
                    <a:pt x="33317" y="1494"/>
                    <a:pt x="33242" y="1540"/>
                  </a:cubicBezTo>
                  <a:cubicBezTo>
                    <a:pt x="33258" y="1541"/>
                    <a:pt x="33273" y="1542"/>
                    <a:pt x="33287" y="1542"/>
                  </a:cubicBezTo>
                  <a:cubicBezTo>
                    <a:pt x="33364" y="1542"/>
                    <a:pt x="33401" y="1523"/>
                    <a:pt x="33433" y="1509"/>
                  </a:cubicBezTo>
                  <a:cubicBezTo>
                    <a:pt x="33454" y="1500"/>
                    <a:pt x="33475" y="1492"/>
                    <a:pt x="33504" y="1492"/>
                  </a:cubicBezTo>
                  <a:cubicBezTo>
                    <a:pt x="33528" y="1492"/>
                    <a:pt x="33559" y="1497"/>
                    <a:pt x="33601" y="1511"/>
                  </a:cubicBezTo>
                  <a:cubicBezTo>
                    <a:pt x="33587" y="1550"/>
                    <a:pt x="33544" y="1552"/>
                    <a:pt x="33511" y="1593"/>
                  </a:cubicBezTo>
                  <a:cubicBezTo>
                    <a:pt x="33570" y="1571"/>
                    <a:pt x="33629" y="1547"/>
                    <a:pt x="33693" y="1543"/>
                  </a:cubicBezTo>
                  <a:cubicBezTo>
                    <a:pt x="33702" y="1542"/>
                    <a:pt x="33712" y="1542"/>
                    <a:pt x="33722" y="1542"/>
                  </a:cubicBezTo>
                  <a:cubicBezTo>
                    <a:pt x="33776" y="1542"/>
                    <a:pt x="33834" y="1555"/>
                    <a:pt x="33893" y="1593"/>
                  </a:cubicBezTo>
                  <a:cubicBezTo>
                    <a:pt x="33878" y="1610"/>
                    <a:pt x="33881" y="1637"/>
                    <a:pt x="33857" y="1637"/>
                  </a:cubicBezTo>
                  <a:cubicBezTo>
                    <a:pt x="33855" y="1637"/>
                    <a:pt x="33852" y="1637"/>
                    <a:pt x="33849" y="1637"/>
                  </a:cubicBezTo>
                  <a:lnTo>
                    <a:pt x="33849" y="1637"/>
                  </a:lnTo>
                  <a:cubicBezTo>
                    <a:pt x="33912" y="1655"/>
                    <a:pt x="33974" y="1662"/>
                    <a:pt x="34035" y="1667"/>
                  </a:cubicBezTo>
                  <a:cubicBezTo>
                    <a:pt x="34068" y="1669"/>
                    <a:pt x="34102" y="1672"/>
                    <a:pt x="34135" y="1673"/>
                  </a:cubicBezTo>
                  <a:cubicBezTo>
                    <a:pt x="34167" y="1674"/>
                    <a:pt x="34199" y="1675"/>
                    <a:pt x="34232" y="1678"/>
                  </a:cubicBezTo>
                  <a:cubicBezTo>
                    <a:pt x="34266" y="1680"/>
                    <a:pt x="34298" y="1683"/>
                    <a:pt x="34330" y="1688"/>
                  </a:cubicBezTo>
                  <a:cubicBezTo>
                    <a:pt x="34363" y="1694"/>
                    <a:pt x="34394" y="1700"/>
                    <a:pt x="34427" y="1711"/>
                  </a:cubicBezTo>
                  <a:cubicBezTo>
                    <a:pt x="34443" y="1716"/>
                    <a:pt x="34459" y="1721"/>
                    <a:pt x="34477" y="1728"/>
                  </a:cubicBezTo>
                  <a:cubicBezTo>
                    <a:pt x="34492" y="1735"/>
                    <a:pt x="34508" y="1742"/>
                    <a:pt x="34524" y="1751"/>
                  </a:cubicBezTo>
                  <a:cubicBezTo>
                    <a:pt x="34556" y="1768"/>
                    <a:pt x="34587" y="1788"/>
                    <a:pt x="34617" y="1814"/>
                  </a:cubicBezTo>
                  <a:cubicBezTo>
                    <a:pt x="34537" y="1874"/>
                    <a:pt x="34556" y="1898"/>
                    <a:pt x="34584" y="1927"/>
                  </a:cubicBezTo>
                  <a:cubicBezTo>
                    <a:pt x="34614" y="1954"/>
                    <a:pt x="34657" y="1986"/>
                    <a:pt x="34628" y="2058"/>
                  </a:cubicBezTo>
                  <a:cubicBezTo>
                    <a:pt x="34682" y="2068"/>
                    <a:pt x="34736" y="2080"/>
                    <a:pt x="34790" y="2092"/>
                  </a:cubicBezTo>
                  <a:cubicBezTo>
                    <a:pt x="34784" y="2059"/>
                    <a:pt x="34777" y="2027"/>
                    <a:pt x="34769" y="1996"/>
                  </a:cubicBezTo>
                  <a:lnTo>
                    <a:pt x="34769" y="1996"/>
                  </a:lnTo>
                  <a:cubicBezTo>
                    <a:pt x="34785" y="2005"/>
                    <a:pt x="34801" y="2011"/>
                    <a:pt x="34817" y="2017"/>
                  </a:cubicBezTo>
                  <a:cubicBezTo>
                    <a:pt x="34833" y="2023"/>
                    <a:pt x="34851" y="2027"/>
                    <a:pt x="34868" y="2032"/>
                  </a:cubicBezTo>
                  <a:cubicBezTo>
                    <a:pt x="34901" y="2042"/>
                    <a:pt x="34937" y="2046"/>
                    <a:pt x="34969" y="2054"/>
                  </a:cubicBezTo>
                  <a:cubicBezTo>
                    <a:pt x="35002" y="2062"/>
                    <a:pt x="35034" y="2069"/>
                    <a:pt x="35063" y="2084"/>
                  </a:cubicBezTo>
                  <a:cubicBezTo>
                    <a:pt x="35091" y="2097"/>
                    <a:pt x="35116" y="2117"/>
                    <a:pt x="35134" y="2144"/>
                  </a:cubicBezTo>
                  <a:lnTo>
                    <a:pt x="35074" y="2142"/>
                  </a:lnTo>
                  <a:cubicBezTo>
                    <a:pt x="35054" y="2141"/>
                    <a:pt x="35033" y="2141"/>
                    <a:pt x="35013" y="2141"/>
                  </a:cubicBezTo>
                  <a:cubicBezTo>
                    <a:pt x="35033" y="2150"/>
                    <a:pt x="35053" y="2160"/>
                    <a:pt x="35073" y="2170"/>
                  </a:cubicBezTo>
                  <a:lnTo>
                    <a:pt x="35131" y="2200"/>
                  </a:lnTo>
                  <a:lnTo>
                    <a:pt x="35245" y="2264"/>
                  </a:lnTo>
                  <a:cubicBezTo>
                    <a:pt x="35232" y="2241"/>
                    <a:pt x="35216" y="2219"/>
                    <a:pt x="35203" y="2197"/>
                  </a:cubicBezTo>
                  <a:cubicBezTo>
                    <a:pt x="35189" y="2175"/>
                    <a:pt x="35174" y="2153"/>
                    <a:pt x="35158" y="2132"/>
                  </a:cubicBezTo>
                  <a:lnTo>
                    <a:pt x="35158" y="2132"/>
                  </a:lnTo>
                  <a:cubicBezTo>
                    <a:pt x="35163" y="2132"/>
                    <a:pt x="35168" y="2132"/>
                    <a:pt x="35172" y="2132"/>
                  </a:cubicBezTo>
                  <a:cubicBezTo>
                    <a:pt x="35205" y="2132"/>
                    <a:pt x="35228" y="2125"/>
                    <a:pt x="35245" y="2115"/>
                  </a:cubicBezTo>
                  <a:cubicBezTo>
                    <a:pt x="35264" y="2101"/>
                    <a:pt x="35275" y="2084"/>
                    <a:pt x="35286" y="2070"/>
                  </a:cubicBezTo>
                  <a:cubicBezTo>
                    <a:pt x="35295" y="2060"/>
                    <a:pt x="35303" y="2052"/>
                    <a:pt x="35315" y="2052"/>
                  </a:cubicBezTo>
                  <a:cubicBezTo>
                    <a:pt x="35317" y="2052"/>
                    <a:pt x="35319" y="2052"/>
                    <a:pt x="35322" y="2053"/>
                  </a:cubicBezTo>
                  <a:cubicBezTo>
                    <a:pt x="35329" y="2054"/>
                    <a:pt x="35339" y="2059"/>
                    <a:pt x="35349" y="2068"/>
                  </a:cubicBezTo>
                  <a:cubicBezTo>
                    <a:pt x="35361" y="2078"/>
                    <a:pt x="35375" y="2091"/>
                    <a:pt x="35391" y="2111"/>
                  </a:cubicBezTo>
                  <a:cubicBezTo>
                    <a:pt x="35388" y="2110"/>
                    <a:pt x="35387" y="2110"/>
                    <a:pt x="35386" y="2110"/>
                  </a:cubicBezTo>
                  <a:cubicBezTo>
                    <a:pt x="35375" y="2110"/>
                    <a:pt x="35401" y="2131"/>
                    <a:pt x="35434" y="2165"/>
                  </a:cubicBezTo>
                  <a:cubicBezTo>
                    <a:pt x="35451" y="2186"/>
                    <a:pt x="35469" y="2210"/>
                    <a:pt x="35481" y="2236"/>
                  </a:cubicBezTo>
                  <a:cubicBezTo>
                    <a:pt x="35488" y="2249"/>
                    <a:pt x="35493" y="2263"/>
                    <a:pt x="35497" y="2276"/>
                  </a:cubicBezTo>
                  <a:cubicBezTo>
                    <a:pt x="35501" y="2291"/>
                    <a:pt x="35502" y="2306"/>
                    <a:pt x="35501" y="2321"/>
                  </a:cubicBezTo>
                  <a:cubicBezTo>
                    <a:pt x="35544" y="2326"/>
                    <a:pt x="35588" y="2329"/>
                    <a:pt x="35627" y="2349"/>
                  </a:cubicBezTo>
                  <a:cubicBezTo>
                    <a:pt x="35646" y="2359"/>
                    <a:pt x="35665" y="2370"/>
                    <a:pt x="35681" y="2386"/>
                  </a:cubicBezTo>
                  <a:cubicBezTo>
                    <a:pt x="35697" y="2404"/>
                    <a:pt x="35709" y="2423"/>
                    <a:pt x="35722" y="2449"/>
                  </a:cubicBezTo>
                  <a:cubicBezTo>
                    <a:pt x="35712" y="2476"/>
                    <a:pt x="35677" y="2501"/>
                    <a:pt x="35643" y="2523"/>
                  </a:cubicBezTo>
                  <a:cubicBezTo>
                    <a:pt x="35608" y="2546"/>
                    <a:pt x="35575" y="2568"/>
                    <a:pt x="35567" y="2584"/>
                  </a:cubicBezTo>
                  <a:cubicBezTo>
                    <a:pt x="35578" y="2581"/>
                    <a:pt x="35588" y="2580"/>
                    <a:pt x="35599" y="2580"/>
                  </a:cubicBezTo>
                  <a:cubicBezTo>
                    <a:pt x="35605" y="2580"/>
                    <a:pt x="35611" y="2580"/>
                    <a:pt x="35617" y="2581"/>
                  </a:cubicBezTo>
                  <a:cubicBezTo>
                    <a:pt x="35633" y="2584"/>
                    <a:pt x="35649" y="2592"/>
                    <a:pt x="35664" y="2600"/>
                  </a:cubicBezTo>
                  <a:cubicBezTo>
                    <a:pt x="35696" y="2617"/>
                    <a:pt x="35720" y="2647"/>
                    <a:pt x="35749" y="2675"/>
                  </a:cubicBezTo>
                  <a:cubicBezTo>
                    <a:pt x="35762" y="2690"/>
                    <a:pt x="35776" y="2706"/>
                    <a:pt x="35788" y="2718"/>
                  </a:cubicBezTo>
                  <a:cubicBezTo>
                    <a:pt x="35796" y="2726"/>
                    <a:pt x="35803" y="2732"/>
                    <a:pt x="35809" y="2739"/>
                  </a:cubicBezTo>
                  <a:cubicBezTo>
                    <a:pt x="35817" y="2745"/>
                    <a:pt x="35823" y="2752"/>
                    <a:pt x="35831" y="2758"/>
                  </a:cubicBezTo>
                  <a:cubicBezTo>
                    <a:pt x="35845" y="2769"/>
                    <a:pt x="35861" y="2780"/>
                    <a:pt x="35877" y="2786"/>
                  </a:cubicBezTo>
                  <a:cubicBezTo>
                    <a:pt x="35888" y="2792"/>
                    <a:pt x="35902" y="2797"/>
                    <a:pt x="35915" y="2799"/>
                  </a:cubicBezTo>
                  <a:lnTo>
                    <a:pt x="35915" y="2799"/>
                  </a:lnTo>
                  <a:cubicBezTo>
                    <a:pt x="35915" y="2799"/>
                    <a:pt x="35915" y="2799"/>
                    <a:pt x="35915" y="2799"/>
                  </a:cubicBezTo>
                  <a:cubicBezTo>
                    <a:pt x="35873" y="2799"/>
                    <a:pt x="35817" y="2830"/>
                    <a:pt x="35807" y="2844"/>
                  </a:cubicBezTo>
                  <a:cubicBezTo>
                    <a:pt x="35826" y="2844"/>
                    <a:pt x="35846" y="2843"/>
                    <a:pt x="35866" y="2843"/>
                  </a:cubicBezTo>
                  <a:cubicBezTo>
                    <a:pt x="35885" y="2843"/>
                    <a:pt x="35905" y="2844"/>
                    <a:pt x="35925" y="2844"/>
                  </a:cubicBezTo>
                  <a:cubicBezTo>
                    <a:pt x="35919" y="2914"/>
                    <a:pt x="35907" y="2927"/>
                    <a:pt x="35844" y="2944"/>
                  </a:cubicBezTo>
                  <a:cubicBezTo>
                    <a:pt x="35845" y="2950"/>
                    <a:pt x="35846" y="2954"/>
                    <a:pt x="35850" y="2958"/>
                  </a:cubicBezTo>
                  <a:lnTo>
                    <a:pt x="35854" y="2970"/>
                  </a:lnTo>
                  <a:cubicBezTo>
                    <a:pt x="35856" y="2976"/>
                    <a:pt x="35860" y="2981"/>
                    <a:pt x="35864" y="2987"/>
                  </a:cubicBezTo>
                  <a:cubicBezTo>
                    <a:pt x="35871" y="2995"/>
                    <a:pt x="35880" y="2998"/>
                    <a:pt x="35888" y="2998"/>
                  </a:cubicBezTo>
                  <a:cubicBezTo>
                    <a:pt x="35904" y="2998"/>
                    <a:pt x="35925" y="2987"/>
                    <a:pt x="35941" y="2975"/>
                  </a:cubicBezTo>
                  <a:cubicBezTo>
                    <a:pt x="35955" y="2966"/>
                    <a:pt x="35968" y="2958"/>
                    <a:pt x="35978" y="2958"/>
                  </a:cubicBezTo>
                  <a:cubicBezTo>
                    <a:pt x="35981" y="2958"/>
                    <a:pt x="35984" y="2959"/>
                    <a:pt x="35987" y="2960"/>
                  </a:cubicBezTo>
                  <a:cubicBezTo>
                    <a:pt x="35992" y="2964"/>
                    <a:pt x="35997" y="2972"/>
                    <a:pt x="35999" y="2987"/>
                  </a:cubicBezTo>
                  <a:cubicBezTo>
                    <a:pt x="36003" y="3001"/>
                    <a:pt x="36003" y="3022"/>
                    <a:pt x="35999" y="3051"/>
                  </a:cubicBezTo>
                  <a:cubicBezTo>
                    <a:pt x="35987" y="3036"/>
                    <a:pt x="35973" y="3049"/>
                    <a:pt x="35949" y="3020"/>
                  </a:cubicBezTo>
                  <a:lnTo>
                    <a:pt x="35949" y="3020"/>
                  </a:lnTo>
                  <a:cubicBezTo>
                    <a:pt x="35950" y="3034"/>
                    <a:pt x="35951" y="3047"/>
                    <a:pt x="35954" y="3060"/>
                  </a:cubicBezTo>
                  <a:cubicBezTo>
                    <a:pt x="35955" y="3073"/>
                    <a:pt x="35956" y="3087"/>
                    <a:pt x="35959" y="3098"/>
                  </a:cubicBezTo>
                  <a:cubicBezTo>
                    <a:pt x="35961" y="3112"/>
                    <a:pt x="35964" y="3124"/>
                    <a:pt x="35967" y="3135"/>
                  </a:cubicBezTo>
                  <a:cubicBezTo>
                    <a:pt x="35970" y="3147"/>
                    <a:pt x="35972" y="3161"/>
                    <a:pt x="35975" y="3172"/>
                  </a:cubicBezTo>
                  <a:cubicBezTo>
                    <a:pt x="35987" y="3221"/>
                    <a:pt x="35997" y="3271"/>
                    <a:pt x="36007" y="3321"/>
                  </a:cubicBezTo>
                  <a:cubicBezTo>
                    <a:pt x="36024" y="3422"/>
                    <a:pt x="36025" y="3529"/>
                    <a:pt x="35977" y="3622"/>
                  </a:cubicBezTo>
                  <a:cubicBezTo>
                    <a:pt x="35969" y="3623"/>
                    <a:pt x="35961" y="3623"/>
                    <a:pt x="35955" y="3623"/>
                  </a:cubicBezTo>
                  <a:cubicBezTo>
                    <a:pt x="35928" y="3623"/>
                    <a:pt x="35913" y="3616"/>
                    <a:pt x="35907" y="3604"/>
                  </a:cubicBezTo>
                  <a:cubicBezTo>
                    <a:pt x="35897" y="3589"/>
                    <a:pt x="35897" y="3568"/>
                    <a:pt x="35897" y="3549"/>
                  </a:cubicBezTo>
                  <a:cubicBezTo>
                    <a:pt x="35897" y="3538"/>
                    <a:pt x="35898" y="3529"/>
                    <a:pt x="35897" y="3519"/>
                  </a:cubicBezTo>
                  <a:cubicBezTo>
                    <a:pt x="35895" y="3510"/>
                    <a:pt x="35894" y="3503"/>
                    <a:pt x="35889" y="3497"/>
                  </a:cubicBezTo>
                  <a:cubicBezTo>
                    <a:pt x="35884" y="3490"/>
                    <a:pt x="35876" y="3486"/>
                    <a:pt x="35863" y="3486"/>
                  </a:cubicBezTo>
                  <a:cubicBezTo>
                    <a:pt x="35854" y="3486"/>
                    <a:pt x="35843" y="3488"/>
                    <a:pt x="35830" y="3492"/>
                  </a:cubicBezTo>
                  <a:cubicBezTo>
                    <a:pt x="35826" y="3555"/>
                    <a:pt x="35828" y="3623"/>
                    <a:pt x="35823" y="3695"/>
                  </a:cubicBezTo>
                  <a:cubicBezTo>
                    <a:pt x="35819" y="3767"/>
                    <a:pt x="35814" y="3844"/>
                    <a:pt x="35798" y="3920"/>
                  </a:cubicBezTo>
                  <a:lnTo>
                    <a:pt x="35793" y="3950"/>
                  </a:lnTo>
                  <a:lnTo>
                    <a:pt x="35786" y="3979"/>
                  </a:lnTo>
                  <a:cubicBezTo>
                    <a:pt x="35781" y="3998"/>
                    <a:pt x="35777" y="4017"/>
                    <a:pt x="35771" y="4036"/>
                  </a:cubicBezTo>
                  <a:cubicBezTo>
                    <a:pt x="35760" y="4072"/>
                    <a:pt x="35748" y="4110"/>
                    <a:pt x="35731" y="4146"/>
                  </a:cubicBezTo>
                  <a:cubicBezTo>
                    <a:pt x="35702" y="4219"/>
                    <a:pt x="35661" y="4285"/>
                    <a:pt x="35610" y="4342"/>
                  </a:cubicBezTo>
                  <a:lnTo>
                    <a:pt x="35656" y="4305"/>
                  </a:lnTo>
                  <a:cubicBezTo>
                    <a:pt x="35697" y="4344"/>
                    <a:pt x="35702" y="4372"/>
                    <a:pt x="35688" y="4394"/>
                  </a:cubicBezTo>
                  <a:cubicBezTo>
                    <a:pt x="35675" y="4416"/>
                    <a:pt x="35641" y="4432"/>
                    <a:pt x="35604" y="4449"/>
                  </a:cubicBezTo>
                  <a:cubicBezTo>
                    <a:pt x="35566" y="4465"/>
                    <a:pt x="35522" y="4483"/>
                    <a:pt x="35488" y="4505"/>
                  </a:cubicBezTo>
                  <a:cubicBezTo>
                    <a:pt x="35454" y="4526"/>
                    <a:pt x="35431" y="4555"/>
                    <a:pt x="35423" y="4597"/>
                  </a:cubicBezTo>
                  <a:lnTo>
                    <a:pt x="35423" y="4597"/>
                  </a:lnTo>
                  <a:cubicBezTo>
                    <a:pt x="35424" y="4561"/>
                    <a:pt x="35376" y="4508"/>
                    <a:pt x="35371" y="4508"/>
                  </a:cubicBezTo>
                  <a:lnTo>
                    <a:pt x="35371" y="4508"/>
                  </a:lnTo>
                  <a:cubicBezTo>
                    <a:pt x="35370" y="4508"/>
                    <a:pt x="35370" y="4510"/>
                    <a:pt x="35372" y="4513"/>
                  </a:cubicBezTo>
                  <a:cubicBezTo>
                    <a:pt x="35292" y="4581"/>
                    <a:pt x="35233" y="4669"/>
                    <a:pt x="35170" y="4775"/>
                  </a:cubicBezTo>
                  <a:cubicBezTo>
                    <a:pt x="35107" y="4881"/>
                    <a:pt x="35038" y="5006"/>
                    <a:pt x="34943" y="5143"/>
                  </a:cubicBezTo>
                  <a:lnTo>
                    <a:pt x="34934" y="5074"/>
                  </a:lnTo>
                  <a:cubicBezTo>
                    <a:pt x="34902" y="5086"/>
                    <a:pt x="34870" y="5106"/>
                    <a:pt x="34838" y="5128"/>
                  </a:cubicBezTo>
                  <a:cubicBezTo>
                    <a:pt x="34822" y="5138"/>
                    <a:pt x="34805" y="5151"/>
                    <a:pt x="34789" y="5164"/>
                  </a:cubicBezTo>
                  <a:cubicBezTo>
                    <a:pt x="34773" y="5175"/>
                    <a:pt x="34755" y="5188"/>
                    <a:pt x="34739" y="5202"/>
                  </a:cubicBezTo>
                  <a:cubicBezTo>
                    <a:pt x="34707" y="5228"/>
                    <a:pt x="34674" y="5254"/>
                    <a:pt x="34642" y="5280"/>
                  </a:cubicBezTo>
                  <a:cubicBezTo>
                    <a:pt x="34611" y="5304"/>
                    <a:pt x="34579" y="5325"/>
                    <a:pt x="34548" y="5343"/>
                  </a:cubicBezTo>
                  <a:cubicBezTo>
                    <a:pt x="34554" y="5413"/>
                    <a:pt x="34486" y="5455"/>
                    <a:pt x="34576" y="5488"/>
                  </a:cubicBezTo>
                  <a:cubicBezTo>
                    <a:pt x="34443" y="5493"/>
                    <a:pt x="34346" y="5534"/>
                    <a:pt x="34262" y="5593"/>
                  </a:cubicBezTo>
                  <a:cubicBezTo>
                    <a:pt x="34180" y="5652"/>
                    <a:pt x="34115" y="5730"/>
                    <a:pt x="34051" y="5810"/>
                  </a:cubicBezTo>
                  <a:cubicBezTo>
                    <a:pt x="33924" y="5965"/>
                    <a:pt x="33799" y="6120"/>
                    <a:pt x="33572" y="6120"/>
                  </a:cubicBezTo>
                  <a:cubicBezTo>
                    <a:pt x="33569" y="6120"/>
                    <a:pt x="33566" y="6120"/>
                    <a:pt x="33563" y="6120"/>
                  </a:cubicBezTo>
                  <a:cubicBezTo>
                    <a:pt x="33596" y="6096"/>
                    <a:pt x="33618" y="6034"/>
                    <a:pt x="33602" y="6034"/>
                  </a:cubicBezTo>
                  <a:cubicBezTo>
                    <a:pt x="33600" y="6034"/>
                    <a:pt x="33598" y="6035"/>
                    <a:pt x="33594" y="6037"/>
                  </a:cubicBezTo>
                  <a:cubicBezTo>
                    <a:pt x="33515" y="6111"/>
                    <a:pt x="33436" y="6187"/>
                    <a:pt x="33356" y="6259"/>
                  </a:cubicBezTo>
                  <a:cubicBezTo>
                    <a:pt x="33400" y="6299"/>
                    <a:pt x="33416" y="6300"/>
                    <a:pt x="33442" y="6300"/>
                  </a:cubicBezTo>
                  <a:cubicBezTo>
                    <a:pt x="33443" y="6300"/>
                    <a:pt x="33445" y="6300"/>
                    <a:pt x="33447" y="6300"/>
                  </a:cubicBezTo>
                  <a:cubicBezTo>
                    <a:pt x="33464" y="6300"/>
                    <a:pt x="33485" y="6301"/>
                    <a:pt x="33520" y="6310"/>
                  </a:cubicBezTo>
                  <a:cubicBezTo>
                    <a:pt x="33518" y="6379"/>
                    <a:pt x="33466" y="6467"/>
                    <a:pt x="33397" y="6511"/>
                  </a:cubicBezTo>
                  <a:cubicBezTo>
                    <a:pt x="33486" y="6378"/>
                    <a:pt x="33313" y="6384"/>
                    <a:pt x="33230" y="6373"/>
                  </a:cubicBezTo>
                  <a:lnTo>
                    <a:pt x="33230" y="6373"/>
                  </a:lnTo>
                  <a:cubicBezTo>
                    <a:pt x="33256" y="6391"/>
                    <a:pt x="33255" y="6431"/>
                    <a:pt x="33276" y="6453"/>
                  </a:cubicBezTo>
                  <a:cubicBezTo>
                    <a:pt x="33252" y="6448"/>
                    <a:pt x="33234" y="6446"/>
                    <a:pt x="33220" y="6446"/>
                  </a:cubicBezTo>
                  <a:cubicBezTo>
                    <a:pt x="33166" y="6446"/>
                    <a:pt x="33181" y="6483"/>
                    <a:pt x="33195" y="6526"/>
                  </a:cubicBezTo>
                  <a:cubicBezTo>
                    <a:pt x="33212" y="6580"/>
                    <a:pt x="33225" y="6646"/>
                    <a:pt x="33096" y="6658"/>
                  </a:cubicBezTo>
                  <a:lnTo>
                    <a:pt x="33080" y="6609"/>
                  </a:lnTo>
                  <a:cubicBezTo>
                    <a:pt x="33050" y="6643"/>
                    <a:pt x="33027" y="6684"/>
                    <a:pt x="33000" y="6722"/>
                  </a:cubicBezTo>
                  <a:cubicBezTo>
                    <a:pt x="32974" y="6760"/>
                    <a:pt x="32943" y="6794"/>
                    <a:pt x="32898" y="6812"/>
                  </a:cubicBezTo>
                  <a:cubicBezTo>
                    <a:pt x="32807" y="6738"/>
                    <a:pt x="32951" y="6720"/>
                    <a:pt x="32908" y="6639"/>
                  </a:cubicBezTo>
                  <a:lnTo>
                    <a:pt x="32908" y="6639"/>
                  </a:lnTo>
                  <a:cubicBezTo>
                    <a:pt x="32808" y="6708"/>
                    <a:pt x="32797" y="6922"/>
                    <a:pt x="32666" y="6922"/>
                  </a:cubicBezTo>
                  <a:cubicBezTo>
                    <a:pt x="32657" y="6922"/>
                    <a:pt x="32647" y="6921"/>
                    <a:pt x="32636" y="6919"/>
                  </a:cubicBezTo>
                  <a:cubicBezTo>
                    <a:pt x="32669" y="6864"/>
                    <a:pt x="32737" y="6823"/>
                    <a:pt x="32769" y="6768"/>
                  </a:cubicBezTo>
                  <a:cubicBezTo>
                    <a:pt x="32708" y="6752"/>
                    <a:pt x="32669" y="6746"/>
                    <a:pt x="32639" y="6746"/>
                  </a:cubicBezTo>
                  <a:cubicBezTo>
                    <a:pt x="32586" y="6746"/>
                    <a:pt x="32566" y="6767"/>
                    <a:pt x="32511" y="6786"/>
                  </a:cubicBezTo>
                  <a:lnTo>
                    <a:pt x="32511" y="6786"/>
                  </a:lnTo>
                  <a:cubicBezTo>
                    <a:pt x="32437" y="6806"/>
                    <a:pt x="32364" y="6827"/>
                    <a:pt x="32290" y="6847"/>
                  </a:cubicBezTo>
                  <a:lnTo>
                    <a:pt x="32356" y="6849"/>
                  </a:lnTo>
                  <a:cubicBezTo>
                    <a:pt x="32358" y="7016"/>
                    <a:pt x="32290" y="7069"/>
                    <a:pt x="32212" y="7113"/>
                  </a:cubicBezTo>
                  <a:cubicBezTo>
                    <a:pt x="32134" y="7157"/>
                    <a:pt x="32046" y="7195"/>
                    <a:pt x="31994" y="7323"/>
                  </a:cubicBezTo>
                  <a:lnTo>
                    <a:pt x="31994" y="7323"/>
                  </a:lnTo>
                  <a:cubicBezTo>
                    <a:pt x="32091" y="7074"/>
                    <a:pt x="31972" y="7222"/>
                    <a:pt x="31926" y="7107"/>
                  </a:cubicBezTo>
                  <a:cubicBezTo>
                    <a:pt x="31860" y="7103"/>
                    <a:pt x="31767" y="7111"/>
                    <a:pt x="31771" y="7066"/>
                  </a:cubicBezTo>
                  <a:lnTo>
                    <a:pt x="31771" y="7066"/>
                  </a:lnTo>
                  <a:cubicBezTo>
                    <a:pt x="31726" y="7206"/>
                    <a:pt x="31581" y="7080"/>
                    <a:pt x="31520" y="7280"/>
                  </a:cubicBezTo>
                  <a:cubicBezTo>
                    <a:pt x="31515" y="7273"/>
                    <a:pt x="31508" y="7271"/>
                    <a:pt x="31500" y="7271"/>
                  </a:cubicBezTo>
                  <a:cubicBezTo>
                    <a:pt x="31484" y="7271"/>
                    <a:pt x="31463" y="7280"/>
                    <a:pt x="31444" y="7280"/>
                  </a:cubicBezTo>
                  <a:cubicBezTo>
                    <a:pt x="31423" y="7280"/>
                    <a:pt x="31404" y="7270"/>
                    <a:pt x="31393" y="7228"/>
                  </a:cubicBezTo>
                  <a:lnTo>
                    <a:pt x="31393" y="7228"/>
                  </a:lnTo>
                  <a:cubicBezTo>
                    <a:pt x="31287" y="7319"/>
                    <a:pt x="31454" y="7275"/>
                    <a:pt x="31468" y="7325"/>
                  </a:cubicBezTo>
                  <a:cubicBezTo>
                    <a:pt x="31408" y="7435"/>
                    <a:pt x="31280" y="7456"/>
                    <a:pt x="31144" y="7485"/>
                  </a:cubicBezTo>
                  <a:cubicBezTo>
                    <a:pt x="31008" y="7515"/>
                    <a:pt x="30865" y="7555"/>
                    <a:pt x="30773" y="7707"/>
                  </a:cubicBezTo>
                  <a:cubicBezTo>
                    <a:pt x="30575" y="7892"/>
                    <a:pt x="30591" y="8035"/>
                    <a:pt x="30401" y="8201"/>
                  </a:cubicBezTo>
                  <a:cubicBezTo>
                    <a:pt x="30349" y="8189"/>
                    <a:pt x="30349" y="8150"/>
                    <a:pt x="30362" y="8111"/>
                  </a:cubicBezTo>
                  <a:cubicBezTo>
                    <a:pt x="30374" y="8074"/>
                    <a:pt x="30399" y="8039"/>
                    <a:pt x="30399" y="8039"/>
                  </a:cubicBezTo>
                  <a:lnTo>
                    <a:pt x="30399" y="8039"/>
                  </a:lnTo>
                  <a:cubicBezTo>
                    <a:pt x="30253" y="8043"/>
                    <a:pt x="30169" y="8094"/>
                    <a:pt x="30077" y="8189"/>
                  </a:cubicBezTo>
                  <a:cubicBezTo>
                    <a:pt x="30084" y="8147"/>
                    <a:pt x="30048" y="8131"/>
                    <a:pt x="29995" y="8106"/>
                  </a:cubicBezTo>
                  <a:lnTo>
                    <a:pt x="29995" y="8106"/>
                  </a:lnTo>
                  <a:cubicBezTo>
                    <a:pt x="29909" y="8158"/>
                    <a:pt x="29996" y="8267"/>
                    <a:pt x="29852" y="8268"/>
                  </a:cubicBezTo>
                  <a:cubicBezTo>
                    <a:pt x="29853" y="8219"/>
                    <a:pt x="29850" y="8141"/>
                    <a:pt x="29874" y="8080"/>
                  </a:cubicBezTo>
                  <a:lnTo>
                    <a:pt x="29874" y="8080"/>
                  </a:lnTo>
                  <a:cubicBezTo>
                    <a:pt x="29785" y="8163"/>
                    <a:pt x="29711" y="8279"/>
                    <a:pt x="29615" y="8362"/>
                  </a:cubicBezTo>
                  <a:cubicBezTo>
                    <a:pt x="29557" y="8312"/>
                    <a:pt x="29637" y="8235"/>
                    <a:pt x="29657" y="8175"/>
                  </a:cubicBezTo>
                  <a:lnTo>
                    <a:pt x="29657" y="8175"/>
                  </a:lnTo>
                  <a:cubicBezTo>
                    <a:pt x="29546" y="8261"/>
                    <a:pt x="29361" y="8378"/>
                    <a:pt x="29368" y="8496"/>
                  </a:cubicBezTo>
                  <a:lnTo>
                    <a:pt x="29439" y="8498"/>
                  </a:lnTo>
                  <a:lnTo>
                    <a:pt x="29439" y="8498"/>
                  </a:lnTo>
                  <a:cubicBezTo>
                    <a:pt x="29415" y="8480"/>
                    <a:pt x="29408" y="8414"/>
                    <a:pt x="29428" y="8388"/>
                  </a:cubicBezTo>
                  <a:cubicBezTo>
                    <a:pt x="29455" y="8339"/>
                    <a:pt x="29486" y="8323"/>
                    <a:pt x="29515" y="8323"/>
                  </a:cubicBezTo>
                  <a:cubicBezTo>
                    <a:pt x="29563" y="8323"/>
                    <a:pt x="29606" y="8366"/>
                    <a:pt x="29620" y="8388"/>
                  </a:cubicBezTo>
                  <a:lnTo>
                    <a:pt x="29551" y="8447"/>
                  </a:lnTo>
                  <a:cubicBezTo>
                    <a:pt x="29587" y="8482"/>
                    <a:pt x="29619" y="8496"/>
                    <a:pt x="29651" y="8496"/>
                  </a:cubicBezTo>
                  <a:cubicBezTo>
                    <a:pt x="29700" y="8496"/>
                    <a:pt x="29745" y="8462"/>
                    <a:pt x="29790" y="8416"/>
                  </a:cubicBezTo>
                  <a:cubicBezTo>
                    <a:pt x="29864" y="8341"/>
                    <a:pt x="29936" y="8237"/>
                    <a:pt x="30017" y="8206"/>
                  </a:cubicBezTo>
                  <a:lnTo>
                    <a:pt x="30024" y="8394"/>
                  </a:lnTo>
                  <a:lnTo>
                    <a:pt x="30126" y="8188"/>
                  </a:lnTo>
                  <a:cubicBezTo>
                    <a:pt x="30179" y="8211"/>
                    <a:pt x="30244" y="8288"/>
                    <a:pt x="30177" y="8348"/>
                  </a:cubicBezTo>
                  <a:cubicBezTo>
                    <a:pt x="30191" y="8350"/>
                    <a:pt x="30202" y="8351"/>
                    <a:pt x="30212" y="8351"/>
                  </a:cubicBezTo>
                  <a:cubicBezTo>
                    <a:pt x="30300" y="8351"/>
                    <a:pt x="30275" y="8277"/>
                    <a:pt x="30344" y="8277"/>
                  </a:cubicBezTo>
                  <a:cubicBezTo>
                    <a:pt x="30356" y="8277"/>
                    <a:pt x="30371" y="8279"/>
                    <a:pt x="30389" y="8284"/>
                  </a:cubicBezTo>
                  <a:cubicBezTo>
                    <a:pt x="30406" y="8293"/>
                    <a:pt x="30405" y="8303"/>
                    <a:pt x="30399" y="8314"/>
                  </a:cubicBezTo>
                  <a:lnTo>
                    <a:pt x="30487" y="8215"/>
                  </a:lnTo>
                  <a:lnTo>
                    <a:pt x="30487" y="8215"/>
                  </a:lnTo>
                  <a:cubicBezTo>
                    <a:pt x="30480" y="8258"/>
                    <a:pt x="30558" y="8315"/>
                    <a:pt x="30479" y="8325"/>
                  </a:cubicBezTo>
                  <a:cubicBezTo>
                    <a:pt x="30690" y="8320"/>
                    <a:pt x="30733" y="8119"/>
                    <a:pt x="30827" y="8119"/>
                  </a:cubicBezTo>
                  <a:cubicBezTo>
                    <a:pt x="30842" y="8119"/>
                    <a:pt x="30857" y="8124"/>
                    <a:pt x="30875" y="8134"/>
                  </a:cubicBezTo>
                  <a:lnTo>
                    <a:pt x="30863" y="8151"/>
                  </a:lnTo>
                  <a:cubicBezTo>
                    <a:pt x="30987" y="8057"/>
                    <a:pt x="30980" y="8026"/>
                    <a:pt x="30959" y="7988"/>
                  </a:cubicBezTo>
                  <a:cubicBezTo>
                    <a:pt x="30938" y="7951"/>
                    <a:pt x="30903" y="7908"/>
                    <a:pt x="30973" y="7789"/>
                  </a:cubicBezTo>
                  <a:cubicBezTo>
                    <a:pt x="31065" y="7860"/>
                    <a:pt x="31158" y="7929"/>
                    <a:pt x="31250" y="7998"/>
                  </a:cubicBezTo>
                  <a:lnTo>
                    <a:pt x="31221" y="7872"/>
                  </a:lnTo>
                  <a:cubicBezTo>
                    <a:pt x="31236" y="7866"/>
                    <a:pt x="31258" y="7859"/>
                    <a:pt x="31278" y="7859"/>
                  </a:cubicBezTo>
                  <a:cubicBezTo>
                    <a:pt x="31299" y="7859"/>
                    <a:pt x="31317" y="7866"/>
                    <a:pt x="31323" y="7892"/>
                  </a:cubicBezTo>
                  <a:cubicBezTo>
                    <a:pt x="31388" y="7761"/>
                    <a:pt x="31280" y="7852"/>
                    <a:pt x="31303" y="7747"/>
                  </a:cubicBezTo>
                  <a:lnTo>
                    <a:pt x="31303" y="7747"/>
                  </a:lnTo>
                  <a:cubicBezTo>
                    <a:pt x="31314" y="7749"/>
                    <a:pt x="31324" y="7750"/>
                    <a:pt x="31335" y="7750"/>
                  </a:cubicBezTo>
                  <a:cubicBezTo>
                    <a:pt x="31417" y="7750"/>
                    <a:pt x="31493" y="7699"/>
                    <a:pt x="31562" y="7660"/>
                  </a:cubicBezTo>
                  <a:cubicBezTo>
                    <a:pt x="31604" y="7636"/>
                    <a:pt x="31644" y="7616"/>
                    <a:pt x="31682" y="7616"/>
                  </a:cubicBezTo>
                  <a:cubicBezTo>
                    <a:pt x="31714" y="7616"/>
                    <a:pt x="31745" y="7630"/>
                    <a:pt x="31773" y="7667"/>
                  </a:cubicBezTo>
                  <a:cubicBezTo>
                    <a:pt x="31776" y="7556"/>
                    <a:pt x="31609" y="7670"/>
                    <a:pt x="31722" y="7535"/>
                  </a:cubicBezTo>
                  <a:lnTo>
                    <a:pt x="31722" y="7535"/>
                  </a:lnTo>
                  <a:cubicBezTo>
                    <a:pt x="31754" y="7573"/>
                    <a:pt x="31779" y="7588"/>
                    <a:pt x="31801" y="7588"/>
                  </a:cubicBezTo>
                  <a:cubicBezTo>
                    <a:pt x="31827" y="7588"/>
                    <a:pt x="31849" y="7567"/>
                    <a:pt x="31871" y="7540"/>
                  </a:cubicBezTo>
                  <a:cubicBezTo>
                    <a:pt x="31907" y="7495"/>
                    <a:pt x="31947" y="7434"/>
                    <a:pt x="32021" y="7434"/>
                  </a:cubicBezTo>
                  <a:cubicBezTo>
                    <a:pt x="32027" y="7434"/>
                    <a:pt x="32033" y="7434"/>
                    <a:pt x="32039" y="7435"/>
                  </a:cubicBezTo>
                  <a:cubicBezTo>
                    <a:pt x="32055" y="7554"/>
                    <a:pt x="31910" y="7566"/>
                    <a:pt x="32081" y="7586"/>
                  </a:cubicBezTo>
                  <a:cubicBezTo>
                    <a:pt x="32073" y="7482"/>
                    <a:pt x="32136" y="7459"/>
                    <a:pt x="32214" y="7449"/>
                  </a:cubicBezTo>
                  <a:cubicBezTo>
                    <a:pt x="32292" y="7440"/>
                    <a:pt x="32382" y="7445"/>
                    <a:pt x="32424" y="7401"/>
                  </a:cubicBezTo>
                  <a:cubicBezTo>
                    <a:pt x="32353" y="7267"/>
                    <a:pt x="32615" y="7219"/>
                    <a:pt x="32760" y="7076"/>
                  </a:cubicBezTo>
                  <a:cubicBezTo>
                    <a:pt x="32762" y="7082"/>
                    <a:pt x="32769" y="7085"/>
                    <a:pt x="32781" y="7085"/>
                  </a:cubicBezTo>
                  <a:cubicBezTo>
                    <a:pt x="32815" y="7085"/>
                    <a:pt x="32886" y="7061"/>
                    <a:pt x="32970" y="7028"/>
                  </a:cubicBezTo>
                  <a:cubicBezTo>
                    <a:pt x="33081" y="6986"/>
                    <a:pt x="33213" y="6929"/>
                    <a:pt x="33306" y="6903"/>
                  </a:cubicBezTo>
                  <a:lnTo>
                    <a:pt x="33316" y="6927"/>
                  </a:lnTo>
                  <a:cubicBezTo>
                    <a:pt x="33265" y="6779"/>
                    <a:pt x="33440" y="6702"/>
                    <a:pt x="33539" y="6601"/>
                  </a:cubicBezTo>
                  <a:cubicBezTo>
                    <a:pt x="33585" y="6680"/>
                    <a:pt x="33583" y="6723"/>
                    <a:pt x="33543" y="6799"/>
                  </a:cubicBezTo>
                  <a:cubicBezTo>
                    <a:pt x="33580" y="6775"/>
                    <a:pt x="33614" y="6752"/>
                    <a:pt x="33651" y="6728"/>
                  </a:cubicBezTo>
                  <a:cubicBezTo>
                    <a:pt x="33650" y="6670"/>
                    <a:pt x="33671" y="6626"/>
                    <a:pt x="33733" y="6565"/>
                  </a:cubicBezTo>
                  <a:lnTo>
                    <a:pt x="33767" y="6678"/>
                  </a:lnTo>
                  <a:cubicBezTo>
                    <a:pt x="33839" y="6626"/>
                    <a:pt x="33893" y="6549"/>
                    <a:pt x="33957" y="6478"/>
                  </a:cubicBezTo>
                  <a:cubicBezTo>
                    <a:pt x="33989" y="6442"/>
                    <a:pt x="34025" y="6406"/>
                    <a:pt x="34066" y="6375"/>
                  </a:cubicBezTo>
                  <a:cubicBezTo>
                    <a:pt x="34107" y="6346"/>
                    <a:pt x="34153" y="6320"/>
                    <a:pt x="34210" y="6303"/>
                  </a:cubicBezTo>
                  <a:cubicBezTo>
                    <a:pt x="34183" y="6257"/>
                    <a:pt x="34104" y="6222"/>
                    <a:pt x="34051" y="6175"/>
                  </a:cubicBezTo>
                  <a:cubicBezTo>
                    <a:pt x="33997" y="6127"/>
                    <a:pt x="33970" y="6068"/>
                    <a:pt x="34044" y="5972"/>
                  </a:cubicBezTo>
                  <a:lnTo>
                    <a:pt x="34044" y="5972"/>
                  </a:lnTo>
                  <a:cubicBezTo>
                    <a:pt x="34081" y="6010"/>
                    <a:pt x="34141" y="6078"/>
                    <a:pt x="34119" y="6131"/>
                  </a:cubicBezTo>
                  <a:lnTo>
                    <a:pt x="34119" y="6131"/>
                  </a:lnTo>
                  <a:cubicBezTo>
                    <a:pt x="34131" y="6106"/>
                    <a:pt x="34149" y="6061"/>
                    <a:pt x="34189" y="6058"/>
                  </a:cubicBezTo>
                  <a:lnTo>
                    <a:pt x="34189" y="6058"/>
                  </a:lnTo>
                  <a:lnTo>
                    <a:pt x="34168" y="6190"/>
                  </a:lnTo>
                  <a:cubicBezTo>
                    <a:pt x="34276" y="6166"/>
                    <a:pt x="34165" y="6094"/>
                    <a:pt x="34235" y="6053"/>
                  </a:cubicBezTo>
                  <a:lnTo>
                    <a:pt x="34235" y="6053"/>
                  </a:lnTo>
                  <a:cubicBezTo>
                    <a:pt x="34282" y="6121"/>
                    <a:pt x="34318" y="6064"/>
                    <a:pt x="34347" y="6124"/>
                  </a:cubicBezTo>
                  <a:cubicBezTo>
                    <a:pt x="34335" y="6142"/>
                    <a:pt x="34271" y="6138"/>
                    <a:pt x="34263" y="6183"/>
                  </a:cubicBezTo>
                  <a:cubicBezTo>
                    <a:pt x="34324" y="6152"/>
                    <a:pt x="34403" y="6129"/>
                    <a:pt x="34467" y="6129"/>
                  </a:cubicBezTo>
                  <a:cubicBezTo>
                    <a:pt x="34491" y="6129"/>
                    <a:pt x="34513" y="6133"/>
                    <a:pt x="34531" y="6140"/>
                  </a:cubicBezTo>
                  <a:cubicBezTo>
                    <a:pt x="34498" y="6108"/>
                    <a:pt x="34466" y="6052"/>
                    <a:pt x="34511" y="6003"/>
                  </a:cubicBezTo>
                  <a:cubicBezTo>
                    <a:pt x="34549" y="5971"/>
                    <a:pt x="34574" y="5960"/>
                    <a:pt x="34593" y="5960"/>
                  </a:cubicBezTo>
                  <a:cubicBezTo>
                    <a:pt x="34635" y="5960"/>
                    <a:pt x="34646" y="6017"/>
                    <a:pt x="34700" y="6017"/>
                  </a:cubicBezTo>
                  <a:cubicBezTo>
                    <a:pt x="34707" y="6017"/>
                    <a:pt x="34716" y="6016"/>
                    <a:pt x="34726" y="6013"/>
                  </a:cubicBezTo>
                  <a:cubicBezTo>
                    <a:pt x="34725" y="5977"/>
                    <a:pt x="34756" y="5953"/>
                    <a:pt x="34777" y="5927"/>
                  </a:cubicBezTo>
                  <a:cubicBezTo>
                    <a:pt x="34798" y="5899"/>
                    <a:pt x="34811" y="5869"/>
                    <a:pt x="34773" y="5821"/>
                  </a:cubicBezTo>
                  <a:cubicBezTo>
                    <a:pt x="34784" y="5812"/>
                    <a:pt x="34795" y="5809"/>
                    <a:pt x="34807" y="5809"/>
                  </a:cubicBezTo>
                  <a:cubicBezTo>
                    <a:pt x="34836" y="5809"/>
                    <a:pt x="34867" y="5832"/>
                    <a:pt x="34893" y="5840"/>
                  </a:cubicBezTo>
                  <a:cubicBezTo>
                    <a:pt x="34902" y="5815"/>
                    <a:pt x="34926" y="5784"/>
                    <a:pt x="34955" y="5753"/>
                  </a:cubicBezTo>
                  <a:cubicBezTo>
                    <a:pt x="34984" y="5721"/>
                    <a:pt x="35017" y="5687"/>
                    <a:pt x="35043" y="5654"/>
                  </a:cubicBezTo>
                  <a:cubicBezTo>
                    <a:pt x="35097" y="5589"/>
                    <a:pt x="35126" y="5534"/>
                    <a:pt x="35043" y="5519"/>
                  </a:cubicBezTo>
                  <a:lnTo>
                    <a:pt x="35021" y="5529"/>
                  </a:lnTo>
                  <a:cubicBezTo>
                    <a:pt x="35022" y="5524"/>
                    <a:pt x="35026" y="5520"/>
                    <a:pt x="35029" y="5515"/>
                  </a:cubicBezTo>
                  <a:cubicBezTo>
                    <a:pt x="35099" y="5372"/>
                    <a:pt x="35222" y="5281"/>
                    <a:pt x="35349" y="5191"/>
                  </a:cubicBezTo>
                  <a:cubicBezTo>
                    <a:pt x="35476" y="5101"/>
                    <a:pt x="35608" y="5009"/>
                    <a:pt x="35686" y="4879"/>
                  </a:cubicBezTo>
                  <a:lnTo>
                    <a:pt x="35717" y="4905"/>
                  </a:lnTo>
                  <a:cubicBezTo>
                    <a:pt x="35727" y="4884"/>
                    <a:pt x="35738" y="4863"/>
                    <a:pt x="35749" y="4843"/>
                  </a:cubicBezTo>
                  <a:cubicBezTo>
                    <a:pt x="35761" y="4822"/>
                    <a:pt x="35773" y="4801"/>
                    <a:pt x="35786" y="4781"/>
                  </a:cubicBezTo>
                  <a:cubicBezTo>
                    <a:pt x="35812" y="4739"/>
                    <a:pt x="35836" y="4697"/>
                    <a:pt x="35860" y="4657"/>
                  </a:cubicBezTo>
                  <a:cubicBezTo>
                    <a:pt x="35907" y="4574"/>
                    <a:pt x="35941" y="4491"/>
                    <a:pt x="35939" y="4415"/>
                  </a:cubicBezTo>
                  <a:cubicBezTo>
                    <a:pt x="35954" y="4393"/>
                    <a:pt x="35986" y="4377"/>
                    <a:pt x="36018" y="4372"/>
                  </a:cubicBezTo>
                  <a:cubicBezTo>
                    <a:pt x="36027" y="4370"/>
                    <a:pt x="36036" y="4369"/>
                    <a:pt x="36045" y="4369"/>
                  </a:cubicBezTo>
                  <a:cubicBezTo>
                    <a:pt x="36067" y="4369"/>
                    <a:pt x="36088" y="4376"/>
                    <a:pt x="36099" y="4393"/>
                  </a:cubicBezTo>
                  <a:cubicBezTo>
                    <a:pt x="36123" y="4325"/>
                    <a:pt x="36124" y="4280"/>
                    <a:pt x="36141" y="4236"/>
                  </a:cubicBezTo>
                  <a:cubicBezTo>
                    <a:pt x="36157" y="4191"/>
                    <a:pt x="36187" y="4146"/>
                    <a:pt x="36260" y="4064"/>
                  </a:cubicBezTo>
                  <a:cubicBezTo>
                    <a:pt x="36262" y="4127"/>
                    <a:pt x="36274" y="4139"/>
                    <a:pt x="36283" y="4139"/>
                  </a:cubicBezTo>
                  <a:cubicBezTo>
                    <a:pt x="36285" y="4139"/>
                    <a:pt x="36287" y="4138"/>
                    <a:pt x="36289" y="4137"/>
                  </a:cubicBezTo>
                  <a:cubicBezTo>
                    <a:pt x="36290" y="4137"/>
                    <a:pt x="36291" y="4136"/>
                    <a:pt x="36291" y="4136"/>
                  </a:cubicBezTo>
                  <a:lnTo>
                    <a:pt x="36291" y="4136"/>
                  </a:lnTo>
                  <a:cubicBezTo>
                    <a:pt x="36292" y="4136"/>
                    <a:pt x="36291" y="4138"/>
                    <a:pt x="36288" y="4145"/>
                  </a:cubicBezTo>
                  <a:cubicBezTo>
                    <a:pt x="36284" y="4151"/>
                    <a:pt x="36279" y="4158"/>
                    <a:pt x="36273" y="4172"/>
                  </a:cubicBezTo>
                  <a:cubicBezTo>
                    <a:pt x="36266" y="4183"/>
                    <a:pt x="36256" y="4200"/>
                    <a:pt x="36244" y="4221"/>
                  </a:cubicBezTo>
                  <a:cubicBezTo>
                    <a:pt x="36258" y="4201"/>
                    <a:pt x="36273" y="4185"/>
                    <a:pt x="36286" y="4168"/>
                  </a:cubicBezTo>
                  <a:cubicBezTo>
                    <a:pt x="36299" y="4153"/>
                    <a:pt x="36311" y="4138"/>
                    <a:pt x="36323" y="4124"/>
                  </a:cubicBezTo>
                  <a:cubicBezTo>
                    <a:pt x="36347" y="4096"/>
                    <a:pt x="36366" y="4071"/>
                    <a:pt x="36379" y="4043"/>
                  </a:cubicBezTo>
                  <a:cubicBezTo>
                    <a:pt x="36388" y="4029"/>
                    <a:pt x="36394" y="4015"/>
                    <a:pt x="36398" y="4000"/>
                  </a:cubicBezTo>
                  <a:cubicBezTo>
                    <a:pt x="36404" y="3984"/>
                    <a:pt x="36406" y="3967"/>
                    <a:pt x="36409" y="3947"/>
                  </a:cubicBezTo>
                  <a:cubicBezTo>
                    <a:pt x="36413" y="3909"/>
                    <a:pt x="36410" y="3862"/>
                    <a:pt x="36398" y="3804"/>
                  </a:cubicBezTo>
                  <a:lnTo>
                    <a:pt x="36398" y="3804"/>
                  </a:lnTo>
                  <a:cubicBezTo>
                    <a:pt x="36413" y="3822"/>
                    <a:pt x="36428" y="3830"/>
                    <a:pt x="36443" y="3830"/>
                  </a:cubicBezTo>
                  <a:cubicBezTo>
                    <a:pt x="36468" y="3830"/>
                    <a:pt x="36493" y="3808"/>
                    <a:pt x="36511" y="3772"/>
                  </a:cubicBezTo>
                  <a:cubicBezTo>
                    <a:pt x="36520" y="3758"/>
                    <a:pt x="36526" y="3742"/>
                    <a:pt x="36531" y="3725"/>
                  </a:cubicBezTo>
                  <a:cubicBezTo>
                    <a:pt x="36537" y="3708"/>
                    <a:pt x="36541" y="3691"/>
                    <a:pt x="36545" y="3674"/>
                  </a:cubicBezTo>
                  <a:cubicBezTo>
                    <a:pt x="36547" y="3657"/>
                    <a:pt x="36550" y="3640"/>
                    <a:pt x="36551" y="3624"/>
                  </a:cubicBezTo>
                  <a:cubicBezTo>
                    <a:pt x="36551" y="3608"/>
                    <a:pt x="36551" y="3592"/>
                    <a:pt x="36548" y="3579"/>
                  </a:cubicBezTo>
                  <a:cubicBezTo>
                    <a:pt x="36519" y="3625"/>
                    <a:pt x="36483" y="3667"/>
                    <a:pt x="36450" y="3708"/>
                  </a:cubicBezTo>
                  <a:cubicBezTo>
                    <a:pt x="36457" y="3600"/>
                    <a:pt x="36479" y="3508"/>
                    <a:pt x="36493" y="3410"/>
                  </a:cubicBezTo>
                  <a:cubicBezTo>
                    <a:pt x="36538" y="3430"/>
                    <a:pt x="36583" y="3451"/>
                    <a:pt x="36626" y="3473"/>
                  </a:cubicBezTo>
                  <a:cubicBezTo>
                    <a:pt x="36677" y="3362"/>
                    <a:pt x="36679" y="3246"/>
                    <a:pt x="36653" y="3141"/>
                  </a:cubicBezTo>
                  <a:cubicBezTo>
                    <a:pt x="36651" y="3128"/>
                    <a:pt x="36646" y="3114"/>
                    <a:pt x="36642" y="3102"/>
                  </a:cubicBezTo>
                  <a:cubicBezTo>
                    <a:pt x="36638" y="3088"/>
                    <a:pt x="36633" y="3076"/>
                    <a:pt x="36629" y="3064"/>
                  </a:cubicBezTo>
                  <a:cubicBezTo>
                    <a:pt x="36619" y="3038"/>
                    <a:pt x="36609" y="3013"/>
                    <a:pt x="36598" y="2991"/>
                  </a:cubicBezTo>
                  <a:cubicBezTo>
                    <a:pt x="36585" y="2966"/>
                    <a:pt x="36572" y="2944"/>
                    <a:pt x="36561" y="2922"/>
                  </a:cubicBezTo>
                  <a:cubicBezTo>
                    <a:pt x="36553" y="2912"/>
                    <a:pt x="36547" y="2900"/>
                    <a:pt x="36541" y="2889"/>
                  </a:cubicBezTo>
                  <a:cubicBezTo>
                    <a:pt x="36534" y="2879"/>
                    <a:pt x="36527" y="2868"/>
                    <a:pt x="36520" y="2858"/>
                  </a:cubicBezTo>
                  <a:cubicBezTo>
                    <a:pt x="36493" y="2816"/>
                    <a:pt x="36464" y="2777"/>
                    <a:pt x="36440" y="2739"/>
                  </a:cubicBezTo>
                  <a:cubicBezTo>
                    <a:pt x="36427" y="2718"/>
                    <a:pt x="36414" y="2702"/>
                    <a:pt x="36403" y="2682"/>
                  </a:cubicBezTo>
                  <a:cubicBezTo>
                    <a:pt x="36390" y="2664"/>
                    <a:pt x="36381" y="2644"/>
                    <a:pt x="36372" y="2626"/>
                  </a:cubicBezTo>
                  <a:cubicBezTo>
                    <a:pt x="36334" y="2549"/>
                    <a:pt x="36316" y="2467"/>
                    <a:pt x="36329" y="2359"/>
                  </a:cubicBezTo>
                  <a:cubicBezTo>
                    <a:pt x="36319" y="2356"/>
                    <a:pt x="36310" y="2354"/>
                    <a:pt x="36303" y="2354"/>
                  </a:cubicBezTo>
                  <a:cubicBezTo>
                    <a:pt x="36286" y="2354"/>
                    <a:pt x="36279" y="2363"/>
                    <a:pt x="36277" y="2378"/>
                  </a:cubicBezTo>
                  <a:cubicBezTo>
                    <a:pt x="36276" y="2386"/>
                    <a:pt x="36277" y="2400"/>
                    <a:pt x="36281" y="2412"/>
                  </a:cubicBezTo>
                  <a:cubicBezTo>
                    <a:pt x="36283" y="2426"/>
                    <a:pt x="36288" y="2441"/>
                    <a:pt x="36292" y="2457"/>
                  </a:cubicBezTo>
                  <a:cubicBezTo>
                    <a:pt x="36298" y="2486"/>
                    <a:pt x="36304" y="2517"/>
                    <a:pt x="36300" y="2538"/>
                  </a:cubicBezTo>
                  <a:cubicBezTo>
                    <a:pt x="36296" y="2555"/>
                    <a:pt x="36285" y="2565"/>
                    <a:pt x="36263" y="2565"/>
                  </a:cubicBezTo>
                  <a:cubicBezTo>
                    <a:pt x="36257" y="2565"/>
                    <a:pt x="36251" y="2565"/>
                    <a:pt x="36244" y="2563"/>
                  </a:cubicBezTo>
                  <a:cubicBezTo>
                    <a:pt x="36235" y="2542"/>
                    <a:pt x="36226" y="2520"/>
                    <a:pt x="36221" y="2496"/>
                  </a:cubicBezTo>
                  <a:cubicBezTo>
                    <a:pt x="36216" y="2473"/>
                    <a:pt x="36209" y="2448"/>
                    <a:pt x="36207" y="2423"/>
                  </a:cubicBezTo>
                  <a:cubicBezTo>
                    <a:pt x="36203" y="2399"/>
                    <a:pt x="36200" y="2372"/>
                    <a:pt x="36198" y="2348"/>
                  </a:cubicBezTo>
                  <a:cubicBezTo>
                    <a:pt x="36195" y="2323"/>
                    <a:pt x="36193" y="2298"/>
                    <a:pt x="36189" y="2274"/>
                  </a:cubicBezTo>
                  <a:cubicBezTo>
                    <a:pt x="36186" y="2226"/>
                    <a:pt x="36181" y="2182"/>
                    <a:pt x="36177" y="2146"/>
                  </a:cubicBezTo>
                  <a:cubicBezTo>
                    <a:pt x="36174" y="2127"/>
                    <a:pt x="36171" y="2112"/>
                    <a:pt x="36167" y="2100"/>
                  </a:cubicBezTo>
                  <a:cubicBezTo>
                    <a:pt x="36163" y="2087"/>
                    <a:pt x="36160" y="2079"/>
                    <a:pt x="36155" y="2073"/>
                  </a:cubicBezTo>
                  <a:cubicBezTo>
                    <a:pt x="36139" y="2041"/>
                    <a:pt x="36121" y="2017"/>
                    <a:pt x="36104" y="1999"/>
                  </a:cubicBezTo>
                  <a:cubicBezTo>
                    <a:pt x="36086" y="1980"/>
                    <a:pt x="36067" y="1968"/>
                    <a:pt x="36047" y="1959"/>
                  </a:cubicBezTo>
                  <a:cubicBezTo>
                    <a:pt x="36009" y="1942"/>
                    <a:pt x="35970" y="1938"/>
                    <a:pt x="35929" y="1938"/>
                  </a:cubicBezTo>
                  <a:cubicBezTo>
                    <a:pt x="35888" y="1936"/>
                    <a:pt x="35846" y="1936"/>
                    <a:pt x="35807" y="1925"/>
                  </a:cubicBezTo>
                  <a:cubicBezTo>
                    <a:pt x="35787" y="1920"/>
                    <a:pt x="35766" y="1910"/>
                    <a:pt x="35746" y="1897"/>
                  </a:cubicBezTo>
                  <a:cubicBezTo>
                    <a:pt x="35727" y="1884"/>
                    <a:pt x="35706" y="1864"/>
                    <a:pt x="35685" y="1840"/>
                  </a:cubicBezTo>
                  <a:cubicBezTo>
                    <a:pt x="35682" y="1869"/>
                    <a:pt x="35666" y="1914"/>
                    <a:pt x="35629" y="1942"/>
                  </a:cubicBezTo>
                  <a:cubicBezTo>
                    <a:pt x="35611" y="1957"/>
                    <a:pt x="35587" y="1966"/>
                    <a:pt x="35558" y="1968"/>
                  </a:cubicBezTo>
                  <a:cubicBezTo>
                    <a:pt x="35554" y="1968"/>
                    <a:pt x="35550" y="1969"/>
                    <a:pt x="35546" y="1969"/>
                  </a:cubicBezTo>
                  <a:cubicBezTo>
                    <a:pt x="35535" y="1969"/>
                    <a:pt x="35523" y="1968"/>
                    <a:pt x="35509" y="1966"/>
                  </a:cubicBezTo>
                  <a:cubicBezTo>
                    <a:pt x="35491" y="1963"/>
                    <a:pt x="35472" y="1957"/>
                    <a:pt x="35451" y="1948"/>
                  </a:cubicBezTo>
                  <a:cubicBezTo>
                    <a:pt x="35421" y="1921"/>
                    <a:pt x="35402" y="1889"/>
                    <a:pt x="35393" y="1857"/>
                  </a:cubicBezTo>
                  <a:cubicBezTo>
                    <a:pt x="35384" y="1826"/>
                    <a:pt x="35384" y="1795"/>
                    <a:pt x="35392" y="1768"/>
                  </a:cubicBezTo>
                  <a:cubicBezTo>
                    <a:pt x="35405" y="1721"/>
                    <a:pt x="35441" y="1687"/>
                    <a:pt x="35486" y="1687"/>
                  </a:cubicBezTo>
                  <a:cubicBezTo>
                    <a:pt x="35493" y="1687"/>
                    <a:pt x="35501" y="1688"/>
                    <a:pt x="35509" y="1690"/>
                  </a:cubicBezTo>
                  <a:cubicBezTo>
                    <a:pt x="35546" y="1711"/>
                    <a:pt x="35554" y="1736"/>
                    <a:pt x="35542" y="1748"/>
                  </a:cubicBezTo>
                  <a:cubicBezTo>
                    <a:pt x="35569" y="1757"/>
                    <a:pt x="35600" y="1767"/>
                    <a:pt x="35622" y="1767"/>
                  </a:cubicBezTo>
                  <a:cubicBezTo>
                    <a:pt x="35623" y="1767"/>
                    <a:pt x="35624" y="1767"/>
                    <a:pt x="35625" y="1767"/>
                  </a:cubicBezTo>
                  <a:cubicBezTo>
                    <a:pt x="35648" y="1765"/>
                    <a:pt x="35660" y="1752"/>
                    <a:pt x="35646" y="1709"/>
                  </a:cubicBezTo>
                  <a:lnTo>
                    <a:pt x="35646" y="1709"/>
                  </a:lnTo>
                  <a:lnTo>
                    <a:pt x="35598" y="1735"/>
                  </a:lnTo>
                  <a:cubicBezTo>
                    <a:pt x="35588" y="1713"/>
                    <a:pt x="35567" y="1686"/>
                    <a:pt x="35544" y="1660"/>
                  </a:cubicBezTo>
                  <a:cubicBezTo>
                    <a:pt x="35519" y="1634"/>
                    <a:pt x="35492" y="1608"/>
                    <a:pt x="35470" y="1584"/>
                  </a:cubicBezTo>
                  <a:cubicBezTo>
                    <a:pt x="35423" y="1535"/>
                    <a:pt x="35393" y="1496"/>
                    <a:pt x="35439" y="1476"/>
                  </a:cubicBezTo>
                  <a:cubicBezTo>
                    <a:pt x="35416" y="1471"/>
                    <a:pt x="35398" y="1469"/>
                    <a:pt x="35385" y="1469"/>
                  </a:cubicBezTo>
                  <a:cubicBezTo>
                    <a:pt x="35358" y="1469"/>
                    <a:pt x="35348" y="1478"/>
                    <a:pt x="35350" y="1493"/>
                  </a:cubicBezTo>
                  <a:cubicBezTo>
                    <a:pt x="35354" y="1510"/>
                    <a:pt x="35370" y="1533"/>
                    <a:pt x="35392" y="1560"/>
                  </a:cubicBezTo>
                  <a:lnTo>
                    <a:pt x="35392" y="1560"/>
                  </a:lnTo>
                  <a:cubicBezTo>
                    <a:pt x="35363" y="1528"/>
                    <a:pt x="35333" y="1503"/>
                    <a:pt x="35303" y="1482"/>
                  </a:cubicBezTo>
                  <a:cubicBezTo>
                    <a:pt x="35265" y="1454"/>
                    <a:pt x="35227" y="1433"/>
                    <a:pt x="35187" y="1412"/>
                  </a:cubicBezTo>
                  <a:cubicBezTo>
                    <a:pt x="35110" y="1371"/>
                    <a:pt x="35029" y="1334"/>
                    <a:pt x="34938" y="1262"/>
                  </a:cubicBezTo>
                  <a:lnTo>
                    <a:pt x="34938" y="1262"/>
                  </a:lnTo>
                  <a:cubicBezTo>
                    <a:pt x="34956" y="1299"/>
                    <a:pt x="34960" y="1355"/>
                    <a:pt x="34940" y="1355"/>
                  </a:cubicBezTo>
                  <a:cubicBezTo>
                    <a:pt x="34937" y="1355"/>
                    <a:pt x="34934" y="1354"/>
                    <a:pt x="34930" y="1352"/>
                  </a:cubicBezTo>
                  <a:cubicBezTo>
                    <a:pt x="34863" y="1301"/>
                    <a:pt x="34817" y="1278"/>
                    <a:pt x="34786" y="1271"/>
                  </a:cubicBezTo>
                  <a:cubicBezTo>
                    <a:pt x="34776" y="1268"/>
                    <a:pt x="34768" y="1267"/>
                    <a:pt x="34760" y="1267"/>
                  </a:cubicBezTo>
                  <a:cubicBezTo>
                    <a:pt x="34743" y="1267"/>
                    <a:pt x="34730" y="1273"/>
                    <a:pt x="34717" y="1280"/>
                  </a:cubicBezTo>
                  <a:cubicBezTo>
                    <a:pt x="34694" y="1295"/>
                    <a:pt x="34673" y="1316"/>
                    <a:pt x="34627" y="1316"/>
                  </a:cubicBezTo>
                  <a:cubicBezTo>
                    <a:pt x="34607" y="1316"/>
                    <a:pt x="34583" y="1312"/>
                    <a:pt x="34553" y="1302"/>
                  </a:cubicBezTo>
                  <a:cubicBezTo>
                    <a:pt x="34510" y="1243"/>
                    <a:pt x="34538" y="1206"/>
                    <a:pt x="34548" y="1181"/>
                  </a:cubicBezTo>
                  <a:cubicBezTo>
                    <a:pt x="34559" y="1156"/>
                    <a:pt x="34550" y="1141"/>
                    <a:pt x="34437" y="1127"/>
                  </a:cubicBezTo>
                  <a:cubicBezTo>
                    <a:pt x="34330" y="1028"/>
                    <a:pt x="34459" y="995"/>
                    <a:pt x="34525" y="979"/>
                  </a:cubicBezTo>
                  <a:lnTo>
                    <a:pt x="34525" y="979"/>
                  </a:lnTo>
                  <a:cubicBezTo>
                    <a:pt x="34522" y="979"/>
                    <a:pt x="34518" y="979"/>
                    <a:pt x="34515" y="979"/>
                  </a:cubicBezTo>
                  <a:cubicBezTo>
                    <a:pt x="34491" y="979"/>
                    <a:pt x="34468" y="976"/>
                    <a:pt x="34446" y="972"/>
                  </a:cubicBezTo>
                  <a:cubicBezTo>
                    <a:pt x="34421" y="967"/>
                    <a:pt x="34399" y="960"/>
                    <a:pt x="34376" y="951"/>
                  </a:cubicBezTo>
                  <a:cubicBezTo>
                    <a:pt x="34332" y="933"/>
                    <a:pt x="34295" y="905"/>
                    <a:pt x="34260" y="877"/>
                  </a:cubicBezTo>
                  <a:cubicBezTo>
                    <a:pt x="34225" y="848"/>
                    <a:pt x="34195" y="818"/>
                    <a:pt x="34166" y="790"/>
                  </a:cubicBezTo>
                  <a:cubicBezTo>
                    <a:pt x="34137" y="763"/>
                    <a:pt x="34110" y="739"/>
                    <a:pt x="34084" y="726"/>
                  </a:cubicBezTo>
                  <a:cubicBezTo>
                    <a:pt x="34104" y="725"/>
                    <a:pt x="34123" y="724"/>
                    <a:pt x="34142" y="724"/>
                  </a:cubicBezTo>
                  <a:cubicBezTo>
                    <a:pt x="34156" y="724"/>
                    <a:pt x="34170" y="725"/>
                    <a:pt x="34184" y="725"/>
                  </a:cubicBezTo>
                  <a:lnTo>
                    <a:pt x="34184" y="725"/>
                  </a:lnTo>
                  <a:cubicBezTo>
                    <a:pt x="34123" y="721"/>
                    <a:pt x="34077" y="706"/>
                    <a:pt x="34030" y="690"/>
                  </a:cubicBezTo>
                  <a:lnTo>
                    <a:pt x="34030" y="690"/>
                  </a:lnTo>
                  <a:lnTo>
                    <a:pt x="34056" y="803"/>
                  </a:lnTo>
                  <a:cubicBezTo>
                    <a:pt x="34002" y="766"/>
                    <a:pt x="33951" y="749"/>
                    <a:pt x="33966" y="711"/>
                  </a:cubicBezTo>
                  <a:lnTo>
                    <a:pt x="33966" y="711"/>
                  </a:lnTo>
                  <a:cubicBezTo>
                    <a:pt x="33925" y="731"/>
                    <a:pt x="33924" y="773"/>
                    <a:pt x="33913" y="817"/>
                  </a:cubicBezTo>
                  <a:cubicBezTo>
                    <a:pt x="33903" y="860"/>
                    <a:pt x="33884" y="902"/>
                    <a:pt x="33812" y="924"/>
                  </a:cubicBezTo>
                  <a:cubicBezTo>
                    <a:pt x="33780" y="887"/>
                    <a:pt x="33717" y="881"/>
                    <a:pt x="33662" y="866"/>
                  </a:cubicBezTo>
                  <a:cubicBezTo>
                    <a:pt x="33608" y="854"/>
                    <a:pt x="33564" y="833"/>
                    <a:pt x="33569" y="766"/>
                  </a:cubicBezTo>
                  <a:lnTo>
                    <a:pt x="33569" y="766"/>
                  </a:lnTo>
                  <a:cubicBezTo>
                    <a:pt x="33615" y="790"/>
                    <a:pt x="33643" y="799"/>
                    <a:pt x="33660" y="799"/>
                  </a:cubicBezTo>
                  <a:cubicBezTo>
                    <a:pt x="33688" y="799"/>
                    <a:pt x="33689" y="776"/>
                    <a:pt x="33690" y="750"/>
                  </a:cubicBezTo>
                  <a:cubicBezTo>
                    <a:pt x="33691" y="717"/>
                    <a:pt x="33689" y="677"/>
                    <a:pt x="33743" y="674"/>
                  </a:cubicBezTo>
                  <a:lnTo>
                    <a:pt x="33743" y="674"/>
                  </a:lnTo>
                  <a:cubicBezTo>
                    <a:pt x="33738" y="673"/>
                    <a:pt x="33732" y="671"/>
                    <a:pt x="33727" y="669"/>
                  </a:cubicBezTo>
                  <a:cubicBezTo>
                    <a:pt x="33702" y="661"/>
                    <a:pt x="33676" y="648"/>
                    <a:pt x="33649" y="631"/>
                  </a:cubicBezTo>
                  <a:cubicBezTo>
                    <a:pt x="33644" y="613"/>
                    <a:pt x="33666" y="607"/>
                    <a:pt x="33685" y="606"/>
                  </a:cubicBezTo>
                  <a:cubicBezTo>
                    <a:pt x="33634" y="559"/>
                    <a:pt x="33599" y="543"/>
                    <a:pt x="33571" y="543"/>
                  </a:cubicBezTo>
                  <a:cubicBezTo>
                    <a:pt x="33500" y="543"/>
                    <a:pt x="33478" y="650"/>
                    <a:pt x="33362" y="650"/>
                  </a:cubicBezTo>
                  <a:cubicBezTo>
                    <a:pt x="33340" y="650"/>
                    <a:pt x="33315" y="646"/>
                    <a:pt x="33286" y="637"/>
                  </a:cubicBezTo>
                  <a:cubicBezTo>
                    <a:pt x="33312" y="607"/>
                    <a:pt x="33307" y="569"/>
                    <a:pt x="33290" y="539"/>
                  </a:cubicBezTo>
                  <a:cubicBezTo>
                    <a:pt x="33274" y="512"/>
                    <a:pt x="33246" y="492"/>
                    <a:pt x="33224" y="492"/>
                  </a:cubicBezTo>
                  <a:cubicBezTo>
                    <a:pt x="33223" y="492"/>
                    <a:pt x="33222" y="492"/>
                    <a:pt x="33221" y="492"/>
                  </a:cubicBezTo>
                  <a:cubicBezTo>
                    <a:pt x="33322" y="520"/>
                    <a:pt x="33234" y="623"/>
                    <a:pt x="33129" y="653"/>
                  </a:cubicBezTo>
                  <a:cubicBezTo>
                    <a:pt x="33076" y="617"/>
                    <a:pt x="33038" y="607"/>
                    <a:pt x="33006" y="607"/>
                  </a:cubicBezTo>
                  <a:cubicBezTo>
                    <a:pt x="32962" y="607"/>
                    <a:pt x="32932" y="626"/>
                    <a:pt x="32896" y="626"/>
                  </a:cubicBezTo>
                  <a:cubicBezTo>
                    <a:pt x="32886" y="626"/>
                    <a:pt x="32875" y="625"/>
                    <a:pt x="32864" y="620"/>
                  </a:cubicBezTo>
                  <a:lnTo>
                    <a:pt x="32864" y="620"/>
                  </a:lnTo>
                  <a:lnTo>
                    <a:pt x="32953" y="671"/>
                  </a:lnTo>
                  <a:cubicBezTo>
                    <a:pt x="32927" y="703"/>
                    <a:pt x="32896" y="711"/>
                    <a:pt x="32857" y="711"/>
                  </a:cubicBezTo>
                  <a:cubicBezTo>
                    <a:pt x="32837" y="711"/>
                    <a:pt x="32814" y="708"/>
                    <a:pt x="32790" y="706"/>
                  </a:cubicBezTo>
                  <a:cubicBezTo>
                    <a:pt x="32767" y="705"/>
                    <a:pt x="32738" y="702"/>
                    <a:pt x="32710" y="702"/>
                  </a:cubicBezTo>
                  <a:cubicBezTo>
                    <a:pt x="32711" y="686"/>
                    <a:pt x="32720" y="677"/>
                    <a:pt x="32731" y="673"/>
                  </a:cubicBezTo>
                  <a:lnTo>
                    <a:pt x="32731" y="673"/>
                  </a:lnTo>
                  <a:cubicBezTo>
                    <a:pt x="32728" y="673"/>
                    <a:pt x="32725" y="673"/>
                    <a:pt x="32722" y="673"/>
                  </a:cubicBezTo>
                  <a:cubicBezTo>
                    <a:pt x="32673" y="673"/>
                    <a:pt x="32628" y="638"/>
                    <a:pt x="32580" y="599"/>
                  </a:cubicBezTo>
                  <a:cubicBezTo>
                    <a:pt x="32524" y="553"/>
                    <a:pt x="32462" y="501"/>
                    <a:pt x="32386" y="501"/>
                  </a:cubicBezTo>
                  <a:cubicBezTo>
                    <a:pt x="32373" y="501"/>
                    <a:pt x="32359" y="503"/>
                    <a:pt x="32345" y="506"/>
                  </a:cubicBezTo>
                  <a:cubicBezTo>
                    <a:pt x="32274" y="442"/>
                    <a:pt x="32364" y="369"/>
                    <a:pt x="32299" y="323"/>
                  </a:cubicBezTo>
                  <a:lnTo>
                    <a:pt x="32299" y="323"/>
                  </a:lnTo>
                  <a:cubicBezTo>
                    <a:pt x="32272" y="330"/>
                    <a:pt x="32249" y="333"/>
                    <a:pt x="32228" y="333"/>
                  </a:cubicBezTo>
                  <a:cubicBezTo>
                    <a:pt x="32168" y="333"/>
                    <a:pt x="32132" y="307"/>
                    <a:pt x="32095" y="280"/>
                  </a:cubicBezTo>
                  <a:cubicBezTo>
                    <a:pt x="32070" y="262"/>
                    <a:pt x="32045" y="242"/>
                    <a:pt x="32013" y="230"/>
                  </a:cubicBezTo>
                  <a:cubicBezTo>
                    <a:pt x="31998" y="223"/>
                    <a:pt x="31979" y="219"/>
                    <a:pt x="31958" y="217"/>
                  </a:cubicBezTo>
                  <a:cubicBezTo>
                    <a:pt x="31953" y="217"/>
                    <a:pt x="31948" y="217"/>
                    <a:pt x="31943" y="217"/>
                  </a:cubicBezTo>
                  <a:cubicBezTo>
                    <a:pt x="31926" y="217"/>
                    <a:pt x="31907" y="219"/>
                    <a:pt x="31886" y="223"/>
                  </a:cubicBezTo>
                  <a:cubicBezTo>
                    <a:pt x="31907" y="275"/>
                    <a:pt x="31921" y="299"/>
                    <a:pt x="31909" y="314"/>
                  </a:cubicBezTo>
                  <a:cubicBezTo>
                    <a:pt x="31898" y="330"/>
                    <a:pt x="31862" y="343"/>
                    <a:pt x="31781" y="379"/>
                  </a:cubicBezTo>
                  <a:cubicBezTo>
                    <a:pt x="31897" y="372"/>
                    <a:pt x="32013" y="372"/>
                    <a:pt x="32131" y="370"/>
                  </a:cubicBezTo>
                  <a:lnTo>
                    <a:pt x="32131" y="370"/>
                  </a:lnTo>
                  <a:lnTo>
                    <a:pt x="31889" y="471"/>
                  </a:lnTo>
                  <a:cubicBezTo>
                    <a:pt x="31910" y="475"/>
                    <a:pt x="31932" y="476"/>
                    <a:pt x="31955" y="476"/>
                  </a:cubicBezTo>
                  <a:cubicBezTo>
                    <a:pt x="32010" y="476"/>
                    <a:pt x="32065" y="468"/>
                    <a:pt x="32110" y="468"/>
                  </a:cubicBezTo>
                  <a:cubicBezTo>
                    <a:pt x="32135" y="468"/>
                    <a:pt x="32156" y="470"/>
                    <a:pt x="32172" y="478"/>
                  </a:cubicBezTo>
                  <a:cubicBezTo>
                    <a:pt x="32055" y="537"/>
                    <a:pt x="32070" y="516"/>
                    <a:pt x="32103" y="605"/>
                  </a:cubicBezTo>
                  <a:cubicBezTo>
                    <a:pt x="32066" y="548"/>
                    <a:pt x="32023" y="532"/>
                    <a:pt x="31976" y="532"/>
                  </a:cubicBezTo>
                  <a:cubicBezTo>
                    <a:pt x="31951" y="532"/>
                    <a:pt x="31926" y="536"/>
                    <a:pt x="31900" y="541"/>
                  </a:cubicBezTo>
                  <a:cubicBezTo>
                    <a:pt x="31862" y="548"/>
                    <a:pt x="31824" y="557"/>
                    <a:pt x="31786" y="557"/>
                  </a:cubicBezTo>
                  <a:cubicBezTo>
                    <a:pt x="31746" y="557"/>
                    <a:pt x="31710" y="547"/>
                    <a:pt x="31673" y="516"/>
                  </a:cubicBezTo>
                  <a:lnTo>
                    <a:pt x="31717" y="275"/>
                  </a:lnTo>
                  <a:cubicBezTo>
                    <a:pt x="31660" y="238"/>
                    <a:pt x="31603" y="225"/>
                    <a:pt x="31546" y="222"/>
                  </a:cubicBezTo>
                  <a:cubicBezTo>
                    <a:pt x="31539" y="221"/>
                    <a:pt x="31532" y="221"/>
                    <a:pt x="31524" y="221"/>
                  </a:cubicBezTo>
                  <a:cubicBezTo>
                    <a:pt x="31503" y="221"/>
                    <a:pt x="31481" y="222"/>
                    <a:pt x="31459" y="225"/>
                  </a:cubicBezTo>
                  <a:cubicBezTo>
                    <a:pt x="31430" y="227"/>
                    <a:pt x="31400" y="231"/>
                    <a:pt x="31370" y="237"/>
                  </a:cubicBezTo>
                  <a:cubicBezTo>
                    <a:pt x="31299" y="250"/>
                    <a:pt x="31225" y="264"/>
                    <a:pt x="31146" y="264"/>
                  </a:cubicBezTo>
                  <a:cubicBezTo>
                    <a:pt x="31088" y="264"/>
                    <a:pt x="31028" y="256"/>
                    <a:pt x="30963" y="235"/>
                  </a:cubicBezTo>
                  <a:lnTo>
                    <a:pt x="30963" y="235"/>
                  </a:lnTo>
                  <a:lnTo>
                    <a:pt x="31059" y="290"/>
                  </a:lnTo>
                  <a:cubicBezTo>
                    <a:pt x="31042" y="319"/>
                    <a:pt x="31016" y="328"/>
                    <a:pt x="30985" y="328"/>
                  </a:cubicBezTo>
                  <a:cubicBezTo>
                    <a:pt x="30932" y="328"/>
                    <a:pt x="30864" y="302"/>
                    <a:pt x="30802" y="302"/>
                  </a:cubicBezTo>
                  <a:cubicBezTo>
                    <a:pt x="30787" y="302"/>
                    <a:pt x="30772" y="303"/>
                    <a:pt x="30758" y="307"/>
                  </a:cubicBezTo>
                  <a:cubicBezTo>
                    <a:pt x="30776" y="227"/>
                    <a:pt x="30715" y="191"/>
                    <a:pt x="30677" y="136"/>
                  </a:cubicBezTo>
                  <a:cubicBezTo>
                    <a:pt x="30675" y="196"/>
                    <a:pt x="30446" y="105"/>
                    <a:pt x="30403" y="265"/>
                  </a:cubicBezTo>
                  <a:lnTo>
                    <a:pt x="30338" y="205"/>
                  </a:lnTo>
                  <a:lnTo>
                    <a:pt x="30273" y="146"/>
                  </a:lnTo>
                  <a:cubicBezTo>
                    <a:pt x="30246" y="138"/>
                    <a:pt x="30221" y="135"/>
                    <a:pt x="30197" y="135"/>
                  </a:cubicBezTo>
                  <a:cubicBezTo>
                    <a:pt x="30114" y="135"/>
                    <a:pt x="30054" y="177"/>
                    <a:pt x="29995" y="219"/>
                  </a:cubicBezTo>
                  <a:cubicBezTo>
                    <a:pt x="29957" y="246"/>
                    <a:pt x="29920" y="273"/>
                    <a:pt x="29876" y="291"/>
                  </a:cubicBezTo>
                  <a:cubicBezTo>
                    <a:pt x="29847" y="304"/>
                    <a:pt x="29816" y="311"/>
                    <a:pt x="29780" y="311"/>
                  </a:cubicBezTo>
                  <a:cubicBezTo>
                    <a:pt x="29763" y="311"/>
                    <a:pt x="29744" y="309"/>
                    <a:pt x="29724" y="306"/>
                  </a:cubicBezTo>
                  <a:cubicBezTo>
                    <a:pt x="29765" y="264"/>
                    <a:pt x="29757" y="227"/>
                    <a:pt x="29761" y="194"/>
                  </a:cubicBezTo>
                  <a:cubicBezTo>
                    <a:pt x="29766" y="161"/>
                    <a:pt x="29781" y="131"/>
                    <a:pt x="29866" y="105"/>
                  </a:cubicBezTo>
                  <a:cubicBezTo>
                    <a:pt x="29828" y="102"/>
                    <a:pt x="29793" y="96"/>
                    <a:pt x="29765" y="96"/>
                  </a:cubicBezTo>
                  <a:cubicBezTo>
                    <a:pt x="29732" y="96"/>
                    <a:pt x="29709" y="105"/>
                    <a:pt x="29707" y="135"/>
                  </a:cubicBezTo>
                  <a:cubicBezTo>
                    <a:pt x="29699" y="126"/>
                    <a:pt x="29688" y="123"/>
                    <a:pt x="29674" y="123"/>
                  </a:cubicBezTo>
                  <a:cubicBezTo>
                    <a:pt x="29622" y="123"/>
                    <a:pt x="29532" y="173"/>
                    <a:pt x="29465" y="173"/>
                  </a:cubicBezTo>
                  <a:cubicBezTo>
                    <a:pt x="29440" y="173"/>
                    <a:pt x="29418" y="166"/>
                    <a:pt x="29403" y="148"/>
                  </a:cubicBezTo>
                  <a:cubicBezTo>
                    <a:pt x="29368" y="178"/>
                    <a:pt x="29352" y="255"/>
                    <a:pt x="29278" y="255"/>
                  </a:cubicBezTo>
                  <a:cubicBezTo>
                    <a:pt x="29272" y="255"/>
                    <a:pt x="29266" y="254"/>
                    <a:pt x="29259" y="253"/>
                  </a:cubicBezTo>
                  <a:cubicBezTo>
                    <a:pt x="29253" y="243"/>
                    <a:pt x="29255" y="231"/>
                    <a:pt x="29258" y="222"/>
                  </a:cubicBezTo>
                  <a:lnTo>
                    <a:pt x="29258" y="222"/>
                  </a:lnTo>
                  <a:cubicBezTo>
                    <a:pt x="29236" y="254"/>
                    <a:pt x="29123" y="268"/>
                    <a:pt x="29190" y="353"/>
                  </a:cubicBezTo>
                  <a:cubicBezTo>
                    <a:pt x="29084" y="233"/>
                    <a:pt x="28930" y="219"/>
                    <a:pt x="28775" y="219"/>
                  </a:cubicBezTo>
                  <a:cubicBezTo>
                    <a:pt x="28759" y="219"/>
                    <a:pt x="28742" y="219"/>
                    <a:pt x="28726" y="219"/>
                  </a:cubicBezTo>
                  <a:cubicBezTo>
                    <a:pt x="28694" y="219"/>
                    <a:pt x="28662" y="220"/>
                    <a:pt x="28631" y="220"/>
                  </a:cubicBezTo>
                  <a:cubicBezTo>
                    <a:pt x="28578" y="220"/>
                    <a:pt x="28527" y="219"/>
                    <a:pt x="28479" y="212"/>
                  </a:cubicBezTo>
                  <a:cubicBezTo>
                    <a:pt x="28403" y="200"/>
                    <a:pt x="28336" y="175"/>
                    <a:pt x="28282" y="119"/>
                  </a:cubicBezTo>
                  <a:cubicBezTo>
                    <a:pt x="28236" y="124"/>
                    <a:pt x="28190" y="130"/>
                    <a:pt x="28143" y="135"/>
                  </a:cubicBezTo>
                  <a:cubicBezTo>
                    <a:pt x="28095" y="140"/>
                    <a:pt x="28047" y="143"/>
                    <a:pt x="27999" y="149"/>
                  </a:cubicBezTo>
                  <a:cubicBezTo>
                    <a:pt x="27903" y="158"/>
                    <a:pt x="27809" y="165"/>
                    <a:pt x="27729" y="168"/>
                  </a:cubicBezTo>
                  <a:cubicBezTo>
                    <a:pt x="27737" y="148"/>
                    <a:pt x="27733" y="133"/>
                    <a:pt x="27747" y="133"/>
                  </a:cubicBezTo>
                  <a:cubicBezTo>
                    <a:pt x="27750" y="133"/>
                    <a:pt x="27755" y="134"/>
                    <a:pt x="27761" y="136"/>
                  </a:cubicBezTo>
                  <a:cubicBezTo>
                    <a:pt x="27735" y="127"/>
                    <a:pt x="27713" y="123"/>
                    <a:pt x="27695" y="123"/>
                  </a:cubicBezTo>
                  <a:cubicBezTo>
                    <a:pt x="27633" y="123"/>
                    <a:pt x="27606" y="167"/>
                    <a:pt x="27577" y="211"/>
                  </a:cubicBezTo>
                  <a:cubicBezTo>
                    <a:pt x="27557" y="241"/>
                    <a:pt x="27538" y="268"/>
                    <a:pt x="27507" y="284"/>
                  </a:cubicBezTo>
                  <a:cubicBezTo>
                    <a:pt x="27491" y="291"/>
                    <a:pt x="27472" y="295"/>
                    <a:pt x="27451" y="295"/>
                  </a:cubicBezTo>
                  <a:cubicBezTo>
                    <a:pt x="27429" y="295"/>
                    <a:pt x="27403" y="291"/>
                    <a:pt x="27372" y="281"/>
                  </a:cubicBezTo>
                  <a:cubicBezTo>
                    <a:pt x="27244" y="149"/>
                    <a:pt x="27507" y="210"/>
                    <a:pt x="27427" y="159"/>
                  </a:cubicBezTo>
                  <a:cubicBezTo>
                    <a:pt x="27415" y="70"/>
                    <a:pt x="27377" y="44"/>
                    <a:pt x="27325" y="44"/>
                  </a:cubicBezTo>
                  <a:cubicBezTo>
                    <a:pt x="27300" y="44"/>
                    <a:pt x="27271" y="50"/>
                    <a:pt x="27240" y="58"/>
                  </a:cubicBezTo>
                  <a:cubicBezTo>
                    <a:pt x="27190" y="71"/>
                    <a:pt x="27134" y="88"/>
                    <a:pt x="27080" y="88"/>
                  </a:cubicBezTo>
                  <a:cubicBezTo>
                    <a:pt x="27035" y="88"/>
                    <a:pt x="26991" y="77"/>
                    <a:pt x="26952" y="41"/>
                  </a:cubicBezTo>
                  <a:lnTo>
                    <a:pt x="26992" y="25"/>
                  </a:lnTo>
                  <a:cubicBezTo>
                    <a:pt x="26967" y="7"/>
                    <a:pt x="26940" y="0"/>
                    <a:pt x="26911" y="0"/>
                  </a:cubicBezTo>
                  <a:close/>
                  <a:moveTo>
                    <a:pt x="29439" y="8498"/>
                  </a:moveTo>
                  <a:cubicBezTo>
                    <a:pt x="29443" y="8501"/>
                    <a:pt x="29447" y="8502"/>
                    <a:pt x="29452" y="8502"/>
                  </a:cubicBezTo>
                  <a:cubicBezTo>
                    <a:pt x="29456" y="8502"/>
                    <a:pt x="29460" y="8501"/>
                    <a:pt x="29465" y="8498"/>
                  </a:cubicBezTo>
                  <a:lnTo>
                    <a:pt x="29439" y="84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3686753" y="1831031"/>
              <a:ext cx="2276" cy="1751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51" y="1"/>
                  </a:moveTo>
                  <a:cubicBezTo>
                    <a:pt x="41" y="2"/>
                    <a:pt x="31" y="5"/>
                    <a:pt x="22" y="7"/>
                  </a:cubicBezTo>
                  <a:cubicBezTo>
                    <a:pt x="13" y="11"/>
                    <a:pt x="11" y="16"/>
                    <a:pt x="1" y="21"/>
                  </a:cubicBezTo>
                  <a:cubicBezTo>
                    <a:pt x="13" y="28"/>
                    <a:pt x="25" y="35"/>
                    <a:pt x="39" y="40"/>
                  </a:cubicBezTo>
                  <a:cubicBezTo>
                    <a:pt x="43" y="27"/>
                    <a:pt x="48" y="13"/>
                    <a:pt x="51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3941875" y="1824071"/>
              <a:ext cx="1401" cy="135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27" y="0"/>
                  </a:moveTo>
                  <a:lnTo>
                    <a:pt x="0" y="31"/>
                  </a:lnTo>
                  <a:lnTo>
                    <a:pt x="32" y="2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4754210" y="2034542"/>
              <a:ext cx="657" cy="2233"/>
            </a:xfrm>
            <a:custGeom>
              <a:avLst/>
              <a:gdLst/>
              <a:ahLst/>
              <a:cxnLst/>
              <a:rect l="l" t="t" r="r" b="b"/>
              <a:pathLst>
                <a:path w="15" h="5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2"/>
                    <a:pt x="8" y="37"/>
                    <a:pt x="14" y="51"/>
                  </a:cubicBezTo>
                  <a:lnTo>
                    <a:pt x="15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4642321" y="1771891"/>
              <a:ext cx="963" cy="219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0" y="1"/>
                  </a:moveTo>
                  <a:lnTo>
                    <a:pt x="21" y="5"/>
                  </a:lnTo>
                  <a:lnTo>
                    <a:pt x="21" y="2"/>
                  </a:lnTo>
                  <a:cubicBezTo>
                    <a:pt x="14" y="2"/>
                    <a:pt x="7" y="1"/>
                    <a:pt x="0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4642146" y="2086984"/>
              <a:ext cx="1401" cy="1182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31" y="0"/>
                  </a:moveTo>
                  <a:lnTo>
                    <a:pt x="1" y="8"/>
                  </a:lnTo>
                  <a:cubicBezTo>
                    <a:pt x="5" y="15"/>
                    <a:pt x="5" y="21"/>
                    <a:pt x="5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4641226" y="2088122"/>
              <a:ext cx="1226" cy="1182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27"/>
                  </a:lnTo>
                  <a:cubicBezTo>
                    <a:pt x="16" y="20"/>
                    <a:pt x="27" y="14"/>
                    <a:pt x="27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4638819" y="2089260"/>
              <a:ext cx="2408" cy="2539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55" y="1"/>
                  </a:moveTo>
                  <a:cubicBezTo>
                    <a:pt x="33" y="11"/>
                    <a:pt x="3" y="21"/>
                    <a:pt x="1" y="58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4677997" y="2071532"/>
              <a:ext cx="525" cy="1882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1"/>
                    <a:pt x="4" y="25"/>
                    <a:pt x="11" y="4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4677779" y="2067373"/>
              <a:ext cx="10812" cy="4202"/>
            </a:xfrm>
            <a:custGeom>
              <a:avLst/>
              <a:gdLst/>
              <a:ahLst/>
              <a:cxnLst/>
              <a:rect l="l" t="t" r="r" b="b"/>
              <a:pathLst>
                <a:path w="247" h="96" extrusionOk="0">
                  <a:moveTo>
                    <a:pt x="246" y="14"/>
                  </a:moveTo>
                  <a:lnTo>
                    <a:pt x="246" y="14"/>
                  </a:lnTo>
                  <a:cubicBezTo>
                    <a:pt x="187" y="32"/>
                    <a:pt x="67" y="1"/>
                    <a:pt x="0" y="62"/>
                  </a:cubicBezTo>
                  <a:lnTo>
                    <a:pt x="8" y="96"/>
                  </a:lnTo>
                  <a:cubicBezTo>
                    <a:pt x="12" y="63"/>
                    <a:pt x="54" y="61"/>
                    <a:pt x="102" y="61"/>
                  </a:cubicBezTo>
                  <a:cubicBezTo>
                    <a:pt x="110" y="61"/>
                    <a:pt x="118" y="61"/>
                    <a:pt x="126" y="61"/>
                  </a:cubicBezTo>
                  <a:cubicBezTo>
                    <a:pt x="181" y="61"/>
                    <a:pt x="236" y="58"/>
                    <a:pt x="246" y="14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729871" y="2066760"/>
              <a:ext cx="17904" cy="7967"/>
            </a:xfrm>
            <a:custGeom>
              <a:avLst/>
              <a:gdLst/>
              <a:ahLst/>
              <a:cxnLst/>
              <a:rect l="l" t="t" r="r" b="b"/>
              <a:pathLst>
                <a:path w="409" h="182" extrusionOk="0">
                  <a:moveTo>
                    <a:pt x="266" y="1"/>
                  </a:moveTo>
                  <a:lnTo>
                    <a:pt x="55" y="73"/>
                  </a:lnTo>
                  <a:cubicBezTo>
                    <a:pt x="111" y="96"/>
                    <a:pt x="182" y="125"/>
                    <a:pt x="98" y="181"/>
                  </a:cubicBezTo>
                  <a:cubicBezTo>
                    <a:pt x="408" y="172"/>
                    <a:pt x="1" y="119"/>
                    <a:pt x="266" y="1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4603492" y="1725271"/>
              <a:ext cx="4378" cy="6041"/>
            </a:xfrm>
            <a:custGeom>
              <a:avLst/>
              <a:gdLst/>
              <a:ahLst/>
              <a:cxnLst/>
              <a:rect l="l" t="t" r="r" b="b"/>
              <a:pathLst>
                <a:path w="100" h="138" extrusionOk="0">
                  <a:moveTo>
                    <a:pt x="31" y="0"/>
                  </a:moveTo>
                  <a:cubicBezTo>
                    <a:pt x="22" y="0"/>
                    <a:pt x="12" y="2"/>
                    <a:pt x="1" y="6"/>
                  </a:cubicBezTo>
                  <a:lnTo>
                    <a:pt x="24" y="137"/>
                  </a:lnTo>
                  <a:cubicBezTo>
                    <a:pt x="79" y="118"/>
                    <a:pt x="99" y="0"/>
                    <a:pt x="31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4437015" y="1729867"/>
              <a:ext cx="8974" cy="3239"/>
            </a:xfrm>
            <a:custGeom>
              <a:avLst/>
              <a:gdLst/>
              <a:ahLst/>
              <a:cxnLst/>
              <a:rect l="l" t="t" r="r" b="b"/>
              <a:pathLst>
                <a:path w="205" h="74" extrusionOk="0">
                  <a:moveTo>
                    <a:pt x="80" y="0"/>
                  </a:moveTo>
                  <a:cubicBezTo>
                    <a:pt x="51" y="0"/>
                    <a:pt x="22" y="11"/>
                    <a:pt x="0" y="36"/>
                  </a:cubicBezTo>
                  <a:cubicBezTo>
                    <a:pt x="67" y="41"/>
                    <a:pt x="136" y="74"/>
                    <a:pt x="180" y="74"/>
                  </a:cubicBezTo>
                  <a:cubicBezTo>
                    <a:pt x="190" y="74"/>
                    <a:pt x="198" y="72"/>
                    <a:pt x="205" y="69"/>
                  </a:cubicBezTo>
                  <a:cubicBezTo>
                    <a:pt x="178" y="29"/>
                    <a:pt x="128" y="0"/>
                    <a:pt x="80" y="0"/>
                  </a:cubicBez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974400" y="1771366"/>
              <a:ext cx="5603" cy="2451"/>
            </a:xfrm>
            <a:custGeom>
              <a:avLst/>
              <a:gdLst/>
              <a:ahLst/>
              <a:cxnLst/>
              <a:rect l="l" t="t" r="r" b="b"/>
              <a:pathLst>
                <a:path w="128" h="56" extrusionOk="0">
                  <a:moveTo>
                    <a:pt x="128" y="0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63" y="5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2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6"/>
          <p:cNvGrpSpPr/>
          <p:nvPr/>
        </p:nvGrpSpPr>
        <p:grpSpPr>
          <a:xfrm rot="-366310">
            <a:off x="5085292" y="-486507"/>
            <a:ext cx="2406333" cy="2790836"/>
            <a:chOff x="4841322" y="554945"/>
            <a:chExt cx="2496801" cy="2895761"/>
          </a:xfrm>
        </p:grpSpPr>
        <p:sp>
          <p:nvSpPr>
            <p:cNvPr id="455" name="Google Shape;455;p26"/>
            <p:cNvSpPr/>
            <p:nvPr/>
          </p:nvSpPr>
          <p:spPr>
            <a:xfrm>
              <a:off x="4841322" y="554945"/>
              <a:ext cx="2298231" cy="2721929"/>
            </a:xfrm>
            <a:custGeom>
              <a:avLst/>
              <a:gdLst/>
              <a:ahLst/>
              <a:cxnLst/>
              <a:rect l="l" t="t" r="r" b="b"/>
              <a:pathLst>
                <a:path w="52501" h="62180" extrusionOk="0">
                  <a:moveTo>
                    <a:pt x="16199" y="0"/>
                  </a:moveTo>
                  <a:cubicBezTo>
                    <a:pt x="16095" y="0"/>
                    <a:pt x="15991" y="3"/>
                    <a:pt x="15885" y="8"/>
                  </a:cubicBezTo>
                  <a:cubicBezTo>
                    <a:pt x="15432" y="28"/>
                    <a:pt x="15016" y="117"/>
                    <a:pt x="14647" y="272"/>
                  </a:cubicBezTo>
                  <a:cubicBezTo>
                    <a:pt x="14294" y="420"/>
                    <a:pt x="13982" y="675"/>
                    <a:pt x="13766" y="985"/>
                  </a:cubicBezTo>
                  <a:cubicBezTo>
                    <a:pt x="13764" y="991"/>
                    <a:pt x="13759" y="998"/>
                    <a:pt x="13755" y="1004"/>
                  </a:cubicBezTo>
                  <a:cubicBezTo>
                    <a:pt x="13692" y="1115"/>
                    <a:pt x="13635" y="1225"/>
                    <a:pt x="13577" y="1339"/>
                  </a:cubicBezTo>
                  <a:cubicBezTo>
                    <a:pt x="13501" y="1523"/>
                    <a:pt x="13429" y="1708"/>
                    <a:pt x="13359" y="1893"/>
                  </a:cubicBezTo>
                  <a:cubicBezTo>
                    <a:pt x="12965" y="2990"/>
                    <a:pt x="12561" y="4146"/>
                    <a:pt x="12125" y="5400"/>
                  </a:cubicBezTo>
                  <a:cubicBezTo>
                    <a:pt x="12112" y="5431"/>
                    <a:pt x="12100" y="5464"/>
                    <a:pt x="12094" y="5492"/>
                  </a:cubicBezTo>
                  <a:cubicBezTo>
                    <a:pt x="10756" y="9379"/>
                    <a:pt x="9432" y="13470"/>
                    <a:pt x="8155" y="17653"/>
                  </a:cubicBezTo>
                  <a:cubicBezTo>
                    <a:pt x="7289" y="20497"/>
                    <a:pt x="6433" y="23426"/>
                    <a:pt x="5609" y="26360"/>
                  </a:cubicBezTo>
                  <a:cubicBezTo>
                    <a:pt x="5216" y="27764"/>
                    <a:pt x="4809" y="29248"/>
                    <a:pt x="4361" y="30920"/>
                  </a:cubicBezTo>
                  <a:cubicBezTo>
                    <a:pt x="3937" y="32505"/>
                    <a:pt x="3517" y="34118"/>
                    <a:pt x="3068" y="35875"/>
                  </a:cubicBezTo>
                  <a:cubicBezTo>
                    <a:pt x="2722" y="37233"/>
                    <a:pt x="2394" y="38568"/>
                    <a:pt x="2068" y="39906"/>
                  </a:cubicBezTo>
                  <a:lnTo>
                    <a:pt x="2014" y="40127"/>
                  </a:lnTo>
                  <a:cubicBezTo>
                    <a:pt x="1944" y="40417"/>
                    <a:pt x="1877" y="40698"/>
                    <a:pt x="1809" y="40981"/>
                  </a:cubicBezTo>
                  <a:lnTo>
                    <a:pt x="1708" y="41405"/>
                  </a:lnTo>
                  <a:cubicBezTo>
                    <a:pt x="1490" y="42322"/>
                    <a:pt x="1282" y="43220"/>
                    <a:pt x="1075" y="44117"/>
                  </a:cubicBezTo>
                  <a:cubicBezTo>
                    <a:pt x="1008" y="44407"/>
                    <a:pt x="948" y="44670"/>
                    <a:pt x="890" y="44933"/>
                  </a:cubicBezTo>
                  <a:cubicBezTo>
                    <a:pt x="890" y="44934"/>
                    <a:pt x="879" y="44979"/>
                    <a:pt x="879" y="44979"/>
                  </a:cubicBezTo>
                  <a:cubicBezTo>
                    <a:pt x="847" y="45119"/>
                    <a:pt x="816" y="45254"/>
                    <a:pt x="787" y="45387"/>
                  </a:cubicBezTo>
                  <a:lnTo>
                    <a:pt x="736" y="45610"/>
                  </a:lnTo>
                  <a:lnTo>
                    <a:pt x="718" y="45690"/>
                  </a:lnTo>
                  <a:lnTo>
                    <a:pt x="700" y="45768"/>
                  </a:lnTo>
                  <a:cubicBezTo>
                    <a:pt x="568" y="46363"/>
                    <a:pt x="438" y="46951"/>
                    <a:pt x="309" y="47540"/>
                  </a:cubicBezTo>
                  <a:cubicBezTo>
                    <a:pt x="310" y="47550"/>
                    <a:pt x="310" y="47561"/>
                    <a:pt x="309" y="47572"/>
                  </a:cubicBezTo>
                  <a:cubicBezTo>
                    <a:pt x="295" y="47620"/>
                    <a:pt x="282" y="47667"/>
                    <a:pt x="269" y="47714"/>
                  </a:cubicBezTo>
                  <a:cubicBezTo>
                    <a:pt x="266" y="47736"/>
                    <a:pt x="261" y="47758"/>
                    <a:pt x="256" y="47781"/>
                  </a:cubicBezTo>
                  <a:cubicBezTo>
                    <a:pt x="217" y="47978"/>
                    <a:pt x="177" y="48173"/>
                    <a:pt x="131" y="48367"/>
                  </a:cubicBezTo>
                  <a:cubicBezTo>
                    <a:pt x="94" y="48586"/>
                    <a:pt x="58" y="48808"/>
                    <a:pt x="25" y="49030"/>
                  </a:cubicBezTo>
                  <a:cubicBezTo>
                    <a:pt x="21" y="49087"/>
                    <a:pt x="19" y="49144"/>
                    <a:pt x="16" y="49204"/>
                  </a:cubicBezTo>
                  <a:cubicBezTo>
                    <a:pt x="0" y="49578"/>
                    <a:pt x="32" y="49963"/>
                    <a:pt x="108" y="50344"/>
                  </a:cubicBezTo>
                  <a:cubicBezTo>
                    <a:pt x="153" y="50565"/>
                    <a:pt x="203" y="50755"/>
                    <a:pt x="259" y="50924"/>
                  </a:cubicBezTo>
                  <a:cubicBezTo>
                    <a:pt x="293" y="51015"/>
                    <a:pt x="330" y="51109"/>
                    <a:pt x="375" y="51209"/>
                  </a:cubicBezTo>
                  <a:cubicBezTo>
                    <a:pt x="420" y="51287"/>
                    <a:pt x="465" y="51366"/>
                    <a:pt x="507" y="51444"/>
                  </a:cubicBezTo>
                  <a:cubicBezTo>
                    <a:pt x="512" y="51451"/>
                    <a:pt x="512" y="51457"/>
                    <a:pt x="516" y="51464"/>
                  </a:cubicBezTo>
                  <a:cubicBezTo>
                    <a:pt x="544" y="51502"/>
                    <a:pt x="573" y="51541"/>
                    <a:pt x="601" y="51581"/>
                  </a:cubicBezTo>
                  <a:cubicBezTo>
                    <a:pt x="594" y="51575"/>
                    <a:pt x="590" y="51568"/>
                    <a:pt x="584" y="51561"/>
                  </a:cubicBezTo>
                  <a:lnTo>
                    <a:pt x="584" y="51561"/>
                  </a:lnTo>
                  <a:cubicBezTo>
                    <a:pt x="664" y="51667"/>
                    <a:pt x="746" y="51770"/>
                    <a:pt x="831" y="51869"/>
                  </a:cubicBezTo>
                  <a:cubicBezTo>
                    <a:pt x="894" y="51931"/>
                    <a:pt x="959" y="51990"/>
                    <a:pt x="1023" y="52050"/>
                  </a:cubicBezTo>
                  <a:cubicBezTo>
                    <a:pt x="1107" y="52106"/>
                    <a:pt x="1195" y="52164"/>
                    <a:pt x="1280" y="52220"/>
                  </a:cubicBezTo>
                  <a:cubicBezTo>
                    <a:pt x="1325" y="52246"/>
                    <a:pt x="1370" y="52273"/>
                    <a:pt x="1412" y="52297"/>
                  </a:cubicBezTo>
                  <a:cubicBezTo>
                    <a:pt x="1483" y="52332"/>
                    <a:pt x="1552" y="52365"/>
                    <a:pt x="1623" y="52398"/>
                  </a:cubicBezTo>
                  <a:cubicBezTo>
                    <a:pt x="2622" y="52743"/>
                    <a:pt x="3624" y="53080"/>
                    <a:pt x="4627" y="53412"/>
                  </a:cubicBezTo>
                  <a:lnTo>
                    <a:pt x="4710" y="53441"/>
                  </a:lnTo>
                  <a:cubicBezTo>
                    <a:pt x="6015" y="53875"/>
                    <a:pt x="7390" y="54322"/>
                    <a:pt x="8806" y="54774"/>
                  </a:cubicBezTo>
                  <a:lnTo>
                    <a:pt x="8963" y="54824"/>
                  </a:lnTo>
                  <a:cubicBezTo>
                    <a:pt x="11813" y="55730"/>
                    <a:pt x="14712" y="56616"/>
                    <a:pt x="17607" y="57463"/>
                  </a:cubicBezTo>
                  <a:cubicBezTo>
                    <a:pt x="20885" y="58423"/>
                    <a:pt x="24273" y="59367"/>
                    <a:pt x="27703" y="60278"/>
                  </a:cubicBezTo>
                  <a:lnTo>
                    <a:pt x="27771" y="60296"/>
                  </a:lnTo>
                  <a:lnTo>
                    <a:pt x="27828" y="60312"/>
                  </a:lnTo>
                  <a:cubicBezTo>
                    <a:pt x="28980" y="60616"/>
                    <a:pt x="30135" y="60917"/>
                    <a:pt x="31291" y="61212"/>
                  </a:cubicBezTo>
                  <a:cubicBezTo>
                    <a:pt x="31435" y="61249"/>
                    <a:pt x="31558" y="61280"/>
                    <a:pt x="31680" y="61312"/>
                  </a:cubicBezTo>
                  <a:lnTo>
                    <a:pt x="31743" y="61323"/>
                  </a:lnTo>
                  <a:lnTo>
                    <a:pt x="31741" y="61325"/>
                  </a:lnTo>
                  <a:lnTo>
                    <a:pt x="31891" y="61364"/>
                  </a:lnTo>
                  <a:lnTo>
                    <a:pt x="31963" y="61382"/>
                  </a:lnTo>
                  <a:lnTo>
                    <a:pt x="32074" y="61410"/>
                  </a:lnTo>
                  <a:lnTo>
                    <a:pt x="32145" y="61428"/>
                  </a:lnTo>
                  <a:cubicBezTo>
                    <a:pt x="32166" y="61433"/>
                    <a:pt x="32180" y="61436"/>
                    <a:pt x="32193" y="61439"/>
                  </a:cubicBezTo>
                  <a:lnTo>
                    <a:pt x="33027" y="61649"/>
                  </a:lnTo>
                  <a:cubicBezTo>
                    <a:pt x="33428" y="61750"/>
                    <a:pt x="33820" y="61846"/>
                    <a:pt x="34209" y="61942"/>
                  </a:cubicBezTo>
                  <a:cubicBezTo>
                    <a:pt x="34476" y="61995"/>
                    <a:pt x="34741" y="62047"/>
                    <a:pt x="35008" y="62099"/>
                  </a:cubicBezTo>
                  <a:cubicBezTo>
                    <a:pt x="35010" y="62098"/>
                    <a:pt x="35015" y="62098"/>
                    <a:pt x="35018" y="62096"/>
                  </a:cubicBezTo>
                  <a:cubicBezTo>
                    <a:pt x="35341" y="62152"/>
                    <a:pt x="35674" y="62179"/>
                    <a:pt x="35997" y="62179"/>
                  </a:cubicBezTo>
                  <a:cubicBezTo>
                    <a:pt x="37157" y="62179"/>
                    <a:pt x="38155" y="61837"/>
                    <a:pt x="38862" y="61213"/>
                  </a:cubicBezTo>
                  <a:cubicBezTo>
                    <a:pt x="38889" y="61187"/>
                    <a:pt x="38915" y="61161"/>
                    <a:pt x="38942" y="61133"/>
                  </a:cubicBezTo>
                  <a:cubicBezTo>
                    <a:pt x="39004" y="61069"/>
                    <a:pt x="39063" y="61002"/>
                    <a:pt x="39124" y="60937"/>
                  </a:cubicBezTo>
                  <a:cubicBezTo>
                    <a:pt x="39151" y="60901"/>
                    <a:pt x="39174" y="60866"/>
                    <a:pt x="39200" y="60834"/>
                  </a:cubicBezTo>
                  <a:cubicBezTo>
                    <a:pt x="39279" y="60694"/>
                    <a:pt x="39353" y="60550"/>
                    <a:pt x="39425" y="60407"/>
                  </a:cubicBezTo>
                  <a:lnTo>
                    <a:pt x="39536" y="60142"/>
                  </a:lnTo>
                  <a:lnTo>
                    <a:pt x="39727" y="59589"/>
                  </a:lnTo>
                  <a:cubicBezTo>
                    <a:pt x="40008" y="58764"/>
                    <a:pt x="40281" y="57948"/>
                    <a:pt x="40553" y="57135"/>
                  </a:cubicBezTo>
                  <a:lnTo>
                    <a:pt x="40575" y="57062"/>
                  </a:lnTo>
                  <a:lnTo>
                    <a:pt x="40593" y="57007"/>
                  </a:lnTo>
                  <a:lnTo>
                    <a:pt x="40707" y="56664"/>
                  </a:lnTo>
                  <a:lnTo>
                    <a:pt x="40733" y="56586"/>
                  </a:lnTo>
                  <a:lnTo>
                    <a:pt x="40781" y="56437"/>
                  </a:lnTo>
                  <a:cubicBezTo>
                    <a:pt x="40789" y="56416"/>
                    <a:pt x="40797" y="56392"/>
                    <a:pt x="40802" y="56371"/>
                  </a:cubicBezTo>
                  <a:lnTo>
                    <a:pt x="40851" y="56225"/>
                  </a:lnTo>
                  <a:lnTo>
                    <a:pt x="40994" y="55788"/>
                  </a:lnTo>
                  <a:cubicBezTo>
                    <a:pt x="41278" y="54918"/>
                    <a:pt x="41554" y="54068"/>
                    <a:pt x="41826" y="53214"/>
                  </a:cubicBezTo>
                  <a:lnTo>
                    <a:pt x="41843" y="53159"/>
                  </a:lnTo>
                  <a:cubicBezTo>
                    <a:pt x="41851" y="53139"/>
                    <a:pt x="41857" y="53119"/>
                    <a:pt x="41863" y="53099"/>
                  </a:cubicBezTo>
                  <a:cubicBezTo>
                    <a:pt x="43654" y="47476"/>
                    <a:pt x="45372" y="41621"/>
                    <a:pt x="46967" y="35697"/>
                  </a:cubicBezTo>
                  <a:lnTo>
                    <a:pt x="47041" y="35416"/>
                  </a:lnTo>
                  <a:lnTo>
                    <a:pt x="47115" y="35137"/>
                  </a:lnTo>
                  <a:cubicBezTo>
                    <a:pt x="47904" y="32192"/>
                    <a:pt x="48656" y="29236"/>
                    <a:pt x="49356" y="26354"/>
                  </a:cubicBezTo>
                  <a:lnTo>
                    <a:pt x="49518" y="25681"/>
                  </a:lnTo>
                  <a:lnTo>
                    <a:pt x="49673" y="25032"/>
                  </a:lnTo>
                  <a:cubicBezTo>
                    <a:pt x="49686" y="24978"/>
                    <a:pt x="49700" y="24926"/>
                    <a:pt x="49711" y="24872"/>
                  </a:cubicBezTo>
                  <a:cubicBezTo>
                    <a:pt x="49943" y="23900"/>
                    <a:pt x="50171" y="22926"/>
                    <a:pt x="50394" y="21951"/>
                  </a:cubicBezTo>
                  <a:cubicBezTo>
                    <a:pt x="51025" y="19183"/>
                    <a:pt x="51608" y="16479"/>
                    <a:pt x="52127" y="13901"/>
                  </a:cubicBezTo>
                  <a:lnTo>
                    <a:pt x="52140" y="13836"/>
                  </a:lnTo>
                  <a:lnTo>
                    <a:pt x="52150" y="13781"/>
                  </a:lnTo>
                  <a:lnTo>
                    <a:pt x="52187" y="13598"/>
                  </a:lnTo>
                  <a:lnTo>
                    <a:pt x="52232" y="13376"/>
                  </a:lnTo>
                  <a:lnTo>
                    <a:pt x="52269" y="13200"/>
                  </a:lnTo>
                  <a:cubicBezTo>
                    <a:pt x="52338" y="12848"/>
                    <a:pt x="52406" y="12505"/>
                    <a:pt x="52471" y="12165"/>
                  </a:cubicBezTo>
                  <a:lnTo>
                    <a:pt x="52487" y="12091"/>
                  </a:lnTo>
                  <a:cubicBezTo>
                    <a:pt x="52493" y="12005"/>
                    <a:pt x="52498" y="11918"/>
                    <a:pt x="52501" y="11833"/>
                  </a:cubicBezTo>
                  <a:cubicBezTo>
                    <a:pt x="52485" y="11171"/>
                    <a:pt x="52303" y="10548"/>
                    <a:pt x="51975" y="10033"/>
                  </a:cubicBezTo>
                  <a:cubicBezTo>
                    <a:pt x="51805" y="9765"/>
                    <a:pt x="51583" y="9525"/>
                    <a:pt x="51324" y="9321"/>
                  </a:cubicBezTo>
                  <a:cubicBezTo>
                    <a:pt x="51161" y="9227"/>
                    <a:pt x="50999" y="9134"/>
                    <a:pt x="50835" y="9042"/>
                  </a:cubicBezTo>
                  <a:cubicBezTo>
                    <a:pt x="50585" y="8941"/>
                    <a:pt x="50332" y="8842"/>
                    <a:pt x="50080" y="8742"/>
                  </a:cubicBezTo>
                  <a:lnTo>
                    <a:pt x="50031" y="8730"/>
                  </a:lnTo>
                  <a:lnTo>
                    <a:pt x="49875" y="8680"/>
                  </a:lnTo>
                  <a:lnTo>
                    <a:pt x="49748" y="8641"/>
                  </a:lnTo>
                  <a:lnTo>
                    <a:pt x="49646" y="8610"/>
                  </a:lnTo>
                  <a:lnTo>
                    <a:pt x="49588" y="8591"/>
                  </a:lnTo>
                  <a:cubicBezTo>
                    <a:pt x="49467" y="8553"/>
                    <a:pt x="49348" y="8516"/>
                    <a:pt x="49231" y="8480"/>
                  </a:cubicBezTo>
                  <a:lnTo>
                    <a:pt x="49169" y="8461"/>
                  </a:lnTo>
                  <a:lnTo>
                    <a:pt x="49126" y="8447"/>
                  </a:lnTo>
                  <a:cubicBezTo>
                    <a:pt x="48249" y="8172"/>
                    <a:pt x="47400" y="7910"/>
                    <a:pt x="46550" y="7650"/>
                  </a:cubicBezTo>
                  <a:cubicBezTo>
                    <a:pt x="46408" y="7607"/>
                    <a:pt x="46275" y="7567"/>
                    <a:pt x="46143" y="7527"/>
                  </a:cubicBezTo>
                  <a:lnTo>
                    <a:pt x="46044" y="7496"/>
                  </a:lnTo>
                  <a:lnTo>
                    <a:pt x="45953" y="7470"/>
                  </a:lnTo>
                  <a:cubicBezTo>
                    <a:pt x="44727" y="7097"/>
                    <a:pt x="43531" y="6742"/>
                    <a:pt x="42334" y="6390"/>
                  </a:cubicBezTo>
                  <a:lnTo>
                    <a:pt x="42285" y="6380"/>
                  </a:lnTo>
                  <a:lnTo>
                    <a:pt x="42286" y="6378"/>
                  </a:lnTo>
                  <a:cubicBezTo>
                    <a:pt x="41376" y="6111"/>
                    <a:pt x="40477" y="5851"/>
                    <a:pt x="39577" y="5596"/>
                  </a:cubicBezTo>
                  <a:cubicBezTo>
                    <a:pt x="39511" y="5577"/>
                    <a:pt x="39474" y="5566"/>
                    <a:pt x="39437" y="5554"/>
                  </a:cubicBezTo>
                  <a:cubicBezTo>
                    <a:pt x="38417" y="5265"/>
                    <a:pt x="37405" y="4981"/>
                    <a:pt x="36392" y="4700"/>
                  </a:cubicBezTo>
                  <a:lnTo>
                    <a:pt x="36261" y="4664"/>
                  </a:lnTo>
                  <a:lnTo>
                    <a:pt x="36198" y="4646"/>
                  </a:lnTo>
                  <a:lnTo>
                    <a:pt x="36158" y="4632"/>
                  </a:lnTo>
                  <a:cubicBezTo>
                    <a:pt x="35125" y="4348"/>
                    <a:pt x="34096" y="4072"/>
                    <a:pt x="33069" y="3796"/>
                  </a:cubicBezTo>
                  <a:cubicBezTo>
                    <a:pt x="31517" y="3381"/>
                    <a:pt x="30082" y="3007"/>
                    <a:pt x="28679" y="2651"/>
                  </a:cubicBezTo>
                  <a:cubicBezTo>
                    <a:pt x="28594" y="2627"/>
                    <a:pt x="28524" y="2610"/>
                    <a:pt x="28452" y="2593"/>
                  </a:cubicBezTo>
                  <a:lnTo>
                    <a:pt x="28027" y="2484"/>
                  </a:lnTo>
                  <a:cubicBezTo>
                    <a:pt x="27706" y="2403"/>
                    <a:pt x="27386" y="2321"/>
                    <a:pt x="27064" y="2242"/>
                  </a:cubicBezTo>
                  <a:cubicBezTo>
                    <a:pt x="26032" y="1984"/>
                    <a:pt x="25019" y="1735"/>
                    <a:pt x="24006" y="1490"/>
                  </a:cubicBezTo>
                  <a:cubicBezTo>
                    <a:pt x="22651" y="1165"/>
                    <a:pt x="21325" y="854"/>
                    <a:pt x="19996" y="548"/>
                  </a:cubicBezTo>
                  <a:lnTo>
                    <a:pt x="19634" y="465"/>
                  </a:lnTo>
                  <a:lnTo>
                    <a:pt x="19291" y="388"/>
                  </a:lnTo>
                  <a:lnTo>
                    <a:pt x="18904" y="301"/>
                  </a:lnTo>
                  <a:cubicBezTo>
                    <a:pt x="18520" y="236"/>
                    <a:pt x="18138" y="169"/>
                    <a:pt x="17751" y="105"/>
                  </a:cubicBezTo>
                  <a:cubicBezTo>
                    <a:pt x="17712" y="99"/>
                    <a:pt x="17671" y="95"/>
                    <a:pt x="17630" y="92"/>
                  </a:cubicBezTo>
                  <a:cubicBezTo>
                    <a:pt x="17491" y="76"/>
                    <a:pt x="17353" y="62"/>
                    <a:pt x="17215" y="48"/>
                  </a:cubicBezTo>
                  <a:cubicBezTo>
                    <a:pt x="16858" y="16"/>
                    <a:pt x="16543" y="0"/>
                    <a:pt x="16246" y="0"/>
                  </a:cubicBezTo>
                  <a:cubicBezTo>
                    <a:pt x="16230" y="0"/>
                    <a:pt x="16215" y="0"/>
                    <a:pt x="161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882996" y="637067"/>
              <a:ext cx="2299151" cy="2723068"/>
            </a:xfrm>
            <a:custGeom>
              <a:avLst/>
              <a:gdLst/>
              <a:ahLst/>
              <a:cxnLst/>
              <a:rect l="l" t="t" r="r" b="b"/>
              <a:pathLst>
                <a:path w="52522" h="62206" extrusionOk="0">
                  <a:moveTo>
                    <a:pt x="16258" y="1"/>
                  </a:moveTo>
                  <a:cubicBezTo>
                    <a:pt x="16136" y="1"/>
                    <a:pt x="16015" y="4"/>
                    <a:pt x="15893" y="9"/>
                  </a:cubicBezTo>
                  <a:cubicBezTo>
                    <a:pt x="15441" y="28"/>
                    <a:pt x="15023" y="118"/>
                    <a:pt x="14653" y="275"/>
                  </a:cubicBezTo>
                  <a:cubicBezTo>
                    <a:pt x="14300" y="422"/>
                    <a:pt x="13985" y="676"/>
                    <a:pt x="13768" y="992"/>
                  </a:cubicBezTo>
                  <a:cubicBezTo>
                    <a:pt x="13694" y="1120"/>
                    <a:pt x="13636" y="1233"/>
                    <a:pt x="13579" y="1346"/>
                  </a:cubicBezTo>
                  <a:cubicBezTo>
                    <a:pt x="13503" y="1530"/>
                    <a:pt x="13431" y="1714"/>
                    <a:pt x="13361" y="1901"/>
                  </a:cubicBezTo>
                  <a:cubicBezTo>
                    <a:pt x="12967" y="2999"/>
                    <a:pt x="12562" y="4153"/>
                    <a:pt x="12127" y="5408"/>
                  </a:cubicBezTo>
                  <a:cubicBezTo>
                    <a:pt x="12113" y="5439"/>
                    <a:pt x="12102" y="5471"/>
                    <a:pt x="12095" y="5500"/>
                  </a:cubicBezTo>
                  <a:cubicBezTo>
                    <a:pt x="10771" y="9347"/>
                    <a:pt x="9445" y="13439"/>
                    <a:pt x="8156" y="17660"/>
                  </a:cubicBezTo>
                  <a:cubicBezTo>
                    <a:pt x="7296" y="20482"/>
                    <a:pt x="6440" y="23411"/>
                    <a:pt x="5611" y="26368"/>
                  </a:cubicBezTo>
                  <a:cubicBezTo>
                    <a:pt x="5229" y="27728"/>
                    <a:pt x="4820" y="29218"/>
                    <a:pt x="4362" y="30927"/>
                  </a:cubicBezTo>
                  <a:cubicBezTo>
                    <a:pt x="3952" y="32459"/>
                    <a:pt x="3528" y="34081"/>
                    <a:pt x="3069" y="35883"/>
                  </a:cubicBezTo>
                  <a:cubicBezTo>
                    <a:pt x="2724" y="37240"/>
                    <a:pt x="2396" y="38576"/>
                    <a:pt x="2070" y="39914"/>
                  </a:cubicBezTo>
                  <a:lnTo>
                    <a:pt x="2016" y="40135"/>
                  </a:lnTo>
                  <a:lnTo>
                    <a:pt x="1815" y="40967"/>
                  </a:lnTo>
                  <a:lnTo>
                    <a:pt x="1708" y="41415"/>
                  </a:lnTo>
                  <a:cubicBezTo>
                    <a:pt x="1491" y="42331"/>
                    <a:pt x="1282" y="43228"/>
                    <a:pt x="1075" y="44127"/>
                  </a:cubicBezTo>
                  <a:cubicBezTo>
                    <a:pt x="1009" y="44415"/>
                    <a:pt x="948" y="44679"/>
                    <a:pt x="890" y="44942"/>
                  </a:cubicBezTo>
                  <a:cubicBezTo>
                    <a:pt x="889" y="44946"/>
                    <a:pt x="879" y="44988"/>
                    <a:pt x="879" y="44988"/>
                  </a:cubicBezTo>
                  <a:cubicBezTo>
                    <a:pt x="847" y="45127"/>
                    <a:pt x="816" y="45263"/>
                    <a:pt x="788" y="45396"/>
                  </a:cubicBezTo>
                  <a:lnTo>
                    <a:pt x="736" y="45621"/>
                  </a:lnTo>
                  <a:lnTo>
                    <a:pt x="718" y="45699"/>
                  </a:lnTo>
                  <a:lnTo>
                    <a:pt x="700" y="45776"/>
                  </a:lnTo>
                  <a:cubicBezTo>
                    <a:pt x="568" y="46372"/>
                    <a:pt x="436" y="46961"/>
                    <a:pt x="308" y="47548"/>
                  </a:cubicBezTo>
                  <a:lnTo>
                    <a:pt x="278" y="47694"/>
                  </a:lnTo>
                  <a:lnTo>
                    <a:pt x="262" y="47757"/>
                  </a:lnTo>
                  <a:lnTo>
                    <a:pt x="249" y="47826"/>
                  </a:lnTo>
                  <a:cubicBezTo>
                    <a:pt x="208" y="48026"/>
                    <a:pt x="174" y="48202"/>
                    <a:pt x="132" y="48377"/>
                  </a:cubicBezTo>
                  <a:cubicBezTo>
                    <a:pt x="93" y="48598"/>
                    <a:pt x="58" y="48820"/>
                    <a:pt x="23" y="49043"/>
                  </a:cubicBezTo>
                  <a:cubicBezTo>
                    <a:pt x="21" y="49101"/>
                    <a:pt x="17" y="49158"/>
                    <a:pt x="16" y="49217"/>
                  </a:cubicBezTo>
                  <a:cubicBezTo>
                    <a:pt x="0" y="49590"/>
                    <a:pt x="32" y="49975"/>
                    <a:pt x="107" y="50359"/>
                  </a:cubicBezTo>
                  <a:cubicBezTo>
                    <a:pt x="151" y="50573"/>
                    <a:pt x="202" y="50765"/>
                    <a:pt x="259" y="50941"/>
                  </a:cubicBezTo>
                  <a:cubicBezTo>
                    <a:pt x="292" y="51032"/>
                    <a:pt x="328" y="51127"/>
                    <a:pt x="374" y="51226"/>
                  </a:cubicBezTo>
                  <a:cubicBezTo>
                    <a:pt x="419" y="51305"/>
                    <a:pt x="464" y="51383"/>
                    <a:pt x="508" y="51463"/>
                  </a:cubicBezTo>
                  <a:lnTo>
                    <a:pt x="559" y="51542"/>
                  </a:lnTo>
                  <a:lnTo>
                    <a:pt x="603" y="51601"/>
                  </a:lnTo>
                  <a:cubicBezTo>
                    <a:pt x="666" y="51686"/>
                    <a:pt x="747" y="51791"/>
                    <a:pt x="832" y="51891"/>
                  </a:cubicBezTo>
                  <a:cubicBezTo>
                    <a:pt x="895" y="51953"/>
                    <a:pt x="960" y="52013"/>
                    <a:pt x="1025" y="52072"/>
                  </a:cubicBezTo>
                  <a:lnTo>
                    <a:pt x="1284" y="52241"/>
                  </a:lnTo>
                  <a:lnTo>
                    <a:pt x="1415" y="52320"/>
                  </a:lnTo>
                  <a:lnTo>
                    <a:pt x="1468" y="52345"/>
                  </a:lnTo>
                  <a:lnTo>
                    <a:pt x="1627" y="52420"/>
                  </a:lnTo>
                  <a:cubicBezTo>
                    <a:pt x="2625" y="52766"/>
                    <a:pt x="3627" y="53101"/>
                    <a:pt x="4630" y="53436"/>
                  </a:cubicBezTo>
                  <a:lnTo>
                    <a:pt x="4713" y="53465"/>
                  </a:lnTo>
                  <a:cubicBezTo>
                    <a:pt x="6016" y="53898"/>
                    <a:pt x="7392" y="54347"/>
                    <a:pt x="8809" y="54797"/>
                  </a:cubicBezTo>
                  <a:lnTo>
                    <a:pt x="8966" y="54848"/>
                  </a:lnTo>
                  <a:cubicBezTo>
                    <a:pt x="11887" y="55777"/>
                    <a:pt x="14797" y="56665"/>
                    <a:pt x="17612" y="57486"/>
                  </a:cubicBezTo>
                  <a:cubicBezTo>
                    <a:pt x="20849" y="58435"/>
                    <a:pt x="24245" y="59383"/>
                    <a:pt x="27707" y="60301"/>
                  </a:cubicBezTo>
                  <a:lnTo>
                    <a:pt x="27777" y="60319"/>
                  </a:lnTo>
                  <a:lnTo>
                    <a:pt x="27833" y="60335"/>
                  </a:lnTo>
                  <a:cubicBezTo>
                    <a:pt x="28986" y="60639"/>
                    <a:pt x="30141" y="60939"/>
                    <a:pt x="31297" y="61235"/>
                  </a:cubicBezTo>
                  <a:lnTo>
                    <a:pt x="31687" y="61333"/>
                  </a:lnTo>
                  <a:lnTo>
                    <a:pt x="31752" y="61348"/>
                  </a:lnTo>
                  <a:lnTo>
                    <a:pt x="31899" y="61388"/>
                  </a:lnTo>
                  <a:lnTo>
                    <a:pt x="31969" y="61406"/>
                  </a:lnTo>
                  <a:lnTo>
                    <a:pt x="32080" y="61433"/>
                  </a:lnTo>
                  <a:lnTo>
                    <a:pt x="32152" y="61451"/>
                  </a:lnTo>
                  <a:lnTo>
                    <a:pt x="32200" y="61464"/>
                  </a:lnTo>
                  <a:lnTo>
                    <a:pt x="33034" y="61674"/>
                  </a:lnTo>
                  <a:cubicBezTo>
                    <a:pt x="33434" y="61774"/>
                    <a:pt x="33827" y="61870"/>
                    <a:pt x="34216" y="61966"/>
                  </a:cubicBezTo>
                  <a:lnTo>
                    <a:pt x="34767" y="62076"/>
                  </a:lnTo>
                  <a:lnTo>
                    <a:pt x="35015" y="62125"/>
                  </a:lnTo>
                  <a:cubicBezTo>
                    <a:pt x="35368" y="62179"/>
                    <a:pt x="35692" y="62206"/>
                    <a:pt x="36007" y="62206"/>
                  </a:cubicBezTo>
                  <a:cubicBezTo>
                    <a:pt x="37166" y="62206"/>
                    <a:pt x="38158" y="61870"/>
                    <a:pt x="38876" y="61237"/>
                  </a:cubicBezTo>
                  <a:cubicBezTo>
                    <a:pt x="38906" y="61211"/>
                    <a:pt x="38930" y="61184"/>
                    <a:pt x="38957" y="61157"/>
                  </a:cubicBezTo>
                  <a:cubicBezTo>
                    <a:pt x="39019" y="61092"/>
                    <a:pt x="39078" y="61025"/>
                    <a:pt x="39139" y="60958"/>
                  </a:cubicBezTo>
                  <a:lnTo>
                    <a:pt x="39217" y="60856"/>
                  </a:lnTo>
                  <a:cubicBezTo>
                    <a:pt x="39296" y="60714"/>
                    <a:pt x="39370" y="60571"/>
                    <a:pt x="39442" y="60428"/>
                  </a:cubicBezTo>
                  <a:lnTo>
                    <a:pt x="39498" y="60294"/>
                  </a:lnTo>
                  <a:lnTo>
                    <a:pt x="39553" y="60162"/>
                  </a:lnTo>
                  <a:lnTo>
                    <a:pt x="39745" y="59610"/>
                  </a:lnTo>
                  <a:cubicBezTo>
                    <a:pt x="40026" y="58783"/>
                    <a:pt x="40300" y="57969"/>
                    <a:pt x="40570" y="57154"/>
                  </a:cubicBezTo>
                  <a:lnTo>
                    <a:pt x="40594" y="57082"/>
                  </a:lnTo>
                  <a:lnTo>
                    <a:pt x="40612" y="57026"/>
                  </a:lnTo>
                  <a:lnTo>
                    <a:pt x="40726" y="56683"/>
                  </a:lnTo>
                  <a:lnTo>
                    <a:pt x="40751" y="56607"/>
                  </a:lnTo>
                  <a:lnTo>
                    <a:pt x="40800" y="56457"/>
                  </a:lnTo>
                  <a:cubicBezTo>
                    <a:pt x="40808" y="56436"/>
                    <a:pt x="40816" y="56413"/>
                    <a:pt x="40821" y="56391"/>
                  </a:cubicBezTo>
                  <a:lnTo>
                    <a:pt x="40870" y="56244"/>
                  </a:lnTo>
                  <a:lnTo>
                    <a:pt x="41013" y="55806"/>
                  </a:lnTo>
                  <a:cubicBezTo>
                    <a:pt x="41297" y="54937"/>
                    <a:pt x="41573" y="54086"/>
                    <a:pt x="41846" y="53232"/>
                  </a:cubicBezTo>
                  <a:lnTo>
                    <a:pt x="41863" y="53177"/>
                  </a:lnTo>
                  <a:cubicBezTo>
                    <a:pt x="41871" y="53157"/>
                    <a:pt x="41877" y="53137"/>
                    <a:pt x="41883" y="53117"/>
                  </a:cubicBezTo>
                  <a:cubicBezTo>
                    <a:pt x="43683" y="47465"/>
                    <a:pt x="45401" y="41611"/>
                    <a:pt x="46987" y="35715"/>
                  </a:cubicBezTo>
                  <a:lnTo>
                    <a:pt x="47061" y="35434"/>
                  </a:lnTo>
                  <a:lnTo>
                    <a:pt x="47135" y="35156"/>
                  </a:lnTo>
                  <a:cubicBezTo>
                    <a:pt x="47915" y="32241"/>
                    <a:pt x="48669" y="29286"/>
                    <a:pt x="49376" y="26370"/>
                  </a:cubicBezTo>
                  <a:lnTo>
                    <a:pt x="49538" y="25698"/>
                  </a:lnTo>
                  <a:lnTo>
                    <a:pt x="49693" y="25049"/>
                  </a:lnTo>
                  <a:cubicBezTo>
                    <a:pt x="49707" y="24995"/>
                    <a:pt x="49720" y="24943"/>
                    <a:pt x="49731" y="24889"/>
                  </a:cubicBezTo>
                  <a:cubicBezTo>
                    <a:pt x="49963" y="23916"/>
                    <a:pt x="50190" y="22943"/>
                    <a:pt x="50414" y="21968"/>
                  </a:cubicBezTo>
                  <a:cubicBezTo>
                    <a:pt x="51035" y="19249"/>
                    <a:pt x="51619" y="16540"/>
                    <a:pt x="52148" y="13919"/>
                  </a:cubicBezTo>
                  <a:lnTo>
                    <a:pt x="52162" y="13854"/>
                  </a:lnTo>
                  <a:lnTo>
                    <a:pt x="52172" y="13798"/>
                  </a:lnTo>
                  <a:lnTo>
                    <a:pt x="52209" y="13616"/>
                  </a:lnTo>
                  <a:lnTo>
                    <a:pt x="52253" y="13393"/>
                  </a:lnTo>
                  <a:lnTo>
                    <a:pt x="52290" y="13218"/>
                  </a:lnTo>
                  <a:lnTo>
                    <a:pt x="52354" y="12881"/>
                  </a:lnTo>
                  <a:lnTo>
                    <a:pt x="52493" y="12180"/>
                  </a:lnTo>
                  <a:lnTo>
                    <a:pt x="52509" y="12107"/>
                  </a:lnTo>
                  <a:cubicBezTo>
                    <a:pt x="52514" y="12020"/>
                    <a:pt x="52520" y="11933"/>
                    <a:pt x="52522" y="11847"/>
                  </a:cubicBezTo>
                  <a:cubicBezTo>
                    <a:pt x="52506" y="11186"/>
                    <a:pt x="52324" y="10561"/>
                    <a:pt x="51994" y="10043"/>
                  </a:cubicBezTo>
                  <a:cubicBezTo>
                    <a:pt x="51825" y="9778"/>
                    <a:pt x="51607" y="9537"/>
                    <a:pt x="51343" y="9330"/>
                  </a:cubicBezTo>
                  <a:cubicBezTo>
                    <a:pt x="51179" y="9236"/>
                    <a:pt x="51016" y="9142"/>
                    <a:pt x="50852" y="9050"/>
                  </a:cubicBezTo>
                  <a:cubicBezTo>
                    <a:pt x="50716" y="8994"/>
                    <a:pt x="50579" y="8940"/>
                    <a:pt x="50442" y="8886"/>
                  </a:cubicBezTo>
                  <a:lnTo>
                    <a:pt x="50317" y="8838"/>
                  </a:lnTo>
                  <a:lnTo>
                    <a:pt x="50094" y="8749"/>
                  </a:lnTo>
                  <a:lnTo>
                    <a:pt x="50045" y="8736"/>
                  </a:lnTo>
                  <a:lnTo>
                    <a:pt x="49889" y="8687"/>
                  </a:lnTo>
                  <a:lnTo>
                    <a:pt x="49762" y="8648"/>
                  </a:lnTo>
                  <a:lnTo>
                    <a:pt x="49660" y="8614"/>
                  </a:lnTo>
                  <a:lnTo>
                    <a:pt x="49602" y="8596"/>
                  </a:lnTo>
                  <a:cubicBezTo>
                    <a:pt x="49480" y="8558"/>
                    <a:pt x="49362" y="8521"/>
                    <a:pt x="49245" y="8485"/>
                  </a:cubicBezTo>
                  <a:lnTo>
                    <a:pt x="49183" y="8465"/>
                  </a:lnTo>
                  <a:lnTo>
                    <a:pt x="49139" y="8453"/>
                  </a:lnTo>
                  <a:cubicBezTo>
                    <a:pt x="48263" y="8176"/>
                    <a:pt x="47414" y="7916"/>
                    <a:pt x="46564" y="7656"/>
                  </a:cubicBezTo>
                  <a:lnTo>
                    <a:pt x="46158" y="7531"/>
                  </a:lnTo>
                  <a:lnTo>
                    <a:pt x="46059" y="7501"/>
                  </a:lnTo>
                  <a:lnTo>
                    <a:pt x="45968" y="7474"/>
                  </a:lnTo>
                  <a:cubicBezTo>
                    <a:pt x="44742" y="7103"/>
                    <a:pt x="43546" y="6746"/>
                    <a:pt x="42348" y="6396"/>
                  </a:cubicBezTo>
                  <a:lnTo>
                    <a:pt x="42300" y="6384"/>
                  </a:lnTo>
                  <a:cubicBezTo>
                    <a:pt x="41391" y="6116"/>
                    <a:pt x="40492" y="5854"/>
                    <a:pt x="39592" y="5600"/>
                  </a:cubicBezTo>
                  <a:lnTo>
                    <a:pt x="39451" y="5561"/>
                  </a:lnTo>
                  <a:cubicBezTo>
                    <a:pt x="38432" y="5272"/>
                    <a:pt x="37420" y="4988"/>
                    <a:pt x="36407" y="4706"/>
                  </a:cubicBezTo>
                  <a:lnTo>
                    <a:pt x="36276" y="4670"/>
                  </a:lnTo>
                  <a:lnTo>
                    <a:pt x="36213" y="4651"/>
                  </a:lnTo>
                  <a:lnTo>
                    <a:pt x="36173" y="4639"/>
                  </a:lnTo>
                  <a:cubicBezTo>
                    <a:pt x="35138" y="4355"/>
                    <a:pt x="34110" y="4078"/>
                    <a:pt x="33084" y="3802"/>
                  </a:cubicBezTo>
                  <a:cubicBezTo>
                    <a:pt x="31497" y="3378"/>
                    <a:pt x="30060" y="3004"/>
                    <a:pt x="28693" y="2657"/>
                  </a:cubicBezTo>
                  <a:cubicBezTo>
                    <a:pt x="28609" y="2634"/>
                    <a:pt x="28538" y="2615"/>
                    <a:pt x="28467" y="2599"/>
                  </a:cubicBezTo>
                  <a:lnTo>
                    <a:pt x="28041" y="2491"/>
                  </a:lnTo>
                  <a:lnTo>
                    <a:pt x="27899" y="2454"/>
                  </a:lnTo>
                  <a:cubicBezTo>
                    <a:pt x="27626" y="2386"/>
                    <a:pt x="27354" y="2316"/>
                    <a:pt x="27079" y="2248"/>
                  </a:cubicBezTo>
                  <a:cubicBezTo>
                    <a:pt x="26047" y="1991"/>
                    <a:pt x="25034" y="1742"/>
                    <a:pt x="24021" y="1496"/>
                  </a:cubicBezTo>
                  <a:cubicBezTo>
                    <a:pt x="22665" y="1171"/>
                    <a:pt x="21340" y="861"/>
                    <a:pt x="20010" y="555"/>
                  </a:cubicBezTo>
                  <a:lnTo>
                    <a:pt x="19648" y="471"/>
                  </a:lnTo>
                  <a:lnTo>
                    <a:pt x="19305" y="393"/>
                  </a:lnTo>
                  <a:lnTo>
                    <a:pt x="18919" y="306"/>
                  </a:lnTo>
                  <a:lnTo>
                    <a:pt x="18492" y="232"/>
                  </a:lnTo>
                  <a:lnTo>
                    <a:pt x="17765" y="107"/>
                  </a:lnTo>
                  <a:lnTo>
                    <a:pt x="17643" y="92"/>
                  </a:lnTo>
                  <a:cubicBezTo>
                    <a:pt x="17505" y="77"/>
                    <a:pt x="17367" y="64"/>
                    <a:pt x="17228" y="49"/>
                  </a:cubicBezTo>
                  <a:cubicBezTo>
                    <a:pt x="16846" y="16"/>
                    <a:pt x="16539" y="1"/>
                    <a:pt x="16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4949841" y="726981"/>
              <a:ext cx="2299238" cy="2723068"/>
            </a:xfrm>
            <a:custGeom>
              <a:avLst/>
              <a:gdLst/>
              <a:ahLst/>
              <a:cxnLst/>
              <a:rect l="l" t="t" r="r" b="b"/>
              <a:pathLst>
                <a:path w="52524" h="62206" extrusionOk="0">
                  <a:moveTo>
                    <a:pt x="16259" y="0"/>
                  </a:moveTo>
                  <a:cubicBezTo>
                    <a:pt x="16137" y="0"/>
                    <a:pt x="16018" y="3"/>
                    <a:pt x="15895" y="9"/>
                  </a:cubicBezTo>
                  <a:cubicBezTo>
                    <a:pt x="15443" y="29"/>
                    <a:pt x="15024" y="118"/>
                    <a:pt x="14655" y="275"/>
                  </a:cubicBezTo>
                  <a:cubicBezTo>
                    <a:pt x="14303" y="421"/>
                    <a:pt x="13989" y="676"/>
                    <a:pt x="13770" y="991"/>
                  </a:cubicBezTo>
                  <a:cubicBezTo>
                    <a:pt x="13696" y="1121"/>
                    <a:pt x="13638" y="1233"/>
                    <a:pt x="13581" y="1346"/>
                  </a:cubicBezTo>
                  <a:cubicBezTo>
                    <a:pt x="13504" y="1529"/>
                    <a:pt x="13434" y="1714"/>
                    <a:pt x="13362" y="1902"/>
                  </a:cubicBezTo>
                  <a:cubicBezTo>
                    <a:pt x="12969" y="2998"/>
                    <a:pt x="12564" y="4153"/>
                    <a:pt x="12129" y="5408"/>
                  </a:cubicBezTo>
                  <a:cubicBezTo>
                    <a:pt x="12115" y="5438"/>
                    <a:pt x="12104" y="5471"/>
                    <a:pt x="12095" y="5501"/>
                  </a:cubicBezTo>
                  <a:cubicBezTo>
                    <a:pt x="10771" y="9347"/>
                    <a:pt x="9445" y="13439"/>
                    <a:pt x="8157" y="17660"/>
                  </a:cubicBezTo>
                  <a:cubicBezTo>
                    <a:pt x="7297" y="20482"/>
                    <a:pt x="6441" y="23412"/>
                    <a:pt x="5613" y="26368"/>
                  </a:cubicBezTo>
                  <a:cubicBezTo>
                    <a:pt x="5229" y="27728"/>
                    <a:pt x="4822" y="29219"/>
                    <a:pt x="4363" y="30927"/>
                  </a:cubicBezTo>
                  <a:cubicBezTo>
                    <a:pt x="3953" y="32460"/>
                    <a:pt x="3529" y="34081"/>
                    <a:pt x="3070" y="35884"/>
                  </a:cubicBezTo>
                  <a:cubicBezTo>
                    <a:pt x="2724" y="37241"/>
                    <a:pt x="2396" y="38576"/>
                    <a:pt x="2070" y="39915"/>
                  </a:cubicBezTo>
                  <a:lnTo>
                    <a:pt x="2016" y="40134"/>
                  </a:lnTo>
                  <a:lnTo>
                    <a:pt x="1815" y="40967"/>
                  </a:lnTo>
                  <a:lnTo>
                    <a:pt x="1709" y="41414"/>
                  </a:lnTo>
                  <a:cubicBezTo>
                    <a:pt x="1493" y="42332"/>
                    <a:pt x="1283" y="43229"/>
                    <a:pt x="1076" y="44127"/>
                  </a:cubicBezTo>
                  <a:cubicBezTo>
                    <a:pt x="1009" y="44416"/>
                    <a:pt x="949" y="44680"/>
                    <a:pt x="891" y="44941"/>
                  </a:cubicBezTo>
                  <a:cubicBezTo>
                    <a:pt x="889" y="44946"/>
                    <a:pt x="880" y="44988"/>
                    <a:pt x="880" y="44988"/>
                  </a:cubicBezTo>
                  <a:cubicBezTo>
                    <a:pt x="848" y="45128"/>
                    <a:pt x="817" y="45262"/>
                    <a:pt x="788" y="45395"/>
                  </a:cubicBezTo>
                  <a:lnTo>
                    <a:pt x="737" y="45621"/>
                  </a:lnTo>
                  <a:lnTo>
                    <a:pt x="718" y="45699"/>
                  </a:lnTo>
                  <a:lnTo>
                    <a:pt x="701" y="45777"/>
                  </a:lnTo>
                  <a:cubicBezTo>
                    <a:pt x="569" y="46371"/>
                    <a:pt x="437" y="46960"/>
                    <a:pt x="310" y="47548"/>
                  </a:cubicBezTo>
                  <a:lnTo>
                    <a:pt x="279" y="47694"/>
                  </a:lnTo>
                  <a:lnTo>
                    <a:pt x="263" y="47757"/>
                  </a:lnTo>
                  <a:lnTo>
                    <a:pt x="249" y="47826"/>
                  </a:lnTo>
                  <a:cubicBezTo>
                    <a:pt x="209" y="48026"/>
                    <a:pt x="174" y="48201"/>
                    <a:pt x="132" y="48376"/>
                  </a:cubicBezTo>
                  <a:cubicBezTo>
                    <a:pt x="94" y="48598"/>
                    <a:pt x="58" y="48820"/>
                    <a:pt x="25" y="49043"/>
                  </a:cubicBezTo>
                  <a:cubicBezTo>
                    <a:pt x="21" y="49101"/>
                    <a:pt x="17" y="49157"/>
                    <a:pt x="16" y="49218"/>
                  </a:cubicBezTo>
                  <a:cubicBezTo>
                    <a:pt x="0" y="49590"/>
                    <a:pt x="31" y="49974"/>
                    <a:pt x="107" y="50358"/>
                  </a:cubicBezTo>
                  <a:cubicBezTo>
                    <a:pt x="152" y="50574"/>
                    <a:pt x="202" y="50765"/>
                    <a:pt x="260" y="50941"/>
                  </a:cubicBezTo>
                  <a:cubicBezTo>
                    <a:pt x="292" y="51033"/>
                    <a:pt x="330" y="51128"/>
                    <a:pt x="376" y="51226"/>
                  </a:cubicBezTo>
                  <a:cubicBezTo>
                    <a:pt x="421" y="51305"/>
                    <a:pt x="466" y="51383"/>
                    <a:pt x="508" y="51462"/>
                  </a:cubicBezTo>
                  <a:lnTo>
                    <a:pt x="560" y="51541"/>
                  </a:lnTo>
                  <a:lnTo>
                    <a:pt x="603" y="51600"/>
                  </a:lnTo>
                  <a:cubicBezTo>
                    <a:pt x="666" y="51687"/>
                    <a:pt x="749" y="51790"/>
                    <a:pt x="833" y="51891"/>
                  </a:cubicBezTo>
                  <a:cubicBezTo>
                    <a:pt x="896" y="51953"/>
                    <a:pt x="961" y="52012"/>
                    <a:pt x="1025" y="52072"/>
                  </a:cubicBezTo>
                  <a:lnTo>
                    <a:pt x="1285" y="52242"/>
                  </a:lnTo>
                  <a:lnTo>
                    <a:pt x="1417" y="52320"/>
                  </a:lnTo>
                  <a:lnTo>
                    <a:pt x="1469" y="52344"/>
                  </a:lnTo>
                  <a:lnTo>
                    <a:pt x="1628" y="52419"/>
                  </a:lnTo>
                  <a:cubicBezTo>
                    <a:pt x="2627" y="52766"/>
                    <a:pt x="3630" y="53102"/>
                    <a:pt x="4632" y="53436"/>
                  </a:cubicBezTo>
                  <a:lnTo>
                    <a:pt x="4714" y="53464"/>
                  </a:lnTo>
                  <a:cubicBezTo>
                    <a:pt x="6016" y="53899"/>
                    <a:pt x="7394" y="54348"/>
                    <a:pt x="8811" y="54797"/>
                  </a:cubicBezTo>
                  <a:lnTo>
                    <a:pt x="8967" y="54849"/>
                  </a:lnTo>
                  <a:cubicBezTo>
                    <a:pt x="11890" y="55777"/>
                    <a:pt x="14798" y="56665"/>
                    <a:pt x="17613" y="57487"/>
                  </a:cubicBezTo>
                  <a:cubicBezTo>
                    <a:pt x="20850" y="58435"/>
                    <a:pt x="24247" y="59382"/>
                    <a:pt x="27709" y="60301"/>
                  </a:cubicBezTo>
                  <a:lnTo>
                    <a:pt x="27779" y="60319"/>
                  </a:lnTo>
                  <a:lnTo>
                    <a:pt x="27836" y="60334"/>
                  </a:lnTo>
                  <a:cubicBezTo>
                    <a:pt x="28987" y="60638"/>
                    <a:pt x="30143" y="60939"/>
                    <a:pt x="31298" y="61235"/>
                  </a:cubicBezTo>
                  <a:lnTo>
                    <a:pt x="31689" y="61334"/>
                  </a:lnTo>
                  <a:lnTo>
                    <a:pt x="31754" y="61347"/>
                  </a:lnTo>
                  <a:lnTo>
                    <a:pt x="31900" y="61388"/>
                  </a:lnTo>
                  <a:lnTo>
                    <a:pt x="31971" y="61406"/>
                  </a:lnTo>
                  <a:lnTo>
                    <a:pt x="32082" y="61434"/>
                  </a:lnTo>
                  <a:lnTo>
                    <a:pt x="32153" y="61451"/>
                  </a:lnTo>
                  <a:lnTo>
                    <a:pt x="32203" y="61464"/>
                  </a:lnTo>
                  <a:lnTo>
                    <a:pt x="33036" y="61674"/>
                  </a:lnTo>
                  <a:cubicBezTo>
                    <a:pt x="33435" y="61774"/>
                    <a:pt x="33829" y="61870"/>
                    <a:pt x="34218" y="61967"/>
                  </a:cubicBezTo>
                  <a:lnTo>
                    <a:pt x="34769" y="62076"/>
                  </a:lnTo>
                  <a:lnTo>
                    <a:pt x="35017" y="62125"/>
                  </a:lnTo>
                  <a:cubicBezTo>
                    <a:pt x="35371" y="62179"/>
                    <a:pt x="35696" y="62205"/>
                    <a:pt x="36009" y="62205"/>
                  </a:cubicBezTo>
                  <a:cubicBezTo>
                    <a:pt x="37168" y="62205"/>
                    <a:pt x="38161" y="61870"/>
                    <a:pt x="38878" y="61237"/>
                  </a:cubicBezTo>
                  <a:cubicBezTo>
                    <a:pt x="38906" y="61210"/>
                    <a:pt x="38932" y="61184"/>
                    <a:pt x="38959" y="61156"/>
                  </a:cubicBezTo>
                  <a:cubicBezTo>
                    <a:pt x="39021" y="61092"/>
                    <a:pt x="39080" y="61026"/>
                    <a:pt x="39141" y="60960"/>
                  </a:cubicBezTo>
                  <a:lnTo>
                    <a:pt x="39218" y="60857"/>
                  </a:lnTo>
                  <a:cubicBezTo>
                    <a:pt x="39296" y="60714"/>
                    <a:pt x="39370" y="60572"/>
                    <a:pt x="39443" y="60428"/>
                  </a:cubicBezTo>
                  <a:lnTo>
                    <a:pt x="39498" y="60295"/>
                  </a:lnTo>
                  <a:lnTo>
                    <a:pt x="39554" y="60163"/>
                  </a:lnTo>
                  <a:lnTo>
                    <a:pt x="39745" y="59610"/>
                  </a:lnTo>
                  <a:cubicBezTo>
                    <a:pt x="40026" y="58785"/>
                    <a:pt x="40300" y="57969"/>
                    <a:pt x="40571" y="57156"/>
                  </a:cubicBezTo>
                  <a:lnTo>
                    <a:pt x="40594" y="57083"/>
                  </a:lnTo>
                  <a:lnTo>
                    <a:pt x="40613" y="57028"/>
                  </a:lnTo>
                  <a:lnTo>
                    <a:pt x="40726" y="56685"/>
                  </a:lnTo>
                  <a:lnTo>
                    <a:pt x="40752" y="56608"/>
                  </a:lnTo>
                  <a:lnTo>
                    <a:pt x="40800" y="56459"/>
                  </a:lnTo>
                  <a:cubicBezTo>
                    <a:pt x="40809" y="56438"/>
                    <a:pt x="40816" y="56414"/>
                    <a:pt x="40821" y="56392"/>
                  </a:cubicBezTo>
                  <a:lnTo>
                    <a:pt x="40870" y="56245"/>
                  </a:lnTo>
                  <a:lnTo>
                    <a:pt x="41014" y="55807"/>
                  </a:lnTo>
                  <a:cubicBezTo>
                    <a:pt x="41297" y="54938"/>
                    <a:pt x="41574" y="54087"/>
                    <a:pt x="41846" y="53234"/>
                  </a:cubicBezTo>
                  <a:lnTo>
                    <a:pt x="41864" y="53178"/>
                  </a:lnTo>
                  <a:cubicBezTo>
                    <a:pt x="41871" y="53158"/>
                    <a:pt x="41877" y="53139"/>
                    <a:pt x="41883" y="53119"/>
                  </a:cubicBezTo>
                  <a:cubicBezTo>
                    <a:pt x="43684" y="47467"/>
                    <a:pt x="45401" y="41612"/>
                    <a:pt x="46988" y="35717"/>
                  </a:cubicBezTo>
                  <a:lnTo>
                    <a:pt x="47063" y="35436"/>
                  </a:lnTo>
                  <a:lnTo>
                    <a:pt x="47136" y="35157"/>
                  </a:lnTo>
                  <a:cubicBezTo>
                    <a:pt x="47916" y="32242"/>
                    <a:pt x="48671" y="29287"/>
                    <a:pt x="49376" y="26372"/>
                  </a:cubicBezTo>
                  <a:lnTo>
                    <a:pt x="49538" y="25699"/>
                  </a:lnTo>
                  <a:lnTo>
                    <a:pt x="49695" y="25050"/>
                  </a:lnTo>
                  <a:cubicBezTo>
                    <a:pt x="49707" y="24996"/>
                    <a:pt x="49721" y="24944"/>
                    <a:pt x="49733" y="24890"/>
                  </a:cubicBezTo>
                  <a:cubicBezTo>
                    <a:pt x="49964" y="23918"/>
                    <a:pt x="50192" y="22944"/>
                    <a:pt x="50414" y="21970"/>
                  </a:cubicBezTo>
                  <a:cubicBezTo>
                    <a:pt x="51036" y="19249"/>
                    <a:pt x="51620" y="16541"/>
                    <a:pt x="52149" y="13919"/>
                  </a:cubicBezTo>
                  <a:lnTo>
                    <a:pt x="52162" y="13855"/>
                  </a:lnTo>
                  <a:lnTo>
                    <a:pt x="52172" y="13798"/>
                  </a:lnTo>
                  <a:lnTo>
                    <a:pt x="52209" y="13617"/>
                  </a:lnTo>
                  <a:lnTo>
                    <a:pt x="52254" y="13392"/>
                  </a:lnTo>
                  <a:lnTo>
                    <a:pt x="52291" y="13217"/>
                  </a:lnTo>
                  <a:lnTo>
                    <a:pt x="52355" y="12881"/>
                  </a:lnTo>
                  <a:lnTo>
                    <a:pt x="52493" y="12180"/>
                  </a:lnTo>
                  <a:lnTo>
                    <a:pt x="52509" y="12108"/>
                  </a:lnTo>
                  <a:cubicBezTo>
                    <a:pt x="52515" y="12019"/>
                    <a:pt x="52520" y="11934"/>
                    <a:pt x="52524" y="11846"/>
                  </a:cubicBezTo>
                  <a:cubicBezTo>
                    <a:pt x="52508" y="11186"/>
                    <a:pt x="52325" y="10562"/>
                    <a:pt x="51996" y="10043"/>
                  </a:cubicBezTo>
                  <a:cubicBezTo>
                    <a:pt x="51827" y="9777"/>
                    <a:pt x="51608" y="9536"/>
                    <a:pt x="51344" y="9329"/>
                  </a:cubicBezTo>
                  <a:cubicBezTo>
                    <a:pt x="51180" y="9235"/>
                    <a:pt x="51017" y="9143"/>
                    <a:pt x="50853" y="9050"/>
                  </a:cubicBezTo>
                  <a:cubicBezTo>
                    <a:pt x="50718" y="8995"/>
                    <a:pt x="50581" y="8940"/>
                    <a:pt x="50444" y="8886"/>
                  </a:cubicBezTo>
                  <a:lnTo>
                    <a:pt x="50320" y="8838"/>
                  </a:lnTo>
                  <a:lnTo>
                    <a:pt x="50098" y="8749"/>
                  </a:lnTo>
                  <a:lnTo>
                    <a:pt x="50048" y="8737"/>
                  </a:lnTo>
                  <a:lnTo>
                    <a:pt x="49892" y="8689"/>
                  </a:lnTo>
                  <a:lnTo>
                    <a:pt x="49765" y="8649"/>
                  </a:lnTo>
                  <a:lnTo>
                    <a:pt x="49663" y="8616"/>
                  </a:lnTo>
                  <a:lnTo>
                    <a:pt x="49605" y="8597"/>
                  </a:lnTo>
                  <a:cubicBezTo>
                    <a:pt x="49483" y="8559"/>
                    <a:pt x="49365" y="8522"/>
                    <a:pt x="49248" y="8486"/>
                  </a:cubicBezTo>
                  <a:lnTo>
                    <a:pt x="49186" y="8467"/>
                  </a:lnTo>
                  <a:lnTo>
                    <a:pt x="49143" y="8453"/>
                  </a:lnTo>
                  <a:cubicBezTo>
                    <a:pt x="48266" y="8178"/>
                    <a:pt x="47417" y="7916"/>
                    <a:pt x="46567" y="7657"/>
                  </a:cubicBezTo>
                  <a:lnTo>
                    <a:pt x="46160" y="7533"/>
                  </a:lnTo>
                  <a:lnTo>
                    <a:pt x="46061" y="7503"/>
                  </a:lnTo>
                  <a:lnTo>
                    <a:pt x="45970" y="7476"/>
                  </a:lnTo>
                  <a:cubicBezTo>
                    <a:pt x="44743" y="7104"/>
                    <a:pt x="43548" y="6748"/>
                    <a:pt x="42351" y="6397"/>
                  </a:cubicBezTo>
                  <a:lnTo>
                    <a:pt x="42302" y="6385"/>
                  </a:lnTo>
                  <a:cubicBezTo>
                    <a:pt x="41392" y="6117"/>
                    <a:pt x="40494" y="5856"/>
                    <a:pt x="39593" y="5602"/>
                  </a:cubicBezTo>
                  <a:lnTo>
                    <a:pt x="39454" y="5562"/>
                  </a:lnTo>
                  <a:cubicBezTo>
                    <a:pt x="38434" y="5273"/>
                    <a:pt x="37422" y="4990"/>
                    <a:pt x="36409" y="4707"/>
                  </a:cubicBezTo>
                  <a:lnTo>
                    <a:pt x="36278" y="4671"/>
                  </a:lnTo>
                  <a:lnTo>
                    <a:pt x="36215" y="4653"/>
                  </a:lnTo>
                  <a:lnTo>
                    <a:pt x="36175" y="4639"/>
                  </a:lnTo>
                  <a:cubicBezTo>
                    <a:pt x="35142" y="4357"/>
                    <a:pt x="34113" y="4079"/>
                    <a:pt x="33086" y="3804"/>
                  </a:cubicBezTo>
                  <a:cubicBezTo>
                    <a:pt x="31500" y="3378"/>
                    <a:pt x="30062" y="3006"/>
                    <a:pt x="28696" y="2659"/>
                  </a:cubicBezTo>
                  <a:cubicBezTo>
                    <a:pt x="28611" y="2634"/>
                    <a:pt x="28541" y="2616"/>
                    <a:pt x="28469" y="2600"/>
                  </a:cubicBezTo>
                  <a:lnTo>
                    <a:pt x="28043" y="2491"/>
                  </a:lnTo>
                  <a:lnTo>
                    <a:pt x="27901" y="2454"/>
                  </a:lnTo>
                  <a:cubicBezTo>
                    <a:pt x="27628" y="2384"/>
                    <a:pt x="27355" y="2316"/>
                    <a:pt x="27081" y="2247"/>
                  </a:cubicBezTo>
                  <a:cubicBezTo>
                    <a:pt x="26049" y="1990"/>
                    <a:pt x="25036" y="1740"/>
                    <a:pt x="24023" y="1495"/>
                  </a:cubicBezTo>
                  <a:cubicBezTo>
                    <a:pt x="22668" y="1171"/>
                    <a:pt x="21342" y="859"/>
                    <a:pt x="20012" y="553"/>
                  </a:cubicBezTo>
                  <a:lnTo>
                    <a:pt x="19650" y="470"/>
                  </a:lnTo>
                  <a:lnTo>
                    <a:pt x="19306" y="392"/>
                  </a:lnTo>
                  <a:lnTo>
                    <a:pt x="18920" y="305"/>
                  </a:lnTo>
                  <a:lnTo>
                    <a:pt x="18493" y="231"/>
                  </a:lnTo>
                  <a:lnTo>
                    <a:pt x="17766" y="107"/>
                  </a:lnTo>
                  <a:lnTo>
                    <a:pt x="17644" y="93"/>
                  </a:lnTo>
                  <a:cubicBezTo>
                    <a:pt x="17506" y="77"/>
                    <a:pt x="17367" y="64"/>
                    <a:pt x="17228" y="49"/>
                  </a:cubicBezTo>
                  <a:cubicBezTo>
                    <a:pt x="16849" y="16"/>
                    <a:pt x="16541" y="0"/>
                    <a:pt x="16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5019487" y="1100338"/>
              <a:ext cx="2230511" cy="2350367"/>
            </a:xfrm>
            <a:custGeom>
              <a:avLst/>
              <a:gdLst/>
              <a:ahLst/>
              <a:cxnLst/>
              <a:rect l="l" t="t" r="r" b="b"/>
              <a:pathLst>
                <a:path w="50954" h="53692" extrusionOk="0">
                  <a:moveTo>
                    <a:pt x="47860" y="0"/>
                  </a:moveTo>
                  <a:cubicBezTo>
                    <a:pt x="47858" y="0"/>
                    <a:pt x="47856" y="1"/>
                    <a:pt x="47856" y="1"/>
                  </a:cubicBezTo>
                  <a:cubicBezTo>
                    <a:pt x="47865" y="261"/>
                    <a:pt x="47870" y="514"/>
                    <a:pt x="47867" y="769"/>
                  </a:cubicBezTo>
                  <a:cubicBezTo>
                    <a:pt x="47858" y="1502"/>
                    <a:pt x="47791" y="2259"/>
                    <a:pt x="47660" y="3079"/>
                  </a:cubicBezTo>
                  <a:cubicBezTo>
                    <a:pt x="47432" y="4529"/>
                    <a:pt x="47056" y="6058"/>
                    <a:pt x="46475" y="7892"/>
                  </a:cubicBezTo>
                  <a:cubicBezTo>
                    <a:pt x="46021" y="9333"/>
                    <a:pt x="45510" y="10747"/>
                    <a:pt x="45026" y="12073"/>
                  </a:cubicBezTo>
                  <a:lnTo>
                    <a:pt x="44871" y="12490"/>
                  </a:lnTo>
                  <a:cubicBezTo>
                    <a:pt x="44695" y="12973"/>
                    <a:pt x="44516" y="13455"/>
                    <a:pt x="44346" y="13939"/>
                  </a:cubicBezTo>
                  <a:cubicBezTo>
                    <a:pt x="44248" y="14206"/>
                    <a:pt x="44156" y="14474"/>
                    <a:pt x="44063" y="14741"/>
                  </a:cubicBezTo>
                  <a:lnTo>
                    <a:pt x="44003" y="14915"/>
                  </a:lnTo>
                  <a:cubicBezTo>
                    <a:pt x="43877" y="15277"/>
                    <a:pt x="43751" y="15640"/>
                    <a:pt x="43623" y="16000"/>
                  </a:cubicBezTo>
                  <a:cubicBezTo>
                    <a:pt x="42996" y="17746"/>
                    <a:pt x="42402" y="19273"/>
                    <a:pt x="41805" y="20668"/>
                  </a:cubicBezTo>
                  <a:cubicBezTo>
                    <a:pt x="41086" y="22349"/>
                    <a:pt x="40386" y="23813"/>
                    <a:pt x="39668" y="25146"/>
                  </a:cubicBezTo>
                  <a:cubicBezTo>
                    <a:pt x="38822" y="26723"/>
                    <a:pt x="37964" y="28121"/>
                    <a:pt x="37046" y="29416"/>
                  </a:cubicBezTo>
                  <a:cubicBezTo>
                    <a:pt x="36521" y="30152"/>
                    <a:pt x="36024" y="30799"/>
                    <a:pt x="35528" y="31397"/>
                  </a:cubicBezTo>
                  <a:cubicBezTo>
                    <a:pt x="35055" y="31962"/>
                    <a:pt x="34545" y="32538"/>
                    <a:pt x="33966" y="33160"/>
                  </a:cubicBezTo>
                  <a:cubicBezTo>
                    <a:pt x="31616" y="35674"/>
                    <a:pt x="29287" y="37683"/>
                    <a:pt x="26844" y="39302"/>
                  </a:cubicBezTo>
                  <a:cubicBezTo>
                    <a:pt x="25473" y="40207"/>
                    <a:pt x="24089" y="40982"/>
                    <a:pt x="22727" y="41602"/>
                  </a:cubicBezTo>
                  <a:cubicBezTo>
                    <a:pt x="21278" y="42259"/>
                    <a:pt x="19795" y="42782"/>
                    <a:pt x="18318" y="43159"/>
                  </a:cubicBezTo>
                  <a:cubicBezTo>
                    <a:pt x="16821" y="43536"/>
                    <a:pt x="15271" y="43831"/>
                    <a:pt x="13712" y="44036"/>
                  </a:cubicBezTo>
                  <a:cubicBezTo>
                    <a:pt x="12132" y="44243"/>
                    <a:pt x="10523" y="44368"/>
                    <a:pt x="8934" y="44411"/>
                  </a:cubicBezTo>
                  <a:cubicBezTo>
                    <a:pt x="8475" y="44422"/>
                    <a:pt x="8016" y="44429"/>
                    <a:pt x="7557" y="44429"/>
                  </a:cubicBezTo>
                  <a:cubicBezTo>
                    <a:pt x="5019" y="44429"/>
                    <a:pt x="2477" y="44241"/>
                    <a:pt x="1" y="43867"/>
                  </a:cubicBezTo>
                  <a:lnTo>
                    <a:pt x="1" y="43867"/>
                  </a:lnTo>
                  <a:lnTo>
                    <a:pt x="35" y="43900"/>
                  </a:lnTo>
                  <a:cubicBezTo>
                    <a:pt x="1035" y="44246"/>
                    <a:pt x="2039" y="44584"/>
                    <a:pt x="3041" y="44916"/>
                  </a:cubicBezTo>
                  <a:lnTo>
                    <a:pt x="3122" y="44945"/>
                  </a:lnTo>
                  <a:cubicBezTo>
                    <a:pt x="4391" y="45368"/>
                    <a:pt x="5769" y="45816"/>
                    <a:pt x="7220" y="46278"/>
                  </a:cubicBezTo>
                  <a:lnTo>
                    <a:pt x="7377" y="46328"/>
                  </a:lnTo>
                  <a:cubicBezTo>
                    <a:pt x="10280" y="47254"/>
                    <a:pt x="13188" y="48141"/>
                    <a:pt x="16024" y="48967"/>
                  </a:cubicBezTo>
                  <a:cubicBezTo>
                    <a:pt x="19264" y="49921"/>
                    <a:pt x="22661" y="50866"/>
                    <a:pt x="26120" y="51781"/>
                  </a:cubicBezTo>
                  <a:lnTo>
                    <a:pt x="26190" y="51799"/>
                  </a:lnTo>
                  <a:lnTo>
                    <a:pt x="26247" y="51815"/>
                  </a:lnTo>
                  <a:cubicBezTo>
                    <a:pt x="27398" y="52119"/>
                    <a:pt x="28554" y="52420"/>
                    <a:pt x="29709" y="52715"/>
                  </a:cubicBezTo>
                  <a:lnTo>
                    <a:pt x="30099" y="52813"/>
                  </a:lnTo>
                  <a:lnTo>
                    <a:pt x="30163" y="52829"/>
                  </a:lnTo>
                  <a:lnTo>
                    <a:pt x="30310" y="52868"/>
                  </a:lnTo>
                  <a:lnTo>
                    <a:pt x="30380" y="52886"/>
                  </a:lnTo>
                  <a:lnTo>
                    <a:pt x="30491" y="52913"/>
                  </a:lnTo>
                  <a:lnTo>
                    <a:pt x="30562" y="52931"/>
                  </a:lnTo>
                  <a:lnTo>
                    <a:pt x="30612" y="52943"/>
                  </a:lnTo>
                  <a:lnTo>
                    <a:pt x="31445" y="53153"/>
                  </a:lnTo>
                  <a:cubicBezTo>
                    <a:pt x="31846" y="53253"/>
                    <a:pt x="32238" y="53349"/>
                    <a:pt x="32627" y="53445"/>
                  </a:cubicBezTo>
                  <a:lnTo>
                    <a:pt x="33178" y="53561"/>
                  </a:lnTo>
                  <a:lnTo>
                    <a:pt x="33429" y="53610"/>
                  </a:lnTo>
                  <a:cubicBezTo>
                    <a:pt x="33783" y="53665"/>
                    <a:pt x="34107" y="53691"/>
                    <a:pt x="34421" y="53691"/>
                  </a:cubicBezTo>
                  <a:cubicBezTo>
                    <a:pt x="35581" y="53691"/>
                    <a:pt x="36578" y="53354"/>
                    <a:pt x="37303" y="52716"/>
                  </a:cubicBezTo>
                  <a:cubicBezTo>
                    <a:pt x="37331" y="52690"/>
                    <a:pt x="37357" y="52663"/>
                    <a:pt x="37384" y="52636"/>
                  </a:cubicBezTo>
                  <a:cubicBezTo>
                    <a:pt x="37445" y="52570"/>
                    <a:pt x="37504" y="52505"/>
                    <a:pt x="37565" y="52439"/>
                  </a:cubicBezTo>
                  <a:lnTo>
                    <a:pt x="37642" y="52335"/>
                  </a:lnTo>
                  <a:cubicBezTo>
                    <a:pt x="37724" y="52187"/>
                    <a:pt x="37798" y="52043"/>
                    <a:pt x="37871" y="51899"/>
                  </a:cubicBezTo>
                  <a:lnTo>
                    <a:pt x="37926" y="51766"/>
                  </a:lnTo>
                  <a:lnTo>
                    <a:pt x="37982" y="51634"/>
                  </a:lnTo>
                  <a:lnTo>
                    <a:pt x="38173" y="51081"/>
                  </a:lnTo>
                  <a:cubicBezTo>
                    <a:pt x="38454" y="50256"/>
                    <a:pt x="38727" y="49440"/>
                    <a:pt x="38998" y="48627"/>
                  </a:cubicBezTo>
                  <a:lnTo>
                    <a:pt x="39022" y="48554"/>
                  </a:lnTo>
                  <a:lnTo>
                    <a:pt x="39040" y="48499"/>
                  </a:lnTo>
                  <a:lnTo>
                    <a:pt x="39154" y="48156"/>
                  </a:lnTo>
                  <a:lnTo>
                    <a:pt x="39180" y="48078"/>
                  </a:lnTo>
                  <a:lnTo>
                    <a:pt x="39228" y="47929"/>
                  </a:lnTo>
                  <a:cubicBezTo>
                    <a:pt x="39236" y="47908"/>
                    <a:pt x="39244" y="47884"/>
                    <a:pt x="39249" y="47862"/>
                  </a:cubicBezTo>
                  <a:lnTo>
                    <a:pt x="39298" y="47715"/>
                  </a:lnTo>
                  <a:lnTo>
                    <a:pt x="39441" y="47278"/>
                  </a:lnTo>
                  <a:cubicBezTo>
                    <a:pt x="39725" y="46409"/>
                    <a:pt x="40001" y="45558"/>
                    <a:pt x="40274" y="44705"/>
                  </a:cubicBezTo>
                  <a:lnTo>
                    <a:pt x="40291" y="44649"/>
                  </a:lnTo>
                  <a:cubicBezTo>
                    <a:pt x="40299" y="44629"/>
                    <a:pt x="40305" y="44610"/>
                    <a:pt x="40311" y="44589"/>
                  </a:cubicBezTo>
                  <a:cubicBezTo>
                    <a:pt x="42105" y="38962"/>
                    <a:pt x="43823" y="33107"/>
                    <a:pt x="45415" y="27187"/>
                  </a:cubicBezTo>
                  <a:lnTo>
                    <a:pt x="45491" y="26905"/>
                  </a:lnTo>
                  <a:lnTo>
                    <a:pt x="45564" y="26627"/>
                  </a:lnTo>
                  <a:cubicBezTo>
                    <a:pt x="46349" y="23696"/>
                    <a:pt x="47102" y="20740"/>
                    <a:pt x="47804" y="17843"/>
                  </a:cubicBezTo>
                  <a:lnTo>
                    <a:pt x="47966" y="17170"/>
                  </a:lnTo>
                  <a:lnTo>
                    <a:pt x="48121" y="16521"/>
                  </a:lnTo>
                  <a:cubicBezTo>
                    <a:pt x="48135" y="16467"/>
                    <a:pt x="48148" y="16414"/>
                    <a:pt x="48161" y="16361"/>
                  </a:cubicBezTo>
                  <a:cubicBezTo>
                    <a:pt x="48391" y="15389"/>
                    <a:pt x="48620" y="14415"/>
                    <a:pt x="48842" y="13441"/>
                  </a:cubicBezTo>
                  <a:cubicBezTo>
                    <a:pt x="49455" y="10757"/>
                    <a:pt x="50040" y="8049"/>
                    <a:pt x="50579" y="5390"/>
                  </a:cubicBezTo>
                  <a:lnTo>
                    <a:pt x="50593" y="5326"/>
                  </a:lnTo>
                  <a:lnTo>
                    <a:pt x="50604" y="5262"/>
                  </a:lnTo>
                  <a:lnTo>
                    <a:pt x="50641" y="5088"/>
                  </a:lnTo>
                  <a:lnTo>
                    <a:pt x="50684" y="4858"/>
                  </a:lnTo>
                  <a:lnTo>
                    <a:pt x="50721" y="4689"/>
                  </a:lnTo>
                  <a:lnTo>
                    <a:pt x="50785" y="4347"/>
                  </a:lnTo>
                  <a:lnTo>
                    <a:pt x="50923" y="3648"/>
                  </a:lnTo>
                  <a:lnTo>
                    <a:pt x="50939" y="3581"/>
                  </a:lnTo>
                  <a:cubicBezTo>
                    <a:pt x="50946" y="3486"/>
                    <a:pt x="50950" y="3401"/>
                    <a:pt x="50954" y="3313"/>
                  </a:cubicBezTo>
                  <a:cubicBezTo>
                    <a:pt x="50938" y="2650"/>
                    <a:pt x="50753" y="2025"/>
                    <a:pt x="50420" y="1503"/>
                  </a:cubicBezTo>
                  <a:cubicBezTo>
                    <a:pt x="50256" y="1238"/>
                    <a:pt x="50037" y="997"/>
                    <a:pt x="49768" y="783"/>
                  </a:cubicBezTo>
                  <a:lnTo>
                    <a:pt x="49275" y="505"/>
                  </a:lnTo>
                  <a:cubicBezTo>
                    <a:pt x="49137" y="448"/>
                    <a:pt x="48999" y="394"/>
                    <a:pt x="48862" y="340"/>
                  </a:cubicBezTo>
                  <a:lnTo>
                    <a:pt x="48738" y="293"/>
                  </a:lnTo>
                  <a:lnTo>
                    <a:pt x="48514" y="204"/>
                  </a:lnTo>
                  <a:lnTo>
                    <a:pt x="48463" y="191"/>
                  </a:lnTo>
                  <a:lnTo>
                    <a:pt x="48308" y="142"/>
                  </a:lnTo>
                  <a:lnTo>
                    <a:pt x="48182" y="103"/>
                  </a:lnTo>
                  <a:lnTo>
                    <a:pt x="48078" y="70"/>
                  </a:lnTo>
                  <a:lnTo>
                    <a:pt x="48019" y="51"/>
                  </a:lnTo>
                  <a:cubicBezTo>
                    <a:pt x="47966" y="34"/>
                    <a:pt x="47915" y="17"/>
                    <a:pt x="47862" y="3"/>
                  </a:cubicBezTo>
                  <a:cubicBezTo>
                    <a:pt x="47861" y="0"/>
                    <a:pt x="47861" y="0"/>
                    <a:pt x="4786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5522945" y="968269"/>
              <a:ext cx="1403383" cy="1047229"/>
            </a:xfrm>
            <a:custGeom>
              <a:avLst/>
              <a:gdLst/>
              <a:ahLst/>
              <a:cxnLst/>
              <a:rect l="l" t="t" r="r" b="b"/>
              <a:pathLst>
                <a:path w="32059" h="23923" extrusionOk="0">
                  <a:moveTo>
                    <a:pt x="5227" y="0"/>
                  </a:moveTo>
                  <a:cubicBezTo>
                    <a:pt x="4581" y="0"/>
                    <a:pt x="3998" y="448"/>
                    <a:pt x="3841" y="1063"/>
                  </a:cubicBezTo>
                  <a:lnTo>
                    <a:pt x="94" y="15614"/>
                  </a:lnTo>
                  <a:cubicBezTo>
                    <a:pt x="1" y="15974"/>
                    <a:pt x="58" y="16355"/>
                    <a:pt x="253" y="16686"/>
                  </a:cubicBezTo>
                  <a:cubicBezTo>
                    <a:pt x="448" y="17017"/>
                    <a:pt x="753" y="17250"/>
                    <a:pt x="1113" y="17341"/>
                  </a:cubicBezTo>
                  <a:lnTo>
                    <a:pt x="26491" y="23878"/>
                  </a:lnTo>
                  <a:cubicBezTo>
                    <a:pt x="26603" y="23909"/>
                    <a:pt x="26718" y="23922"/>
                    <a:pt x="26832" y="23922"/>
                  </a:cubicBezTo>
                  <a:cubicBezTo>
                    <a:pt x="27478" y="23922"/>
                    <a:pt x="28061" y="23476"/>
                    <a:pt x="28218" y="22860"/>
                  </a:cubicBezTo>
                  <a:lnTo>
                    <a:pt x="31965" y="8309"/>
                  </a:lnTo>
                  <a:cubicBezTo>
                    <a:pt x="32058" y="7949"/>
                    <a:pt x="32001" y="7568"/>
                    <a:pt x="31806" y="7237"/>
                  </a:cubicBezTo>
                  <a:cubicBezTo>
                    <a:pt x="31611" y="6905"/>
                    <a:pt x="31306" y="6673"/>
                    <a:pt x="30946" y="6581"/>
                  </a:cubicBezTo>
                  <a:lnTo>
                    <a:pt x="27462" y="5683"/>
                  </a:lnTo>
                  <a:lnTo>
                    <a:pt x="5568" y="45"/>
                  </a:lnTo>
                  <a:cubicBezTo>
                    <a:pt x="5456" y="16"/>
                    <a:pt x="5341" y="0"/>
                    <a:pt x="522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513270" y="3077964"/>
              <a:ext cx="208457" cy="152862"/>
            </a:xfrm>
            <a:custGeom>
              <a:avLst/>
              <a:gdLst/>
              <a:ahLst/>
              <a:cxnLst/>
              <a:rect l="l" t="t" r="r" b="b"/>
              <a:pathLst>
                <a:path w="4762" h="3492" extrusionOk="0">
                  <a:moveTo>
                    <a:pt x="2076" y="0"/>
                  </a:moveTo>
                  <a:cubicBezTo>
                    <a:pt x="1210" y="0"/>
                    <a:pt x="469" y="429"/>
                    <a:pt x="265" y="1126"/>
                  </a:cubicBezTo>
                  <a:cubicBezTo>
                    <a:pt x="1" y="2025"/>
                    <a:pt x="734" y="3034"/>
                    <a:pt x="1902" y="3377"/>
                  </a:cubicBezTo>
                  <a:cubicBezTo>
                    <a:pt x="2167" y="3454"/>
                    <a:pt x="2432" y="3491"/>
                    <a:pt x="2686" y="3491"/>
                  </a:cubicBezTo>
                  <a:cubicBezTo>
                    <a:pt x="3551" y="3491"/>
                    <a:pt x="4293" y="3064"/>
                    <a:pt x="4497" y="2367"/>
                  </a:cubicBezTo>
                  <a:cubicBezTo>
                    <a:pt x="4761" y="1466"/>
                    <a:pt x="4027" y="458"/>
                    <a:pt x="2859" y="115"/>
                  </a:cubicBezTo>
                  <a:cubicBezTo>
                    <a:pt x="2594" y="37"/>
                    <a:pt x="2329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554419" y="3002846"/>
              <a:ext cx="348537" cy="256434"/>
            </a:xfrm>
            <a:custGeom>
              <a:avLst/>
              <a:gdLst/>
              <a:ahLst/>
              <a:cxnLst/>
              <a:rect l="l" t="t" r="r" b="b"/>
              <a:pathLst>
                <a:path w="7962" h="5858" extrusionOk="0">
                  <a:moveTo>
                    <a:pt x="5602" y="1"/>
                  </a:moveTo>
                  <a:cubicBezTo>
                    <a:pt x="5357" y="690"/>
                    <a:pt x="5166" y="1391"/>
                    <a:pt x="4936" y="2080"/>
                  </a:cubicBezTo>
                  <a:cubicBezTo>
                    <a:pt x="5062" y="2147"/>
                    <a:pt x="5185" y="2225"/>
                    <a:pt x="5305" y="2309"/>
                  </a:cubicBezTo>
                  <a:cubicBezTo>
                    <a:pt x="5419" y="2412"/>
                    <a:pt x="5526" y="2521"/>
                    <a:pt x="5625" y="2639"/>
                  </a:cubicBezTo>
                  <a:cubicBezTo>
                    <a:pt x="5668" y="2712"/>
                    <a:pt x="5707" y="2785"/>
                    <a:pt x="5744" y="2859"/>
                  </a:cubicBezTo>
                  <a:cubicBezTo>
                    <a:pt x="5757" y="2898"/>
                    <a:pt x="5767" y="2940"/>
                    <a:pt x="5776" y="2980"/>
                  </a:cubicBezTo>
                  <a:lnTo>
                    <a:pt x="5776" y="3061"/>
                  </a:lnTo>
                  <a:cubicBezTo>
                    <a:pt x="5769" y="3085"/>
                    <a:pt x="5764" y="3107"/>
                    <a:pt x="5758" y="3128"/>
                  </a:cubicBezTo>
                  <a:cubicBezTo>
                    <a:pt x="5737" y="3166"/>
                    <a:pt x="5712" y="3202"/>
                    <a:pt x="5690" y="3239"/>
                  </a:cubicBezTo>
                  <a:cubicBezTo>
                    <a:pt x="5620" y="3313"/>
                    <a:pt x="5546" y="3380"/>
                    <a:pt x="5468" y="3444"/>
                  </a:cubicBezTo>
                  <a:cubicBezTo>
                    <a:pt x="5382" y="3497"/>
                    <a:pt x="5293" y="3545"/>
                    <a:pt x="5204" y="3588"/>
                  </a:cubicBezTo>
                  <a:cubicBezTo>
                    <a:pt x="5078" y="3625"/>
                    <a:pt x="4955" y="3656"/>
                    <a:pt x="4825" y="3681"/>
                  </a:cubicBezTo>
                  <a:cubicBezTo>
                    <a:pt x="4737" y="3687"/>
                    <a:pt x="4650" y="3690"/>
                    <a:pt x="4563" y="3690"/>
                  </a:cubicBezTo>
                  <a:cubicBezTo>
                    <a:pt x="4406" y="3690"/>
                    <a:pt x="4249" y="3681"/>
                    <a:pt x="4090" y="3665"/>
                  </a:cubicBezTo>
                  <a:cubicBezTo>
                    <a:pt x="3683" y="3588"/>
                    <a:pt x="3289" y="3466"/>
                    <a:pt x="2901" y="3312"/>
                  </a:cubicBezTo>
                  <a:cubicBezTo>
                    <a:pt x="2470" y="3106"/>
                    <a:pt x="2064" y="2860"/>
                    <a:pt x="1689" y="2559"/>
                  </a:cubicBezTo>
                  <a:cubicBezTo>
                    <a:pt x="1548" y="2446"/>
                    <a:pt x="1338" y="2400"/>
                    <a:pt x="1139" y="2400"/>
                  </a:cubicBezTo>
                  <a:cubicBezTo>
                    <a:pt x="1038" y="2400"/>
                    <a:pt x="941" y="2412"/>
                    <a:pt x="856" y="2432"/>
                  </a:cubicBezTo>
                  <a:cubicBezTo>
                    <a:pt x="585" y="2504"/>
                    <a:pt x="344" y="2679"/>
                    <a:pt x="197" y="2918"/>
                  </a:cubicBezTo>
                  <a:cubicBezTo>
                    <a:pt x="47" y="3166"/>
                    <a:pt x="1" y="3471"/>
                    <a:pt x="71" y="3752"/>
                  </a:cubicBezTo>
                  <a:cubicBezTo>
                    <a:pt x="107" y="3837"/>
                    <a:pt x="140" y="3925"/>
                    <a:pt x="173" y="4010"/>
                  </a:cubicBezTo>
                  <a:cubicBezTo>
                    <a:pt x="266" y="4177"/>
                    <a:pt x="394" y="4310"/>
                    <a:pt x="556" y="4411"/>
                  </a:cubicBezTo>
                  <a:cubicBezTo>
                    <a:pt x="931" y="4711"/>
                    <a:pt x="1334" y="4954"/>
                    <a:pt x="1765" y="5162"/>
                  </a:cubicBezTo>
                  <a:cubicBezTo>
                    <a:pt x="2326" y="5431"/>
                    <a:pt x="2905" y="5640"/>
                    <a:pt x="3517" y="5756"/>
                  </a:cubicBezTo>
                  <a:cubicBezTo>
                    <a:pt x="3860" y="5820"/>
                    <a:pt x="4202" y="5858"/>
                    <a:pt x="4546" y="5858"/>
                  </a:cubicBezTo>
                  <a:cubicBezTo>
                    <a:pt x="4791" y="5858"/>
                    <a:pt x="5037" y="5839"/>
                    <a:pt x="5283" y="5797"/>
                  </a:cubicBezTo>
                  <a:cubicBezTo>
                    <a:pt x="5569" y="5749"/>
                    <a:pt x="5826" y="5666"/>
                    <a:pt x="6095" y="5555"/>
                  </a:cubicBezTo>
                  <a:cubicBezTo>
                    <a:pt x="6418" y="5423"/>
                    <a:pt x="6682" y="5233"/>
                    <a:pt x="6961" y="5023"/>
                  </a:cubicBezTo>
                  <a:cubicBezTo>
                    <a:pt x="7198" y="4845"/>
                    <a:pt x="7384" y="4593"/>
                    <a:pt x="7555" y="4357"/>
                  </a:cubicBezTo>
                  <a:cubicBezTo>
                    <a:pt x="7711" y="4143"/>
                    <a:pt x="7807" y="3869"/>
                    <a:pt x="7877" y="3615"/>
                  </a:cubicBezTo>
                  <a:cubicBezTo>
                    <a:pt x="7944" y="3367"/>
                    <a:pt x="7961" y="3102"/>
                    <a:pt x="7939" y="2847"/>
                  </a:cubicBezTo>
                  <a:cubicBezTo>
                    <a:pt x="7903" y="2475"/>
                    <a:pt x="7807" y="2180"/>
                    <a:pt x="7663" y="1839"/>
                  </a:cubicBezTo>
                  <a:cubicBezTo>
                    <a:pt x="7560" y="1593"/>
                    <a:pt x="7382" y="1386"/>
                    <a:pt x="7227" y="1176"/>
                  </a:cubicBezTo>
                  <a:cubicBezTo>
                    <a:pt x="7090" y="992"/>
                    <a:pt x="6917" y="838"/>
                    <a:pt x="6741" y="695"/>
                  </a:cubicBezTo>
                  <a:cubicBezTo>
                    <a:pt x="6520" y="513"/>
                    <a:pt x="6301" y="352"/>
                    <a:pt x="6052" y="212"/>
                  </a:cubicBezTo>
                  <a:cubicBezTo>
                    <a:pt x="5908" y="131"/>
                    <a:pt x="5758" y="62"/>
                    <a:pt x="5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607430" y="2750220"/>
              <a:ext cx="208500" cy="152906"/>
            </a:xfrm>
            <a:custGeom>
              <a:avLst/>
              <a:gdLst/>
              <a:ahLst/>
              <a:cxnLst/>
              <a:rect l="l" t="t" r="r" b="b"/>
              <a:pathLst>
                <a:path w="4763" h="3493" extrusionOk="0">
                  <a:moveTo>
                    <a:pt x="2076" y="1"/>
                  </a:moveTo>
                  <a:cubicBezTo>
                    <a:pt x="1211" y="1"/>
                    <a:pt x="468" y="430"/>
                    <a:pt x="264" y="1126"/>
                  </a:cubicBezTo>
                  <a:cubicBezTo>
                    <a:pt x="0" y="2026"/>
                    <a:pt x="736" y="3035"/>
                    <a:pt x="1903" y="3378"/>
                  </a:cubicBezTo>
                  <a:cubicBezTo>
                    <a:pt x="2168" y="3456"/>
                    <a:pt x="2432" y="3492"/>
                    <a:pt x="2685" y="3492"/>
                  </a:cubicBezTo>
                  <a:cubicBezTo>
                    <a:pt x="3552" y="3492"/>
                    <a:pt x="4294" y="3065"/>
                    <a:pt x="4498" y="2367"/>
                  </a:cubicBezTo>
                  <a:cubicBezTo>
                    <a:pt x="4762" y="1466"/>
                    <a:pt x="4029" y="458"/>
                    <a:pt x="2859" y="115"/>
                  </a:cubicBezTo>
                  <a:cubicBezTo>
                    <a:pt x="2595" y="38"/>
                    <a:pt x="2330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648754" y="2676940"/>
              <a:ext cx="348405" cy="254639"/>
            </a:xfrm>
            <a:custGeom>
              <a:avLst/>
              <a:gdLst/>
              <a:ahLst/>
              <a:cxnLst/>
              <a:rect l="l" t="t" r="r" b="b"/>
              <a:pathLst>
                <a:path w="7959" h="5817" extrusionOk="0">
                  <a:moveTo>
                    <a:pt x="5694" y="1"/>
                  </a:moveTo>
                  <a:cubicBezTo>
                    <a:pt x="5681" y="40"/>
                    <a:pt x="5667" y="77"/>
                    <a:pt x="5655" y="115"/>
                  </a:cubicBezTo>
                  <a:cubicBezTo>
                    <a:pt x="5477" y="702"/>
                    <a:pt x="5306" y="1293"/>
                    <a:pt x="5130" y="1883"/>
                  </a:cubicBezTo>
                  <a:cubicBezTo>
                    <a:pt x="5109" y="1960"/>
                    <a:pt x="5087" y="2035"/>
                    <a:pt x="5063" y="2110"/>
                  </a:cubicBezTo>
                  <a:cubicBezTo>
                    <a:pt x="5144" y="2158"/>
                    <a:pt x="5224" y="2210"/>
                    <a:pt x="5304" y="2264"/>
                  </a:cubicBezTo>
                  <a:cubicBezTo>
                    <a:pt x="5418" y="2370"/>
                    <a:pt x="5525" y="2477"/>
                    <a:pt x="5624" y="2596"/>
                  </a:cubicBezTo>
                  <a:cubicBezTo>
                    <a:pt x="5667" y="2668"/>
                    <a:pt x="5707" y="2741"/>
                    <a:pt x="5744" y="2815"/>
                  </a:cubicBezTo>
                  <a:cubicBezTo>
                    <a:pt x="5756" y="2854"/>
                    <a:pt x="5766" y="2896"/>
                    <a:pt x="5777" y="2937"/>
                  </a:cubicBezTo>
                  <a:lnTo>
                    <a:pt x="5777" y="3018"/>
                  </a:lnTo>
                  <a:cubicBezTo>
                    <a:pt x="5770" y="3042"/>
                    <a:pt x="5763" y="3063"/>
                    <a:pt x="5758" y="3084"/>
                  </a:cubicBezTo>
                  <a:cubicBezTo>
                    <a:pt x="5737" y="3122"/>
                    <a:pt x="5713" y="3158"/>
                    <a:pt x="5691" y="3195"/>
                  </a:cubicBezTo>
                  <a:cubicBezTo>
                    <a:pt x="5620" y="3269"/>
                    <a:pt x="5546" y="3338"/>
                    <a:pt x="5468" y="3402"/>
                  </a:cubicBezTo>
                  <a:cubicBezTo>
                    <a:pt x="5382" y="3455"/>
                    <a:pt x="5293" y="3502"/>
                    <a:pt x="5204" y="3545"/>
                  </a:cubicBezTo>
                  <a:cubicBezTo>
                    <a:pt x="5079" y="3582"/>
                    <a:pt x="4955" y="3613"/>
                    <a:pt x="4826" y="3637"/>
                  </a:cubicBezTo>
                  <a:cubicBezTo>
                    <a:pt x="4736" y="3644"/>
                    <a:pt x="4647" y="3647"/>
                    <a:pt x="4558" y="3647"/>
                  </a:cubicBezTo>
                  <a:cubicBezTo>
                    <a:pt x="4403" y="3647"/>
                    <a:pt x="4247" y="3638"/>
                    <a:pt x="4090" y="3621"/>
                  </a:cubicBezTo>
                  <a:cubicBezTo>
                    <a:pt x="3683" y="3545"/>
                    <a:pt x="3290" y="3424"/>
                    <a:pt x="2902" y="3270"/>
                  </a:cubicBezTo>
                  <a:cubicBezTo>
                    <a:pt x="2470" y="3063"/>
                    <a:pt x="2064" y="2818"/>
                    <a:pt x="1689" y="2518"/>
                  </a:cubicBezTo>
                  <a:cubicBezTo>
                    <a:pt x="1549" y="2404"/>
                    <a:pt x="1339" y="2358"/>
                    <a:pt x="1140" y="2358"/>
                  </a:cubicBezTo>
                  <a:cubicBezTo>
                    <a:pt x="1039" y="2358"/>
                    <a:pt x="941" y="2370"/>
                    <a:pt x="856" y="2391"/>
                  </a:cubicBezTo>
                  <a:cubicBezTo>
                    <a:pt x="586" y="2463"/>
                    <a:pt x="344" y="2638"/>
                    <a:pt x="198" y="2876"/>
                  </a:cubicBezTo>
                  <a:cubicBezTo>
                    <a:pt x="46" y="3124"/>
                    <a:pt x="1" y="3429"/>
                    <a:pt x="72" y="3710"/>
                  </a:cubicBezTo>
                  <a:cubicBezTo>
                    <a:pt x="106" y="3796"/>
                    <a:pt x="141" y="3883"/>
                    <a:pt x="174" y="3969"/>
                  </a:cubicBezTo>
                  <a:cubicBezTo>
                    <a:pt x="267" y="4135"/>
                    <a:pt x="395" y="4268"/>
                    <a:pt x="555" y="4370"/>
                  </a:cubicBezTo>
                  <a:cubicBezTo>
                    <a:pt x="930" y="4670"/>
                    <a:pt x="1334" y="4912"/>
                    <a:pt x="1765" y="5120"/>
                  </a:cubicBezTo>
                  <a:cubicBezTo>
                    <a:pt x="2326" y="5389"/>
                    <a:pt x="2905" y="5598"/>
                    <a:pt x="3516" y="5714"/>
                  </a:cubicBezTo>
                  <a:cubicBezTo>
                    <a:pt x="3861" y="5779"/>
                    <a:pt x="4204" y="5817"/>
                    <a:pt x="4549" y="5817"/>
                  </a:cubicBezTo>
                  <a:cubicBezTo>
                    <a:pt x="4793" y="5817"/>
                    <a:pt x="5037" y="5798"/>
                    <a:pt x="5282" y="5756"/>
                  </a:cubicBezTo>
                  <a:cubicBezTo>
                    <a:pt x="5568" y="5709"/>
                    <a:pt x="5825" y="5626"/>
                    <a:pt x="6093" y="5514"/>
                  </a:cubicBezTo>
                  <a:cubicBezTo>
                    <a:pt x="6416" y="5382"/>
                    <a:pt x="6680" y="5192"/>
                    <a:pt x="6959" y="4982"/>
                  </a:cubicBezTo>
                  <a:cubicBezTo>
                    <a:pt x="7196" y="4803"/>
                    <a:pt x="7382" y="4552"/>
                    <a:pt x="7552" y="4315"/>
                  </a:cubicBezTo>
                  <a:cubicBezTo>
                    <a:pt x="7708" y="4101"/>
                    <a:pt x="7805" y="3826"/>
                    <a:pt x="7874" y="3573"/>
                  </a:cubicBezTo>
                  <a:cubicBezTo>
                    <a:pt x="7941" y="3325"/>
                    <a:pt x="7958" y="3059"/>
                    <a:pt x="7936" y="2804"/>
                  </a:cubicBezTo>
                  <a:cubicBezTo>
                    <a:pt x="7900" y="2433"/>
                    <a:pt x="7804" y="2139"/>
                    <a:pt x="7658" y="1798"/>
                  </a:cubicBezTo>
                  <a:cubicBezTo>
                    <a:pt x="7557" y="1552"/>
                    <a:pt x="7378" y="1342"/>
                    <a:pt x="7224" y="1134"/>
                  </a:cubicBezTo>
                  <a:cubicBezTo>
                    <a:pt x="7086" y="950"/>
                    <a:pt x="6913" y="796"/>
                    <a:pt x="6738" y="654"/>
                  </a:cubicBezTo>
                  <a:cubicBezTo>
                    <a:pt x="6517" y="471"/>
                    <a:pt x="6298" y="311"/>
                    <a:pt x="6048" y="173"/>
                  </a:cubicBezTo>
                  <a:cubicBezTo>
                    <a:pt x="5935" y="106"/>
                    <a:pt x="5816" y="51"/>
                    <a:pt x="5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703035" y="2405754"/>
              <a:ext cx="208500" cy="152862"/>
            </a:xfrm>
            <a:custGeom>
              <a:avLst/>
              <a:gdLst/>
              <a:ahLst/>
              <a:cxnLst/>
              <a:rect l="l" t="t" r="r" b="b"/>
              <a:pathLst>
                <a:path w="4763" h="3492" extrusionOk="0">
                  <a:moveTo>
                    <a:pt x="2077" y="0"/>
                  </a:moveTo>
                  <a:cubicBezTo>
                    <a:pt x="1211" y="0"/>
                    <a:pt x="469" y="429"/>
                    <a:pt x="265" y="1125"/>
                  </a:cubicBezTo>
                  <a:cubicBezTo>
                    <a:pt x="1" y="2025"/>
                    <a:pt x="737" y="3034"/>
                    <a:pt x="1904" y="3377"/>
                  </a:cubicBezTo>
                  <a:cubicBezTo>
                    <a:pt x="2168" y="3454"/>
                    <a:pt x="2433" y="3491"/>
                    <a:pt x="2687" y="3491"/>
                  </a:cubicBezTo>
                  <a:cubicBezTo>
                    <a:pt x="3553" y="3491"/>
                    <a:pt x="4295" y="3063"/>
                    <a:pt x="4499" y="2367"/>
                  </a:cubicBezTo>
                  <a:cubicBezTo>
                    <a:pt x="4763" y="1466"/>
                    <a:pt x="4029" y="458"/>
                    <a:pt x="2860" y="115"/>
                  </a:cubicBezTo>
                  <a:cubicBezTo>
                    <a:pt x="2595" y="37"/>
                    <a:pt x="2331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744184" y="2333044"/>
              <a:ext cx="348537" cy="254026"/>
            </a:xfrm>
            <a:custGeom>
              <a:avLst/>
              <a:gdLst/>
              <a:ahLst/>
              <a:cxnLst/>
              <a:rect l="l" t="t" r="r" b="b"/>
              <a:pathLst>
                <a:path w="7962" h="5803" extrusionOk="0">
                  <a:moveTo>
                    <a:pt x="5729" y="1"/>
                  </a:moveTo>
                  <a:cubicBezTo>
                    <a:pt x="5596" y="458"/>
                    <a:pt x="5467" y="917"/>
                    <a:pt x="5339" y="1376"/>
                  </a:cubicBezTo>
                  <a:cubicBezTo>
                    <a:pt x="5276" y="1631"/>
                    <a:pt x="5211" y="1889"/>
                    <a:pt x="5142" y="2144"/>
                  </a:cubicBezTo>
                  <a:cubicBezTo>
                    <a:pt x="5197" y="2179"/>
                    <a:pt x="5253" y="2215"/>
                    <a:pt x="5306" y="2252"/>
                  </a:cubicBezTo>
                  <a:cubicBezTo>
                    <a:pt x="5419" y="2356"/>
                    <a:pt x="5527" y="2464"/>
                    <a:pt x="5625" y="2583"/>
                  </a:cubicBezTo>
                  <a:cubicBezTo>
                    <a:pt x="5669" y="2656"/>
                    <a:pt x="5708" y="2728"/>
                    <a:pt x="5745" y="2802"/>
                  </a:cubicBezTo>
                  <a:cubicBezTo>
                    <a:pt x="5759" y="2842"/>
                    <a:pt x="5770" y="2884"/>
                    <a:pt x="5778" y="2923"/>
                  </a:cubicBezTo>
                  <a:lnTo>
                    <a:pt x="5778" y="3005"/>
                  </a:lnTo>
                  <a:cubicBezTo>
                    <a:pt x="5773" y="3027"/>
                    <a:pt x="5766" y="3050"/>
                    <a:pt x="5760" y="3071"/>
                  </a:cubicBezTo>
                  <a:cubicBezTo>
                    <a:pt x="5739" y="3110"/>
                    <a:pt x="5715" y="3145"/>
                    <a:pt x="5693" y="3182"/>
                  </a:cubicBezTo>
                  <a:cubicBezTo>
                    <a:pt x="5622" y="3255"/>
                    <a:pt x="5548" y="3323"/>
                    <a:pt x="5469" y="3389"/>
                  </a:cubicBezTo>
                  <a:cubicBezTo>
                    <a:pt x="5382" y="3440"/>
                    <a:pt x="5295" y="3490"/>
                    <a:pt x="5205" y="3533"/>
                  </a:cubicBezTo>
                  <a:cubicBezTo>
                    <a:pt x="5081" y="3570"/>
                    <a:pt x="4955" y="3600"/>
                    <a:pt x="4826" y="3625"/>
                  </a:cubicBezTo>
                  <a:cubicBezTo>
                    <a:pt x="4736" y="3631"/>
                    <a:pt x="4647" y="3634"/>
                    <a:pt x="4558" y="3634"/>
                  </a:cubicBezTo>
                  <a:cubicBezTo>
                    <a:pt x="4403" y="3634"/>
                    <a:pt x="4248" y="3625"/>
                    <a:pt x="4092" y="3609"/>
                  </a:cubicBezTo>
                  <a:cubicBezTo>
                    <a:pt x="3683" y="3533"/>
                    <a:pt x="3291" y="3409"/>
                    <a:pt x="2901" y="3258"/>
                  </a:cubicBezTo>
                  <a:cubicBezTo>
                    <a:pt x="2470" y="3050"/>
                    <a:pt x="2063" y="2806"/>
                    <a:pt x="1689" y="2505"/>
                  </a:cubicBezTo>
                  <a:cubicBezTo>
                    <a:pt x="1548" y="2392"/>
                    <a:pt x="1338" y="2345"/>
                    <a:pt x="1138" y="2345"/>
                  </a:cubicBezTo>
                  <a:cubicBezTo>
                    <a:pt x="1038" y="2345"/>
                    <a:pt x="940" y="2357"/>
                    <a:pt x="855" y="2378"/>
                  </a:cubicBezTo>
                  <a:cubicBezTo>
                    <a:pt x="584" y="2449"/>
                    <a:pt x="343" y="2625"/>
                    <a:pt x="198" y="2864"/>
                  </a:cubicBezTo>
                  <a:cubicBezTo>
                    <a:pt x="47" y="3112"/>
                    <a:pt x="0" y="3417"/>
                    <a:pt x="70" y="3698"/>
                  </a:cubicBezTo>
                  <a:cubicBezTo>
                    <a:pt x="106" y="3783"/>
                    <a:pt x="140" y="3871"/>
                    <a:pt x="173" y="3956"/>
                  </a:cubicBezTo>
                  <a:cubicBezTo>
                    <a:pt x="265" y="4123"/>
                    <a:pt x="394" y="4256"/>
                    <a:pt x="555" y="4357"/>
                  </a:cubicBezTo>
                  <a:cubicBezTo>
                    <a:pt x="930" y="4658"/>
                    <a:pt x="1334" y="4900"/>
                    <a:pt x="1766" y="5108"/>
                  </a:cubicBezTo>
                  <a:cubicBezTo>
                    <a:pt x="2326" y="5377"/>
                    <a:pt x="2906" y="5586"/>
                    <a:pt x="3518" y="5702"/>
                  </a:cubicBezTo>
                  <a:cubicBezTo>
                    <a:pt x="3859" y="5766"/>
                    <a:pt x="4199" y="5803"/>
                    <a:pt x="4541" y="5803"/>
                  </a:cubicBezTo>
                  <a:cubicBezTo>
                    <a:pt x="4788" y="5803"/>
                    <a:pt x="5034" y="5784"/>
                    <a:pt x="5282" y="5742"/>
                  </a:cubicBezTo>
                  <a:cubicBezTo>
                    <a:pt x="5568" y="5694"/>
                    <a:pt x="5826" y="5612"/>
                    <a:pt x="6095" y="5501"/>
                  </a:cubicBezTo>
                  <a:cubicBezTo>
                    <a:pt x="6418" y="5369"/>
                    <a:pt x="6681" y="5179"/>
                    <a:pt x="6960" y="4969"/>
                  </a:cubicBezTo>
                  <a:cubicBezTo>
                    <a:pt x="7198" y="4791"/>
                    <a:pt x="7383" y="4539"/>
                    <a:pt x="7555" y="4303"/>
                  </a:cubicBezTo>
                  <a:cubicBezTo>
                    <a:pt x="7710" y="4089"/>
                    <a:pt x="7809" y="3815"/>
                    <a:pt x="7877" y="3561"/>
                  </a:cubicBezTo>
                  <a:cubicBezTo>
                    <a:pt x="7945" y="3313"/>
                    <a:pt x="7962" y="3048"/>
                    <a:pt x="7939" y="2792"/>
                  </a:cubicBezTo>
                  <a:cubicBezTo>
                    <a:pt x="7904" y="2421"/>
                    <a:pt x="7807" y="2126"/>
                    <a:pt x="7662" y="1784"/>
                  </a:cubicBezTo>
                  <a:cubicBezTo>
                    <a:pt x="7561" y="1539"/>
                    <a:pt x="7381" y="1330"/>
                    <a:pt x="7225" y="1122"/>
                  </a:cubicBezTo>
                  <a:cubicBezTo>
                    <a:pt x="7088" y="938"/>
                    <a:pt x="6916" y="784"/>
                    <a:pt x="6741" y="641"/>
                  </a:cubicBezTo>
                  <a:cubicBezTo>
                    <a:pt x="6519" y="459"/>
                    <a:pt x="6299" y="298"/>
                    <a:pt x="6050" y="158"/>
                  </a:cubicBezTo>
                  <a:cubicBezTo>
                    <a:pt x="5946" y="100"/>
                    <a:pt x="5838" y="48"/>
                    <a:pt x="5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793825" y="2064834"/>
              <a:ext cx="208500" cy="152862"/>
            </a:xfrm>
            <a:custGeom>
              <a:avLst/>
              <a:gdLst/>
              <a:ahLst/>
              <a:cxnLst/>
              <a:rect l="l" t="t" r="r" b="b"/>
              <a:pathLst>
                <a:path w="4763" h="3492" extrusionOk="0">
                  <a:moveTo>
                    <a:pt x="2076" y="1"/>
                  </a:moveTo>
                  <a:cubicBezTo>
                    <a:pt x="1210" y="1"/>
                    <a:pt x="469" y="430"/>
                    <a:pt x="265" y="1127"/>
                  </a:cubicBezTo>
                  <a:cubicBezTo>
                    <a:pt x="1" y="2026"/>
                    <a:pt x="734" y="3035"/>
                    <a:pt x="1903" y="3378"/>
                  </a:cubicBezTo>
                  <a:cubicBezTo>
                    <a:pt x="2168" y="3455"/>
                    <a:pt x="2433" y="3492"/>
                    <a:pt x="2687" y="3492"/>
                  </a:cubicBezTo>
                  <a:cubicBezTo>
                    <a:pt x="3553" y="3492"/>
                    <a:pt x="4294" y="3064"/>
                    <a:pt x="4498" y="2368"/>
                  </a:cubicBezTo>
                  <a:cubicBezTo>
                    <a:pt x="4762" y="1467"/>
                    <a:pt x="4027" y="459"/>
                    <a:pt x="2860" y="116"/>
                  </a:cubicBezTo>
                  <a:cubicBezTo>
                    <a:pt x="2595" y="38"/>
                    <a:pt x="2330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835105" y="1991555"/>
              <a:ext cx="348361" cy="254595"/>
            </a:xfrm>
            <a:custGeom>
              <a:avLst/>
              <a:gdLst/>
              <a:ahLst/>
              <a:cxnLst/>
              <a:rect l="l" t="t" r="r" b="b"/>
              <a:pathLst>
                <a:path w="7958" h="5816" extrusionOk="0">
                  <a:moveTo>
                    <a:pt x="5706" y="1"/>
                  </a:moveTo>
                  <a:cubicBezTo>
                    <a:pt x="5689" y="65"/>
                    <a:pt x="5671" y="127"/>
                    <a:pt x="5653" y="189"/>
                  </a:cubicBezTo>
                  <a:cubicBezTo>
                    <a:pt x="5652" y="190"/>
                    <a:pt x="5652" y="191"/>
                    <a:pt x="5652" y="194"/>
                  </a:cubicBezTo>
                  <a:cubicBezTo>
                    <a:pt x="5653" y="207"/>
                    <a:pt x="5651" y="221"/>
                    <a:pt x="5647" y="234"/>
                  </a:cubicBezTo>
                  <a:cubicBezTo>
                    <a:pt x="5508" y="841"/>
                    <a:pt x="5313" y="1431"/>
                    <a:pt x="5176" y="2038"/>
                  </a:cubicBezTo>
                  <a:cubicBezTo>
                    <a:pt x="5174" y="2047"/>
                    <a:pt x="5169" y="2054"/>
                    <a:pt x="5163" y="2063"/>
                  </a:cubicBezTo>
                  <a:cubicBezTo>
                    <a:pt x="5156" y="2096"/>
                    <a:pt x="5150" y="2127"/>
                    <a:pt x="5142" y="2160"/>
                  </a:cubicBezTo>
                  <a:cubicBezTo>
                    <a:pt x="5198" y="2193"/>
                    <a:pt x="5250" y="2230"/>
                    <a:pt x="5304" y="2269"/>
                  </a:cubicBezTo>
                  <a:cubicBezTo>
                    <a:pt x="5417" y="2374"/>
                    <a:pt x="5525" y="2481"/>
                    <a:pt x="5623" y="2599"/>
                  </a:cubicBezTo>
                  <a:cubicBezTo>
                    <a:pt x="5667" y="2672"/>
                    <a:pt x="5706" y="2745"/>
                    <a:pt x="5743" y="2819"/>
                  </a:cubicBezTo>
                  <a:cubicBezTo>
                    <a:pt x="5755" y="2859"/>
                    <a:pt x="5766" y="2901"/>
                    <a:pt x="5776" y="2940"/>
                  </a:cubicBezTo>
                  <a:lnTo>
                    <a:pt x="5776" y="3021"/>
                  </a:lnTo>
                  <a:cubicBezTo>
                    <a:pt x="5770" y="3044"/>
                    <a:pt x="5763" y="3067"/>
                    <a:pt x="5758" y="3088"/>
                  </a:cubicBezTo>
                  <a:cubicBezTo>
                    <a:pt x="5737" y="3126"/>
                    <a:pt x="5714" y="3161"/>
                    <a:pt x="5690" y="3198"/>
                  </a:cubicBezTo>
                  <a:cubicBezTo>
                    <a:pt x="5620" y="3272"/>
                    <a:pt x="5546" y="3340"/>
                    <a:pt x="5467" y="3404"/>
                  </a:cubicBezTo>
                  <a:cubicBezTo>
                    <a:pt x="5380" y="3457"/>
                    <a:pt x="5293" y="3504"/>
                    <a:pt x="5203" y="3548"/>
                  </a:cubicBezTo>
                  <a:cubicBezTo>
                    <a:pt x="5078" y="3585"/>
                    <a:pt x="4954" y="3615"/>
                    <a:pt x="4824" y="3641"/>
                  </a:cubicBezTo>
                  <a:cubicBezTo>
                    <a:pt x="4736" y="3647"/>
                    <a:pt x="4649" y="3649"/>
                    <a:pt x="4561" y="3649"/>
                  </a:cubicBezTo>
                  <a:cubicBezTo>
                    <a:pt x="4404" y="3649"/>
                    <a:pt x="4248" y="3640"/>
                    <a:pt x="4089" y="3625"/>
                  </a:cubicBezTo>
                  <a:cubicBezTo>
                    <a:pt x="3681" y="3548"/>
                    <a:pt x="3288" y="3425"/>
                    <a:pt x="2900" y="3271"/>
                  </a:cubicBezTo>
                  <a:cubicBezTo>
                    <a:pt x="2470" y="3065"/>
                    <a:pt x="2063" y="2820"/>
                    <a:pt x="1689" y="2519"/>
                  </a:cubicBezTo>
                  <a:cubicBezTo>
                    <a:pt x="1547" y="2405"/>
                    <a:pt x="1338" y="2359"/>
                    <a:pt x="1139" y="2359"/>
                  </a:cubicBezTo>
                  <a:cubicBezTo>
                    <a:pt x="1038" y="2359"/>
                    <a:pt x="940" y="2371"/>
                    <a:pt x="855" y="2392"/>
                  </a:cubicBezTo>
                  <a:cubicBezTo>
                    <a:pt x="584" y="2464"/>
                    <a:pt x="343" y="2639"/>
                    <a:pt x="196" y="2878"/>
                  </a:cubicBezTo>
                  <a:cubicBezTo>
                    <a:pt x="44" y="3126"/>
                    <a:pt x="0" y="3431"/>
                    <a:pt x="70" y="3711"/>
                  </a:cubicBezTo>
                  <a:cubicBezTo>
                    <a:pt x="106" y="3797"/>
                    <a:pt x="139" y="3884"/>
                    <a:pt x="172" y="3970"/>
                  </a:cubicBezTo>
                  <a:cubicBezTo>
                    <a:pt x="265" y="4137"/>
                    <a:pt x="393" y="4270"/>
                    <a:pt x="554" y="4370"/>
                  </a:cubicBezTo>
                  <a:cubicBezTo>
                    <a:pt x="929" y="4671"/>
                    <a:pt x="1332" y="4912"/>
                    <a:pt x="1764" y="5120"/>
                  </a:cubicBezTo>
                  <a:cubicBezTo>
                    <a:pt x="2324" y="5389"/>
                    <a:pt x="2903" y="5598"/>
                    <a:pt x="3515" y="5714"/>
                  </a:cubicBezTo>
                  <a:cubicBezTo>
                    <a:pt x="3856" y="5779"/>
                    <a:pt x="4197" y="5816"/>
                    <a:pt x="4539" y="5816"/>
                  </a:cubicBezTo>
                  <a:cubicBezTo>
                    <a:pt x="4785" y="5816"/>
                    <a:pt x="5032" y="5796"/>
                    <a:pt x="5280" y="5754"/>
                  </a:cubicBezTo>
                  <a:cubicBezTo>
                    <a:pt x="5567" y="5707"/>
                    <a:pt x="5823" y="5625"/>
                    <a:pt x="6091" y="5514"/>
                  </a:cubicBezTo>
                  <a:cubicBezTo>
                    <a:pt x="6414" y="5382"/>
                    <a:pt x="6678" y="5192"/>
                    <a:pt x="6957" y="4982"/>
                  </a:cubicBezTo>
                  <a:cubicBezTo>
                    <a:pt x="7194" y="4804"/>
                    <a:pt x="7380" y="4551"/>
                    <a:pt x="7551" y="4316"/>
                  </a:cubicBezTo>
                  <a:cubicBezTo>
                    <a:pt x="7706" y="4102"/>
                    <a:pt x="7804" y="3827"/>
                    <a:pt x="7873" y="3574"/>
                  </a:cubicBezTo>
                  <a:cubicBezTo>
                    <a:pt x="7939" y="3326"/>
                    <a:pt x="7957" y="3060"/>
                    <a:pt x="7934" y="2805"/>
                  </a:cubicBezTo>
                  <a:cubicBezTo>
                    <a:pt x="7899" y="2433"/>
                    <a:pt x="7802" y="2139"/>
                    <a:pt x="7658" y="1797"/>
                  </a:cubicBezTo>
                  <a:cubicBezTo>
                    <a:pt x="7556" y="1552"/>
                    <a:pt x="7377" y="1344"/>
                    <a:pt x="7221" y="1134"/>
                  </a:cubicBezTo>
                  <a:cubicBezTo>
                    <a:pt x="7083" y="951"/>
                    <a:pt x="6910" y="797"/>
                    <a:pt x="6735" y="654"/>
                  </a:cubicBezTo>
                  <a:cubicBezTo>
                    <a:pt x="6514" y="471"/>
                    <a:pt x="6295" y="309"/>
                    <a:pt x="6045" y="171"/>
                  </a:cubicBezTo>
                  <a:cubicBezTo>
                    <a:pt x="5934" y="107"/>
                    <a:pt x="5822" y="53"/>
                    <a:pt x="5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6875816" y="1736346"/>
              <a:ext cx="208500" cy="152862"/>
            </a:xfrm>
            <a:custGeom>
              <a:avLst/>
              <a:gdLst/>
              <a:ahLst/>
              <a:cxnLst/>
              <a:rect l="l" t="t" r="r" b="b"/>
              <a:pathLst>
                <a:path w="4763" h="3492" extrusionOk="0">
                  <a:moveTo>
                    <a:pt x="2076" y="1"/>
                  </a:moveTo>
                  <a:cubicBezTo>
                    <a:pt x="1210" y="1"/>
                    <a:pt x="469" y="429"/>
                    <a:pt x="265" y="1125"/>
                  </a:cubicBezTo>
                  <a:cubicBezTo>
                    <a:pt x="1" y="2025"/>
                    <a:pt x="734" y="3034"/>
                    <a:pt x="1904" y="3377"/>
                  </a:cubicBezTo>
                  <a:cubicBezTo>
                    <a:pt x="2168" y="3455"/>
                    <a:pt x="2432" y="3491"/>
                    <a:pt x="2686" y="3491"/>
                  </a:cubicBezTo>
                  <a:cubicBezTo>
                    <a:pt x="3552" y="3491"/>
                    <a:pt x="4295" y="3063"/>
                    <a:pt x="4499" y="2366"/>
                  </a:cubicBezTo>
                  <a:cubicBezTo>
                    <a:pt x="4763" y="1466"/>
                    <a:pt x="4029" y="458"/>
                    <a:pt x="2860" y="115"/>
                  </a:cubicBezTo>
                  <a:cubicBezTo>
                    <a:pt x="2595" y="37"/>
                    <a:pt x="2330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917139" y="1661359"/>
              <a:ext cx="348405" cy="256084"/>
            </a:xfrm>
            <a:custGeom>
              <a:avLst/>
              <a:gdLst/>
              <a:ahLst/>
              <a:cxnLst/>
              <a:rect l="l" t="t" r="r" b="b"/>
              <a:pathLst>
                <a:path w="7959" h="5850" extrusionOk="0">
                  <a:moveTo>
                    <a:pt x="5617" y="0"/>
                  </a:moveTo>
                  <a:cubicBezTo>
                    <a:pt x="5577" y="200"/>
                    <a:pt x="5529" y="394"/>
                    <a:pt x="5479" y="588"/>
                  </a:cubicBezTo>
                  <a:cubicBezTo>
                    <a:pt x="5462" y="687"/>
                    <a:pt x="5442" y="783"/>
                    <a:pt x="5419" y="879"/>
                  </a:cubicBezTo>
                  <a:cubicBezTo>
                    <a:pt x="5403" y="946"/>
                    <a:pt x="5386" y="1011"/>
                    <a:pt x="5367" y="1076"/>
                  </a:cubicBezTo>
                  <a:cubicBezTo>
                    <a:pt x="5343" y="1192"/>
                    <a:pt x="5319" y="1307"/>
                    <a:pt x="5292" y="1419"/>
                  </a:cubicBezTo>
                  <a:cubicBezTo>
                    <a:pt x="5272" y="1513"/>
                    <a:pt x="5254" y="1608"/>
                    <a:pt x="5225" y="1697"/>
                  </a:cubicBezTo>
                  <a:cubicBezTo>
                    <a:pt x="5224" y="1703"/>
                    <a:pt x="5223" y="1707"/>
                    <a:pt x="5223" y="1711"/>
                  </a:cubicBezTo>
                  <a:cubicBezTo>
                    <a:pt x="5212" y="1758"/>
                    <a:pt x="5200" y="1804"/>
                    <a:pt x="5190" y="1850"/>
                  </a:cubicBezTo>
                  <a:cubicBezTo>
                    <a:pt x="5190" y="1856"/>
                    <a:pt x="5188" y="1861"/>
                    <a:pt x="5188" y="1866"/>
                  </a:cubicBezTo>
                  <a:cubicBezTo>
                    <a:pt x="5172" y="1961"/>
                    <a:pt x="5155" y="2056"/>
                    <a:pt x="5128" y="2150"/>
                  </a:cubicBezTo>
                  <a:cubicBezTo>
                    <a:pt x="5125" y="2158"/>
                    <a:pt x="5123" y="2168"/>
                    <a:pt x="5120" y="2179"/>
                  </a:cubicBezTo>
                  <a:cubicBezTo>
                    <a:pt x="5182" y="2216"/>
                    <a:pt x="5244" y="2258"/>
                    <a:pt x="5305" y="2299"/>
                  </a:cubicBezTo>
                  <a:cubicBezTo>
                    <a:pt x="5419" y="2404"/>
                    <a:pt x="5526" y="2511"/>
                    <a:pt x="5625" y="2630"/>
                  </a:cubicBezTo>
                  <a:cubicBezTo>
                    <a:pt x="5668" y="2702"/>
                    <a:pt x="5709" y="2775"/>
                    <a:pt x="5746" y="2849"/>
                  </a:cubicBezTo>
                  <a:cubicBezTo>
                    <a:pt x="5757" y="2889"/>
                    <a:pt x="5768" y="2931"/>
                    <a:pt x="5777" y="2970"/>
                  </a:cubicBezTo>
                  <a:lnTo>
                    <a:pt x="5777" y="3052"/>
                  </a:lnTo>
                  <a:cubicBezTo>
                    <a:pt x="5771" y="3076"/>
                    <a:pt x="5766" y="3097"/>
                    <a:pt x="5758" y="3118"/>
                  </a:cubicBezTo>
                  <a:cubicBezTo>
                    <a:pt x="5737" y="3156"/>
                    <a:pt x="5714" y="3192"/>
                    <a:pt x="5692" y="3229"/>
                  </a:cubicBezTo>
                  <a:cubicBezTo>
                    <a:pt x="5620" y="3302"/>
                    <a:pt x="5546" y="3371"/>
                    <a:pt x="5468" y="3435"/>
                  </a:cubicBezTo>
                  <a:cubicBezTo>
                    <a:pt x="5382" y="3488"/>
                    <a:pt x="5294" y="3536"/>
                    <a:pt x="5204" y="3578"/>
                  </a:cubicBezTo>
                  <a:cubicBezTo>
                    <a:pt x="5080" y="3615"/>
                    <a:pt x="4955" y="3645"/>
                    <a:pt x="4825" y="3671"/>
                  </a:cubicBezTo>
                  <a:cubicBezTo>
                    <a:pt x="4736" y="3677"/>
                    <a:pt x="4647" y="3680"/>
                    <a:pt x="4558" y="3680"/>
                  </a:cubicBezTo>
                  <a:cubicBezTo>
                    <a:pt x="4403" y="3680"/>
                    <a:pt x="4248" y="3671"/>
                    <a:pt x="4091" y="3655"/>
                  </a:cubicBezTo>
                  <a:cubicBezTo>
                    <a:pt x="3682" y="3578"/>
                    <a:pt x="3290" y="3455"/>
                    <a:pt x="2901" y="3302"/>
                  </a:cubicBezTo>
                  <a:cubicBezTo>
                    <a:pt x="2470" y="3096"/>
                    <a:pt x="2063" y="2852"/>
                    <a:pt x="1689" y="2551"/>
                  </a:cubicBezTo>
                  <a:cubicBezTo>
                    <a:pt x="1549" y="2437"/>
                    <a:pt x="1340" y="2391"/>
                    <a:pt x="1141" y="2391"/>
                  </a:cubicBezTo>
                  <a:cubicBezTo>
                    <a:pt x="1040" y="2391"/>
                    <a:pt x="941" y="2403"/>
                    <a:pt x="855" y="2424"/>
                  </a:cubicBezTo>
                  <a:cubicBezTo>
                    <a:pt x="585" y="2495"/>
                    <a:pt x="344" y="2670"/>
                    <a:pt x="197" y="2910"/>
                  </a:cubicBezTo>
                  <a:cubicBezTo>
                    <a:pt x="47" y="3158"/>
                    <a:pt x="0" y="3462"/>
                    <a:pt x="70" y="3744"/>
                  </a:cubicBezTo>
                  <a:cubicBezTo>
                    <a:pt x="106" y="3829"/>
                    <a:pt x="140" y="3916"/>
                    <a:pt x="173" y="4002"/>
                  </a:cubicBezTo>
                  <a:cubicBezTo>
                    <a:pt x="265" y="4168"/>
                    <a:pt x="393" y="4301"/>
                    <a:pt x="555" y="4403"/>
                  </a:cubicBezTo>
                  <a:cubicBezTo>
                    <a:pt x="930" y="4704"/>
                    <a:pt x="1332" y="4945"/>
                    <a:pt x="1764" y="5153"/>
                  </a:cubicBezTo>
                  <a:cubicBezTo>
                    <a:pt x="2324" y="5423"/>
                    <a:pt x="2904" y="5630"/>
                    <a:pt x="3516" y="5747"/>
                  </a:cubicBezTo>
                  <a:cubicBezTo>
                    <a:pt x="3859" y="5811"/>
                    <a:pt x="4203" y="5849"/>
                    <a:pt x="4548" y="5849"/>
                  </a:cubicBezTo>
                  <a:cubicBezTo>
                    <a:pt x="4792" y="5849"/>
                    <a:pt x="5036" y="5830"/>
                    <a:pt x="5281" y="5789"/>
                  </a:cubicBezTo>
                  <a:cubicBezTo>
                    <a:pt x="5567" y="5741"/>
                    <a:pt x="5825" y="5659"/>
                    <a:pt x="6092" y="5546"/>
                  </a:cubicBezTo>
                  <a:cubicBezTo>
                    <a:pt x="6416" y="5414"/>
                    <a:pt x="6679" y="5224"/>
                    <a:pt x="6957" y="5015"/>
                  </a:cubicBezTo>
                  <a:cubicBezTo>
                    <a:pt x="7194" y="4837"/>
                    <a:pt x="7381" y="4585"/>
                    <a:pt x="7552" y="4347"/>
                  </a:cubicBezTo>
                  <a:cubicBezTo>
                    <a:pt x="7708" y="4134"/>
                    <a:pt x="7804" y="3860"/>
                    <a:pt x="7874" y="3606"/>
                  </a:cubicBezTo>
                  <a:cubicBezTo>
                    <a:pt x="7942" y="3358"/>
                    <a:pt x="7959" y="3091"/>
                    <a:pt x="7936" y="2837"/>
                  </a:cubicBezTo>
                  <a:cubicBezTo>
                    <a:pt x="7901" y="2467"/>
                    <a:pt x="7804" y="2172"/>
                    <a:pt x="7659" y="1829"/>
                  </a:cubicBezTo>
                  <a:cubicBezTo>
                    <a:pt x="7558" y="1583"/>
                    <a:pt x="7378" y="1375"/>
                    <a:pt x="7224" y="1165"/>
                  </a:cubicBezTo>
                  <a:cubicBezTo>
                    <a:pt x="7087" y="982"/>
                    <a:pt x="6914" y="828"/>
                    <a:pt x="6739" y="685"/>
                  </a:cubicBezTo>
                  <a:cubicBezTo>
                    <a:pt x="6517" y="504"/>
                    <a:pt x="6297" y="342"/>
                    <a:pt x="6048" y="203"/>
                  </a:cubicBezTo>
                  <a:cubicBezTo>
                    <a:pt x="5910" y="127"/>
                    <a:pt x="5767" y="62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6948307" y="1408865"/>
              <a:ext cx="208457" cy="152862"/>
            </a:xfrm>
            <a:custGeom>
              <a:avLst/>
              <a:gdLst/>
              <a:ahLst/>
              <a:cxnLst/>
              <a:rect l="l" t="t" r="r" b="b"/>
              <a:pathLst>
                <a:path w="4762" h="3492" extrusionOk="0">
                  <a:moveTo>
                    <a:pt x="2077" y="0"/>
                  </a:moveTo>
                  <a:cubicBezTo>
                    <a:pt x="1211" y="0"/>
                    <a:pt x="469" y="429"/>
                    <a:pt x="265" y="1126"/>
                  </a:cubicBezTo>
                  <a:cubicBezTo>
                    <a:pt x="1" y="2025"/>
                    <a:pt x="734" y="3034"/>
                    <a:pt x="1903" y="3377"/>
                  </a:cubicBezTo>
                  <a:cubicBezTo>
                    <a:pt x="2168" y="3455"/>
                    <a:pt x="2433" y="3492"/>
                    <a:pt x="2686" y="3492"/>
                  </a:cubicBezTo>
                  <a:cubicBezTo>
                    <a:pt x="3552" y="3492"/>
                    <a:pt x="4293" y="3063"/>
                    <a:pt x="4497" y="2367"/>
                  </a:cubicBezTo>
                  <a:cubicBezTo>
                    <a:pt x="4761" y="1467"/>
                    <a:pt x="4028" y="458"/>
                    <a:pt x="2860" y="115"/>
                  </a:cubicBezTo>
                  <a:cubicBezTo>
                    <a:pt x="2595" y="37"/>
                    <a:pt x="2330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989719" y="1333572"/>
              <a:ext cx="348405" cy="256259"/>
            </a:xfrm>
            <a:custGeom>
              <a:avLst/>
              <a:gdLst/>
              <a:ahLst/>
              <a:cxnLst/>
              <a:rect l="l" t="t" r="r" b="b"/>
              <a:pathLst>
                <a:path w="7959" h="5854" extrusionOk="0">
                  <a:moveTo>
                    <a:pt x="5599" y="1"/>
                  </a:moveTo>
                  <a:cubicBezTo>
                    <a:pt x="5572" y="70"/>
                    <a:pt x="5548" y="142"/>
                    <a:pt x="5524" y="214"/>
                  </a:cubicBezTo>
                  <a:cubicBezTo>
                    <a:pt x="5517" y="252"/>
                    <a:pt x="5509" y="292"/>
                    <a:pt x="5503" y="330"/>
                  </a:cubicBezTo>
                  <a:cubicBezTo>
                    <a:pt x="5496" y="374"/>
                    <a:pt x="5488" y="420"/>
                    <a:pt x="5481" y="463"/>
                  </a:cubicBezTo>
                  <a:cubicBezTo>
                    <a:pt x="5467" y="533"/>
                    <a:pt x="5450" y="601"/>
                    <a:pt x="5433" y="670"/>
                  </a:cubicBezTo>
                  <a:cubicBezTo>
                    <a:pt x="5430" y="683"/>
                    <a:pt x="5428" y="695"/>
                    <a:pt x="5427" y="707"/>
                  </a:cubicBezTo>
                  <a:cubicBezTo>
                    <a:pt x="5410" y="796"/>
                    <a:pt x="5395" y="886"/>
                    <a:pt x="5374" y="974"/>
                  </a:cubicBezTo>
                  <a:cubicBezTo>
                    <a:pt x="5326" y="1243"/>
                    <a:pt x="5272" y="1512"/>
                    <a:pt x="5207" y="1776"/>
                  </a:cubicBezTo>
                  <a:cubicBezTo>
                    <a:pt x="5206" y="1783"/>
                    <a:pt x="5203" y="1791"/>
                    <a:pt x="5199" y="1797"/>
                  </a:cubicBezTo>
                  <a:lnTo>
                    <a:pt x="5153" y="2019"/>
                  </a:lnTo>
                  <a:lnTo>
                    <a:pt x="5122" y="2188"/>
                  </a:lnTo>
                  <a:cubicBezTo>
                    <a:pt x="5184" y="2225"/>
                    <a:pt x="5243" y="2267"/>
                    <a:pt x="5303" y="2305"/>
                  </a:cubicBezTo>
                  <a:cubicBezTo>
                    <a:pt x="5417" y="2410"/>
                    <a:pt x="5524" y="2517"/>
                    <a:pt x="5623" y="2636"/>
                  </a:cubicBezTo>
                  <a:cubicBezTo>
                    <a:pt x="5666" y="2709"/>
                    <a:pt x="5705" y="2780"/>
                    <a:pt x="5743" y="2854"/>
                  </a:cubicBezTo>
                  <a:cubicBezTo>
                    <a:pt x="5755" y="2894"/>
                    <a:pt x="5765" y="2937"/>
                    <a:pt x="5776" y="2976"/>
                  </a:cubicBezTo>
                  <a:lnTo>
                    <a:pt x="5776" y="3058"/>
                  </a:lnTo>
                  <a:cubicBezTo>
                    <a:pt x="5770" y="3081"/>
                    <a:pt x="5762" y="3102"/>
                    <a:pt x="5757" y="3123"/>
                  </a:cubicBezTo>
                  <a:cubicBezTo>
                    <a:pt x="5736" y="3163"/>
                    <a:pt x="5713" y="3197"/>
                    <a:pt x="5691" y="3234"/>
                  </a:cubicBezTo>
                  <a:cubicBezTo>
                    <a:pt x="5619" y="3308"/>
                    <a:pt x="5545" y="3376"/>
                    <a:pt x="5467" y="3440"/>
                  </a:cubicBezTo>
                  <a:cubicBezTo>
                    <a:pt x="5381" y="3493"/>
                    <a:pt x="5293" y="3540"/>
                    <a:pt x="5203" y="3585"/>
                  </a:cubicBezTo>
                  <a:cubicBezTo>
                    <a:pt x="5078" y="3622"/>
                    <a:pt x="4954" y="3651"/>
                    <a:pt x="4825" y="3676"/>
                  </a:cubicBezTo>
                  <a:cubicBezTo>
                    <a:pt x="4735" y="3683"/>
                    <a:pt x="4646" y="3686"/>
                    <a:pt x="4557" y="3686"/>
                  </a:cubicBezTo>
                  <a:cubicBezTo>
                    <a:pt x="4401" y="3686"/>
                    <a:pt x="4246" y="3677"/>
                    <a:pt x="4090" y="3661"/>
                  </a:cubicBezTo>
                  <a:cubicBezTo>
                    <a:pt x="3682" y="3583"/>
                    <a:pt x="3289" y="3461"/>
                    <a:pt x="2901" y="3307"/>
                  </a:cubicBezTo>
                  <a:cubicBezTo>
                    <a:pt x="2470" y="3101"/>
                    <a:pt x="2063" y="2856"/>
                    <a:pt x="1689" y="2556"/>
                  </a:cubicBezTo>
                  <a:cubicBezTo>
                    <a:pt x="1548" y="2442"/>
                    <a:pt x="1340" y="2396"/>
                    <a:pt x="1141" y="2396"/>
                  </a:cubicBezTo>
                  <a:cubicBezTo>
                    <a:pt x="1040" y="2396"/>
                    <a:pt x="941" y="2408"/>
                    <a:pt x="855" y="2429"/>
                  </a:cubicBezTo>
                  <a:cubicBezTo>
                    <a:pt x="585" y="2500"/>
                    <a:pt x="343" y="2675"/>
                    <a:pt x="197" y="2915"/>
                  </a:cubicBezTo>
                  <a:cubicBezTo>
                    <a:pt x="46" y="3163"/>
                    <a:pt x="0" y="3466"/>
                    <a:pt x="70" y="3748"/>
                  </a:cubicBezTo>
                  <a:cubicBezTo>
                    <a:pt x="106" y="3834"/>
                    <a:pt x="141" y="3920"/>
                    <a:pt x="173" y="4007"/>
                  </a:cubicBezTo>
                  <a:cubicBezTo>
                    <a:pt x="265" y="4172"/>
                    <a:pt x="394" y="4305"/>
                    <a:pt x="554" y="4408"/>
                  </a:cubicBezTo>
                  <a:cubicBezTo>
                    <a:pt x="929" y="4709"/>
                    <a:pt x="1333" y="4949"/>
                    <a:pt x="1764" y="5158"/>
                  </a:cubicBezTo>
                  <a:cubicBezTo>
                    <a:pt x="2325" y="5427"/>
                    <a:pt x="2903" y="5635"/>
                    <a:pt x="3516" y="5751"/>
                  </a:cubicBezTo>
                  <a:cubicBezTo>
                    <a:pt x="3860" y="5816"/>
                    <a:pt x="4204" y="5854"/>
                    <a:pt x="4548" y="5854"/>
                  </a:cubicBezTo>
                  <a:cubicBezTo>
                    <a:pt x="4792" y="5854"/>
                    <a:pt x="5036" y="5835"/>
                    <a:pt x="5281" y="5793"/>
                  </a:cubicBezTo>
                  <a:cubicBezTo>
                    <a:pt x="5567" y="5746"/>
                    <a:pt x="5825" y="5664"/>
                    <a:pt x="6093" y="5553"/>
                  </a:cubicBezTo>
                  <a:cubicBezTo>
                    <a:pt x="6416" y="5421"/>
                    <a:pt x="6679" y="5230"/>
                    <a:pt x="6958" y="5021"/>
                  </a:cubicBezTo>
                  <a:cubicBezTo>
                    <a:pt x="7195" y="4843"/>
                    <a:pt x="7381" y="4590"/>
                    <a:pt x="7552" y="4353"/>
                  </a:cubicBezTo>
                  <a:cubicBezTo>
                    <a:pt x="7708" y="4140"/>
                    <a:pt x="7804" y="3865"/>
                    <a:pt x="7874" y="3613"/>
                  </a:cubicBezTo>
                  <a:cubicBezTo>
                    <a:pt x="7942" y="3365"/>
                    <a:pt x="7958" y="3099"/>
                    <a:pt x="7936" y="2844"/>
                  </a:cubicBezTo>
                  <a:cubicBezTo>
                    <a:pt x="7900" y="2473"/>
                    <a:pt x="7804" y="2179"/>
                    <a:pt x="7660" y="1837"/>
                  </a:cubicBezTo>
                  <a:cubicBezTo>
                    <a:pt x="7557" y="1592"/>
                    <a:pt x="7378" y="1382"/>
                    <a:pt x="7224" y="1174"/>
                  </a:cubicBezTo>
                  <a:cubicBezTo>
                    <a:pt x="7087" y="991"/>
                    <a:pt x="6914" y="837"/>
                    <a:pt x="6739" y="694"/>
                  </a:cubicBezTo>
                  <a:cubicBezTo>
                    <a:pt x="6517" y="512"/>
                    <a:pt x="6298" y="351"/>
                    <a:pt x="6048" y="212"/>
                  </a:cubicBezTo>
                  <a:cubicBezTo>
                    <a:pt x="5905" y="131"/>
                    <a:pt x="5755" y="63"/>
                    <a:pt x="5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5723041" y="2804019"/>
              <a:ext cx="211696" cy="146033"/>
            </a:xfrm>
            <a:custGeom>
              <a:avLst/>
              <a:gdLst/>
              <a:ahLst/>
              <a:cxnLst/>
              <a:rect l="l" t="t" r="r" b="b"/>
              <a:pathLst>
                <a:path w="4836" h="3336" extrusionOk="0">
                  <a:moveTo>
                    <a:pt x="1952" y="1"/>
                  </a:moveTo>
                  <a:cubicBezTo>
                    <a:pt x="1926" y="1"/>
                    <a:pt x="1900" y="1"/>
                    <a:pt x="1875" y="2"/>
                  </a:cubicBezTo>
                  <a:cubicBezTo>
                    <a:pt x="1640" y="7"/>
                    <a:pt x="1429" y="39"/>
                    <a:pt x="1228" y="97"/>
                  </a:cubicBezTo>
                  <a:cubicBezTo>
                    <a:pt x="1115" y="135"/>
                    <a:pt x="1007" y="172"/>
                    <a:pt x="899" y="221"/>
                  </a:cubicBezTo>
                  <a:cubicBezTo>
                    <a:pt x="775" y="279"/>
                    <a:pt x="661" y="350"/>
                    <a:pt x="527" y="447"/>
                  </a:cubicBezTo>
                  <a:cubicBezTo>
                    <a:pt x="350" y="570"/>
                    <a:pt x="202" y="743"/>
                    <a:pt x="109" y="934"/>
                  </a:cubicBezTo>
                  <a:cubicBezTo>
                    <a:pt x="27" y="1107"/>
                    <a:pt x="0" y="1302"/>
                    <a:pt x="30" y="1513"/>
                  </a:cubicBezTo>
                  <a:cubicBezTo>
                    <a:pt x="53" y="1677"/>
                    <a:pt x="127" y="1849"/>
                    <a:pt x="256" y="2036"/>
                  </a:cubicBezTo>
                  <a:cubicBezTo>
                    <a:pt x="399" y="2248"/>
                    <a:pt x="593" y="2415"/>
                    <a:pt x="687" y="2496"/>
                  </a:cubicBezTo>
                  <a:cubicBezTo>
                    <a:pt x="768" y="2566"/>
                    <a:pt x="852" y="2630"/>
                    <a:pt x="938" y="2689"/>
                  </a:cubicBezTo>
                  <a:cubicBezTo>
                    <a:pt x="1200" y="2867"/>
                    <a:pt x="1502" y="3015"/>
                    <a:pt x="1834" y="3128"/>
                  </a:cubicBezTo>
                  <a:cubicBezTo>
                    <a:pt x="2229" y="3266"/>
                    <a:pt x="2665" y="3335"/>
                    <a:pt x="3134" y="3335"/>
                  </a:cubicBezTo>
                  <a:cubicBezTo>
                    <a:pt x="3296" y="3335"/>
                    <a:pt x="3463" y="3327"/>
                    <a:pt x="3633" y="3310"/>
                  </a:cubicBezTo>
                  <a:cubicBezTo>
                    <a:pt x="3944" y="3277"/>
                    <a:pt x="4256" y="3205"/>
                    <a:pt x="4618" y="3080"/>
                  </a:cubicBezTo>
                  <a:cubicBezTo>
                    <a:pt x="4703" y="3054"/>
                    <a:pt x="4771" y="2964"/>
                    <a:pt x="4800" y="2885"/>
                  </a:cubicBezTo>
                  <a:cubicBezTo>
                    <a:pt x="4835" y="2799"/>
                    <a:pt x="4831" y="2699"/>
                    <a:pt x="4789" y="2614"/>
                  </a:cubicBezTo>
                  <a:cubicBezTo>
                    <a:pt x="4819" y="2517"/>
                    <a:pt x="4836" y="2434"/>
                    <a:pt x="4822" y="2350"/>
                  </a:cubicBezTo>
                  <a:cubicBezTo>
                    <a:pt x="4758" y="1917"/>
                    <a:pt x="4571" y="1507"/>
                    <a:pt x="4268" y="1129"/>
                  </a:cubicBezTo>
                  <a:cubicBezTo>
                    <a:pt x="4101" y="923"/>
                    <a:pt x="3890" y="730"/>
                    <a:pt x="3640" y="559"/>
                  </a:cubicBezTo>
                  <a:cubicBezTo>
                    <a:pt x="3512" y="472"/>
                    <a:pt x="3357" y="382"/>
                    <a:pt x="3179" y="290"/>
                  </a:cubicBezTo>
                  <a:cubicBezTo>
                    <a:pt x="2798" y="103"/>
                    <a:pt x="2364" y="1"/>
                    <a:pt x="1952" y="1"/>
                  </a:cubicBezTo>
                  <a:close/>
                </a:path>
              </a:pathLst>
            </a:custGeom>
            <a:solidFill>
              <a:srgbClr val="FF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5684257" y="2651463"/>
              <a:ext cx="381718" cy="314217"/>
            </a:xfrm>
            <a:custGeom>
              <a:avLst/>
              <a:gdLst/>
              <a:ahLst/>
              <a:cxnLst/>
              <a:rect l="l" t="t" r="r" b="b"/>
              <a:pathLst>
                <a:path w="8720" h="7178" extrusionOk="0">
                  <a:moveTo>
                    <a:pt x="2694" y="3903"/>
                  </a:moveTo>
                  <a:cubicBezTo>
                    <a:pt x="2832" y="3903"/>
                    <a:pt x="2972" y="3913"/>
                    <a:pt x="3114" y="3933"/>
                  </a:cubicBezTo>
                  <a:cubicBezTo>
                    <a:pt x="3334" y="3972"/>
                    <a:pt x="3563" y="4041"/>
                    <a:pt x="3793" y="4138"/>
                  </a:cubicBezTo>
                  <a:cubicBezTo>
                    <a:pt x="3937" y="4205"/>
                    <a:pt x="4082" y="4289"/>
                    <a:pt x="4225" y="4387"/>
                  </a:cubicBezTo>
                  <a:cubicBezTo>
                    <a:pt x="4298" y="4438"/>
                    <a:pt x="4367" y="4489"/>
                    <a:pt x="4434" y="4543"/>
                  </a:cubicBezTo>
                  <a:cubicBezTo>
                    <a:pt x="4614" y="4697"/>
                    <a:pt x="4772" y="4869"/>
                    <a:pt x="4917" y="5071"/>
                  </a:cubicBezTo>
                  <a:cubicBezTo>
                    <a:pt x="5033" y="5241"/>
                    <a:pt x="5132" y="5429"/>
                    <a:pt x="5212" y="5627"/>
                  </a:cubicBezTo>
                  <a:cubicBezTo>
                    <a:pt x="5264" y="5774"/>
                    <a:pt x="5305" y="5928"/>
                    <a:pt x="5338" y="6102"/>
                  </a:cubicBezTo>
                  <a:cubicBezTo>
                    <a:pt x="5342" y="6122"/>
                    <a:pt x="5349" y="6144"/>
                    <a:pt x="5359" y="6165"/>
                  </a:cubicBezTo>
                  <a:lnTo>
                    <a:pt x="5300" y="6181"/>
                  </a:lnTo>
                  <a:lnTo>
                    <a:pt x="5098" y="6265"/>
                  </a:lnTo>
                  <a:cubicBezTo>
                    <a:pt x="4824" y="6363"/>
                    <a:pt x="4540" y="6428"/>
                    <a:pt x="4259" y="6461"/>
                  </a:cubicBezTo>
                  <a:cubicBezTo>
                    <a:pt x="4161" y="6469"/>
                    <a:pt x="4064" y="6473"/>
                    <a:pt x="3968" y="6473"/>
                  </a:cubicBezTo>
                  <a:cubicBezTo>
                    <a:pt x="3811" y="6473"/>
                    <a:pt x="3655" y="6462"/>
                    <a:pt x="3502" y="6440"/>
                  </a:cubicBezTo>
                  <a:cubicBezTo>
                    <a:pt x="3260" y="6392"/>
                    <a:pt x="3025" y="6321"/>
                    <a:pt x="2806" y="6228"/>
                  </a:cubicBezTo>
                  <a:cubicBezTo>
                    <a:pt x="2640" y="6148"/>
                    <a:pt x="2471" y="6052"/>
                    <a:pt x="2305" y="5937"/>
                  </a:cubicBezTo>
                  <a:cubicBezTo>
                    <a:pt x="2213" y="5874"/>
                    <a:pt x="2123" y="5806"/>
                    <a:pt x="2034" y="5736"/>
                  </a:cubicBezTo>
                  <a:cubicBezTo>
                    <a:pt x="1784" y="5525"/>
                    <a:pt x="1581" y="5314"/>
                    <a:pt x="1415" y="5089"/>
                  </a:cubicBezTo>
                  <a:cubicBezTo>
                    <a:pt x="1302" y="4920"/>
                    <a:pt x="1202" y="4739"/>
                    <a:pt x="1117" y="4544"/>
                  </a:cubicBezTo>
                  <a:cubicBezTo>
                    <a:pt x="1210" y="4466"/>
                    <a:pt x="1315" y="4382"/>
                    <a:pt x="1422" y="4302"/>
                  </a:cubicBezTo>
                  <a:cubicBezTo>
                    <a:pt x="1590" y="4195"/>
                    <a:pt x="1764" y="4105"/>
                    <a:pt x="1938" y="4034"/>
                  </a:cubicBezTo>
                  <a:cubicBezTo>
                    <a:pt x="2104" y="3979"/>
                    <a:pt x="2282" y="3938"/>
                    <a:pt x="2466" y="3912"/>
                  </a:cubicBezTo>
                  <a:cubicBezTo>
                    <a:pt x="2541" y="3906"/>
                    <a:pt x="2617" y="3903"/>
                    <a:pt x="2694" y="3903"/>
                  </a:cubicBezTo>
                  <a:close/>
                  <a:moveTo>
                    <a:pt x="2208" y="1"/>
                  </a:moveTo>
                  <a:cubicBezTo>
                    <a:pt x="2115" y="1"/>
                    <a:pt x="2016" y="8"/>
                    <a:pt x="1910" y="21"/>
                  </a:cubicBezTo>
                  <a:cubicBezTo>
                    <a:pt x="1707" y="49"/>
                    <a:pt x="1484" y="125"/>
                    <a:pt x="1247" y="248"/>
                  </a:cubicBezTo>
                  <a:cubicBezTo>
                    <a:pt x="1052" y="348"/>
                    <a:pt x="862" y="493"/>
                    <a:pt x="701" y="667"/>
                  </a:cubicBezTo>
                  <a:cubicBezTo>
                    <a:pt x="418" y="976"/>
                    <a:pt x="214" y="1386"/>
                    <a:pt x="112" y="1855"/>
                  </a:cubicBezTo>
                  <a:cubicBezTo>
                    <a:pt x="18" y="2271"/>
                    <a:pt x="1" y="2726"/>
                    <a:pt x="57" y="3287"/>
                  </a:cubicBezTo>
                  <a:cubicBezTo>
                    <a:pt x="104" y="3728"/>
                    <a:pt x="218" y="4175"/>
                    <a:pt x="405" y="4657"/>
                  </a:cubicBezTo>
                  <a:cubicBezTo>
                    <a:pt x="560" y="5064"/>
                    <a:pt x="767" y="5421"/>
                    <a:pt x="1020" y="5718"/>
                  </a:cubicBezTo>
                  <a:cubicBezTo>
                    <a:pt x="1265" y="6007"/>
                    <a:pt x="1557" y="6272"/>
                    <a:pt x="1886" y="6504"/>
                  </a:cubicBezTo>
                  <a:lnTo>
                    <a:pt x="1948" y="6546"/>
                  </a:lnTo>
                  <a:cubicBezTo>
                    <a:pt x="2468" y="6903"/>
                    <a:pt x="3085" y="7118"/>
                    <a:pt x="3726" y="7168"/>
                  </a:cubicBezTo>
                  <a:cubicBezTo>
                    <a:pt x="3807" y="7174"/>
                    <a:pt x="3889" y="7177"/>
                    <a:pt x="3972" y="7177"/>
                  </a:cubicBezTo>
                  <a:cubicBezTo>
                    <a:pt x="4462" y="7177"/>
                    <a:pt x="4979" y="7068"/>
                    <a:pt x="5512" y="6850"/>
                  </a:cubicBezTo>
                  <a:cubicBezTo>
                    <a:pt x="6034" y="6636"/>
                    <a:pt x="6534" y="6311"/>
                    <a:pt x="6999" y="5881"/>
                  </a:cubicBezTo>
                  <a:cubicBezTo>
                    <a:pt x="7424" y="5490"/>
                    <a:pt x="7786" y="5031"/>
                    <a:pt x="8044" y="4552"/>
                  </a:cubicBezTo>
                  <a:cubicBezTo>
                    <a:pt x="8323" y="4029"/>
                    <a:pt x="8720" y="3025"/>
                    <a:pt x="8232" y="2161"/>
                  </a:cubicBezTo>
                  <a:cubicBezTo>
                    <a:pt x="8135" y="1991"/>
                    <a:pt x="8009" y="1838"/>
                    <a:pt x="7865" y="1717"/>
                  </a:cubicBezTo>
                  <a:cubicBezTo>
                    <a:pt x="7803" y="1663"/>
                    <a:pt x="7740" y="1615"/>
                    <a:pt x="7671" y="1567"/>
                  </a:cubicBezTo>
                  <a:cubicBezTo>
                    <a:pt x="7641" y="1546"/>
                    <a:pt x="7608" y="1526"/>
                    <a:pt x="7575" y="1506"/>
                  </a:cubicBezTo>
                  <a:cubicBezTo>
                    <a:pt x="7480" y="1451"/>
                    <a:pt x="7373" y="1401"/>
                    <a:pt x="7226" y="1344"/>
                  </a:cubicBezTo>
                  <a:cubicBezTo>
                    <a:pt x="7040" y="1270"/>
                    <a:pt x="6832" y="1233"/>
                    <a:pt x="6599" y="1233"/>
                  </a:cubicBezTo>
                  <a:cubicBezTo>
                    <a:pt x="6408" y="1233"/>
                    <a:pt x="6199" y="1258"/>
                    <a:pt x="5972" y="1307"/>
                  </a:cubicBezTo>
                  <a:cubicBezTo>
                    <a:pt x="5814" y="1340"/>
                    <a:pt x="5658" y="1380"/>
                    <a:pt x="5501" y="1423"/>
                  </a:cubicBezTo>
                  <a:cubicBezTo>
                    <a:pt x="5265" y="1488"/>
                    <a:pt x="5020" y="1555"/>
                    <a:pt x="4777" y="1585"/>
                  </a:cubicBezTo>
                  <a:cubicBezTo>
                    <a:pt x="4669" y="1550"/>
                    <a:pt x="4599" y="1505"/>
                    <a:pt x="4531" y="1459"/>
                  </a:cubicBezTo>
                  <a:cubicBezTo>
                    <a:pt x="4460" y="1410"/>
                    <a:pt x="4388" y="1357"/>
                    <a:pt x="4319" y="1301"/>
                  </a:cubicBezTo>
                  <a:cubicBezTo>
                    <a:pt x="4177" y="1179"/>
                    <a:pt x="4050" y="1061"/>
                    <a:pt x="3925" y="944"/>
                  </a:cubicBezTo>
                  <a:cubicBezTo>
                    <a:pt x="3704" y="739"/>
                    <a:pt x="3495" y="545"/>
                    <a:pt x="3269" y="378"/>
                  </a:cubicBezTo>
                  <a:lnTo>
                    <a:pt x="3207" y="335"/>
                  </a:lnTo>
                  <a:cubicBezTo>
                    <a:pt x="3049" y="225"/>
                    <a:pt x="2869" y="138"/>
                    <a:pt x="2675" y="74"/>
                  </a:cubicBezTo>
                  <a:cubicBezTo>
                    <a:pt x="2534" y="25"/>
                    <a:pt x="2381" y="1"/>
                    <a:pt x="2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5321229" y="2523027"/>
              <a:ext cx="166608" cy="233452"/>
            </a:xfrm>
            <a:custGeom>
              <a:avLst/>
              <a:gdLst/>
              <a:ahLst/>
              <a:cxnLst/>
              <a:rect l="l" t="t" r="r" b="b"/>
              <a:pathLst>
                <a:path w="3806" h="5333" extrusionOk="0">
                  <a:moveTo>
                    <a:pt x="2355" y="0"/>
                  </a:moveTo>
                  <a:cubicBezTo>
                    <a:pt x="1573" y="0"/>
                    <a:pt x="726" y="948"/>
                    <a:pt x="380" y="2268"/>
                  </a:cubicBezTo>
                  <a:cubicBezTo>
                    <a:pt x="0" y="3721"/>
                    <a:pt x="372" y="5082"/>
                    <a:pt x="1213" y="5302"/>
                  </a:cubicBezTo>
                  <a:cubicBezTo>
                    <a:pt x="1290" y="5323"/>
                    <a:pt x="1369" y="5332"/>
                    <a:pt x="1449" y="5332"/>
                  </a:cubicBezTo>
                  <a:cubicBezTo>
                    <a:pt x="2231" y="5332"/>
                    <a:pt x="3079" y="4385"/>
                    <a:pt x="3425" y="3065"/>
                  </a:cubicBezTo>
                  <a:cubicBezTo>
                    <a:pt x="3806" y="1610"/>
                    <a:pt x="3432" y="249"/>
                    <a:pt x="2592" y="31"/>
                  </a:cubicBezTo>
                  <a:cubicBezTo>
                    <a:pt x="2514" y="10"/>
                    <a:pt x="2435" y="0"/>
                    <a:pt x="2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242433" y="2782657"/>
              <a:ext cx="170547" cy="231614"/>
            </a:xfrm>
            <a:custGeom>
              <a:avLst/>
              <a:gdLst/>
              <a:ahLst/>
              <a:cxnLst/>
              <a:rect l="l" t="t" r="r" b="b"/>
              <a:pathLst>
                <a:path w="3896" h="5291" extrusionOk="0">
                  <a:moveTo>
                    <a:pt x="2475" y="1"/>
                  </a:moveTo>
                  <a:cubicBezTo>
                    <a:pt x="1705" y="1"/>
                    <a:pt x="841" y="901"/>
                    <a:pt x="445" y="2181"/>
                  </a:cubicBezTo>
                  <a:cubicBezTo>
                    <a:pt x="0" y="3617"/>
                    <a:pt x="313" y="4992"/>
                    <a:pt x="1143" y="5249"/>
                  </a:cubicBezTo>
                  <a:cubicBezTo>
                    <a:pt x="1234" y="5277"/>
                    <a:pt x="1326" y="5291"/>
                    <a:pt x="1420" y="5291"/>
                  </a:cubicBezTo>
                  <a:cubicBezTo>
                    <a:pt x="2191" y="5291"/>
                    <a:pt x="3056" y="4391"/>
                    <a:pt x="3451" y="3110"/>
                  </a:cubicBezTo>
                  <a:cubicBezTo>
                    <a:pt x="3896" y="1674"/>
                    <a:pt x="3583" y="298"/>
                    <a:pt x="2754" y="42"/>
                  </a:cubicBezTo>
                  <a:cubicBezTo>
                    <a:pt x="2663" y="14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362859" y="2248645"/>
              <a:ext cx="209726" cy="102871"/>
            </a:xfrm>
            <a:custGeom>
              <a:avLst/>
              <a:gdLst/>
              <a:ahLst/>
              <a:cxnLst/>
              <a:rect l="l" t="t" r="r" b="b"/>
              <a:pathLst>
                <a:path w="4791" h="2350" extrusionOk="0">
                  <a:moveTo>
                    <a:pt x="2360" y="0"/>
                  </a:moveTo>
                  <a:cubicBezTo>
                    <a:pt x="1807" y="0"/>
                    <a:pt x="1277" y="94"/>
                    <a:pt x="860" y="263"/>
                  </a:cubicBezTo>
                  <a:cubicBezTo>
                    <a:pt x="808" y="285"/>
                    <a:pt x="760" y="306"/>
                    <a:pt x="713" y="328"/>
                  </a:cubicBezTo>
                  <a:cubicBezTo>
                    <a:pt x="255" y="547"/>
                    <a:pt x="3" y="842"/>
                    <a:pt x="1" y="1158"/>
                  </a:cubicBezTo>
                  <a:cubicBezTo>
                    <a:pt x="10" y="1440"/>
                    <a:pt x="184" y="1688"/>
                    <a:pt x="517" y="1895"/>
                  </a:cubicBezTo>
                  <a:cubicBezTo>
                    <a:pt x="972" y="2180"/>
                    <a:pt x="1655" y="2345"/>
                    <a:pt x="2388" y="2350"/>
                  </a:cubicBezTo>
                  <a:cubicBezTo>
                    <a:pt x="2401" y="2350"/>
                    <a:pt x="2414" y="2350"/>
                    <a:pt x="2426" y="2350"/>
                  </a:cubicBezTo>
                  <a:cubicBezTo>
                    <a:pt x="2983" y="2350"/>
                    <a:pt x="3501" y="2259"/>
                    <a:pt x="3923" y="2088"/>
                  </a:cubicBezTo>
                  <a:cubicBezTo>
                    <a:pt x="3977" y="2065"/>
                    <a:pt x="4027" y="2044"/>
                    <a:pt x="4078" y="2021"/>
                  </a:cubicBezTo>
                  <a:cubicBezTo>
                    <a:pt x="4537" y="1800"/>
                    <a:pt x="4790" y="1505"/>
                    <a:pt x="4790" y="1191"/>
                  </a:cubicBezTo>
                  <a:cubicBezTo>
                    <a:pt x="4781" y="908"/>
                    <a:pt x="4609" y="659"/>
                    <a:pt x="4275" y="453"/>
                  </a:cubicBezTo>
                  <a:cubicBezTo>
                    <a:pt x="3820" y="168"/>
                    <a:pt x="3138" y="4"/>
                    <a:pt x="2405" y="1"/>
                  </a:cubicBezTo>
                  <a:cubicBezTo>
                    <a:pt x="2390" y="1"/>
                    <a:pt x="2375" y="0"/>
                    <a:pt x="2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356905" y="2506393"/>
              <a:ext cx="193135" cy="140518"/>
            </a:xfrm>
            <a:custGeom>
              <a:avLst/>
              <a:gdLst/>
              <a:ahLst/>
              <a:cxnLst/>
              <a:rect l="l" t="t" r="r" b="b"/>
              <a:pathLst>
                <a:path w="4412" h="3210" extrusionOk="0">
                  <a:moveTo>
                    <a:pt x="991" y="0"/>
                  </a:moveTo>
                  <a:cubicBezTo>
                    <a:pt x="990" y="0"/>
                    <a:pt x="988" y="0"/>
                    <a:pt x="987" y="0"/>
                  </a:cubicBezTo>
                  <a:cubicBezTo>
                    <a:pt x="795" y="0"/>
                    <a:pt x="629" y="28"/>
                    <a:pt x="494" y="84"/>
                  </a:cubicBezTo>
                  <a:cubicBezTo>
                    <a:pt x="356" y="139"/>
                    <a:pt x="251" y="223"/>
                    <a:pt x="178" y="332"/>
                  </a:cubicBezTo>
                  <a:cubicBezTo>
                    <a:pt x="0" y="618"/>
                    <a:pt x="53" y="999"/>
                    <a:pt x="329" y="1435"/>
                  </a:cubicBezTo>
                  <a:cubicBezTo>
                    <a:pt x="599" y="1858"/>
                    <a:pt x="1046" y="2275"/>
                    <a:pt x="1589" y="2609"/>
                  </a:cubicBezTo>
                  <a:cubicBezTo>
                    <a:pt x="2212" y="2991"/>
                    <a:pt x="2874" y="3210"/>
                    <a:pt x="3406" y="3210"/>
                  </a:cubicBezTo>
                  <a:cubicBezTo>
                    <a:pt x="3410" y="3210"/>
                    <a:pt x="3414" y="3210"/>
                    <a:pt x="3418" y="3210"/>
                  </a:cubicBezTo>
                  <a:cubicBezTo>
                    <a:pt x="3606" y="3210"/>
                    <a:pt x="3770" y="3182"/>
                    <a:pt x="3905" y="3128"/>
                  </a:cubicBezTo>
                  <a:cubicBezTo>
                    <a:pt x="4050" y="3068"/>
                    <a:pt x="4164" y="2977"/>
                    <a:pt x="4244" y="2856"/>
                  </a:cubicBezTo>
                  <a:cubicBezTo>
                    <a:pt x="4412" y="2587"/>
                    <a:pt x="4354" y="2203"/>
                    <a:pt x="4079" y="1774"/>
                  </a:cubicBezTo>
                  <a:cubicBezTo>
                    <a:pt x="3806" y="1348"/>
                    <a:pt x="3358" y="931"/>
                    <a:pt x="2818" y="602"/>
                  </a:cubicBezTo>
                  <a:cubicBezTo>
                    <a:pt x="2192" y="219"/>
                    <a:pt x="1525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26"/>
          <p:cNvSpPr txBox="1"/>
          <p:nvPr/>
        </p:nvSpPr>
        <p:spPr>
          <a:xfrm>
            <a:off x="1773363" y="2735014"/>
            <a:ext cx="2492934" cy="19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P</a:t>
            </a:r>
            <a:r>
              <a:rPr lang="fr" sz="2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racticas docentes y directivas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7" name="Google Shape;478;p26">
            <a:extLst>
              <a:ext uri="{FF2B5EF4-FFF2-40B4-BE49-F238E27FC236}">
                <a16:creationId xmlns:a16="http://schemas.microsoft.com/office/drawing/2014/main" id="{A833969B-44D8-4E76-A4EB-E3532C985ABC}"/>
              </a:ext>
            </a:extLst>
          </p:cNvPr>
          <p:cNvSpPr txBox="1"/>
          <p:nvPr/>
        </p:nvSpPr>
        <p:spPr>
          <a:xfrm>
            <a:off x="3607827" y="1629681"/>
            <a:ext cx="2525048" cy="19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Formación docente</a:t>
            </a:r>
            <a:endParaRPr lang="fr" sz="2800" dirty="0">
              <a:solidFill>
                <a:schemeClr val="lt2"/>
              </a:solidFill>
              <a:latin typeface="Chicken Quiche" panose="02000600000000000000" pitchFamily="2" charset="0"/>
              <a:ea typeface="Patrick Hand SC"/>
              <a:cs typeface="Patrick Hand SC"/>
              <a:sym typeface="Barri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9" name="Google Shape;478;p26">
            <a:extLst>
              <a:ext uri="{FF2B5EF4-FFF2-40B4-BE49-F238E27FC236}">
                <a16:creationId xmlns:a16="http://schemas.microsoft.com/office/drawing/2014/main" id="{A67B8B55-34DB-4BFA-BE82-9FC1B2B289EA}"/>
              </a:ext>
            </a:extLst>
          </p:cNvPr>
          <p:cNvSpPr txBox="1"/>
          <p:nvPr/>
        </p:nvSpPr>
        <p:spPr>
          <a:xfrm>
            <a:off x="1143335" y="904996"/>
            <a:ext cx="2492934" cy="19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Desempeño de la autoridad escolar</a:t>
            </a:r>
            <a:endParaRPr lang="fr" sz="2800" dirty="0">
              <a:solidFill>
                <a:schemeClr val="lt2"/>
              </a:solidFill>
              <a:latin typeface="Chicken Quiche" panose="02000600000000000000" pitchFamily="2" charset="0"/>
              <a:ea typeface="Patrick Hand SC"/>
              <a:cs typeface="Patrick Hand SC"/>
              <a:sym typeface="Barri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Chicken Quiche" panose="02000600000000000000" pitchFamily="2" charset="0"/>
              </a:rPr>
              <a:t>A</a:t>
            </a:r>
            <a:r>
              <a:rPr lang="fr" dirty="0">
                <a:latin typeface="Chicken Quiche" panose="02000600000000000000" pitchFamily="2" charset="0"/>
              </a:rPr>
              <a:t>cciones   50% 100% y 100%</a:t>
            </a:r>
            <a:endParaRPr dirty="0">
              <a:latin typeface="Chicken Quiche" panose="02000600000000000000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EB90BEC-BEE1-4621-BBED-8FEC7F046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20107"/>
              </p:ext>
            </p:extLst>
          </p:nvPr>
        </p:nvGraphicFramePr>
        <p:xfrm>
          <a:off x="514224" y="1488417"/>
          <a:ext cx="6530976" cy="633933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768463">
                  <a:extLst>
                    <a:ext uri="{9D8B030D-6E8A-4147-A177-3AD203B41FA5}">
                      <a16:colId xmlns:a16="http://schemas.microsoft.com/office/drawing/2014/main" val="3756519590"/>
                    </a:ext>
                  </a:extLst>
                </a:gridCol>
                <a:gridCol w="762513">
                  <a:extLst>
                    <a:ext uri="{9D8B030D-6E8A-4147-A177-3AD203B41FA5}">
                      <a16:colId xmlns:a16="http://schemas.microsoft.com/office/drawing/2014/main" val="4080634562"/>
                    </a:ext>
                  </a:extLst>
                </a:gridCol>
              </a:tblGrid>
              <a:tr h="31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Compartir estrategias entre colegas para implementar con los alumnos, así como dudas, problemáticas y recomendaciones para la mejora de la práctica docente</a:t>
                      </a:r>
                      <a:endParaRPr lang="es-MX" sz="1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659921879"/>
                  </a:ext>
                </a:extLst>
              </a:tr>
              <a:tr h="316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Proyección de cuadro sintético del programa para el análisis previo al diseño de planeaciones</a:t>
                      </a:r>
                      <a:endParaRPr lang="es-MX" sz="1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188136098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85628E9-1499-4C13-A4A8-79BFDE6F0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5" y="3205301"/>
            <a:ext cx="2569941" cy="1252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2BBFA8-8639-4C14-AE64-AACC5155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246" y="3627929"/>
            <a:ext cx="2213913" cy="166043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051816A-AC31-448C-AF7A-33DF4462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95359"/>
              </p:ext>
            </p:extLst>
          </p:nvPr>
        </p:nvGraphicFramePr>
        <p:xfrm>
          <a:off x="514223" y="2190135"/>
          <a:ext cx="6530399" cy="355420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761216">
                  <a:extLst>
                    <a:ext uri="{9D8B030D-6E8A-4147-A177-3AD203B41FA5}">
                      <a16:colId xmlns:a16="http://schemas.microsoft.com/office/drawing/2014/main" val="1636034703"/>
                    </a:ext>
                  </a:extLst>
                </a:gridCol>
                <a:gridCol w="769183">
                  <a:extLst>
                    <a:ext uri="{9D8B030D-6E8A-4147-A177-3AD203B41FA5}">
                      <a16:colId xmlns:a16="http://schemas.microsoft.com/office/drawing/2014/main" val="3619653332"/>
                    </a:ext>
                  </a:extLst>
                </a:gridCol>
              </a:tblGrid>
              <a:tr h="177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 Círculos de estudio con colegas</a:t>
                      </a:r>
                      <a:endParaRPr lang="es-MX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717722930"/>
                  </a:ext>
                </a:extLst>
              </a:tr>
              <a:tr h="177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 Talleres virtuales/presenciales</a:t>
                      </a:r>
                      <a:endParaRPr lang="es-MX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242556356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107C20E-72C6-49F9-A260-B5AA1F750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09" y="3209819"/>
            <a:ext cx="2405210" cy="1805036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4C5C095-8231-427E-8AF5-B4F4313E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99653"/>
              </p:ext>
            </p:extLst>
          </p:nvPr>
        </p:nvGraphicFramePr>
        <p:xfrm>
          <a:off x="511676" y="2613340"/>
          <a:ext cx="6530976" cy="529878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763763">
                  <a:extLst>
                    <a:ext uri="{9D8B030D-6E8A-4147-A177-3AD203B41FA5}">
                      <a16:colId xmlns:a16="http://schemas.microsoft.com/office/drawing/2014/main" val="2458426158"/>
                    </a:ext>
                  </a:extLst>
                </a:gridCol>
                <a:gridCol w="767213">
                  <a:extLst>
                    <a:ext uri="{9D8B030D-6E8A-4147-A177-3AD203B41FA5}">
                      <a16:colId xmlns:a16="http://schemas.microsoft.com/office/drawing/2014/main" val="2784989380"/>
                    </a:ext>
                  </a:extLst>
                </a:gridCol>
              </a:tblGrid>
              <a:tr h="14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Propiciar el trabajo colaborativo para enriquecer la práctica docente y orientación al trabajo administrativo</a:t>
                      </a:r>
                      <a:endParaRPr lang="es-MX" sz="10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904009726"/>
                  </a:ext>
                </a:extLst>
              </a:tr>
              <a:tr h="211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Revisión de documentos, sugerencias a las planeaciones, diario y expedientes</a:t>
                      </a:r>
                      <a:endParaRPr lang="es-MX" sz="10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10224251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0"/>
          <p:cNvSpPr/>
          <p:nvPr/>
        </p:nvSpPr>
        <p:spPr>
          <a:xfrm>
            <a:off x="293275" y="700949"/>
            <a:ext cx="4606989" cy="3537664"/>
          </a:xfrm>
          <a:custGeom>
            <a:avLst/>
            <a:gdLst/>
            <a:ahLst/>
            <a:cxnLst/>
            <a:rect l="l" t="t" r="r" b="b"/>
            <a:pathLst>
              <a:path w="16193" h="12435" extrusionOk="0">
                <a:moveTo>
                  <a:pt x="8954" y="1"/>
                </a:moveTo>
                <a:cubicBezTo>
                  <a:pt x="8658" y="1"/>
                  <a:pt x="8359" y="4"/>
                  <a:pt x="8060" y="8"/>
                </a:cubicBezTo>
                <a:cubicBezTo>
                  <a:pt x="7583" y="14"/>
                  <a:pt x="7219" y="24"/>
                  <a:pt x="6882" y="39"/>
                </a:cubicBezTo>
                <a:lnTo>
                  <a:pt x="6769" y="46"/>
                </a:lnTo>
                <a:cubicBezTo>
                  <a:pt x="6457" y="55"/>
                  <a:pt x="6157" y="69"/>
                  <a:pt x="5874" y="85"/>
                </a:cubicBezTo>
                <a:cubicBezTo>
                  <a:pt x="5317" y="116"/>
                  <a:pt x="4809" y="162"/>
                  <a:pt x="4322" y="220"/>
                </a:cubicBezTo>
                <a:cubicBezTo>
                  <a:pt x="3866" y="275"/>
                  <a:pt x="3453" y="339"/>
                  <a:pt x="3064" y="416"/>
                </a:cubicBezTo>
                <a:cubicBezTo>
                  <a:pt x="2627" y="500"/>
                  <a:pt x="2253" y="606"/>
                  <a:pt x="1915" y="731"/>
                </a:cubicBezTo>
                <a:cubicBezTo>
                  <a:pt x="1522" y="880"/>
                  <a:pt x="1194" y="1070"/>
                  <a:pt x="937" y="1291"/>
                </a:cubicBezTo>
                <a:cubicBezTo>
                  <a:pt x="457" y="1704"/>
                  <a:pt x="167" y="2312"/>
                  <a:pt x="54" y="3142"/>
                </a:cubicBezTo>
                <a:cubicBezTo>
                  <a:pt x="13" y="3448"/>
                  <a:pt x="0" y="3790"/>
                  <a:pt x="10" y="4182"/>
                </a:cubicBezTo>
                <a:cubicBezTo>
                  <a:pt x="20" y="4465"/>
                  <a:pt x="42" y="4771"/>
                  <a:pt x="84" y="5154"/>
                </a:cubicBezTo>
                <a:cubicBezTo>
                  <a:pt x="161" y="5891"/>
                  <a:pt x="280" y="6541"/>
                  <a:pt x="448" y="7140"/>
                </a:cubicBezTo>
                <a:cubicBezTo>
                  <a:pt x="547" y="7487"/>
                  <a:pt x="663" y="7819"/>
                  <a:pt x="798" y="8131"/>
                </a:cubicBezTo>
                <a:cubicBezTo>
                  <a:pt x="943" y="8463"/>
                  <a:pt x="1107" y="8768"/>
                  <a:pt x="1290" y="9042"/>
                </a:cubicBezTo>
                <a:cubicBezTo>
                  <a:pt x="1487" y="9338"/>
                  <a:pt x="1712" y="9609"/>
                  <a:pt x="1960" y="9843"/>
                </a:cubicBezTo>
                <a:cubicBezTo>
                  <a:pt x="2079" y="9959"/>
                  <a:pt x="2217" y="10075"/>
                  <a:pt x="2372" y="10188"/>
                </a:cubicBezTo>
                <a:cubicBezTo>
                  <a:pt x="2536" y="10310"/>
                  <a:pt x="2707" y="10420"/>
                  <a:pt x="2874" y="10506"/>
                </a:cubicBezTo>
                <a:cubicBezTo>
                  <a:pt x="3212" y="10687"/>
                  <a:pt x="3624" y="10819"/>
                  <a:pt x="4098" y="10902"/>
                </a:cubicBezTo>
                <a:cubicBezTo>
                  <a:pt x="4258" y="10931"/>
                  <a:pt x="4429" y="10954"/>
                  <a:pt x="4603" y="10967"/>
                </a:cubicBezTo>
                <a:cubicBezTo>
                  <a:pt x="4786" y="10996"/>
                  <a:pt x="4979" y="11021"/>
                  <a:pt x="5179" y="11038"/>
                </a:cubicBezTo>
                <a:cubicBezTo>
                  <a:pt x="5230" y="11041"/>
                  <a:pt x="5282" y="11044"/>
                  <a:pt x="5337" y="11047"/>
                </a:cubicBezTo>
                <a:cubicBezTo>
                  <a:pt x="5517" y="11353"/>
                  <a:pt x="5790" y="11639"/>
                  <a:pt x="6125" y="11881"/>
                </a:cubicBezTo>
                <a:cubicBezTo>
                  <a:pt x="6350" y="12039"/>
                  <a:pt x="6595" y="12167"/>
                  <a:pt x="6856" y="12267"/>
                </a:cubicBezTo>
                <a:cubicBezTo>
                  <a:pt x="7119" y="12364"/>
                  <a:pt x="7390" y="12422"/>
                  <a:pt x="7651" y="12431"/>
                </a:cubicBezTo>
                <a:cubicBezTo>
                  <a:pt x="7686" y="12431"/>
                  <a:pt x="7725" y="12431"/>
                  <a:pt x="7760" y="12434"/>
                </a:cubicBezTo>
                <a:lnTo>
                  <a:pt x="7798" y="12434"/>
                </a:lnTo>
                <a:cubicBezTo>
                  <a:pt x="7834" y="12434"/>
                  <a:pt x="7870" y="12412"/>
                  <a:pt x="7889" y="12393"/>
                </a:cubicBezTo>
                <a:cubicBezTo>
                  <a:pt x="7914" y="12360"/>
                  <a:pt x="7931" y="12309"/>
                  <a:pt x="7908" y="12274"/>
                </a:cubicBezTo>
                <a:lnTo>
                  <a:pt x="7899" y="12257"/>
                </a:lnTo>
                <a:cubicBezTo>
                  <a:pt x="7805" y="12103"/>
                  <a:pt x="7709" y="11939"/>
                  <a:pt x="7629" y="11778"/>
                </a:cubicBezTo>
                <a:cubicBezTo>
                  <a:pt x="7547" y="11614"/>
                  <a:pt x="7483" y="11452"/>
                  <a:pt x="7442" y="11295"/>
                </a:cubicBezTo>
                <a:cubicBezTo>
                  <a:pt x="7419" y="11208"/>
                  <a:pt x="7403" y="11118"/>
                  <a:pt x="7393" y="11028"/>
                </a:cubicBezTo>
                <a:cubicBezTo>
                  <a:pt x="7635" y="11015"/>
                  <a:pt x="7899" y="10993"/>
                  <a:pt x="8201" y="10967"/>
                </a:cubicBezTo>
                <a:cubicBezTo>
                  <a:pt x="8749" y="10916"/>
                  <a:pt x="9266" y="10854"/>
                  <a:pt x="9743" y="10793"/>
                </a:cubicBezTo>
                <a:cubicBezTo>
                  <a:pt x="9862" y="10777"/>
                  <a:pt x="9978" y="10764"/>
                  <a:pt x="10097" y="10748"/>
                </a:cubicBezTo>
                <a:cubicBezTo>
                  <a:pt x="10216" y="10732"/>
                  <a:pt x="10335" y="10719"/>
                  <a:pt x="10454" y="10703"/>
                </a:cubicBezTo>
                <a:cubicBezTo>
                  <a:pt x="10557" y="10690"/>
                  <a:pt x="10660" y="10677"/>
                  <a:pt x="10766" y="10665"/>
                </a:cubicBezTo>
                <a:lnTo>
                  <a:pt x="10802" y="10661"/>
                </a:lnTo>
                <a:lnTo>
                  <a:pt x="10888" y="10648"/>
                </a:lnTo>
                <a:cubicBezTo>
                  <a:pt x="10953" y="10641"/>
                  <a:pt x="11017" y="10632"/>
                  <a:pt x="11078" y="10626"/>
                </a:cubicBezTo>
                <a:cubicBezTo>
                  <a:pt x="11487" y="10574"/>
                  <a:pt x="11925" y="10516"/>
                  <a:pt x="12382" y="10433"/>
                </a:cubicBezTo>
                <a:cubicBezTo>
                  <a:pt x="12852" y="10349"/>
                  <a:pt x="13271" y="10249"/>
                  <a:pt x="13660" y="10127"/>
                </a:cubicBezTo>
                <a:cubicBezTo>
                  <a:pt x="14098" y="9989"/>
                  <a:pt x="14468" y="9827"/>
                  <a:pt x="14789" y="9628"/>
                </a:cubicBezTo>
                <a:cubicBezTo>
                  <a:pt x="15089" y="9444"/>
                  <a:pt x="15353" y="9203"/>
                  <a:pt x="15553" y="8930"/>
                </a:cubicBezTo>
                <a:cubicBezTo>
                  <a:pt x="15729" y="8691"/>
                  <a:pt x="15871" y="8405"/>
                  <a:pt x="15967" y="8080"/>
                </a:cubicBezTo>
                <a:cubicBezTo>
                  <a:pt x="16052" y="7806"/>
                  <a:pt x="16106" y="7497"/>
                  <a:pt x="16138" y="7134"/>
                </a:cubicBezTo>
                <a:cubicBezTo>
                  <a:pt x="16167" y="6805"/>
                  <a:pt x="16170" y="6486"/>
                  <a:pt x="16174" y="6161"/>
                </a:cubicBezTo>
                <a:lnTo>
                  <a:pt x="16174" y="6023"/>
                </a:lnTo>
                <a:cubicBezTo>
                  <a:pt x="16174" y="5907"/>
                  <a:pt x="16174" y="5791"/>
                  <a:pt x="16177" y="5678"/>
                </a:cubicBezTo>
                <a:cubicBezTo>
                  <a:pt x="16177" y="5569"/>
                  <a:pt x="16180" y="5460"/>
                  <a:pt x="16180" y="5350"/>
                </a:cubicBezTo>
                <a:lnTo>
                  <a:pt x="16184" y="5244"/>
                </a:lnTo>
                <a:cubicBezTo>
                  <a:pt x="16193" y="4659"/>
                  <a:pt x="16190" y="4031"/>
                  <a:pt x="16103" y="3403"/>
                </a:cubicBezTo>
                <a:cubicBezTo>
                  <a:pt x="16055" y="3068"/>
                  <a:pt x="15987" y="2769"/>
                  <a:pt x="15890" y="2489"/>
                </a:cubicBezTo>
                <a:cubicBezTo>
                  <a:pt x="15787" y="2177"/>
                  <a:pt x="15652" y="1893"/>
                  <a:pt x="15488" y="1655"/>
                </a:cubicBezTo>
                <a:cubicBezTo>
                  <a:pt x="15398" y="1523"/>
                  <a:pt x="15298" y="1398"/>
                  <a:pt x="15189" y="1288"/>
                </a:cubicBezTo>
                <a:cubicBezTo>
                  <a:pt x="15086" y="1179"/>
                  <a:pt x="14960" y="1073"/>
                  <a:pt x="14822" y="973"/>
                </a:cubicBezTo>
                <a:cubicBezTo>
                  <a:pt x="14697" y="886"/>
                  <a:pt x="14551" y="802"/>
                  <a:pt x="14374" y="719"/>
                </a:cubicBezTo>
                <a:cubicBezTo>
                  <a:pt x="14217" y="642"/>
                  <a:pt x="14036" y="571"/>
                  <a:pt x="13840" y="503"/>
                </a:cubicBezTo>
                <a:cubicBezTo>
                  <a:pt x="13505" y="391"/>
                  <a:pt x="13132" y="303"/>
                  <a:pt x="12662" y="229"/>
                </a:cubicBezTo>
                <a:cubicBezTo>
                  <a:pt x="12295" y="171"/>
                  <a:pt x="11900" y="130"/>
                  <a:pt x="11420" y="101"/>
                </a:cubicBezTo>
                <a:lnTo>
                  <a:pt x="11381" y="101"/>
                </a:lnTo>
                <a:cubicBezTo>
                  <a:pt x="11136" y="75"/>
                  <a:pt x="10882" y="55"/>
                  <a:pt x="10599" y="43"/>
                </a:cubicBezTo>
                <a:cubicBezTo>
                  <a:pt x="10328" y="27"/>
                  <a:pt x="10052" y="14"/>
                  <a:pt x="9781" y="8"/>
                </a:cubicBezTo>
                <a:cubicBezTo>
                  <a:pt x="9521" y="4"/>
                  <a:pt x="9251" y="1"/>
                  <a:pt x="8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4427994" y="3359938"/>
            <a:ext cx="233613" cy="88362"/>
          </a:xfrm>
          <a:custGeom>
            <a:avLst/>
            <a:gdLst/>
            <a:ahLst/>
            <a:cxnLst/>
            <a:rect l="l" t="t" r="r" b="b"/>
            <a:pathLst>
              <a:path w="1076" h="407" extrusionOk="0">
                <a:moveTo>
                  <a:pt x="406" y="0"/>
                </a:moveTo>
                <a:cubicBezTo>
                  <a:pt x="187" y="0"/>
                  <a:pt x="20" y="58"/>
                  <a:pt x="9" y="147"/>
                </a:cubicBezTo>
                <a:cubicBezTo>
                  <a:pt x="0" y="254"/>
                  <a:pt x="226" y="366"/>
                  <a:pt x="515" y="398"/>
                </a:cubicBezTo>
                <a:cubicBezTo>
                  <a:pt x="567" y="404"/>
                  <a:pt x="616" y="407"/>
                  <a:pt x="664" y="407"/>
                </a:cubicBezTo>
                <a:cubicBezTo>
                  <a:pt x="885" y="407"/>
                  <a:pt x="1054" y="348"/>
                  <a:pt x="1062" y="260"/>
                </a:cubicBezTo>
                <a:cubicBezTo>
                  <a:pt x="1075" y="154"/>
                  <a:pt x="850" y="41"/>
                  <a:pt x="557" y="9"/>
                </a:cubicBezTo>
                <a:cubicBezTo>
                  <a:pt x="505" y="3"/>
                  <a:pt x="454" y="0"/>
                  <a:pt x="40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30"/>
          <p:cNvGrpSpPr/>
          <p:nvPr/>
        </p:nvGrpSpPr>
        <p:grpSpPr>
          <a:xfrm>
            <a:off x="4114711" y="1301155"/>
            <a:ext cx="3195879" cy="3699456"/>
            <a:chOff x="4114711" y="1301155"/>
            <a:chExt cx="3195879" cy="3699456"/>
          </a:xfrm>
        </p:grpSpPr>
        <p:sp>
          <p:nvSpPr>
            <p:cNvPr id="852" name="Google Shape;852;p30"/>
            <p:cNvSpPr/>
            <p:nvPr/>
          </p:nvSpPr>
          <p:spPr>
            <a:xfrm>
              <a:off x="5055429" y="1301155"/>
              <a:ext cx="925985" cy="1329985"/>
            </a:xfrm>
            <a:custGeom>
              <a:avLst/>
              <a:gdLst/>
              <a:ahLst/>
              <a:cxnLst/>
              <a:rect l="l" t="t" r="r" b="b"/>
              <a:pathLst>
                <a:path w="4265" h="6126" extrusionOk="0">
                  <a:moveTo>
                    <a:pt x="303" y="0"/>
                  </a:moveTo>
                  <a:cubicBezTo>
                    <a:pt x="274" y="0"/>
                    <a:pt x="245" y="26"/>
                    <a:pt x="245" y="54"/>
                  </a:cubicBezTo>
                  <a:cubicBezTo>
                    <a:pt x="245" y="206"/>
                    <a:pt x="232" y="360"/>
                    <a:pt x="216" y="496"/>
                  </a:cubicBezTo>
                  <a:cubicBezTo>
                    <a:pt x="203" y="644"/>
                    <a:pt x="184" y="792"/>
                    <a:pt x="164" y="934"/>
                  </a:cubicBezTo>
                  <a:cubicBezTo>
                    <a:pt x="151" y="1027"/>
                    <a:pt x="139" y="1117"/>
                    <a:pt x="129" y="1210"/>
                  </a:cubicBezTo>
                  <a:cubicBezTo>
                    <a:pt x="100" y="1406"/>
                    <a:pt x="74" y="1606"/>
                    <a:pt x="52" y="1803"/>
                  </a:cubicBezTo>
                  <a:cubicBezTo>
                    <a:pt x="16" y="2134"/>
                    <a:pt x="1" y="2411"/>
                    <a:pt x="7" y="2672"/>
                  </a:cubicBezTo>
                  <a:cubicBezTo>
                    <a:pt x="16" y="2974"/>
                    <a:pt x="55" y="3264"/>
                    <a:pt x="129" y="3531"/>
                  </a:cubicBezTo>
                  <a:cubicBezTo>
                    <a:pt x="197" y="3772"/>
                    <a:pt x="293" y="4007"/>
                    <a:pt x="422" y="4233"/>
                  </a:cubicBezTo>
                  <a:cubicBezTo>
                    <a:pt x="528" y="4419"/>
                    <a:pt x="660" y="4609"/>
                    <a:pt x="818" y="4796"/>
                  </a:cubicBezTo>
                  <a:cubicBezTo>
                    <a:pt x="969" y="4979"/>
                    <a:pt x="1143" y="5153"/>
                    <a:pt x="1329" y="5311"/>
                  </a:cubicBezTo>
                  <a:cubicBezTo>
                    <a:pt x="1516" y="5472"/>
                    <a:pt x="1716" y="5610"/>
                    <a:pt x="1919" y="5723"/>
                  </a:cubicBezTo>
                  <a:cubicBezTo>
                    <a:pt x="2137" y="5842"/>
                    <a:pt x="2357" y="5932"/>
                    <a:pt x="2575" y="5983"/>
                  </a:cubicBezTo>
                  <a:cubicBezTo>
                    <a:pt x="2697" y="6016"/>
                    <a:pt x="2820" y="6032"/>
                    <a:pt x="2939" y="6041"/>
                  </a:cubicBezTo>
                  <a:cubicBezTo>
                    <a:pt x="2942" y="6048"/>
                    <a:pt x="2945" y="6054"/>
                    <a:pt x="2948" y="6060"/>
                  </a:cubicBezTo>
                  <a:cubicBezTo>
                    <a:pt x="2962" y="6090"/>
                    <a:pt x="2987" y="6112"/>
                    <a:pt x="3016" y="6122"/>
                  </a:cubicBezTo>
                  <a:cubicBezTo>
                    <a:pt x="3029" y="6125"/>
                    <a:pt x="3042" y="6125"/>
                    <a:pt x="3055" y="6125"/>
                  </a:cubicBezTo>
                  <a:cubicBezTo>
                    <a:pt x="3074" y="6125"/>
                    <a:pt x="3091" y="6122"/>
                    <a:pt x="3106" y="6112"/>
                  </a:cubicBezTo>
                  <a:cubicBezTo>
                    <a:pt x="3142" y="6090"/>
                    <a:pt x="3180" y="6064"/>
                    <a:pt x="3213" y="6035"/>
                  </a:cubicBezTo>
                  <a:lnTo>
                    <a:pt x="3248" y="6032"/>
                  </a:lnTo>
                  <a:cubicBezTo>
                    <a:pt x="3257" y="6032"/>
                    <a:pt x="3267" y="6026"/>
                    <a:pt x="3274" y="6016"/>
                  </a:cubicBezTo>
                  <a:cubicBezTo>
                    <a:pt x="3284" y="6006"/>
                    <a:pt x="3287" y="5993"/>
                    <a:pt x="3284" y="5980"/>
                  </a:cubicBezTo>
                  <a:cubicBezTo>
                    <a:pt x="3312" y="5941"/>
                    <a:pt x="3345" y="5910"/>
                    <a:pt x="3373" y="5874"/>
                  </a:cubicBezTo>
                  <a:cubicBezTo>
                    <a:pt x="3457" y="5771"/>
                    <a:pt x="3522" y="5668"/>
                    <a:pt x="3580" y="5568"/>
                  </a:cubicBezTo>
                  <a:cubicBezTo>
                    <a:pt x="3641" y="5469"/>
                    <a:pt x="3695" y="5365"/>
                    <a:pt x="3747" y="5266"/>
                  </a:cubicBezTo>
                  <a:cubicBezTo>
                    <a:pt x="3811" y="5140"/>
                    <a:pt x="3872" y="5008"/>
                    <a:pt x="3930" y="4876"/>
                  </a:cubicBezTo>
                  <a:cubicBezTo>
                    <a:pt x="4040" y="4619"/>
                    <a:pt x="4123" y="4361"/>
                    <a:pt x="4178" y="4114"/>
                  </a:cubicBezTo>
                  <a:cubicBezTo>
                    <a:pt x="4239" y="3847"/>
                    <a:pt x="4265" y="3592"/>
                    <a:pt x="4259" y="3354"/>
                  </a:cubicBezTo>
                  <a:cubicBezTo>
                    <a:pt x="4249" y="3090"/>
                    <a:pt x="4211" y="2839"/>
                    <a:pt x="4136" y="2604"/>
                  </a:cubicBezTo>
                  <a:cubicBezTo>
                    <a:pt x="4052" y="2350"/>
                    <a:pt x="3936" y="2102"/>
                    <a:pt x="3789" y="1867"/>
                  </a:cubicBezTo>
                  <a:cubicBezTo>
                    <a:pt x="3634" y="1626"/>
                    <a:pt x="3461" y="1413"/>
                    <a:pt x="3277" y="1243"/>
                  </a:cubicBezTo>
                  <a:cubicBezTo>
                    <a:pt x="3106" y="1088"/>
                    <a:pt x="2913" y="950"/>
                    <a:pt x="2704" y="834"/>
                  </a:cubicBezTo>
                  <a:cubicBezTo>
                    <a:pt x="2537" y="744"/>
                    <a:pt x="2353" y="663"/>
                    <a:pt x="2140" y="586"/>
                  </a:cubicBezTo>
                  <a:cubicBezTo>
                    <a:pt x="1941" y="512"/>
                    <a:pt x="1732" y="451"/>
                    <a:pt x="1546" y="399"/>
                  </a:cubicBezTo>
                  <a:lnTo>
                    <a:pt x="1400" y="357"/>
                  </a:lnTo>
                  <a:cubicBezTo>
                    <a:pt x="1243" y="313"/>
                    <a:pt x="1088" y="271"/>
                    <a:pt x="931" y="222"/>
                  </a:cubicBezTo>
                  <a:cubicBezTo>
                    <a:pt x="834" y="190"/>
                    <a:pt x="731" y="158"/>
                    <a:pt x="625" y="119"/>
                  </a:cubicBezTo>
                  <a:cubicBezTo>
                    <a:pt x="538" y="90"/>
                    <a:pt x="454" y="58"/>
                    <a:pt x="368" y="23"/>
                  </a:cubicBezTo>
                  <a:lnTo>
                    <a:pt x="322" y="4"/>
                  </a:lnTo>
                  <a:cubicBezTo>
                    <a:pt x="316" y="4"/>
                    <a:pt x="310" y="0"/>
                    <a:pt x="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506791" y="2268781"/>
              <a:ext cx="2388" cy="1086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cubicBezTo>
                    <a:pt x="3" y="1"/>
                    <a:pt x="7" y="1"/>
                    <a:pt x="10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95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5156817" y="1364115"/>
              <a:ext cx="676523" cy="1272452"/>
            </a:xfrm>
            <a:custGeom>
              <a:avLst/>
              <a:gdLst/>
              <a:ahLst/>
              <a:cxnLst/>
              <a:rect l="l" t="t" r="r" b="b"/>
              <a:pathLst>
                <a:path w="3116" h="5861" extrusionOk="0">
                  <a:moveTo>
                    <a:pt x="849" y="3770"/>
                  </a:moveTo>
                  <a:lnTo>
                    <a:pt x="849" y="3770"/>
                  </a:lnTo>
                  <a:cubicBezTo>
                    <a:pt x="851" y="3770"/>
                    <a:pt x="852" y="3771"/>
                    <a:pt x="853" y="3772"/>
                  </a:cubicBezTo>
                  <a:cubicBezTo>
                    <a:pt x="853" y="3772"/>
                    <a:pt x="851" y="3770"/>
                    <a:pt x="849" y="3770"/>
                  </a:cubicBezTo>
                  <a:close/>
                  <a:moveTo>
                    <a:pt x="61" y="0"/>
                  </a:moveTo>
                  <a:cubicBezTo>
                    <a:pt x="42" y="0"/>
                    <a:pt x="26" y="19"/>
                    <a:pt x="39" y="39"/>
                  </a:cubicBezTo>
                  <a:cubicBezTo>
                    <a:pt x="161" y="228"/>
                    <a:pt x="296" y="412"/>
                    <a:pt x="434" y="592"/>
                  </a:cubicBezTo>
                  <a:cubicBezTo>
                    <a:pt x="577" y="776"/>
                    <a:pt x="724" y="956"/>
                    <a:pt x="869" y="1136"/>
                  </a:cubicBezTo>
                  <a:cubicBezTo>
                    <a:pt x="898" y="1174"/>
                    <a:pt x="924" y="1210"/>
                    <a:pt x="953" y="1248"/>
                  </a:cubicBezTo>
                  <a:cubicBezTo>
                    <a:pt x="908" y="1236"/>
                    <a:pt x="866" y="1223"/>
                    <a:pt x="824" y="1207"/>
                  </a:cubicBezTo>
                  <a:cubicBezTo>
                    <a:pt x="750" y="1181"/>
                    <a:pt x="682" y="1152"/>
                    <a:pt x="611" y="1116"/>
                  </a:cubicBezTo>
                  <a:cubicBezTo>
                    <a:pt x="538" y="1078"/>
                    <a:pt x="467" y="1033"/>
                    <a:pt x="399" y="988"/>
                  </a:cubicBezTo>
                  <a:cubicBezTo>
                    <a:pt x="338" y="946"/>
                    <a:pt x="277" y="901"/>
                    <a:pt x="222" y="856"/>
                  </a:cubicBezTo>
                  <a:cubicBezTo>
                    <a:pt x="161" y="804"/>
                    <a:pt x="103" y="749"/>
                    <a:pt x="48" y="695"/>
                  </a:cubicBezTo>
                  <a:cubicBezTo>
                    <a:pt x="42" y="691"/>
                    <a:pt x="36" y="688"/>
                    <a:pt x="29" y="688"/>
                  </a:cubicBezTo>
                  <a:cubicBezTo>
                    <a:pt x="23" y="688"/>
                    <a:pt x="16" y="691"/>
                    <a:pt x="10" y="698"/>
                  </a:cubicBezTo>
                  <a:cubicBezTo>
                    <a:pt x="0" y="708"/>
                    <a:pt x="3" y="724"/>
                    <a:pt x="13" y="734"/>
                  </a:cubicBezTo>
                  <a:cubicBezTo>
                    <a:pt x="152" y="875"/>
                    <a:pt x="302" y="1004"/>
                    <a:pt x="470" y="1116"/>
                  </a:cubicBezTo>
                  <a:cubicBezTo>
                    <a:pt x="553" y="1171"/>
                    <a:pt x="641" y="1220"/>
                    <a:pt x="734" y="1265"/>
                  </a:cubicBezTo>
                  <a:cubicBezTo>
                    <a:pt x="828" y="1309"/>
                    <a:pt x="927" y="1342"/>
                    <a:pt x="1027" y="1364"/>
                  </a:cubicBezTo>
                  <a:lnTo>
                    <a:pt x="1043" y="1364"/>
                  </a:lnTo>
                  <a:cubicBezTo>
                    <a:pt x="1120" y="1471"/>
                    <a:pt x="1198" y="1577"/>
                    <a:pt x="1272" y="1689"/>
                  </a:cubicBezTo>
                  <a:cubicBezTo>
                    <a:pt x="1333" y="1786"/>
                    <a:pt x="1394" y="1886"/>
                    <a:pt x="1449" y="1985"/>
                  </a:cubicBezTo>
                  <a:cubicBezTo>
                    <a:pt x="1510" y="2092"/>
                    <a:pt x="1564" y="2208"/>
                    <a:pt x="1619" y="2318"/>
                  </a:cubicBezTo>
                  <a:cubicBezTo>
                    <a:pt x="1619" y="2314"/>
                    <a:pt x="1615" y="2311"/>
                    <a:pt x="1615" y="2307"/>
                  </a:cubicBezTo>
                  <a:lnTo>
                    <a:pt x="1615" y="2307"/>
                  </a:lnTo>
                  <a:cubicBezTo>
                    <a:pt x="1683" y="2453"/>
                    <a:pt x="1748" y="2600"/>
                    <a:pt x="1809" y="2749"/>
                  </a:cubicBezTo>
                  <a:cubicBezTo>
                    <a:pt x="1716" y="2739"/>
                    <a:pt x="1619" y="2726"/>
                    <a:pt x="1526" y="2707"/>
                  </a:cubicBezTo>
                  <a:cubicBezTo>
                    <a:pt x="1388" y="2681"/>
                    <a:pt x="1252" y="2642"/>
                    <a:pt x="1123" y="2597"/>
                  </a:cubicBezTo>
                  <a:cubicBezTo>
                    <a:pt x="837" y="2494"/>
                    <a:pt x="573" y="2349"/>
                    <a:pt x="322" y="2182"/>
                  </a:cubicBezTo>
                  <a:cubicBezTo>
                    <a:pt x="238" y="2124"/>
                    <a:pt x="155" y="2063"/>
                    <a:pt x="74" y="2002"/>
                  </a:cubicBezTo>
                  <a:cubicBezTo>
                    <a:pt x="67" y="1998"/>
                    <a:pt x="64" y="1995"/>
                    <a:pt x="58" y="1995"/>
                  </a:cubicBezTo>
                  <a:cubicBezTo>
                    <a:pt x="51" y="1995"/>
                    <a:pt x="45" y="1998"/>
                    <a:pt x="39" y="2005"/>
                  </a:cubicBezTo>
                  <a:cubicBezTo>
                    <a:pt x="32" y="2012"/>
                    <a:pt x="32" y="2031"/>
                    <a:pt x="42" y="2037"/>
                  </a:cubicBezTo>
                  <a:cubicBezTo>
                    <a:pt x="177" y="2140"/>
                    <a:pt x="315" y="2240"/>
                    <a:pt x="457" y="2333"/>
                  </a:cubicBezTo>
                  <a:cubicBezTo>
                    <a:pt x="608" y="2430"/>
                    <a:pt x="766" y="2517"/>
                    <a:pt x="930" y="2594"/>
                  </a:cubicBezTo>
                  <a:cubicBezTo>
                    <a:pt x="1008" y="2630"/>
                    <a:pt x="1088" y="2665"/>
                    <a:pt x="1168" y="2697"/>
                  </a:cubicBezTo>
                  <a:cubicBezTo>
                    <a:pt x="1249" y="2726"/>
                    <a:pt x="1330" y="2755"/>
                    <a:pt x="1410" y="2777"/>
                  </a:cubicBezTo>
                  <a:cubicBezTo>
                    <a:pt x="1493" y="2803"/>
                    <a:pt x="1577" y="2826"/>
                    <a:pt x="1664" y="2842"/>
                  </a:cubicBezTo>
                  <a:cubicBezTo>
                    <a:pt x="1728" y="2854"/>
                    <a:pt x="1793" y="2861"/>
                    <a:pt x="1857" y="2864"/>
                  </a:cubicBezTo>
                  <a:cubicBezTo>
                    <a:pt x="1915" y="3013"/>
                    <a:pt x="1970" y="3163"/>
                    <a:pt x="2021" y="3312"/>
                  </a:cubicBezTo>
                  <a:cubicBezTo>
                    <a:pt x="2131" y="3631"/>
                    <a:pt x="2214" y="3959"/>
                    <a:pt x="2282" y="4287"/>
                  </a:cubicBezTo>
                  <a:cubicBezTo>
                    <a:pt x="2240" y="4287"/>
                    <a:pt x="2202" y="4283"/>
                    <a:pt x="2160" y="4280"/>
                  </a:cubicBezTo>
                  <a:cubicBezTo>
                    <a:pt x="2070" y="4274"/>
                    <a:pt x="1979" y="4261"/>
                    <a:pt x="1893" y="4245"/>
                  </a:cubicBezTo>
                  <a:cubicBezTo>
                    <a:pt x="1799" y="4226"/>
                    <a:pt x="1709" y="4200"/>
                    <a:pt x="1622" y="4171"/>
                  </a:cubicBezTo>
                  <a:lnTo>
                    <a:pt x="1619" y="4168"/>
                  </a:lnTo>
                  <a:cubicBezTo>
                    <a:pt x="1615" y="4168"/>
                    <a:pt x="1612" y="4168"/>
                    <a:pt x="1609" y="4164"/>
                  </a:cubicBezTo>
                  <a:lnTo>
                    <a:pt x="1609" y="4164"/>
                  </a:lnTo>
                  <a:lnTo>
                    <a:pt x="1612" y="4168"/>
                  </a:lnTo>
                  <a:cubicBezTo>
                    <a:pt x="1342" y="4068"/>
                    <a:pt x="1088" y="3930"/>
                    <a:pt x="847" y="3769"/>
                  </a:cubicBezTo>
                  <a:lnTo>
                    <a:pt x="847" y="3769"/>
                  </a:lnTo>
                  <a:cubicBezTo>
                    <a:pt x="848" y="3769"/>
                    <a:pt x="849" y="3769"/>
                    <a:pt x="849" y="3770"/>
                  </a:cubicBezTo>
                  <a:lnTo>
                    <a:pt x="849" y="3770"/>
                  </a:lnTo>
                  <a:cubicBezTo>
                    <a:pt x="722" y="3683"/>
                    <a:pt x="598" y="3591"/>
                    <a:pt x="480" y="3492"/>
                  </a:cubicBezTo>
                  <a:cubicBezTo>
                    <a:pt x="473" y="3489"/>
                    <a:pt x="470" y="3489"/>
                    <a:pt x="464" y="3489"/>
                  </a:cubicBezTo>
                  <a:cubicBezTo>
                    <a:pt x="457" y="3489"/>
                    <a:pt x="451" y="3489"/>
                    <a:pt x="444" y="3496"/>
                  </a:cubicBezTo>
                  <a:cubicBezTo>
                    <a:pt x="437" y="3505"/>
                    <a:pt x="437" y="3521"/>
                    <a:pt x="448" y="3527"/>
                  </a:cubicBezTo>
                  <a:cubicBezTo>
                    <a:pt x="589" y="3643"/>
                    <a:pt x="734" y="3756"/>
                    <a:pt x="882" y="3862"/>
                  </a:cubicBezTo>
                  <a:cubicBezTo>
                    <a:pt x="959" y="3913"/>
                    <a:pt x="1033" y="3962"/>
                    <a:pt x="1110" y="4010"/>
                  </a:cubicBezTo>
                  <a:cubicBezTo>
                    <a:pt x="1198" y="4062"/>
                    <a:pt x="1284" y="4110"/>
                    <a:pt x="1371" y="4155"/>
                  </a:cubicBezTo>
                  <a:cubicBezTo>
                    <a:pt x="1535" y="4239"/>
                    <a:pt x="1709" y="4307"/>
                    <a:pt x="1886" y="4358"/>
                  </a:cubicBezTo>
                  <a:cubicBezTo>
                    <a:pt x="2021" y="4396"/>
                    <a:pt x="2166" y="4422"/>
                    <a:pt x="2308" y="4422"/>
                  </a:cubicBezTo>
                  <a:cubicBezTo>
                    <a:pt x="2343" y="4622"/>
                    <a:pt x="2372" y="4818"/>
                    <a:pt x="2398" y="5017"/>
                  </a:cubicBezTo>
                  <a:cubicBezTo>
                    <a:pt x="2427" y="5253"/>
                    <a:pt x="2450" y="5491"/>
                    <a:pt x="2456" y="5726"/>
                  </a:cubicBezTo>
                  <a:cubicBezTo>
                    <a:pt x="2459" y="5801"/>
                    <a:pt x="2527" y="5861"/>
                    <a:pt x="2599" y="5861"/>
                  </a:cubicBezTo>
                  <a:cubicBezTo>
                    <a:pt x="2601" y="5861"/>
                    <a:pt x="2602" y="5861"/>
                    <a:pt x="2604" y="5861"/>
                  </a:cubicBezTo>
                  <a:cubicBezTo>
                    <a:pt x="2685" y="5858"/>
                    <a:pt x="2743" y="5790"/>
                    <a:pt x="2739" y="5713"/>
                  </a:cubicBezTo>
                  <a:cubicBezTo>
                    <a:pt x="2736" y="5562"/>
                    <a:pt x="2723" y="5410"/>
                    <a:pt x="2707" y="5262"/>
                  </a:cubicBezTo>
                  <a:cubicBezTo>
                    <a:pt x="2694" y="5118"/>
                    <a:pt x="2675" y="4976"/>
                    <a:pt x="2652" y="4834"/>
                  </a:cubicBezTo>
                  <a:cubicBezTo>
                    <a:pt x="2620" y="4650"/>
                    <a:pt x="2585" y="4470"/>
                    <a:pt x="2542" y="4290"/>
                  </a:cubicBezTo>
                  <a:cubicBezTo>
                    <a:pt x="2643" y="4142"/>
                    <a:pt x="2729" y="3988"/>
                    <a:pt x="2804" y="3827"/>
                  </a:cubicBezTo>
                  <a:cubicBezTo>
                    <a:pt x="2845" y="3733"/>
                    <a:pt x="2887" y="3640"/>
                    <a:pt x="2919" y="3543"/>
                  </a:cubicBezTo>
                  <a:cubicBezTo>
                    <a:pt x="2955" y="3450"/>
                    <a:pt x="2984" y="3353"/>
                    <a:pt x="3010" y="3257"/>
                  </a:cubicBezTo>
                  <a:cubicBezTo>
                    <a:pt x="3061" y="3071"/>
                    <a:pt x="3093" y="2881"/>
                    <a:pt x="3102" y="2684"/>
                  </a:cubicBezTo>
                  <a:cubicBezTo>
                    <a:pt x="3116" y="2487"/>
                    <a:pt x="3096" y="2288"/>
                    <a:pt x="3051" y="2095"/>
                  </a:cubicBezTo>
                  <a:cubicBezTo>
                    <a:pt x="3051" y="2086"/>
                    <a:pt x="3038" y="2079"/>
                    <a:pt x="3029" y="2079"/>
                  </a:cubicBezTo>
                  <a:cubicBezTo>
                    <a:pt x="3025" y="2079"/>
                    <a:pt x="3025" y="2079"/>
                    <a:pt x="3022" y="2082"/>
                  </a:cubicBezTo>
                  <a:cubicBezTo>
                    <a:pt x="3010" y="2086"/>
                    <a:pt x="3003" y="2098"/>
                    <a:pt x="3006" y="2111"/>
                  </a:cubicBezTo>
                  <a:cubicBezTo>
                    <a:pt x="3013" y="2137"/>
                    <a:pt x="3019" y="2163"/>
                    <a:pt x="3022" y="2189"/>
                  </a:cubicBezTo>
                  <a:cubicBezTo>
                    <a:pt x="3055" y="2362"/>
                    <a:pt x="3058" y="2542"/>
                    <a:pt x="3045" y="2719"/>
                  </a:cubicBezTo>
                  <a:lnTo>
                    <a:pt x="3045" y="2713"/>
                  </a:lnTo>
                  <a:cubicBezTo>
                    <a:pt x="3025" y="2916"/>
                    <a:pt x="2980" y="3119"/>
                    <a:pt x="2916" y="3312"/>
                  </a:cubicBezTo>
                  <a:cubicBezTo>
                    <a:pt x="2868" y="3447"/>
                    <a:pt x="2810" y="3579"/>
                    <a:pt x="2743" y="3704"/>
                  </a:cubicBezTo>
                  <a:cubicBezTo>
                    <a:pt x="2678" y="3830"/>
                    <a:pt x="2604" y="3946"/>
                    <a:pt x="2527" y="4062"/>
                  </a:cubicBezTo>
                  <a:cubicBezTo>
                    <a:pt x="2517" y="4078"/>
                    <a:pt x="2508" y="4090"/>
                    <a:pt x="2498" y="4103"/>
                  </a:cubicBezTo>
                  <a:cubicBezTo>
                    <a:pt x="2485" y="4062"/>
                    <a:pt x="2475" y="4020"/>
                    <a:pt x="2465" y="3978"/>
                  </a:cubicBezTo>
                  <a:cubicBezTo>
                    <a:pt x="2346" y="3537"/>
                    <a:pt x="2192" y="3105"/>
                    <a:pt x="2002" y="2691"/>
                  </a:cubicBezTo>
                  <a:cubicBezTo>
                    <a:pt x="2092" y="2433"/>
                    <a:pt x="2108" y="2156"/>
                    <a:pt x="2076" y="1886"/>
                  </a:cubicBezTo>
                  <a:cubicBezTo>
                    <a:pt x="2037" y="1587"/>
                    <a:pt x="1944" y="1294"/>
                    <a:pt x="1838" y="1010"/>
                  </a:cubicBezTo>
                  <a:cubicBezTo>
                    <a:pt x="1835" y="1000"/>
                    <a:pt x="1825" y="994"/>
                    <a:pt x="1816" y="994"/>
                  </a:cubicBezTo>
                  <a:cubicBezTo>
                    <a:pt x="1812" y="994"/>
                    <a:pt x="1809" y="994"/>
                    <a:pt x="1806" y="997"/>
                  </a:cubicBezTo>
                  <a:cubicBezTo>
                    <a:pt x="1796" y="1000"/>
                    <a:pt x="1786" y="1014"/>
                    <a:pt x="1793" y="1027"/>
                  </a:cubicBezTo>
                  <a:cubicBezTo>
                    <a:pt x="1825" y="1116"/>
                    <a:pt x="1857" y="1207"/>
                    <a:pt x="1883" y="1297"/>
                  </a:cubicBezTo>
                  <a:cubicBezTo>
                    <a:pt x="1912" y="1391"/>
                    <a:pt x="1935" y="1487"/>
                    <a:pt x="1951" y="1580"/>
                  </a:cubicBezTo>
                  <a:cubicBezTo>
                    <a:pt x="1970" y="1673"/>
                    <a:pt x="1979" y="1764"/>
                    <a:pt x="1986" y="1857"/>
                  </a:cubicBezTo>
                  <a:cubicBezTo>
                    <a:pt x="1989" y="1954"/>
                    <a:pt x="1989" y="2053"/>
                    <a:pt x="1982" y="2150"/>
                  </a:cubicBezTo>
                  <a:lnTo>
                    <a:pt x="1982" y="2147"/>
                  </a:lnTo>
                  <a:cubicBezTo>
                    <a:pt x="1976" y="2224"/>
                    <a:pt x="1963" y="2301"/>
                    <a:pt x="1948" y="2379"/>
                  </a:cubicBezTo>
                  <a:cubicBezTo>
                    <a:pt x="1938" y="2420"/>
                    <a:pt x="1924" y="2462"/>
                    <a:pt x="1912" y="2504"/>
                  </a:cubicBezTo>
                  <a:cubicBezTo>
                    <a:pt x="1893" y="2462"/>
                    <a:pt x="1870" y="2417"/>
                    <a:pt x="1847" y="2372"/>
                  </a:cubicBezTo>
                  <a:cubicBezTo>
                    <a:pt x="1719" y="2124"/>
                    <a:pt x="1577" y="1880"/>
                    <a:pt x="1410" y="1654"/>
                  </a:cubicBezTo>
                  <a:cubicBezTo>
                    <a:pt x="1330" y="1545"/>
                    <a:pt x="1242" y="1438"/>
                    <a:pt x="1159" y="1333"/>
                  </a:cubicBezTo>
                  <a:cubicBezTo>
                    <a:pt x="1156" y="1333"/>
                    <a:pt x="1156" y="1329"/>
                    <a:pt x="1152" y="1329"/>
                  </a:cubicBezTo>
                  <a:cubicBezTo>
                    <a:pt x="1159" y="1319"/>
                    <a:pt x="1162" y="1309"/>
                    <a:pt x="1162" y="1297"/>
                  </a:cubicBezTo>
                  <a:cubicBezTo>
                    <a:pt x="1159" y="1223"/>
                    <a:pt x="1146" y="1146"/>
                    <a:pt x="1130" y="1072"/>
                  </a:cubicBezTo>
                  <a:cubicBezTo>
                    <a:pt x="1110" y="997"/>
                    <a:pt x="1088" y="923"/>
                    <a:pt x="1059" y="850"/>
                  </a:cubicBezTo>
                  <a:cubicBezTo>
                    <a:pt x="1033" y="776"/>
                    <a:pt x="1001" y="705"/>
                    <a:pt x="969" y="630"/>
                  </a:cubicBezTo>
                  <a:cubicBezTo>
                    <a:pt x="936" y="560"/>
                    <a:pt x="908" y="489"/>
                    <a:pt x="875" y="418"/>
                  </a:cubicBezTo>
                  <a:cubicBezTo>
                    <a:pt x="872" y="409"/>
                    <a:pt x="862" y="402"/>
                    <a:pt x="853" y="402"/>
                  </a:cubicBezTo>
                  <a:lnTo>
                    <a:pt x="847" y="402"/>
                  </a:lnTo>
                  <a:cubicBezTo>
                    <a:pt x="834" y="406"/>
                    <a:pt x="828" y="421"/>
                    <a:pt x="831" y="431"/>
                  </a:cubicBezTo>
                  <a:cubicBezTo>
                    <a:pt x="869" y="531"/>
                    <a:pt x="911" y="627"/>
                    <a:pt x="950" y="727"/>
                  </a:cubicBezTo>
                  <a:cubicBezTo>
                    <a:pt x="988" y="831"/>
                    <a:pt x="1024" y="936"/>
                    <a:pt x="1046" y="1046"/>
                  </a:cubicBezTo>
                  <a:cubicBezTo>
                    <a:pt x="1055" y="1104"/>
                    <a:pt x="1059" y="1162"/>
                    <a:pt x="1059" y="1220"/>
                  </a:cubicBezTo>
                  <a:cubicBezTo>
                    <a:pt x="1004" y="1155"/>
                    <a:pt x="950" y="1094"/>
                    <a:pt x="895" y="1030"/>
                  </a:cubicBezTo>
                  <a:lnTo>
                    <a:pt x="895" y="1030"/>
                  </a:lnTo>
                  <a:lnTo>
                    <a:pt x="898" y="1033"/>
                  </a:lnTo>
                  <a:cubicBezTo>
                    <a:pt x="832" y="958"/>
                    <a:pt x="763" y="882"/>
                    <a:pt x="697" y="804"/>
                  </a:cubicBezTo>
                  <a:lnTo>
                    <a:pt x="697" y="804"/>
                  </a:lnTo>
                  <a:cubicBezTo>
                    <a:pt x="698" y="804"/>
                    <a:pt x="698" y="804"/>
                    <a:pt x="699" y="804"/>
                  </a:cubicBezTo>
                  <a:cubicBezTo>
                    <a:pt x="476" y="553"/>
                    <a:pt x="261" y="293"/>
                    <a:pt x="77" y="12"/>
                  </a:cubicBezTo>
                  <a:cubicBezTo>
                    <a:pt x="74" y="3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5666798" y="1678479"/>
              <a:ext cx="937926" cy="1059472"/>
            </a:xfrm>
            <a:custGeom>
              <a:avLst/>
              <a:gdLst/>
              <a:ahLst/>
              <a:cxnLst/>
              <a:rect l="l" t="t" r="r" b="b"/>
              <a:pathLst>
                <a:path w="4320" h="4880" extrusionOk="0">
                  <a:moveTo>
                    <a:pt x="3001" y="0"/>
                  </a:moveTo>
                  <a:cubicBezTo>
                    <a:pt x="2797" y="0"/>
                    <a:pt x="2601" y="39"/>
                    <a:pt x="2414" y="112"/>
                  </a:cubicBezTo>
                  <a:cubicBezTo>
                    <a:pt x="2125" y="228"/>
                    <a:pt x="1845" y="438"/>
                    <a:pt x="1584" y="737"/>
                  </a:cubicBezTo>
                  <a:cubicBezTo>
                    <a:pt x="1362" y="992"/>
                    <a:pt x="1156" y="1307"/>
                    <a:pt x="954" y="1700"/>
                  </a:cubicBezTo>
                  <a:cubicBezTo>
                    <a:pt x="783" y="2024"/>
                    <a:pt x="628" y="2388"/>
                    <a:pt x="480" y="2813"/>
                  </a:cubicBezTo>
                  <a:cubicBezTo>
                    <a:pt x="361" y="3151"/>
                    <a:pt x="255" y="3508"/>
                    <a:pt x="165" y="3875"/>
                  </a:cubicBezTo>
                  <a:cubicBezTo>
                    <a:pt x="101" y="4136"/>
                    <a:pt x="49" y="4374"/>
                    <a:pt x="10" y="4609"/>
                  </a:cubicBezTo>
                  <a:cubicBezTo>
                    <a:pt x="0" y="4651"/>
                    <a:pt x="27" y="4689"/>
                    <a:pt x="68" y="4699"/>
                  </a:cubicBezTo>
                  <a:cubicBezTo>
                    <a:pt x="74" y="4703"/>
                    <a:pt x="71" y="4706"/>
                    <a:pt x="71" y="4709"/>
                  </a:cubicBezTo>
                  <a:cubicBezTo>
                    <a:pt x="62" y="4728"/>
                    <a:pt x="55" y="4747"/>
                    <a:pt x="58" y="4770"/>
                  </a:cubicBezTo>
                  <a:cubicBezTo>
                    <a:pt x="58" y="4799"/>
                    <a:pt x="71" y="4828"/>
                    <a:pt x="94" y="4851"/>
                  </a:cubicBezTo>
                  <a:cubicBezTo>
                    <a:pt x="116" y="4870"/>
                    <a:pt x="146" y="4879"/>
                    <a:pt x="174" y="4879"/>
                  </a:cubicBezTo>
                  <a:cubicBezTo>
                    <a:pt x="210" y="4879"/>
                    <a:pt x="232" y="4867"/>
                    <a:pt x="258" y="4844"/>
                  </a:cubicBezTo>
                  <a:cubicBezTo>
                    <a:pt x="319" y="4790"/>
                    <a:pt x="371" y="4728"/>
                    <a:pt x="425" y="4670"/>
                  </a:cubicBezTo>
                  <a:lnTo>
                    <a:pt x="435" y="4658"/>
                  </a:lnTo>
                  <a:cubicBezTo>
                    <a:pt x="487" y="4600"/>
                    <a:pt x="538" y="4542"/>
                    <a:pt x="590" y="4484"/>
                  </a:cubicBezTo>
                  <a:lnTo>
                    <a:pt x="615" y="4451"/>
                  </a:lnTo>
                  <a:lnTo>
                    <a:pt x="628" y="4438"/>
                  </a:lnTo>
                  <a:cubicBezTo>
                    <a:pt x="747" y="4307"/>
                    <a:pt x="866" y="4168"/>
                    <a:pt x="992" y="4040"/>
                  </a:cubicBezTo>
                  <a:cubicBezTo>
                    <a:pt x="1144" y="3878"/>
                    <a:pt x="1266" y="3759"/>
                    <a:pt x="1388" y="3653"/>
                  </a:cubicBezTo>
                  <a:cubicBezTo>
                    <a:pt x="1526" y="3528"/>
                    <a:pt x="1671" y="3409"/>
                    <a:pt x="1813" y="3290"/>
                  </a:cubicBezTo>
                  <a:lnTo>
                    <a:pt x="1835" y="3273"/>
                  </a:lnTo>
                  <a:cubicBezTo>
                    <a:pt x="2325" y="2868"/>
                    <a:pt x="2836" y="2472"/>
                    <a:pt x="3332" y="2089"/>
                  </a:cubicBezTo>
                  <a:lnTo>
                    <a:pt x="3461" y="1993"/>
                  </a:lnTo>
                  <a:cubicBezTo>
                    <a:pt x="3673" y="1828"/>
                    <a:pt x="3860" y="1677"/>
                    <a:pt x="4021" y="1491"/>
                  </a:cubicBezTo>
                  <a:cubicBezTo>
                    <a:pt x="4098" y="1403"/>
                    <a:pt x="4159" y="1314"/>
                    <a:pt x="4210" y="1223"/>
                  </a:cubicBezTo>
                  <a:cubicBezTo>
                    <a:pt x="4259" y="1136"/>
                    <a:pt x="4291" y="1043"/>
                    <a:pt x="4304" y="956"/>
                  </a:cubicBezTo>
                  <a:cubicBezTo>
                    <a:pt x="4320" y="856"/>
                    <a:pt x="4314" y="757"/>
                    <a:pt x="4281" y="669"/>
                  </a:cubicBezTo>
                  <a:cubicBezTo>
                    <a:pt x="4253" y="576"/>
                    <a:pt x="4195" y="489"/>
                    <a:pt x="4111" y="406"/>
                  </a:cubicBezTo>
                  <a:cubicBezTo>
                    <a:pt x="4066" y="364"/>
                    <a:pt x="4017" y="329"/>
                    <a:pt x="3969" y="296"/>
                  </a:cubicBezTo>
                  <a:cubicBezTo>
                    <a:pt x="3911" y="255"/>
                    <a:pt x="3847" y="222"/>
                    <a:pt x="3799" y="197"/>
                  </a:cubicBezTo>
                  <a:cubicBezTo>
                    <a:pt x="3686" y="142"/>
                    <a:pt x="3564" y="97"/>
                    <a:pt x="3432" y="62"/>
                  </a:cubicBezTo>
                  <a:cubicBezTo>
                    <a:pt x="3293" y="20"/>
                    <a:pt x="3148" y="0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6153114" y="1750991"/>
              <a:ext cx="393625" cy="178460"/>
            </a:xfrm>
            <a:custGeom>
              <a:avLst/>
              <a:gdLst/>
              <a:ahLst/>
              <a:cxnLst/>
              <a:rect l="l" t="t" r="r" b="b"/>
              <a:pathLst>
                <a:path w="1813" h="822" extrusionOk="0">
                  <a:moveTo>
                    <a:pt x="27" y="1"/>
                  </a:moveTo>
                  <a:cubicBezTo>
                    <a:pt x="24" y="1"/>
                    <a:pt x="17" y="4"/>
                    <a:pt x="11" y="7"/>
                  </a:cubicBezTo>
                  <a:cubicBezTo>
                    <a:pt x="0" y="17"/>
                    <a:pt x="0" y="33"/>
                    <a:pt x="11" y="43"/>
                  </a:cubicBezTo>
                  <a:cubicBezTo>
                    <a:pt x="120" y="155"/>
                    <a:pt x="236" y="265"/>
                    <a:pt x="358" y="362"/>
                  </a:cubicBezTo>
                  <a:cubicBezTo>
                    <a:pt x="493" y="464"/>
                    <a:pt x="635" y="558"/>
                    <a:pt x="786" y="632"/>
                  </a:cubicBezTo>
                  <a:cubicBezTo>
                    <a:pt x="937" y="705"/>
                    <a:pt x="1092" y="767"/>
                    <a:pt x="1256" y="799"/>
                  </a:cubicBezTo>
                  <a:cubicBezTo>
                    <a:pt x="1340" y="815"/>
                    <a:pt x="1423" y="821"/>
                    <a:pt x="1507" y="821"/>
                  </a:cubicBezTo>
                  <a:cubicBezTo>
                    <a:pt x="1591" y="821"/>
                    <a:pt x="1674" y="809"/>
                    <a:pt x="1755" y="787"/>
                  </a:cubicBezTo>
                  <a:cubicBezTo>
                    <a:pt x="1790" y="777"/>
                    <a:pt x="1813" y="741"/>
                    <a:pt x="1803" y="705"/>
                  </a:cubicBezTo>
                  <a:cubicBezTo>
                    <a:pt x="1798" y="676"/>
                    <a:pt x="1772" y="655"/>
                    <a:pt x="1743" y="655"/>
                  </a:cubicBezTo>
                  <a:cubicBezTo>
                    <a:pt x="1737" y="655"/>
                    <a:pt x="1732" y="656"/>
                    <a:pt x="1726" y="658"/>
                  </a:cubicBezTo>
                  <a:cubicBezTo>
                    <a:pt x="1674" y="671"/>
                    <a:pt x="1623" y="677"/>
                    <a:pt x="1572" y="683"/>
                  </a:cubicBezTo>
                  <a:cubicBezTo>
                    <a:pt x="1524" y="689"/>
                    <a:pt x="1476" y="691"/>
                    <a:pt x="1428" y="691"/>
                  </a:cubicBezTo>
                  <a:cubicBezTo>
                    <a:pt x="1362" y="691"/>
                    <a:pt x="1295" y="686"/>
                    <a:pt x="1230" y="677"/>
                  </a:cubicBezTo>
                  <a:cubicBezTo>
                    <a:pt x="1159" y="664"/>
                    <a:pt x="1092" y="648"/>
                    <a:pt x="1024" y="628"/>
                  </a:cubicBezTo>
                  <a:cubicBezTo>
                    <a:pt x="951" y="606"/>
                    <a:pt x="880" y="580"/>
                    <a:pt x="808" y="548"/>
                  </a:cubicBezTo>
                  <a:lnTo>
                    <a:pt x="808" y="551"/>
                  </a:lnTo>
                  <a:cubicBezTo>
                    <a:pt x="712" y="506"/>
                    <a:pt x="622" y="454"/>
                    <a:pt x="532" y="400"/>
                  </a:cubicBezTo>
                  <a:cubicBezTo>
                    <a:pt x="435" y="342"/>
                    <a:pt x="345" y="278"/>
                    <a:pt x="262" y="207"/>
                  </a:cubicBezTo>
                  <a:lnTo>
                    <a:pt x="262" y="207"/>
                  </a:lnTo>
                  <a:lnTo>
                    <a:pt x="265" y="210"/>
                  </a:lnTo>
                  <a:cubicBezTo>
                    <a:pt x="187" y="149"/>
                    <a:pt x="113" y="81"/>
                    <a:pt x="46" y="10"/>
                  </a:cubicBezTo>
                  <a:cubicBezTo>
                    <a:pt x="43" y="4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4114711" y="2223624"/>
              <a:ext cx="3195245" cy="2776339"/>
            </a:xfrm>
            <a:custGeom>
              <a:avLst/>
              <a:gdLst/>
              <a:ahLst/>
              <a:cxnLst/>
              <a:rect l="l" t="t" r="r" b="b"/>
              <a:pathLst>
                <a:path w="14717" h="12788" extrusionOk="0">
                  <a:moveTo>
                    <a:pt x="4230" y="0"/>
                  </a:moveTo>
                  <a:cubicBezTo>
                    <a:pt x="4179" y="0"/>
                    <a:pt x="4127" y="0"/>
                    <a:pt x="4076" y="3"/>
                  </a:cubicBezTo>
                  <a:cubicBezTo>
                    <a:pt x="3484" y="29"/>
                    <a:pt x="2891" y="202"/>
                    <a:pt x="2360" y="505"/>
                  </a:cubicBezTo>
                  <a:cubicBezTo>
                    <a:pt x="1862" y="792"/>
                    <a:pt x="1411" y="1200"/>
                    <a:pt x="1057" y="1692"/>
                  </a:cubicBezTo>
                  <a:cubicBezTo>
                    <a:pt x="751" y="2120"/>
                    <a:pt x="506" y="2623"/>
                    <a:pt x="332" y="3186"/>
                  </a:cubicBezTo>
                  <a:cubicBezTo>
                    <a:pt x="172" y="3704"/>
                    <a:pt x="72" y="4271"/>
                    <a:pt x="33" y="4876"/>
                  </a:cubicBezTo>
                  <a:cubicBezTo>
                    <a:pt x="1" y="5433"/>
                    <a:pt x="23" y="6015"/>
                    <a:pt x="97" y="6605"/>
                  </a:cubicBezTo>
                  <a:cubicBezTo>
                    <a:pt x="169" y="7152"/>
                    <a:pt x="291" y="7695"/>
                    <a:pt x="455" y="8220"/>
                  </a:cubicBezTo>
                  <a:cubicBezTo>
                    <a:pt x="638" y="8790"/>
                    <a:pt x="883" y="9324"/>
                    <a:pt x="1182" y="9807"/>
                  </a:cubicBezTo>
                  <a:cubicBezTo>
                    <a:pt x="1514" y="10341"/>
                    <a:pt x="1913" y="10785"/>
                    <a:pt x="2360" y="11124"/>
                  </a:cubicBezTo>
                  <a:cubicBezTo>
                    <a:pt x="2840" y="11484"/>
                    <a:pt x="3387" y="11715"/>
                    <a:pt x="3947" y="11793"/>
                  </a:cubicBezTo>
                  <a:cubicBezTo>
                    <a:pt x="4105" y="11815"/>
                    <a:pt x="4269" y="11828"/>
                    <a:pt x="4440" y="11828"/>
                  </a:cubicBezTo>
                  <a:cubicBezTo>
                    <a:pt x="4558" y="11828"/>
                    <a:pt x="4684" y="11822"/>
                    <a:pt x="4810" y="11812"/>
                  </a:cubicBezTo>
                  <a:cubicBezTo>
                    <a:pt x="5112" y="11783"/>
                    <a:pt x="5402" y="11718"/>
                    <a:pt x="5666" y="11616"/>
                  </a:cubicBezTo>
                  <a:cubicBezTo>
                    <a:pt x="5791" y="11568"/>
                    <a:pt x="5910" y="11510"/>
                    <a:pt x="6020" y="11445"/>
                  </a:cubicBezTo>
                  <a:cubicBezTo>
                    <a:pt x="6480" y="11928"/>
                    <a:pt x="6972" y="12285"/>
                    <a:pt x="7481" y="12510"/>
                  </a:cubicBezTo>
                  <a:cubicBezTo>
                    <a:pt x="7777" y="12642"/>
                    <a:pt x="8086" y="12726"/>
                    <a:pt x="8398" y="12765"/>
                  </a:cubicBezTo>
                  <a:cubicBezTo>
                    <a:pt x="8520" y="12781"/>
                    <a:pt x="8649" y="12787"/>
                    <a:pt x="8778" y="12787"/>
                  </a:cubicBezTo>
                  <a:lnTo>
                    <a:pt x="8887" y="12787"/>
                  </a:lnTo>
                  <a:cubicBezTo>
                    <a:pt x="9046" y="12781"/>
                    <a:pt x="9213" y="12761"/>
                    <a:pt x="9396" y="12726"/>
                  </a:cubicBezTo>
                  <a:cubicBezTo>
                    <a:pt x="9963" y="12620"/>
                    <a:pt x="10536" y="12363"/>
                    <a:pt x="11105" y="11966"/>
                  </a:cubicBezTo>
                  <a:cubicBezTo>
                    <a:pt x="11350" y="11796"/>
                    <a:pt x="11595" y="11596"/>
                    <a:pt x="11852" y="11355"/>
                  </a:cubicBezTo>
                  <a:cubicBezTo>
                    <a:pt x="12078" y="11143"/>
                    <a:pt x="12296" y="10907"/>
                    <a:pt x="12522" y="10641"/>
                  </a:cubicBezTo>
                  <a:cubicBezTo>
                    <a:pt x="12908" y="10180"/>
                    <a:pt x="13275" y="9656"/>
                    <a:pt x="13606" y="9077"/>
                  </a:cubicBezTo>
                  <a:cubicBezTo>
                    <a:pt x="13754" y="8819"/>
                    <a:pt x="13880" y="8578"/>
                    <a:pt x="13986" y="8339"/>
                  </a:cubicBezTo>
                  <a:cubicBezTo>
                    <a:pt x="14098" y="8095"/>
                    <a:pt x="14195" y="7837"/>
                    <a:pt x="14288" y="7557"/>
                  </a:cubicBezTo>
                  <a:cubicBezTo>
                    <a:pt x="14475" y="7000"/>
                    <a:pt x="14597" y="6427"/>
                    <a:pt x="14655" y="5858"/>
                  </a:cubicBezTo>
                  <a:cubicBezTo>
                    <a:pt x="14716" y="5249"/>
                    <a:pt x="14700" y="4670"/>
                    <a:pt x="14604" y="4133"/>
                  </a:cubicBezTo>
                  <a:cubicBezTo>
                    <a:pt x="14556" y="3852"/>
                    <a:pt x="14482" y="3579"/>
                    <a:pt x="14388" y="3322"/>
                  </a:cubicBezTo>
                  <a:cubicBezTo>
                    <a:pt x="14292" y="3057"/>
                    <a:pt x="14170" y="2806"/>
                    <a:pt x="14021" y="2575"/>
                  </a:cubicBezTo>
                  <a:cubicBezTo>
                    <a:pt x="13877" y="2340"/>
                    <a:pt x="13700" y="2117"/>
                    <a:pt x="13497" y="1915"/>
                  </a:cubicBezTo>
                  <a:cubicBezTo>
                    <a:pt x="13252" y="1670"/>
                    <a:pt x="12978" y="1471"/>
                    <a:pt x="12683" y="1316"/>
                  </a:cubicBezTo>
                  <a:cubicBezTo>
                    <a:pt x="12412" y="1174"/>
                    <a:pt x="12112" y="1071"/>
                    <a:pt x="11791" y="1017"/>
                  </a:cubicBezTo>
                  <a:cubicBezTo>
                    <a:pt x="11588" y="978"/>
                    <a:pt x="11366" y="962"/>
                    <a:pt x="11138" y="962"/>
                  </a:cubicBezTo>
                  <a:cubicBezTo>
                    <a:pt x="11044" y="962"/>
                    <a:pt x="10954" y="962"/>
                    <a:pt x="10864" y="969"/>
                  </a:cubicBezTo>
                  <a:cubicBezTo>
                    <a:pt x="10587" y="985"/>
                    <a:pt x="10285" y="1024"/>
                    <a:pt x="9915" y="1097"/>
                  </a:cubicBezTo>
                  <a:cubicBezTo>
                    <a:pt x="9586" y="1162"/>
                    <a:pt x="9261" y="1242"/>
                    <a:pt x="8952" y="1319"/>
                  </a:cubicBezTo>
                  <a:lnTo>
                    <a:pt x="8791" y="1358"/>
                  </a:lnTo>
                  <a:cubicBezTo>
                    <a:pt x="8387" y="1460"/>
                    <a:pt x="7970" y="1565"/>
                    <a:pt x="7553" y="1642"/>
                  </a:cubicBezTo>
                  <a:lnTo>
                    <a:pt x="7553" y="1642"/>
                  </a:lnTo>
                  <a:cubicBezTo>
                    <a:pt x="7523" y="1645"/>
                    <a:pt x="7492" y="1651"/>
                    <a:pt x="7462" y="1657"/>
                  </a:cubicBezTo>
                  <a:cubicBezTo>
                    <a:pt x="7192" y="1380"/>
                    <a:pt x="6960" y="1165"/>
                    <a:pt x="6738" y="978"/>
                  </a:cubicBezTo>
                  <a:cubicBezTo>
                    <a:pt x="6445" y="730"/>
                    <a:pt x="6158" y="537"/>
                    <a:pt x="5862" y="389"/>
                  </a:cubicBezTo>
                  <a:cubicBezTo>
                    <a:pt x="5363" y="135"/>
                    <a:pt x="4797" y="0"/>
                    <a:pt x="4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4632073" y="2431608"/>
              <a:ext cx="2678517" cy="2569003"/>
            </a:xfrm>
            <a:custGeom>
              <a:avLst/>
              <a:gdLst/>
              <a:ahLst/>
              <a:cxnLst/>
              <a:rect l="l" t="t" r="r" b="b"/>
              <a:pathLst>
                <a:path w="12337" h="11833" extrusionOk="0">
                  <a:moveTo>
                    <a:pt x="8755" y="1"/>
                  </a:moveTo>
                  <a:cubicBezTo>
                    <a:pt x="8667" y="1"/>
                    <a:pt x="8578" y="4"/>
                    <a:pt x="8481" y="8"/>
                  </a:cubicBezTo>
                  <a:cubicBezTo>
                    <a:pt x="8317" y="17"/>
                    <a:pt x="8143" y="36"/>
                    <a:pt x="7950" y="66"/>
                  </a:cubicBezTo>
                  <a:cubicBezTo>
                    <a:pt x="8095" y="72"/>
                    <a:pt x="8239" y="88"/>
                    <a:pt x="8381" y="120"/>
                  </a:cubicBezTo>
                  <a:cubicBezTo>
                    <a:pt x="8542" y="155"/>
                    <a:pt x="8697" y="207"/>
                    <a:pt x="8845" y="278"/>
                  </a:cubicBezTo>
                  <a:cubicBezTo>
                    <a:pt x="8986" y="345"/>
                    <a:pt x="9118" y="429"/>
                    <a:pt x="9240" y="525"/>
                  </a:cubicBezTo>
                  <a:cubicBezTo>
                    <a:pt x="9363" y="622"/>
                    <a:pt x="9475" y="731"/>
                    <a:pt x="9575" y="850"/>
                  </a:cubicBezTo>
                  <a:cubicBezTo>
                    <a:pt x="9784" y="1108"/>
                    <a:pt x="9942" y="1401"/>
                    <a:pt x="10058" y="1710"/>
                  </a:cubicBezTo>
                  <a:cubicBezTo>
                    <a:pt x="10187" y="2055"/>
                    <a:pt x="10270" y="2412"/>
                    <a:pt x="10319" y="2772"/>
                  </a:cubicBezTo>
                  <a:cubicBezTo>
                    <a:pt x="10371" y="3168"/>
                    <a:pt x="10386" y="3567"/>
                    <a:pt x="10374" y="3966"/>
                  </a:cubicBezTo>
                  <a:cubicBezTo>
                    <a:pt x="10361" y="4381"/>
                    <a:pt x="10319" y="4793"/>
                    <a:pt x="10248" y="5199"/>
                  </a:cubicBezTo>
                  <a:cubicBezTo>
                    <a:pt x="10181" y="5608"/>
                    <a:pt x="10084" y="6010"/>
                    <a:pt x="9961" y="6406"/>
                  </a:cubicBezTo>
                  <a:cubicBezTo>
                    <a:pt x="9849" y="6776"/>
                    <a:pt x="9710" y="7140"/>
                    <a:pt x="9543" y="7491"/>
                  </a:cubicBezTo>
                  <a:cubicBezTo>
                    <a:pt x="9466" y="7651"/>
                    <a:pt x="9382" y="7813"/>
                    <a:pt x="9289" y="7967"/>
                  </a:cubicBezTo>
                  <a:cubicBezTo>
                    <a:pt x="9244" y="8037"/>
                    <a:pt x="9199" y="8108"/>
                    <a:pt x="9154" y="8180"/>
                  </a:cubicBezTo>
                  <a:cubicBezTo>
                    <a:pt x="9083" y="8279"/>
                    <a:pt x="9012" y="8379"/>
                    <a:pt x="8942" y="8478"/>
                  </a:cubicBezTo>
                  <a:cubicBezTo>
                    <a:pt x="8751" y="8733"/>
                    <a:pt x="8551" y="8978"/>
                    <a:pt x="8333" y="9206"/>
                  </a:cubicBezTo>
                  <a:cubicBezTo>
                    <a:pt x="8223" y="9322"/>
                    <a:pt x="8111" y="9432"/>
                    <a:pt x="7991" y="9534"/>
                  </a:cubicBezTo>
                  <a:cubicBezTo>
                    <a:pt x="7872" y="9640"/>
                    <a:pt x="7747" y="9741"/>
                    <a:pt x="7615" y="9830"/>
                  </a:cubicBezTo>
                  <a:cubicBezTo>
                    <a:pt x="7489" y="9918"/>
                    <a:pt x="7358" y="9995"/>
                    <a:pt x="7219" y="10062"/>
                  </a:cubicBezTo>
                  <a:cubicBezTo>
                    <a:pt x="7081" y="10130"/>
                    <a:pt x="6936" y="10188"/>
                    <a:pt x="6788" y="10227"/>
                  </a:cubicBezTo>
                  <a:cubicBezTo>
                    <a:pt x="6643" y="10262"/>
                    <a:pt x="6495" y="10288"/>
                    <a:pt x="6347" y="10294"/>
                  </a:cubicBezTo>
                  <a:cubicBezTo>
                    <a:pt x="6315" y="10295"/>
                    <a:pt x="6283" y="10296"/>
                    <a:pt x="6251" y="10296"/>
                  </a:cubicBezTo>
                  <a:cubicBezTo>
                    <a:pt x="6205" y="10296"/>
                    <a:pt x="6159" y="10294"/>
                    <a:pt x="6112" y="10291"/>
                  </a:cubicBezTo>
                  <a:cubicBezTo>
                    <a:pt x="6080" y="10288"/>
                    <a:pt x="6045" y="10285"/>
                    <a:pt x="6012" y="10278"/>
                  </a:cubicBezTo>
                  <a:cubicBezTo>
                    <a:pt x="5983" y="10274"/>
                    <a:pt x="5954" y="10268"/>
                    <a:pt x="5925" y="10262"/>
                  </a:cubicBezTo>
                  <a:cubicBezTo>
                    <a:pt x="5867" y="10246"/>
                    <a:pt x="5809" y="10227"/>
                    <a:pt x="5751" y="10200"/>
                  </a:cubicBezTo>
                  <a:cubicBezTo>
                    <a:pt x="5697" y="10175"/>
                    <a:pt x="5642" y="10149"/>
                    <a:pt x="5591" y="10117"/>
                  </a:cubicBezTo>
                  <a:cubicBezTo>
                    <a:pt x="5478" y="10050"/>
                    <a:pt x="5372" y="9976"/>
                    <a:pt x="5268" y="9895"/>
                  </a:cubicBezTo>
                  <a:cubicBezTo>
                    <a:pt x="5163" y="9811"/>
                    <a:pt x="5060" y="9724"/>
                    <a:pt x="4953" y="9637"/>
                  </a:cubicBezTo>
                  <a:cubicBezTo>
                    <a:pt x="4854" y="9557"/>
                    <a:pt x="4751" y="9477"/>
                    <a:pt x="4641" y="9405"/>
                  </a:cubicBezTo>
                  <a:lnTo>
                    <a:pt x="4641" y="9405"/>
                  </a:lnTo>
                  <a:cubicBezTo>
                    <a:pt x="4644" y="9405"/>
                    <a:pt x="4644" y="9409"/>
                    <a:pt x="4647" y="9409"/>
                  </a:cubicBezTo>
                  <a:cubicBezTo>
                    <a:pt x="4599" y="9377"/>
                    <a:pt x="4548" y="9348"/>
                    <a:pt x="4496" y="9322"/>
                  </a:cubicBezTo>
                  <a:cubicBezTo>
                    <a:pt x="4448" y="9300"/>
                    <a:pt x="4399" y="9277"/>
                    <a:pt x="4348" y="9261"/>
                  </a:cubicBezTo>
                  <a:cubicBezTo>
                    <a:pt x="4316" y="9251"/>
                    <a:pt x="4284" y="9242"/>
                    <a:pt x="4252" y="9235"/>
                  </a:cubicBezTo>
                  <a:cubicBezTo>
                    <a:pt x="4219" y="9232"/>
                    <a:pt x="4191" y="9229"/>
                    <a:pt x="4161" y="9225"/>
                  </a:cubicBezTo>
                  <a:lnTo>
                    <a:pt x="4161" y="9229"/>
                  </a:lnTo>
                  <a:cubicBezTo>
                    <a:pt x="4150" y="9227"/>
                    <a:pt x="4138" y="9226"/>
                    <a:pt x="4126" y="9226"/>
                  </a:cubicBezTo>
                  <a:cubicBezTo>
                    <a:pt x="4113" y="9226"/>
                    <a:pt x="4100" y="9227"/>
                    <a:pt x="4087" y="9229"/>
                  </a:cubicBezTo>
                  <a:cubicBezTo>
                    <a:pt x="4062" y="9232"/>
                    <a:pt x="4036" y="9235"/>
                    <a:pt x="4010" y="9242"/>
                  </a:cubicBezTo>
                  <a:lnTo>
                    <a:pt x="4017" y="9242"/>
                  </a:lnTo>
                  <a:cubicBezTo>
                    <a:pt x="3998" y="9245"/>
                    <a:pt x="3981" y="9248"/>
                    <a:pt x="3962" y="9254"/>
                  </a:cubicBezTo>
                  <a:cubicBezTo>
                    <a:pt x="3943" y="9261"/>
                    <a:pt x="3927" y="9270"/>
                    <a:pt x="3907" y="9277"/>
                  </a:cubicBezTo>
                  <a:cubicBezTo>
                    <a:pt x="3817" y="9325"/>
                    <a:pt x="3740" y="9389"/>
                    <a:pt x="3666" y="9457"/>
                  </a:cubicBezTo>
                  <a:lnTo>
                    <a:pt x="3669" y="9454"/>
                  </a:lnTo>
                  <a:lnTo>
                    <a:pt x="3669" y="9454"/>
                  </a:lnTo>
                  <a:cubicBezTo>
                    <a:pt x="3595" y="9521"/>
                    <a:pt x="3527" y="9589"/>
                    <a:pt x="3457" y="9653"/>
                  </a:cubicBezTo>
                  <a:cubicBezTo>
                    <a:pt x="3431" y="9676"/>
                    <a:pt x="3402" y="9702"/>
                    <a:pt x="3373" y="9724"/>
                  </a:cubicBezTo>
                  <a:cubicBezTo>
                    <a:pt x="3341" y="9753"/>
                    <a:pt x="3306" y="9775"/>
                    <a:pt x="3270" y="9802"/>
                  </a:cubicBezTo>
                  <a:cubicBezTo>
                    <a:pt x="3112" y="9908"/>
                    <a:pt x="2942" y="10004"/>
                    <a:pt x="2765" y="10081"/>
                  </a:cubicBezTo>
                  <a:cubicBezTo>
                    <a:pt x="2678" y="10120"/>
                    <a:pt x="2588" y="10156"/>
                    <a:pt x="2494" y="10185"/>
                  </a:cubicBezTo>
                  <a:cubicBezTo>
                    <a:pt x="2407" y="10213"/>
                    <a:pt x="2318" y="10236"/>
                    <a:pt x="2227" y="10258"/>
                  </a:cubicBezTo>
                  <a:cubicBezTo>
                    <a:pt x="2034" y="10301"/>
                    <a:pt x="1841" y="10326"/>
                    <a:pt x="1645" y="10339"/>
                  </a:cubicBezTo>
                  <a:cubicBezTo>
                    <a:pt x="1525" y="10348"/>
                    <a:pt x="1405" y="10352"/>
                    <a:pt x="1284" y="10352"/>
                  </a:cubicBezTo>
                  <a:cubicBezTo>
                    <a:pt x="1085" y="10352"/>
                    <a:pt x="886" y="10340"/>
                    <a:pt x="688" y="10316"/>
                  </a:cubicBezTo>
                  <a:cubicBezTo>
                    <a:pt x="457" y="10288"/>
                    <a:pt x="225" y="10246"/>
                    <a:pt x="0" y="10185"/>
                  </a:cubicBezTo>
                  <a:lnTo>
                    <a:pt x="0" y="10185"/>
                  </a:lnTo>
                  <a:cubicBezTo>
                    <a:pt x="473" y="10536"/>
                    <a:pt x="1014" y="10760"/>
                    <a:pt x="1564" y="10838"/>
                  </a:cubicBezTo>
                  <a:cubicBezTo>
                    <a:pt x="1722" y="10861"/>
                    <a:pt x="1886" y="10873"/>
                    <a:pt x="2057" y="10873"/>
                  </a:cubicBezTo>
                  <a:cubicBezTo>
                    <a:pt x="2172" y="10873"/>
                    <a:pt x="2298" y="10867"/>
                    <a:pt x="2427" y="10854"/>
                  </a:cubicBezTo>
                  <a:cubicBezTo>
                    <a:pt x="2729" y="10828"/>
                    <a:pt x="3019" y="10760"/>
                    <a:pt x="3283" y="10661"/>
                  </a:cubicBezTo>
                  <a:cubicBezTo>
                    <a:pt x="3411" y="10613"/>
                    <a:pt x="3527" y="10555"/>
                    <a:pt x="3637" y="10487"/>
                  </a:cubicBezTo>
                  <a:cubicBezTo>
                    <a:pt x="4094" y="10970"/>
                    <a:pt x="4586" y="11327"/>
                    <a:pt x="5098" y="11552"/>
                  </a:cubicBezTo>
                  <a:cubicBezTo>
                    <a:pt x="5394" y="11684"/>
                    <a:pt x="5703" y="11772"/>
                    <a:pt x="6015" y="11810"/>
                  </a:cubicBezTo>
                  <a:cubicBezTo>
                    <a:pt x="6141" y="11826"/>
                    <a:pt x="6270" y="11833"/>
                    <a:pt x="6395" y="11833"/>
                  </a:cubicBezTo>
                  <a:lnTo>
                    <a:pt x="6504" y="11833"/>
                  </a:lnTo>
                  <a:cubicBezTo>
                    <a:pt x="6659" y="11826"/>
                    <a:pt x="6826" y="11807"/>
                    <a:pt x="7013" y="11772"/>
                  </a:cubicBezTo>
                  <a:cubicBezTo>
                    <a:pt x="7580" y="11662"/>
                    <a:pt x="8156" y="11408"/>
                    <a:pt x="8722" y="11011"/>
                  </a:cubicBezTo>
                  <a:cubicBezTo>
                    <a:pt x="8967" y="10838"/>
                    <a:pt x="9212" y="10638"/>
                    <a:pt x="9469" y="10397"/>
                  </a:cubicBezTo>
                  <a:cubicBezTo>
                    <a:pt x="9698" y="10185"/>
                    <a:pt x="9916" y="9953"/>
                    <a:pt x="10139" y="9686"/>
                  </a:cubicBezTo>
                  <a:cubicBezTo>
                    <a:pt x="10528" y="9225"/>
                    <a:pt x="10892" y="8698"/>
                    <a:pt x="11223" y="8122"/>
                  </a:cubicBezTo>
                  <a:cubicBezTo>
                    <a:pt x="11371" y="7864"/>
                    <a:pt x="11497" y="7623"/>
                    <a:pt x="11607" y="7381"/>
                  </a:cubicBezTo>
                  <a:cubicBezTo>
                    <a:pt x="11715" y="7137"/>
                    <a:pt x="11815" y="6883"/>
                    <a:pt x="11909" y="6599"/>
                  </a:cubicBezTo>
                  <a:cubicBezTo>
                    <a:pt x="12092" y="6045"/>
                    <a:pt x="12214" y="5473"/>
                    <a:pt x="12275" y="4900"/>
                  </a:cubicBezTo>
                  <a:cubicBezTo>
                    <a:pt x="12337" y="4291"/>
                    <a:pt x="12321" y="3712"/>
                    <a:pt x="12225" y="3175"/>
                  </a:cubicBezTo>
                  <a:cubicBezTo>
                    <a:pt x="12176" y="2894"/>
                    <a:pt x="12102" y="2621"/>
                    <a:pt x="12005" y="2364"/>
                  </a:cubicBezTo>
                  <a:cubicBezTo>
                    <a:pt x="11912" y="2103"/>
                    <a:pt x="11790" y="1851"/>
                    <a:pt x="11641" y="1614"/>
                  </a:cubicBezTo>
                  <a:cubicBezTo>
                    <a:pt x="11494" y="1382"/>
                    <a:pt x="11317" y="1159"/>
                    <a:pt x="11114" y="954"/>
                  </a:cubicBezTo>
                  <a:cubicBezTo>
                    <a:pt x="10869" y="712"/>
                    <a:pt x="10595" y="510"/>
                    <a:pt x="10300" y="355"/>
                  </a:cubicBezTo>
                  <a:cubicBezTo>
                    <a:pt x="10029" y="213"/>
                    <a:pt x="9729" y="113"/>
                    <a:pt x="9408" y="55"/>
                  </a:cubicBezTo>
                  <a:cubicBezTo>
                    <a:pt x="9202" y="20"/>
                    <a:pt x="8983" y="1"/>
                    <a:pt x="875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4349619" y="3024515"/>
              <a:ext cx="697800" cy="728387"/>
            </a:xfrm>
            <a:custGeom>
              <a:avLst/>
              <a:gdLst/>
              <a:ahLst/>
              <a:cxnLst/>
              <a:rect l="l" t="t" r="r" b="b"/>
              <a:pathLst>
                <a:path w="3214" h="3355" extrusionOk="0">
                  <a:moveTo>
                    <a:pt x="1638" y="1"/>
                  </a:moveTo>
                  <a:cubicBezTo>
                    <a:pt x="868" y="1"/>
                    <a:pt x="194" y="650"/>
                    <a:pt x="100" y="1515"/>
                  </a:cubicBezTo>
                  <a:cubicBezTo>
                    <a:pt x="0" y="2436"/>
                    <a:pt x="596" y="3256"/>
                    <a:pt x="1426" y="3347"/>
                  </a:cubicBezTo>
                  <a:cubicBezTo>
                    <a:pt x="1476" y="3352"/>
                    <a:pt x="1526" y="3355"/>
                    <a:pt x="1575" y="3355"/>
                  </a:cubicBezTo>
                  <a:cubicBezTo>
                    <a:pt x="2345" y="3355"/>
                    <a:pt x="3019" y="2706"/>
                    <a:pt x="3113" y="1840"/>
                  </a:cubicBezTo>
                  <a:cubicBezTo>
                    <a:pt x="3213" y="920"/>
                    <a:pt x="2621" y="99"/>
                    <a:pt x="1787" y="9"/>
                  </a:cubicBezTo>
                  <a:cubicBezTo>
                    <a:pt x="1737" y="3"/>
                    <a:pt x="1687" y="1"/>
                    <a:pt x="163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4549573" y="3145224"/>
              <a:ext cx="487852" cy="509545"/>
            </a:xfrm>
            <a:custGeom>
              <a:avLst/>
              <a:gdLst/>
              <a:ahLst/>
              <a:cxnLst/>
              <a:rect l="l" t="t" r="r" b="b"/>
              <a:pathLst>
                <a:path w="2247" h="2347" extrusionOk="0">
                  <a:moveTo>
                    <a:pt x="1142" y="1"/>
                  </a:moveTo>
                  <a:cubicBezTo>
                    <a:pt x="603" y="1"/>
                    <a:pt x="134" y="455"/>
                    <a:pt x="67" y="1059"/>
                  </a:cubicBezTo>
                  <a:cubicBezTo>
                    <a:pt x="0" y="1703"/>
                    <a:pt x="415" y="2279"/>
                    <a:pt x="994" y="2340"/>
                  </a:cubicBezTo>
                  <a:cubicBezTo>
                    <a:pt x="1030" y="2344"/>
                    <a:pt x="1065" y="2346"/>
                    <a:pt x="1100" y="2346"/>
                  </a:cubicBezTo>
                  <a:cubicBezTo>
                    <a:pt x="1640" y="2346"/>
                    <a:pt x="2109" y="1892"/>
                    <a:pt x="2176" y="1287"/>
                  </a:cubicBezTo>
                  <a:cubicBezTo>
                    <a:pt x="2246" y="644"/>
                    <a:pt x="1832" y="68"/>
                    <a:pt x="1249" y="7"/>
                  </a:cubicBezTo>
                  <a:cubicBezTo>
                    <a:pt x="1213" y="3"/>
                    <a:pt x="1178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4562817" y="2502817"/>
              <a:ext cx="413165" cy="179980"/>
            </a:xfrm>
            <a:custGeom>
              <a:avLst/>
              <a:gdLst/>
              <a:ahLst/>
              <a:cxnLst/>
              <a:rect l="l" t="t" r="r" b="b"/>
              <a:pathLst>
                <a:path w="1903" h="829" extrusionOk="0">
                  <a:moveTo>
                    <a:pt x="908" y="0"/>
                  </a:moveTo>
                  <a:cubicBezTo>
                    <a:pt x="410" y="0"/>
                    <a:pt x="10" y="173"/>
                    <a:pt x="6" y="394"/>
                  </a:cubicBezTo>
                  <a:cubicBezTo>
                    <a:pt x="0" y="622"/>
                    <a:pt x="422" y="819"/>
                    <a:pt x="943" y="828"/>
                  </a:cubicBezTo>
                  <a:cubicBezTo>
                    <a:pt x="962" y="829"/>
                    <a:pt x="980" y="829"/>
                    <a:pt x="998" y="829"/>
                  </a:cubicBezTo>
                  <a:cubicBezTo>
                    <a:pt x="1494" y="829"/>
                    <a:pt x="1893" y="656"/>
                    <a:pt x="1896" y="436"/>
                  </a:cubicBezTo>
                  <a:cubicBezTo>
                    <a:pt x="1903" y="207"/>
                    <a:pt x="1481" y="11"/>
                    <a:pt x="960" y="1"/>
                  </a:cubicBezTo>
                  <a:cubicBezTo>
                    <a:pt x="942" y="1"/>
                    <a:pt x="925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5768186" y="3279610"/>
              <a:ext cx="761848" cy="758999"/>
            </a:xfrm>
            <a:custGeom>
              <a:avLst/>
              <a:gdLst/>
              <a:ahLst/>
              <a:cxnLst/>
              <a:rect l="l" t="t" r="r" b="b"/>
              <a:pathLst>
                <a:path w="3509" h="3496" extrusionOk="0">
                  <a:moveTo>
                    <a:pt x="1823" y="1"/>
                  </a:moveTo>
                  <a:cubicBezTo>
                    <a:pt x="1080" y="1"/>
                    <a:pt x="390" y="576"/>
                    <a:pt x="206" y="1408"/>
                  </a:cubicBezTo>
                  <a:cubicBezTo>
                    <a:pt x="1" y="2355"/>
                    <a:pt x="525" y="3272"/>
                    <a:pt x="1378" y="3462"/>
                  </a:cubicBezTo>
                  <a:cubicBezTo>
                    <a:pt x="1481" y="3485"/>
                    <a:pt x="1584" y="3496"/>
                    <a:pt x="1686" y="3496"/>
                  </a:cubicBezTo>
                  <a:cubicBezTo>
                    <a:pt x="2429" y="3496"/>
                    <a:pt x="3118" y="2920"/>
                    <a:pt x="3299" y="2088"/>
                  </a:cubicBezTo>
                  <a:cubicBezTo>
                    <a:pt x="3508" y="1142"/>
                    <a:pt x="2984" y="221"/>
                    <a:pt x="2131" y="34"/>
                  </a:cubicBezTo>
                  <a:cubicBezTo>
                    <a:pt x="2028" y="12"/>
                    <a:pt x="1925" y="1"/>
                    <a:pt x="18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5784903" y="3373398"/>
              <a:ext cx="532794" cy="530388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74" y="0"/>
                  </a:moveTo>
                  <a:cubicBezTo>
                    <a:pt x="755" y="0"/>
                    <a:pt x="273" y="404"/>
                    <a:pt x="145" y="983"/>
                  </a:cubicBezTo>
                  <a:cubicBezTo>
                    <a:pt x="1" y="1646"/>
                    <a:pt x="368" y="2290"/>
                    <a:pt x="963" y="2419"/>
                  </a:cubicBezTo>
                  <a:cubicBezTo>
                    <a:pt x="1035" y="2435"/>
                    <a:pt x="1108" y="2442"/>
                    <a:pt x="1180" y="2442"/>
                  </a:cubicBezTo>
                  <a:cubicBezTo>
                    <a:pt x="1701" y="2442"/>
                    <a:pt x="2181" y="2039"/>
                    <a:pt x="2308" y="1459"/>
                  </a:cubicBezTo>
                  <a:cubicBezTo>
                    <a:pt x="2453" y="796"/>
                    <a:pt x="2087" y="153"/>
                    <a:pt x="1491" y="24"/>
                  </a:cubicBezTo>
                  <a:cubicBezTo>
                    <a:pt x="1419" y="8"/>
                    <a:pt x="1346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6173304" y="3674737"/>
              <a:ext cx="245771" cy="100954"/>
            </a:xfrm>
            <a:custGeom>
              <a:avLst/>
              <a:gdLst/>
              <a:ahLst/>
              <a:cxnLst/>
              <a:rect l="l" t="t" r="r" b="b"/>
              <a:pathLst>
                <a:path w="1132" h="465" extrusionOk="0">
                  <a:moveTo>
                    <a:pt x="330" y="1"/>
                  </a:moveTo>
                  <a:cubicBezTo>
                    <a:pt x="163" y="1"/>
                    <a:pt x="42" y="41"/>
                    <a:pt x="27" y="114"/>
                  </a:cubicBezTo>
                  <a:cubicBezTo>
                    <a:pt x="1" y="226"/>
                    <a:pt x="227" y="368"/>
                    <a:pt x="522" y="432"/>
                  </a:cubicBezTo>
                  <a:cubicBezTo>
                    <a:pt x="624" y="454"/>
                    <a:pt x="721" y="464"/>
                    <a:pt x="805" y="464"/>
                  </a:cubicBezTo>
                  <a:cubicBezTo>
                    <a:pt x="971" y="464"/>
                    <a:pt x="1091" y="424"/>
                    <a:pt x="1109" y="352"/>
                  </a:cubicBezTo>
                  <a:cubicBezTo>
                    <a:pt x="1131" y="242"/>
                    <a:pt x="909" y="101"/>
                    <a:pt x="610" y="33"/>
                  </a:cubicBezTo>
                  <a:cubicBezTo>
                    <a:pt x="510" y="11"/>
                    <a:pt x="414" y="1"/>
                    <a:pt x="33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6109258" y="2792432"/>
              <a:ext cx="422284" cy="211460"/>
            </a:xfrm>
            <a:custGeom>
              <a:avLst/>
              <a:gdLst/>
              <a:ahLst/>
              <a:cxnLst/>
              <a:rect l="l" t="t" r="r" b="b"/>
              <a:pathLst>
                <a:path w="1945" h="974" extrusionOk="0">
                  <a:moveTo>
                    <a:pt x="553" y="1"/>
                  </a:moveTo>
                  <a:cubicBezTo>
                    <a:pt x="300" y="1"/>
                    <a:pt x="112" y="72"/>
                    <a:pt x="71" y="206"/>
                  </a:cubicBezTo>
                  <a:cubicBezTo>
                    <a:pt x="0" y="424"/>
                    <a:pt x="351" y="727"/>
                    <a:pt x="850" y="885"/>
                  </a:cubicBezTo>
                  <a:cubicBezTo>
                    <a:pt x="1043" y="945"/>
                    <a:pt x="1230" y="974"/>
                    <a:pt x="1391" y="974"/>
                  </a:cubicBezTo>
                  <a:cubicBezTo>
                    <a:pt x="1644" y="974"/>
                    <a:pt x="1832" y="902"/>
                    <a:pt x="1873" y="769"/>
                  </a:cubicBezTo>
                  <a:cubicBezTo>
                    <a:pt x="1944" y="550"/>
                    <a:pt x="1593" y="247"/>
                    <a:pt x="1095" y="90"/>
                  </a:cubicBezTo>
                  <a:cubicBezTo>
                    <a:pt x="902" y="30"/>
                    <a:pt x="714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120995" y="3604178"/>
              <a:ext cx="446166" cy="285493"/>
            </a:xfrm>
            <a:custGeom>
              <a:avLst/>
              <a:gdLst/>
              <a:ahLst/>
              <a:cxnLst/>
              <a:rect l="l" t="t" r="r" b="b"/>
              <a:pathLst>
                <a:path w="2055" h="1315" extrusionOk="0">
                  <a:moveTo>
                    <a:pt x="862" y="0"/>
                  </a:moveTo>
                  <a:cubicBezTo>
                    <a:pt x="773" y="0"/>
                    <a:pt x="692" y="10"/>
                    <a:pt x="616" y="33"/>
                  </a:cubicBezTo>
                  <a:cubicBezTo>
                    <a:pt x="535" y="56"/>
                    <a:pt x="458" y="87"/>
                    <a:pt x="384" y="126"/>
                  </a:cubicBezTo>
                  <a:cubicBezTo>
                    <a:pt x="290" y="175"/>
                    <a:pt x="216" y="219"/>
                    <a:pt x="158" y="274"/>
                  </a:cubicBezTo>
                  <a:cubicBezTo>
                    <a:pt x="120" y="310"/>
                    <a:pt x="91" y="345"/>
                    <a:pt x="69" y="377"/>
                  </a:cubicBezTo>
                  <a:cubicBezTo>
                    <a:pt x="42" y="416"/>
                    <a:pt x="27" y="451"/>
                    <a:pt x="17" y="484"/>
                  </a:cubicBezTo>
                  <a:cubicBezTo>
                    <a:pt x="11" y="506"/>
                    <a:pt x="4" y="531"/>
                    <a:pt x="1" y="558"/>
                  </a:cubicBezTo>
                  <a:cubicBezTo>
                    <a:pt x="1" y="577"/>
                    <a:pt x="1" y="596"/>
                    <a:pt x="4" y="616"/>
                  </a:cubicBezTo>
                  <a:cubicBezTo>
                    <a:pt x="11" y="657"/>
                    <a:pt x="23" y="696"/>
                    <a:pt x="42" y="728"/>
                  </a:cubicBezTo>
                  <a:cubicBezTo>
                    <a:pt x="66" y="763"/>
                    <a:pt x="91" y="799"/>
                    <a:pt x="127" y="837"/>
                  </a:cubicBezTo>
                  <a:cubicBezTo>
                    <a:pt x="158" y="870"/>
                    <a:pt x="191" y="898"/>
                    <a:pt x="226" y="925"/>
                  </a:cubicBezTo>
                  <a:cubicBezTo>
                    <a:pt x="284" y="969"/>
                    <a:pt x="348" y="1014"/>
                    <a:pt x="436" y="1066"/>
                  </a:cubicBezTo>
                  <a:cubicBezTo>
                    <a:pt x="510" y="1115"/>
                    <a:pt x="580" y="1149"/>
                    <a:pt x="648" y="1179"/>
                  </a:cubicBezTo>
                  <a:cubicBezTo>
                    <a:pt x="735" y="1214"/>
                    <a:pt x="828" y="1246"/>
                    <a:pt x="918" y="1269"/>
                  </a:cubicBezTo>
                  <a:cubicBezTo>
                    <a:pt x="1027" y="1295"/>
                    <a:pt x="1137" y="1311"/>
                    <a:pt x="1240" y="1314"/>
                  </a:cubicBezTo>
                  <a:cubicBezTo>
                    <a:pt x="1254" y="1314"/>
                    <a:pt x="1269" y="1315"/>
                    <a:pt x="1283" y="1315"/>
                  </a:cubicBezTo>
                  <a:cubicBezTo>
                    <a:pt x="1357" y="1315"/>
                    <a:pt x="1431" y="1308"/>
                    <a:pt x="1501" y="1295"/>
                  </a:cubicBezTo>
                  <a:cubicBezTo>
                    <a:pt x="1600" y="1278"/>
                    <a:pt x="1694" y="1250"/>
                    <a:pt x="1777" y="1211"/>
                  </a:cubicBezTo>
                  <a:cubicBezTo>
                    <a:pt x="1868" y="1169"/>
                    <a:pt x="1948" y="1111"/>
                    <a:pt x="2022" y="1044"/>
                  </a:cubicBezTo>
                  <a:cubicBezTo>
                    <a:pt x="2048" y="1018"/>
                    <a:pt x="2055" y="973"/>
                    <a:pt x="2035" y="941"/>
                  </a:cubicBezTo>
                  <a:cubicBezTo>
                    <a:pt x="2028" y="934"/>
                    <a:pt x="2022" y="928"/>
                    <a:pt x="2012" y="922"/>
                  </a:cubicBezTo>
                  <a:cubicBezTo>
                    <a:pt x="1997" y="779"/>
                    <a:pt x="1948" y="638"/>
                    <a:pt x="1868" y="522"/>
                  </a:cubicBezTo>
                  <a:cubicBezTo>
                    <a:pt x="1787" y="400"/>
                    <a:pt x="1675" y="290"/>
                    <a:pt x="1549" y="210"/>
                  </a:cubicBezTo>
                  <a:cubicBezTo>
                    <a:pt x="1394" y="110"/>
                    <a:pt x="1234" y="46"/>
                    <a:pt x="1066" y="17"/>
                  </a:cubicBezTo>
                  <a:cubicBezTo>
                    <a:pt x="1008" y="7"/>
                    <a:pt x="950" y="1"/>
                    <a:pt x="899" y="1"/>
                  </a:cubicBezTo>
                  <a:cubicBezTo>
                    <a:pt x="886" y="0"/>
                    <a:pt x="874" y="0"/>
                    <a:pt x="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069323" y="3387510"/>
              <a:ext cx="622244" cy="523874"/>
            </a:xfrm>
            <a:custGeom>
              <a:avLst/>
              <a:gdLst/>
              <a:ahLst/>
              <a:cxnLst/>
              <a:rect l="l" t="t" r="r" b="b"/>
              <a:pathLst>
                <a:path w="2866" h="2413" extrusionOk="0">
                  <a:moveTo>
                    <a:pt x="1217" y="1118"/>
                  </a:moveTo>
                  <a:cubicBezTo>
                    <a:pt x="1275" y="1121"/>
                    <a:pt x="1333" y="1128"/>
                    <a:pt x="1391" y="1137"/>
                  </a:cubicBezTo>
                  <a:cubicBezTo>
                    <a:pt x="1494" y="1159"/>
                    <a:pt x="1594" y="1195"/>
                    <a:pt x="1687" y="1244"/>
                  </a:cubicBezTo>
                  <a:cubicBezTo>
                    <a:pt x="1767" y="1288"/>
                    <a:pt x="1845" y="1346"/>
                    <a:pt x="1910" y="1410"/>
                  </a:cubicBezTo>
                  <a:cubicBezTo>
                    <a:pt x="1971" y="1471"/>
                    <a:pt x="2018" y="1536"/>
                    <a:pt x="2061" y="1607"/>
                  </a:cubicBezTo>
                  <a:cubicBezTo>
                    <a:pt x="2100" y="1675"/>
                    <a:pt x="2128" y="1752"/>
                    <a:pt x="2151" y="1829"/>
                  </a:cubicBezTo>
                  <a:cubicBezTo>
                    <a:pt x="2170" y="1900"/>
                    <a:pt x="2183" y="1974"/>
                    <a:pt x="2189" y="2051"/>
                  </a:cubicBezTo>
                  <a:cubicBezTo>
                    <a:pt x="2125" y="2096"/>
                    <a:pt x="2061" y="2132"/>
                    <a:pt x="1999" y="2161"/>
                  </a:cubicBezTo>
                  <a:cubicBezTo>
                    <a:pt x="1887" y="2209"/>
                    <a:pt x="1764" y="2241"/>
                    <a:pt x="1639" y="2257"/>
                  </a:cubicBezTo>
                  <a:cubicBezTo>
                    <a:pt x="1581" y="2265"/>
                    <a:pt x="1524" y="2268"/>
                    <a:pt x="1467" y="2268"/>
                  </a:cubicBezTo>
                  <a:cubicBezTo>
                    <a:pt x="1448" y="2268"/>
                    <a:pt x="1430" y="2268"/>
                    <a:pt x="1411" y="2267"/>
                  </a:cubicBezTo>
                  <a:cubicBezTo>
                    <a:pt x="1335" y="2263"/>
                    <a:pt x="1256" y="2254"/>
                    <a:pt x="1180" y="2242"/>
                  </a:cubicBezTo>
                  <a:lnTo>
                    <a:pt x="1180" y="2242"/>
                  </a:lnTo>
                  <a:cubicBezTo>
                    <a:pt x="1036" y="2213"/>
                    <a:pt x="902" y="2162"/>
                    <a:pt x="767" y="2089"/>
                  </a:cubicBezTo>
                  <a:cubicBezTo>
                    <a:pt x="664" y="2032"/>
                    <a:pt x="567" y="1961"/>
                    <a:pt x="487" y="1881"/>
                  </a:cubicBezTo>
                  <a:cubicBezTo>
                    <a:pt x="409" y="1804"/>
                    <a:pt x="345" y="1716"/>
                    <a:pt x="294" y="1626"/>
                  </a:cubicBezTo>
                  <a:lnTo>
                    <a:pt x="280" y="1600"/>
                  </a:lnTo>
                  <a:cubicBezTo>
                    <a:pt x="297" y="1578"/>
                    <a:pt x="310" y="1559"/>
                    <a:pt x="326" y="1536"/>
                  </a:cubicBezTo>
                  <a:cubicBezTo>
                    <a:pt x="377" y="1468"/>
                    <a:pt x="439" y="1407"/>
                    <a:pt x="506" y="1353"/>
                  </a:cubicBezTo>
                  <a:cubicBezTo>
                    <a:pt x="577" y="1295"/>
                    <a:pt x="657" y="1250"/>
                    <a:pt x="741" y="1208"/>
                  </a:cubicBezTo>
                  <a:lnTo>
                    <a:pt x="748" y="1205"/>
                  </a:lnTo>
                  <a:cubicBezTo>
                    <a:pt x="847" y="1166"/>
                    <a:pt x="950" y="1137"/>
                    <a:pt x="1057" y="1121"/>
                  </a:cubicBezTo>
                  <a:lnTo>
                    <a:pt x="1057" y="1121"/>
                  </a:lnTo>
                  <a:lnTo>
                    <a:pt x="1041" y="1128"/>
                  </a:lnTo>
                  <a:cubicBezTo>
                    <a:pt x="1098" y="1118"/>
                    <a:pt x="1159" y="1118"/>
                    <a:pt x="1217" y="1118"/>
                  </a:cubicBezTo>
                  <a:close/>
                  <a:moveTo>
                    <a:pt x="683" y="1"/>
                  </a:moveTo>
                  <a:cubicBezTo>
                    <a:pt x="616" y="4"/>
                    <a:pt x="551" y="17"/>
                    <a:pt x="493" y="39"/>
                  </a:cubicBezTo>
                  <a:cubicBezTo>
                    <a:pt x="426" y="69"/>
                    <a:pt x="371" y="97"/>
                    <a:pt x="329" y="133"/>
                  </a:cubicBezTo>
                  <a:cubicBezTo>
                    <a:pt x="277" y="171"/>
                    <a:pt x="239" y="213"/>
                    <a:pt x="207" y="255"/>
                  </a:cubicBezTo>
                  <a:cubicBezTo>
                    <a:pt x="104" y="387"/>
                    <a:pt x="39" y="561"/>
                    <a:pt x="14" y="761"/>
                  </a:cubicBezTo>
                  <a:cubicBezTo>
                    <a:pt x="4" y="850"/>
                    <a:pt x="1" y="947"/>
                    <a:pt x="4" y="1044"/>
                  </a:cubicBezTo>
                  <a:cubicBezTo>
                    <a:pt x="10" y="1137"/>
                    <a:pt x="20" y="1227"/>
                    <a:pt x="39" y="1311"/>
                  </a:cubicBezTo>
                  <a:cubicBezTo>
                    <a:pt x="59" y="1407"/>
                    <a:pt x="84" y="1488"/>
                    <a:pt x="114" y="1559"/>
                  </a:cubicBezTo>
                  <a:cubicBezTo>
                    <a:pt x="152" y="1652"/>
                    <a:pt x="197" y="1739"/>
                    <a:pt x="252" y="1816"/>
                  </a:cubicBezTo>
                  <a:cubicBezTo>
                    <a:pt x="358" y="1967"/>
                    <a:pt x="500" y="2100"/>
                    <a:pt x="657" y="2193"/>
                  </a:cubicBezTo>
                  <a:cubicBezTo>
                    <a:pt x="883" y="2328"/>
                    <a:pt x="1137" y="2405"/>
                    <a:pt x="1397" y="2412"/>
                  </a:cubicBezTo>
                  <a:cubicBezTo>
                    <a:pt x="1415" y="2412"/>
                    <a:pt x="1433" y="2412"/>
                    <a:pt x="1450" y="2412"/>
                  </a:cubicBezTo>
                  <a:cubicBezTo>
                    <a:pt x="1542" y="2412"/>
                    <a:pt x="1634" y="2405"/>
                    <a:pt x="1723" y="2389"/>
                  </a:cubicBezTo>
                  <a:cubicBezTo>
                    <a:pt x="1919" y="2354"/>
                    <a:pt x="2093" y="2286"/>
                    <a:pt x="2235" y="2186"/>
                  </a:cubicBezTo>
                  <a:cubicBezTo>
                    <a:pt x="2405" y="2064"/>
                    <a:pt x="2550" y="1906"/>
                    <a:pt x="2660" y="1729"/>
                  </a:cubicBezTo>
                  <a:cubicBezTo>
                    <a:pt x="2718" y="1636"/>
                    <a:pt x="2765" y="1539"/>
                    <a:pt x="2798" y="1443"/>
                  </a:cubicBezTo>
                  <a:cubicBezTo>
                    <a:pt x="2833" y="1336"/>
                    <a:pt x="2853" y="1234"/>
                    <a:pt x="2859" y="1140"/>
                  </a:cubicBezTo>
                  <a:cubicBezTo>
                    <a:pt x="2865" y="1031"/>
                    <a:pt x="2853" y="928"/>
                    <a:pt x="2823" y="831"/>
                  </a:cubicBezTo>
                  <a:cubicBezTo>
                    <a:pt x="2791" y="728"/>
                    <a:pt x="2740" y="632"/>
                    <a:pt x="2675" y="551"/>
                  </a:cubicBezTo>
                  <a:cubicBezTo>
                    <a:pt x="2595" y="455"/>
                    <a:pt x="2508" y="390"/>
                    <a:pt x="2412" y="361"/>
                  </a:cubicBezTo>
                  <a:cubicBezTo>
                    <a:pt x="2360" y="345"/>
                    <a:pt x="2308" y="339"/>
                    <a:pt x="2257" y="336"/>
                  </a:cubicBezTo>
                  <a:cubicBezTo>
                    <a:pt x="2212" y="336"/>
                    <a:pt x="2167" y="339"/>
                    <a:pt x="2109" y="345"/>
                  </a:cubicBezTo>
                  <a:cubicBezTo>
                    <a:pt x="2006" y="358"/>
                    <a:pt x="1906" y="387"/>
                    <a:pt x="1806" y="413"/>
                  </a:cubicBezTo>
                  <a:cubicBezTo>
                    <a:pt x="1706" y="442"/>
                    <a:pt x="1604" y="471"/>
                    <a:pt x="1501" y="484"/>
                  </a:cubicBezTo>
                  <a:cubicBezTo>
                    <a:pt x="1491" y="480"/>
                    <a:pt x="1485" y="477"/>
                    <a:pt x="1475" y="471"/>
                  </a:cubicBezTo>
                  <a:cubicBezTo>
                    <a:pt x="1381" y="419"/>
                    <a:pt x="1298" y="345"/>
                    <a:pt x="1217" y="274"/>
                  </a:cubicBezTo>
                  <a:lnTo>
                    <a:pt x="1179" y="242"/>
                  </a:lnTo>
                  <a:cubicBezTo>
                    <a:pt x="1082" y="158"/>
                    <a:pt x="983" y="81"/>
                    <a:pt x="870" y="39"/>
                  </a:cubicBezTo>
                  <a:cubicBezTo>
                    <a:pt x="812" y="17"/>
                    <a:pt x="757" y="4"/>
                    <a:pt x="705" y="4"/>
                  </a:cubicBezTo>
                  <a:cubicBezTo>
                    <a:pt x="699" y="1"/>
                    <a:pt x="690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0"/>
          <p:cNvSpPr/>
          <p:nvPr/>
        </p:nvSpPr>
        <p:spPr>
          <a:xfrm>
            <a:off x="738524" y="3254563"/>
            <a:ext cx="697801" cy="714434"/>
          </a:xfrm>
          <a:custGeom>
            <a:avLst/>
            <a:gdLst/>
            <a:ahLst/>
            <a:cxnLst/>
            <a:rect l="l" t="t" r="r" b="b"/>
            <a:pathLst>
              <a:path w="2556" h="2617" extrusionOk="0">
                <a:moveTo>
                  <a:pt x="1485" y="1"/>
                </a:moveTo>
                <a:cubicBezTo>
                  <a:pt x="1465" y="1"/>
                  <a:pt x="1444" y="2"/>
                  <a:pt x="1423" y="6"/>
                </a:cubicBezTo>
                <a:cubicBezTo>
                  <a:pt x="1362" y="18"/>
                  <a:pt x="1298" y="48"/>
                  <a:pt x="1226" y="99"/>
                </a:cubicBezTo>
                <a:cubicBezTo>
                  <a:pt x="1172" y="141"/>
                  <a:pt x="1118" y="192"/>
                  <a:pt x="1053" y="263"/>
                </a:cubicBezTo>
                <a:cubicBezTo>
                  <a:pt x="982" y="347"/>
                  <a:pt x="911" y="443"/>
                  <a:pt x="837" y="563"/>
                </a:cubicBezTo>
                <a:cubicBezTo>
                  <a:pt x="782" y="553"/>
                  <a:pt x="721" y="544"/>
                  <a:pt x="670" y="530"/>
                </a:cubicBezTo>
                <a:cubicBezTo>
                  <a:pt x="631" y="524"/>
                  <a:pt x="592" y="514"/>
                  <a:pt x="554" y="508"/>
                </a:cubicBezTo>
                <a:cubicBezTo>
                  <a:pt x="496" y="498"/>
                  <a:pt x="448" y="495"/>
                  <a:pt x="399" y="492"/>
                </a:cubicBezTo>
                <a:cubicBezTo>
                  <a:pt x="348" y="492"/>
                  <a:pt x="296" y="495"/>
                  <a:pt x="245" y="508"/>
                </a:cubicBezTo>
                <a:cubicBezTo>
                  <a:pt x="194" y="517"/>
                  <a:pt x="148" y="533"/>
                  <a:pt x="113" y="559"/>
                </a:cubicBezTo>
                <a:cubicBezTo>
                  <a:pt x="81" y="578"/>
                  <a:pt x="55" y="605"/>
                  <a:pt x="39" y="633"/>
                </a:cubicBezTo>
                <a:cubicBezTo>
                  <a:pt x="1" y="701"/>
                  <a:pt x="10" y="778"/>
                  <a:pt x="26" y="833"/>
                </a:cubicBezTo>
                <a:cubicBezTo>
                  <a:pt x="36" y="875"/>
                  <a:pt x="55" y="917"/>
                  <a:pt x="81" y="965"/>
                </a:cubicBezTo>
                <a:cubicBezTo>
                  <a:pt x="103" y="1003"/>
                  <a:pt x="129" y="1042"/>
                  <a:pt x="161" y="1087"/>
                </a:cubicBezTo>
                <a:cubicBezTo>
                  <a:pt x="191" y="1126"/>
                  <a:pt x="222" y="1162"/>
                  <a:pt x="252" y="1193"/>
                </a:cubicBezTo>
                <a:cubicBezTo>
                  <a:pt x="274" y="1216"/>
                  <a:pt x="296" y="1239"/>
                  <a:pt x="326" y="1264"/>
                </a:cubicBezTo>
                <a:cubicBezTo>
                  <a:pt x="293" y="1312"/>
                  <a:pt x="264" y="1370"/>
                  <a:pt x="232" y="1438"/>
                </a:cubicBezTo>
                <a:cubicBezTo>
                  <a:pt x="194" y="1521"/>
                  <a:pt x="164" y="1599"/>
                  <a:pt x="142" y="1679"/>
                </a:cubicBezTo>
                <a:cubicBezTo>
                  <a:pt x="116" y="1769"/>
                  <a:pt x="106" y="1850"/>
                  <a:pt x="106" y="1924"/>
                </a:cubicBezTo>
                <a:cubicBezTo>
                  <a:pt x="109" y="2011"/>
                  <a:pt x="129" y="2082"/>
                  <a:pt x="167" y="2139"/>
                </a:cubicBezTo>
                <a:cubicBezTo>
                  <a:pt x="191" y="2172"/>
                  <a:pt x="219" y="2197"/>
                  <a:pt x="249" y="2220"/>
                </a:cubicBezTo>
                <a:lnTo>
                  <a:pt x="255" y="2224"/>
                </a:lnTo>
                <a:cubicBezTo>
                  <a:pt x="283" y="2243"/>
                  <a:pt x="319" y="2252"/>
                  <a:pt x="354" y="2258"/>
                </a:cubicBezTo>
                <a:cubicBezTo>
                  <a:pt x="375" y="2262"/>
                  <a:pt x="396" y="2264"/>
                  <a:pt x="418" y="2264"/>
                </a:cubicBezTo>
                <a:cubicBezTo>
                  <a:pt x="469" y="2264"/>
                  <a:pt x="526" y="2254"/>
                  <a:pt x="589" y="2233"/>
                </a:cubicBezTo>
                <a:cubicBezTo>
                  <a:pt x="663" y="2207"/>
                  <a:pt x="737" y="2175"/>
                  <a:pt x="821" y="2123"/>
                </a:cubicBezTo>
                <a:cubicBezTo>
                  <a:pt x="860" y="2101"/>
                  <a:pt x="898" y="2075"/>
                  <a:pt x="937" y="2050"/>
                </a:cubicBezTo>
                <a:cubicBezTo>
                  <a:pt x="937" y="2053"/>
                  <a:pt x="937" y="2053"/>
                  <a:pt x="940" y="2056"/>
                </a:cubicBezTo>
                <a:lnTo>
                  <a:pt x="944" y="2062"/>
                </a:lnTo>
                <a:cubicBezTo>
                  <a:pt x="969" y="2101"/>
                  <a:pt x="995" y="2139"/>
                  <a:pt x="1017" y="2175"/>
                </a:cubicBezTo>
                <a:lnTo>
                  <a:pt x="1021" y="2178"/>
                </a:lnTo>
                <a:cubicBezTo>
                  <a:pt x="1033" y="2200"/>
                  <a:pt x="1050" y="2224"/>
                  <a:pt x="1063" y="2246"/>
                </a:cubicBezTo>
                <a:cubicBezTo>
                  <a:pt x="1108" y="2310"/>
                  <a:pt x="1156" y="2384"/>
                  <a:pt x="1220" y="2452"/>
                </a:cubicBezTo>
                <a:cubicBezTo>
                  <a:pt x="1246" y="2484"/>
                  <a:pt x="1278" y="2513"/>
                  <a:pt x="1311" y="2539"/>
                </a:cubicBezTo>
                <a:cubicBezTo>
                  <a:pt x="1320" y="2548"/>
                  <a:pt x="1333" y="2558"/>
                  <a:pt x="1349" y="2564"/>
                </a:cubicBezTo>
                <a:cubicBezTo>
                  <a:pt x="1365" y="2577"/>
                  <a:pt x="1384" y="2587"/>
                  <a:pt x="1407" y="2597"/>
                </a:cubicBezTo>
                <a:cubicBezTo>
                  <a:pt x="1439" y="2610"/>
                  <a:pt x="1478" y="2616"/>
                  <a:pt x="1513" y="2616"/>
                </a:cubicBezTo>
                <a:cubicBezTo>
                  <a:pt x="1549" y="2616"/>
                  <a:pt x="1587" y="2606"/>
                  <a:pt x="1626" y="2591"/>
                </a:cubicBezTo>
                <a:cubicBezTo>
                  <a:pt x="1684" y="2564"/>
                  <a:pt x="1732" y="2516"/>
                  <a:pt x="1777" y="2445"/>
                </a:cubicBezTo>
                <a:cubicBezTo>
                  <a:pt x="1800" y="2410"/>
                  <a:pt x="1816" y="2371"/>
                  <a:pt x="1828" y="2340"/>
                </a:cubicBezTo>
                <a:cubicBezTo>
                  <a:pt x="1844" y="2304"/>
                  <a:pt x="1858" y="2265"/>
                  <a:pt x="1874" y="2220"/>
                </a:cubicBezTo>
                <a:cubicBezTo>
                  <a:pt x="1899" y="2136"/>
                  <a:pt x="1919" y="2050"/>
                  <a:pt x="1935" y="1969"/>
                </a:cubicBezTo>
                <a:lnTo>
                  <a:pt x="1948" y="1908"/>
                </a:lnTo>
                <a:cubicBezTo>
                  <a:pt x="1957" y="1857"/>
                  <a:pt x="1967" y="1805"/>
                  <a:pt x="1980" y="1756"/>
                </a:cubicBezTo>
                <a:cubicBezTo>
                  <a:pt x="1983" y="1747"/>
                  <a:pt x="1980" y="1741"/>
                  <a:pt x="1977" y="1731"/>
                </a:cubicBezTo>
                <a:cubicBezTo>
                  <a:pt x="2012" y="1725"/>
                  <a:pt x="2048" y="1712"/>
                  <a:pt x="2089" y="1698"/>
                </a:cubicBezTo>
                <a:cubicBezTo>
                  <a:pt x="2189" y="1664"/>
                  <a:pt x="2269" y="1625"/>
                  <a:pt x="2340" y="1582"/>
                </a:cubicBezTo>
                <a:cubicBezTo>
                  <a:pt x="2431" y="1528"/>
                  <a:pt x="2489" y="1474"/>
                  <a:pt x="2523" y="1409"/>
                </a:cubicBezTo>
                <a:cubicBezTo>
                  <a:pt x="2543" y="1374"/>
                  <a:pt x="2553" y="1338"/>
                  <a:pt x="2556" y="1297"/>
                </a:cubicBezTo>
                <a:cubicBezTo>
                  <a:pt x="2556" y="1261"/>
                  <a:pt x="2550" y="1226"/>
                  <a:pt x="2537" y="1187"/>
                </a:cubicBezTo>
                <a:cubicBezTo>
                  <a:pt x="2527" y="1162"/>
                  <a:pt x="2511" y="1138"/>
                  <a:pt x="2489" y="1110"/>
                </a:cubicBezTo>
                <a:cubicBezTo>
                  <a:pt x="2469" y="1090"/>
                  <a:pt x="2446" y="1068"/>
                  <a:pt x="2415" y="1046"/>
                </a:cubicBezTo>
                <a:cubicBezTo>
                  <a:pt x="2401" y="1036"/>
                  <a:pt x="2388" y="1026"/>
                  <a:pt x="2373" y="1016"/>
                </a:cubicBezTo>
                <a:cubicBezTo>
                  <a:pt x="2324" y="984"/>
                  <a:pt x="2272" y="961"/>
                  <a:pt x="2228" y="942"/>
                </a:cubicBezTo>
                <a:cubicBezTo>
                  <a:pt x="2157" y="914"/>
                  <a:pt x="2089" y="891"/>
                  <a:pt x="2021" y="868"/>
                </a:cubicBezTo>
                <a:lnTo>
                  <a:pt x="1999" y="862"/>
                </a:lnTo>
                <a:cubicBezTo>
                  <a:pt x="1954" y="846"/>
                  <a:pt x="1905" y="829"/>
                  <a:pt x="1858" y="810"/>
                </a:cubicBezTo>
                <a:cubicBezTo>
                  <a:pt x="1854" y="788"/>
                  <a:pt x="1851" y="768"/>
                  <a:pt x="1851" y="746"/>
                </a:cubicBezTo>
                <a:lnTo>
                  <a:pt x="1851" y="740"/>
                </a:lnTo>
                <a:lnTo>
                  <a:pt x="1851" y="727"/>
                </a:lnTo>
                <a:cubicBezTo>
                  <a:pt x="1851" y="704"/>
                  <a:pt x="1851" y="682"/>
                  <a:pt x="1848" y="662"/>
                </a:cubicBezTo>
                <a:cubicBezTo>
                  <a:pt x="1848" y="627"/>
                  <a:pt x="1844" y="588"/>
                  <a:pt x="1841" y="547"/>
                </a:cubicBezTo>
                <a:cubicBezTo>
                  <a:pt x="1828" y="443"/>
                  <a:pt x="1813" y="357"/>
                  <a:pt x="1787" y="279"/>
                </a:cubicBezTo>
                <a:cubicBezTo>
                  <a:pt x="1755" y="180"/>
                  <a:pt x="1709" y="106"/>
                  <a:pt x="1651" y="57"/>
                </a:cubicBezTo>
                <a:cubicBezTo>
                  <a:pt x="1642" y="51"/>
                  <a:pt x="1632" y="45"/>
                  <a:pt x="1623" y="38"/>
                </a:cubicBezTo>
                <a:cubicBezTo>
                  <a:pt x="1596" y="22"/>
                  <a:pt x="1571" y="12"/>
                  <a:pt x="1542" y="6"/>
                </a:cubicBezTo>
                <a:cubicBezTo>
                  <a:pt x="1525" y="2"/>
                  <a:pt x="1505" y="1"/>
                  <a:pt x="14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>
            <a:off x="3633790" y="281900"/>
            <a:ext cx="1027809" cy="1059479"/>
          </a:xfrm>
          <a:custGeom>
            <a:avLst/>
            <a:gdLst/>
            <a:ahLst/>
            <a:cxnLst/>
            <a:rect l="l" t="t" r="r" b="b"/>
            <a:pathLst>
              <a:path w="3892" h="4012" extrusionOk="0">
                <a:moveTo>
                  <a:pt x="1591" y="1"/>
                </a:moveTo>
                <a:cubicBezTo>
                  <a:pt x="1557" y="1"/>
                  <a:pt x="1524" y="5"/>
                  <a:pt x="1493" y="14"/>
                </a:cubicBezTo>
                <a:cubicBezTo>
                  <a:pt x="1462" y="21"/>
                  <a:pt x="1432" y="30"/>
                  <a:pt x="1404" y="46"/>
                </a:cubicBezTo>
                <a:cubicBezTo>
                  <a:pt x="1391" y="53"/>
                  <a:pt x="1381" y="60"/>
                  <a:pt x="1368" y="66"/>
                </a:cubicBezTo>
                <a:cubicBezTo>
                  <a:pt x="1355" y="75"/>
                  <a:pt x="1339" y="85"/>
                  <a:pt x="1327" y="98"/>
                </a:cubicBezTo>
                <a:cubicBezTo>
                  <a:pt x="1239" y="175"/>
                  <a:pt x="1175" y="287"/>
                  <a:pt x="1130" y="446"/>
                </a:cubicBezTo>
                <a:cubicBezTo>
                  <a:pt x="1095" y="568"/>
                  <a:pt x="1072" y="703"/>
                  <a:pt x="1062" y="858"/>
                </a:cubicBezTo>
                <a:cubicBezTo>
                  <a:pt x="1059" y="922"/>
                  <a:pt x="1056" y="980"/>
                  <a:pt x="1052" y="1034"/>
                </a:cubicBezTo>
                <a:lnTo>
                  <a:pt x="1052" y="1128"/>
                </a:lnTo>
                <a:lnTo>
                  <a:pt x="1052" y="1153"/>
                </a:lnTo>
                <a:cubicBezTo>
                  <a:pt x="1052" y="1189"/>
                  <a:pt x="1056" y="1224"/>
                  <a:pt x="1052" y="1260"/>
                </a:cubicBezTo>
                <a:cubicBezTo>
                  <a:pt x="982" y="1292"/>
                  <a:pt x="911" y="1318"/>
                  <a:pt x="837" y="1347"/>
                </a:cubicBezTo>
                <a:lnTo>
                  <a:pt x="798" y="1360"/>
                </a:lnTo>
                <a:cubicBezTo>
                  <a:pt x="698" y="1395"/>
                  <a:pt x="593" y="1437"/>
                  <a:pt x="489" y="1482"/>
                </a:cubicBezTo>
                <a:lnTo>
                  <a:pt x="473" y="1492"/>
                </a:lnTo>
                <a:cubicBezTo>
                  <a:pt x="444" y="1504"/>
                  <a:pt x="415" y="1517"/>
                  <a:pt x="383" y="1533"/>
                </a:cubicBezTo>
                <a:cubicBezTo>
                  <a:pt x="345" y="1556"/>
                  <a:pt x="306" y="1578"/>
                  <a:pt x="271" y="1601"/>
                </a:cubicBezTo>
                <a:cubicBezTo>
                  <a:pt x="248" y="1617"/>
                  <a:pt x="226" y="1633"/>
                  <a:pt x="206" y="1649"/>
                </a:cubicBezTo>
                <a:cubicBezTo>
                  <a:pt x="161" y="1685"/>
                  <a:pt x="125" y="1717"/>
                  <a:pt x="100" y="1752"/>
                </a:cubicBezTo>
                <a:cubicBezTo>
                  <a:pt x="67" y="1794"/>
                  <a:pt x="45" y="1832"/>
                  <a:pt x="29" y="1871"/>
                </a:cubicBezTo>
                <a:cubicBezTo>
                  <a:pt x="9" y="1933"/>
                  <a:pt x="0" y="1991"/>
                  <a:pt x="6" y="2045"/>
                </a:cubicBezTo>
                <a:cubicBezTo>
                  <a:pt x="9" y="2103"/>
                  <a:pt x="29" y="2161"/>
                  <a:pt x="61" y="2216"/>
                </a:cubicBezTo>
                <a:cubicBezTo>
                  <a:pt x="116" y="2309"/>
                  <a:pt x="210" y="2392"/>
                  <a:pt x="348" y="2470"/>
                </a:cubicBezTo>
                <a:cubicBezTo>
                  <a:pt x="461" y="2535"/>
                  <a:pt x="586" y="2586"/>
                  <a:pt x="740" y="2634"/>
                </a:cubicBezTo>
                <a:cubicBezTo>
                  <a:pt x="795" y="2654"/>
                  <a:pt x="853" y="2670"/>
                  <a:pt x="911" y="2682"/>
                </a:cubicBezTo>
                <a:cubicBezTo>
                  <a:pt x="905" y="2689"/>
                  <a:pt x="905" y="2701"/>
                  <a:pt x="908" y="2715"/>
                </a:cubicBezTo>
                <a:cubicBezTo>
                  <a:pt x="927" y="2779"/>
                  <a:pt x="943" y="2844"/>
                  <a:pt x="956" y="2905"/>
                </a:cubicBezTo>
                <a:lnTo>
                  <a:pt x="969" y="2946"/>
                </a:lnTo>
                <a:lnTo>
                  <a:pt x="988" y="3037"/>
                </a:lnTo>
                <a:cubicBezTo>
                  <a:pt x="1018" y="3153"/>
                  <a:pt x="1052" y="3291"/>
                  <a:pt x="1095" y="3420"/>
                </a:cubicBezTo>
                <a:cubicBezTo>
                  <a:pt x="1123" y="3497"/>
                  <a:pt x="1143" y="3551"/>
                  <a:pt x="1168" y="3603"/>
                </a:cubicBezTo>
                <a:cubicBezTo>
                  <a:pt x="1191" y="3655"/>
                  <a:pt x="1220" y="3713"/>
                  <a:pt x="1255" y="3764"/>
                </a:cubicBezTo>
                <a:cubicBezTo>
                  <a:pt x="1327" y="3867"/>
                  <a:pt x="1407" y="3937"/>
                  <a:pt x="1493" y="3976"/>
                </a:cubicBezTo>
                <a:cubicBezTo>
                  <a:pt x="1554" y="4002"/>
                  <a:pt x="1612" y="4012"/>
                  <a:pt x="1667" y="4012"/>
                </a:cubicBezTo>
                <a:cubicBezTo>
                  <a:pt x="1725" y="4012"/>
                  <a:pt x="1780" y="3999"/>
                  <a:pt x="1829" y="3976"/>
                </a:cubicBezTo>
                <a:cubicBezTo>
                  <a:pt x="1838" y="3970"/>
                  <a:pt x="1851" y="3964"/>
                  <a:pt x="1860" y="3961"/>
                </a:cubicBezTo>
                <a:cubicBezTo>
                  <a:pt x="1880" y="3947"/>
                  <a:pt x="1899" y="3937"/>
                  <a:pt x="1918" y="3925"/>
                </a:cubicBezTo>
                <a:cubicBezTo>
                  <a:pt x="1938" y="3912"/>
                  <a:pt x="1957" y="3896"/>
                  <a:pt x="1976" y="3879"/>
                </a:cubicBezTo>
                <a:cubicBezTo>
                  <a:pt x="2025" y="3838"/>
                  <a:pt x="2070" y="3793"/>
                  <a:pt x="2111" y="3748"/>
                </a:cubicBezTo>
                <a:cubicBezTo>
                  <a:pt x="2199" y="3642"/>
                  <a:pt x="2273" y="3529"/>
                  <a:pt x="2337" y="3423"/>
                </a:cubicBezTo>
                <a:cubicBezTo>
                  <a:pt x="2359" y="3387"/>
                  <a:pt x="2379" y="3352"/>
                  <a:pt x="2401" y="3316"/>
                </a:cubicBezTo>
                <a:lnTo>
                  <a:pt x="2414" y="3297"/>
                </a:lnTo>
                <a:lnTo>
                  <a:pt x="2423" y="3281"/>
                </a:lnTo>
                <a:cubicBezTo>
                  <a:pt x="2453" y="3233"/>
                  <a:pt x="2481" y="3181"/>
                  <a:pt x="2511" y="3136"/>
                </a:cubicBezTo>
                <a:cubicBezTo>
                  <a:pt x="2520" y="3123"/>
                  <a:pt x="2524" y="3117"/>
                  <a:pt x="2527" y="3114"/>
                </a:cubicBezTo>
                <a:cubicBezTo>
                  <a:pt x="2582" y="3153"/>
                  <a:pt x="2643" y="3191"/>
                  <a:pt x="2701" y="3220"/>
                </a:cubicBezTo>
                <a:cubicBezTo>
                  <a:pt x="2836" y="3297"/>
                  <a:pt x="2952" y="3346"/>
                  <a:pt x="3061" y="3377"/>
                </a:cubicBezTo>
                <a:cubicBezTo>
                  <a:pt x="3151" y="3405"/>
                  <a:pt x="3234" y="3419"/>
                  <a:pt x="3309" y="3419"/>
                </a:cubicBezTo>
                <a:cubicBezTo>
                  <a:pt x="3350" y="3419"/>
                  <a:pt x="3389" y="3415"/>
                  <a:pt x="3425" y="3407"/>
                </a:cubicBezTo>
                <a:cubicBezTo>
                  <a:pt x="3466" y="3401"/>
                  <a:pt x="3505" y="3387"/>
                  <a:pt x="3540" y="3368"/>
                </a:cubicBezTo>
                <a:cubicBezTo>
                  <a:pt x="3550" y="3362"/>
                  <a:pt x="3563" y="3355"/>
                  <a:pt x="3573" y="3349"/>
                </a:cubicBezTo>
                <a:cubicBezTo>
                  <a:pt x="3631" y="3307"/>
                  <a:pt x="3669" y="3265"/>
                  <a:pt x="3702" y="3214"/>
                </a:cubicBezTo>
                <a:cubicBezTo>
                  <a:pt x="3760" y="3123"/>
                  <a:pt x="3788" y="3010"/>
                  <a:pt x="3785" y="2882"/>
                </a:cubicBezTo>
                <a:cubicBezTo>
                  <a:pt x="3785" y="2766"/>
                  <a:pt x="3763" y="2640"/>
                  <a:pt x="3721" y="2505"/>
                </a:cubicBezTo>
                <a:cubicBezTo>
                  <a:pt x="3683" y="2386"/>
                  <a:pt x="3634" y="2267"/>
                  <a:pt x="3570" y="2138"/>
                </a:cubicBezTo>
                <a:cubicBezTo>
                  <a:pt x="3521" y="2045"/>
                  <a:pt x="3473" y="1958"/>
                  <a:pt x="3418" y="1878"/>
                </a:cubicBezTo>
                <a:cubicBezTo>
                  <a:pt x="3460" y="1842"/>
                  <a:pt x="3496" y="1807"/>
                  <a:pt x="3528" y="1768"/>
                </a:cubicBezTo>
                <a:cubicBezTo>
                  <a:pt x="3573" y="1717"/>
                  <a:pt x="3618" y="1662"/>
                  <a:pt x="3659" y="1601"/>
                </a:cubicBezTo>
                <a:cubicBezTo>
                  <a:pt x="3708" y="1537"/>
                  <a:pt x="3744" y="1476"/>
                  <a:pt x="3779" y="1411"/>
                </a:cubicBezTo>
                <a:cubicBezTo>
                  <a:pt x="3818" y="1334"/>
                  <a:pt x="3843" y="1269"/>
                  <a:pt x="3859" y="1208"/>
                </a:cubicBezTo>
                <a:cubicBezTo>
                  <a:pt x="3879" y="1122"/>
                  <a:pt x="3891" y="999"/>
                  <a:pt x="3830" y="902"/>
                </a:cubicBezTo>
                <a:cubicBezTo>
                  <a:pt x="3798" y="854"/>
                  <a:pt x="3760" y="816"/>
                  <a:pt x="3708" y="787"/>
                </a:cubicBezTo>
                <a:cubicBezTo>
                  <a:pt x="3653" y="755"/>
                  <a:pt x="3582" y="729"/>
                  <a:pt x="3502" y="716"/>
                </a:cubicBezTo>
                <a:cubicBezTo>
                  <a:pt x="3445" y="707"/>
                  <a:pt x="3387" y="701"/>
                  <a:pt x="3329" y="701"/>
                </a:cubicBezTo>
                <a:cubicBezTo>
                  <a:pt x="3308" y="701"/>
                  <a:pt x="3287" y="701"/>
                  <a:pt x="3267" y="703"/>
                </a:cubicBezTo>
                <a:cubicBezTo>
                  <a:pt x="3190" y="706"/>
                  <a:pt x="3116" y="719"/>
                  <a:pt x="3032" y="736"/>
                </a:cubicBezTo>
                <a:cubicBezTo>
                  <a:pt x="2971" y="748"/>
                  <a:pt x="2913" y="761"/>
                  <a:pt x="2852" y="777"/>
                </a:cubicBezTo>
                <a:cubicBezTo>
                  <a:pt x="2768" y="797"/>
                  <a:pt x="2685" y="816"/>
                  <a:pt x="2597" y="828"/>
                </a:cubicBezTo>
                <a:cubicBezTo>
                  <a:pt x="2481" y="654"/>
                  <a:pt x="2369" y="510"/>
                  <a:pt x="2253" y="384"/>
                </a:cubicBezTo>
                <a:cubicBezTo>
                  <a:pt x="2157" y="278"/>
                  <a:pt x="2070" y="201"/>
                  <a:pt x="1979" y="143"/>
                </a:cubicBezTo>
                <a:cubicBezTo>
                  <a:pt x="1870" y="66"/>
                  <a:pt x="1774" y="24"/>
                  <a:pt x="1677" y="8"/>
                </a:cubicBezTo>
                <a:cubicBezTo>
                  <a:pt x="1647" y="3"/>
                  <a:pt x="1619" y="1"/>
                  <a:pt x="15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 txBox="1"/>
          <p:nvPr/>
        </p:nvSpPr>
        <p:spPr>
          <a:xfrm>
            <a:off x="418670" y="1748076"/>
            <a:ext cx="40647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A</a:t>
            </a:r>
            <a:r>
              <a:rPr lang="es-MX" sz="3600" dirty="0" err="1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vance</a:t>
            </a:r>
            <a:r>
              <a:rPr lang="es-MX" sz="36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 de los planes y programas educativos</a:t>
            </a:r>
            <a:endParaRPr sz="3600"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73" name="Google Shape;873;p30"/>
          <p:cNvSpPr/>
          <p:nvPr/>
        </p:nvSpPr>
        <p:spPr>
          <a:xfrm flipH="1">
            <a:off x="1278150" y="3968996"/>
            <a:ext cx="490075" cy="501751"/>
          </a:xfrm>
          <a:custGeom>
            <a:avLst/>
            <a:gdLst/>
            <a:ahLst/>
            <a:cxnLst/>
            <a:rect l="l" t="t" r="r" b="b"/>
            <a:pathLst>
              <a:path w="2556" h="2617" extrusionOk="0">
                <a:moveTo>
                  <a:pt x="1485" y="1"/>
                </a:moveTo>
                <a:cubicBezTo>
                  <a:pt x="1465" y="1"/>
                  <a:pt x="1444" y="2"/>
                  <a:pt x="1423" y="6"/>
                </a:cubicBezTo>
                <a:cubicBezTo>
                  <a:pt x="1362" y="18"/>
                  <a:pt x="1298" y="48"/>
                  <a:pt x="1226" y="99"/>
                </a:cubicBezTo>
                <a:cubicBezTo>
                  <a:pt x="1172" y="141"/>
                  <a:pt x="1118" y="192"/>
                  <a:pt x="1053" y="263"/>
                </a:cubicBezTo>
                <a:cubicBezTo>
                  <a:pt x="982" y="347"/>
                  <a:pt x="911" y="443"/>
                  <a:pt x="837" y="563"/>
                </a:cubicBezTo>
                <a:cubicBezTo>
                  <a:pt x="782" y="553"/>
                  <a:pt x="721" y="544"/>
                  <a:pt x="670" y="530"/>
                </a:cubicBezTo>
                <a:cubicBezTo>
                  <a:pt x="631" y="524"/>
                  <a:pt x="592" y="514"/>
                  <a:pt x="554" y="508"/>
                </a:cubicBezTo>
                <a:cubicBezTo>
                  <a:pt x="496" y="498"/>
                  <a:pt x="448" y="495"/>
                  <a:pt x="399" y="492"/>
                </a:cubicBezTo>
                <a:cubicBezTo>
                  <a:pt x="348" y="492"/>
                  <a:pt x="296" y="495"/>
                  <a:pt x="245" y="508"/>
                </a:cubicBezTo>
                <a:cubicBezTo>
                  <a:pt x="194" y="517"/>
                  <a:pt x="148" y="533"/>
                  <a:pt x="113" y="559"/>
                </a:cubicBezTo>
                <a:cubicBezTo>
                  <a:pt x="81" y="578"/>
                  <a:pt x="55" y="605"/>
                  <a:pt x="39" y="633"/>
                </a:cubicBezTo>
                <a:cubicBezTo>
                  <a:pt x="1" y="701"/>
                  <a:pt x="10" y="778"/>
                  <a:pt x="26" y="833"/>
                </a:cubicBezTo>
                <a:cubicBezTo>
                  <a:pt x="36" y="875"/>
                  <a:pt x="55" y="917"/>
                  <a:pt x="81" y="965"/>
                </a:cubicBezTo>
                <a:cubicBezTo>
                  <a:pt x="103" y="1003"/>
                  <a:pt x="129" y="1042"/>
                  <a:pt x="161" y="1087"/>
                </a:cubicBezTo>
                <a:cubicBezTo>
                  <a:pt x="191" y="1126"/>
                  <a:pt x="222" y="1162"/>
                  <a:pt x="252" y="1193"/>
                </a:cubicBezTo>
                <a:cubicBezTo>
                  <a:pt x="274" y="1216"/>
                  <a:pt x="296" y="1239"/>
                  <a:pt x="326" y="1264"/>
                </a:cubicBezTo>
                <a:cubicBezTo>
                  <a:pt x="293" y="1312"/>
                  <a:pt x="264" y="1370"/>
                  <a:pt x="232" y="1438"/>
                </a:cubicBezTo>
                <a:cubicBezTo>
                  <a:pt x="194" y="1521"/>
                  <a:pt x="164" y="1599"/>
                  <a:pt x="142" y="1679"/>
                </a:cubicBezTo>
                <a:cubicBezTo>
                  <a:pt x="116" y="1769"/>
                  <a:pt x="106" y="1850"/>
                  <a:pt x="106" y="1924"/>
                </a:cubicBezTo>
                <a:cubicBezTo>
                  <a:pt x="109" y="2011"/>
                  <a:pt x="129" y="2082"/>
                  <a:pt x="167" y="2139"/>
                </a:cubicBezTo>
                <a:cubicBezTo>
                  <a:pt x="191" y="2172"/>
                  <a:pt x="219" y="2197"/>
                  <a:pt x="249" y="2220"/>
                </a:cubicBezTo>
                <a:lnTo>
                  <a:pt x="255" y="2224"/>
                </a:lnTo>
                <a:cubicBezTo>
                  <a:pt x="283" y="2243"/>
                  <a:pt x="319" y="2252"/>
                  <a:pt x="354" y="2258"/>
                </a:cubicBezTo>
                <a:cubicBezTo>
                  <a:pt x="375" y="2262"/>
                  <a:pt x="396" y="2264"/>
                  <a:pt x="418" y="2264"/>
                </a:cubicBezTo>
                <a:cubicBezTo>
                  <a:pt x="469" y="2264"/>
                  <a:pt x="526" y="2254"/>
                  <a:pt x="589" y="2233"/>
                </a:cubicBezTo>
                <a:cubicBezTo>
                  <a:pt x="663" y="2207"/>
                  <a:pt x="737" y="2175"/>
                  <a:pt x="821" y="2123"/>
                </a:cubicBezTo>
                <a:cubicBezTo>
                  <a:pt x="860" y="2101"/>
                  <a:pt x="898" y="2075"/>
                  <a:pt x="937" y="2050"/>
                </a:cubicBezTo>
                <a:cubicBezTo>
                  <a:pt x="937" y="2053"/>
                  <a:pt x="937" y="2053"/>
                  <a:pt x="940" y="2056"/>
                </a:cubicBezTo>
                <a:lnTo>
                  <a:pt x="944" y="2062"/>
                </a:lnTo>
                <a:cubicBezTo>
                  <a:pt x="969" y="2101"/>
                  <a:pt x="995" y="2139"/>
                  <a:pt x="1017" y="2175"/>
                </a:cubicBezTo>
                <a:lnTo>
                  <a:pt x="1021" y="2178"/>
                </a:lnTo>
                <a:cubicBezTo>
                  <a:pt x="1033" y="2200"/>
                  <a:pt x="1050" y="2224"/>
                  <a:pt x="1063" y="2246"/>
                </a:cubicBezTo>
                <a:cubicBezTo>
                  <a:pt x="1108" y="2310"/>
                  <a:pt x="1156" y="2384"/>
                  <a:pt x="1220" y="2452"/>
                </a:cubicBezTo>
                <a:cubicBezTo>
                  <a:pt x="1246" y="2484"/>
                  <a:pt x="1278" y="2513"/>
                  <a:pt x="1311" y="2539"/>
                </a:cubicBezTo>
                <a:cubicBezTo>
                  <a:pt x="1320" y="2548"/>
                  <a:pt x="1333" y="2558"/>
                  <a:pt x="1349" y="2564"/>
                </a:cubicBezTo>
                <a:cubicBezTo>
                  <a:pt x="1365" y="2577"/>
                  <a:pt x="1384" y="2587"/>
                  <a:pt x="1407" y="2597"/>
                </a:cubicBezTo>
                <a:cubicBezTo>
                  <a:pt x="1439" y="2610"/>
                  <a:pt x="1478" y="2616"/>
                  <a:pt x="1513" y="2616"/>
                </a:cubicBezTo>
                <a:cubicBezTo>
                  <a:pt x="1549" y="2616"/>
                  <a:pt x="1587" y="2606"/>
                  <a:pt x="1626" y="2591"/>
                </a:cubicBezTo>
                <a:cubicBezTo>
                  <a:pt x="1684" y="2564"/>
                  <a:pt x="1732" y="2516"/>
                  <a:pt x="1777" y="2445"/>
                </a:cubicBezTo>
                <a:cubicBezTo>
                  <a:pt x="1800" y="2410"/>
                  <a:pt x="1816" y="2371"/>
                  <a:pt x="1828" y="2340"/>
                </a:cubicBezTo>
                <a:cubicBezTo>
                  <a:pt x="1844" y="2304"/>
                  <a:pt x="1858" y="2265"/>
                  <a:pt x="1874" y="2220"/>
                </a:cubicBezTo>
                <a:cubicBezTo>
                  <a:pt x="1899" y="2136"/>
                  <a:pt x="1919" y="2050"/>
                  <a:pt x="1935" y="1969"/>
                </a:cubicBezTo>
                <a:lnTo>
                  <a:pt x="1948" y="1908"/>
                </a:lnTo>
                <a:cubicBezTo>
                  <a:pt x="1957" y="1857"/>
                  <a:pt x="1967" y="1805"/>
                  <a:pt x="1980" y="1756"/>
                </a:cubicBezTo>
                <a:cubicBezTo>
                  <a:pt x="1983" y="1747"/>
                  <a:pt x="1980" y="1741"/>
                  <a:pt x="1977" y="1731"/>
                </a:cubicBezTo>
                <a:cubicBezTo>
                  <a:pt x="2012" y="1725"/>
                  <a:pt x="2048" y="1712"/>
                  <a:pt x="2089" y="1698"/>
                </a:cubicBezTo>
                <a:cubicBezTo>
                  <a:pt x="2189" y="1664"/>
                  <a:pt x="2269" y="1625"/>
                  <a:pt x="2340" y="1582"/>
                </a:cubicBezTo>
                <a:cubicBezTo>
                  <a:pt x="2431" y="1528"/>
                  <a:pt x="2489" y="1474"/>
                  <a:pt x="2523" y="1409"/>
                </a:cubicBezTo>
                <a:cubicBezTo>
                  <a:pt x="2543" y="1374"/>
                  <a:pt x="2553" y="1338"/>
                  <a:pt x="2556" y="1297"/>
                </a:cubicBezTo>
                <a:cubicBezTo>
                  <a:pt x="2556" y="1261"/>
                  <a:pt x="2550" y="1226"/>
                  <a:pt x="2537" y="1187"/>
                </a:cubicBezTo>
                <a:cubicBezTo>
                  <a:pt x="2527" y="1162"/>
                  <a:pt x="2511" y="1138"/>
                  <a:pt x="2489" y="1110"/>
                </a:cubicBezTo>
                <a:cubicBezTo>
                  <a:pt x="2469" y="1090"/>
                  <a:pt x="2446" y="1068"/>
                  <a:pt x="2415" y="1046"/>
                </a:cubicBezTo>
                <a:cubicBezTo>
                  <a:pt x="2401" y="1036"/>
                  <a:pt x="2388" y="1026"/>
                  <a:pt x="2373" y="1016"/>
                </a:cubicBezTo>
                <a:cubicBezTo>
                  <a:pt x="2324" y="984"/>
                  <a:pt x="2272" y="961"/>
                  <a:pt x="2228" y="942"/>
                </a:cubicBezTo>
                <a:cubicBezTo>
                  <a:pt x="2157" y="914"/>
                  <a:pt x="2089" y="891"/>
                  <a:pt x="2021" y="868"/>
                </a:cubicBezTo>
                <a:lnTo>
                  <a:pt x="1999" y="862"/>
                </a:lnTo>
                <a:cubicBezTo>
                  <a:pt x="1954" y="846"/>
                  <a:pt x="1905" y="829"/>
                  <a:pt x="1858" y="810"/>
                </a:cubicBezTo>
                <a:cubicBezTo>
                  <a:pt x="1854" y="788"/>
                  <a:pt x="1851" y="768"/>
                  <a:pt x="1851" y="746"/>
                </a:cubicBezTo>
                <a:lnTo>
                  <a:pt x="1851" y="740"/>
                </a:lnTo>
                <a:lnTo>
                  <a:pt x="1851" y="727"/>
                </a:lnTo>
                <a:cubicBezTo>
                  <a:pt x="1851" y="704"/>
                  <a:pt x="1851" y="682"/>
                  <a:pt x="1848" y="662"/>
                </a:cubicBezTo>
                <a:cubicBezTo>
                  <a:pt x="1848" y="627"/>
                  <a:pt x="1844" y="588"/>
                  <a:pt x="1841" y="547"/>
                </a:cubicBezTo>
                <a:cubicBezTo>
                  <a:pt x="1828" y="443"/>
                  <a:pt x="1813" y="357"/>
                  <a:pt x="1787" y="279"/>
                </a:cubicBezTo>
                <a:cubicBezTo>
                  <a:pt x="1755" y="180"/>
                  <a:pt x="1709" y="106"/>
                  <a:pt x="1651" y="57"/>
                </a:cubicBezTo>
                <a:cubicBezTo>
                  <a:pt x="1642" y="51"/>
                  <a:pt x="1632" y="45"/>
                  <a:pt x="1623" y="38"/>
                </a:cubicBezTo>
                <a:cubicBezTo>
                  <a:pt x="1596" y="22"/>
                  <a:pt x="1571" y="12"/>
                  <a:pt x="1542" y="6"/>
                </a:cubicBezTo>
                <a:cubicBezTo>
                  <a:pt x="1525" y="2"/>
                  <a:pt x="1505" y="1"/>
                  <a:pt x="1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>
            <a:off x="4769524" y="215175"/>
            <a:ext cx="697801" cy="714434"/>
          </a:xfrm>
          <a:custGeom>
            <a:avLst/>
            <a:gdLst/>
            <a:ahLst/>
            <a:cxnLst/>
            <a:rect l="l" t="t" r="r" b="b"/>
            <a:pathLst>
              <a:path w="2556" h="2617" extrusionOk="0">
                <a:moveTo>
                  <a:pt x="1485" y="1"/>
                </a:moveTo>
                <a:cubicBezTo>
                  <a:pt x="1465" y="1"/>
                  <a:pt x="1444" y="2"/>
                  <a:pt x="1423" y="6"/>
                </a:cubicBezTo>
                <a:cubicBezTo>
                  <a:pt x="1362" y="18"/>
                  <a:pt x="1298" y="48"/>
                  <a:pt x="1226" y="99"/>
                </a:cubicBezTo>
                <a:cubicBezTo>
                  <a:pt x="1172" y="141"/>
                  <a:pt x="1118" y="192"/>
                  <a:pt x="1053" y="263"/>
                </a:cubicBezTo>
                <a:cubicBezTo>
                  <a:pt x="982" y="347"/>
                  <a:pt x="911" y="443"/>
                  <a:pt x="837" y="563"/>
                </a:cubicBezTo>
                <a:cubicBezTo>
                  <a:pt x="782" y="553"/>
                  <a:pt x="721" y="544"/>
                  <a:pt x="670" y="530"/>
                </a:cubicBezTo>
                <a:cubicBezTo>
                  <a:pt x="631" y="524"/>
                  <a:pt x="592" y="514"/>
                  <a:pt x="554" y="508"/>
                </a:cubicBezTo>
                <a:cubicBezTo>
                  <a:pt x="496" y="498"/>
                  <a:pt x="448" y="495"/>
                  <a:pt x="399" y="492"/>
                </a:cubicBezTo>
                <a:cubicBezTo>
                  <a:pt x="348" y="492"/>
                  <a:pt x="296" y="495"/>
                  <a:pt x="245" y="508"/>
                </a:cubicBezTo>
                <a:cubicBezTo>
                  <a:pt x="194" y="517"/>
                  <a:pt x="148" y="533"/>
                  <a:pt x="113" y="559"/>
                </a:cubicBezTo>
                <a:cubicBezTo>
                  <a:pt x="81" y="578"/>
                  <a:pt x="55" y="605"/>
                  <a:pt x="39" y="633"/>
                </a:cubicBezTo>
                <a:cubicBezTo>
                  <a:pt x="1" y="701"/>
                  <a:pt x="10" y="778"/>
                  <a:pt x="26" y="833"/>
                </a:cubicBezTo>
                <a:cubicBezTo>
                  <a:pt x="36" y="875"/>
                  <a:pt x="55" y="917"/>
                  <a:pt x="81" y="965"/>
                </a:cubicBezTo>
                <a:cubicBezTo>
                  <a:pt x="103" y="1003"/>
                  <a:pt x="129" y="1042"/>
                  <a:pt x="161" y="1087"/>
                </a:cubicBezTo>
                <a:cubicBezTo>
                  <a:pt x="191" y="1126"/>
                  <a:pt x="222" y="1162"/>
                  <a:pt x="252" y="1193"/>
                </a:cubicBezTo>
                <a:cubicBezTo>
                  <a:pt x="274" y="1216"/>
                  <a:pt x="296" y="1239"/>
                  <a:pt x="326" y="1264"/>
                </a:cubicBezTo>
                <a:cubicBezTo>
                  <a:pt x="293" y="1312"/>
                  <a:pt x="264" y="1370"/>
                  <a:pt x="232" y="1438"/>
                </a:cubicBezTo>
                <a:cubicBezTo>
                  <a:pt x="194" y="1521"/>
                  <a:pt x="164" y="1599"/>
                  <a:pt x="142" y="1679"/>
                </a:cubicBezTo>
                <a:cubicBezTo>
                  <a:pt x="116" y="1769"/>
                  <a:pt x="106" y="1850"/>
                  <a:pt x="106" y="1924"/>
                </a:cubicBezTo>
                <a:cubicBezTo>
                  <a:pt x="109" y="2011"/>
                  <a:pt x="129" y="2082"/>
                  <a:pt x="167" y="2139"/>
                </a:cubicBezTo>
                <a:cubicBezTo>
                  <a:pt x="191" y="2172"/>
                  <a:pt x="219" y="2197"/>
                  <a:pt x="249" y="2220"/>
                </a:cubicBezTo>
                <a:lnTo>
                  <a:pt x="255" y="2224"/>
                </a:lnTo>
                <a:cubicBezTo>
                  <a:pt x="283" y="2243"/>
                  <a:pt x="319" y="2252"/>
                  <a:pt x="354" y="2258"/>
                </a:cubicBezTo>
                <a:cubicBezTo>
                  <a:pt x="375" y="2262"/>
                  <a:pt x="396" y="2264"/>
                  <a:pt x="418" y="2264"/>
                </a:cubicBezTo>
                <a:cubicBezTo>
                  <a:pt x="469" y="2264"/>
                  <a:pt x="526" y="2254"/>
                  <a:pt x="589" y="2233"/>
                </a:cubicBezTo>
                <a:cubicBezTo>
                  <a:pt x="663" y="2207"/>
                  <a:pt x="737" y="2175"/>
                  <a:pt x="821" y="2123"/>
                </a:cubicBezTo>
                <a:cubicBezTo>
                  <a:pt x="860" y="2101"/>
                  <a:pt x="898" y="2075"/>
                  <a:pt x="937" y="2050"/>
                </a:cubicBezTo>
                <a:cubicBezTo>
                  <a:pt x="937" y="2053"/>
                  <a:pt x="937" y="2053"/>
                  <a:pt x="940" y="2056"/>
                </a:cubicBezTo>
                <a:lnTo>
                  <a:pt x="944" y="2062"/>
                </a:lnTo>
                <a:cubicBezTo>
                  <a:pt x="969" y="2101"/>
                  <a:pt x="995" y="2139"/>
                  <a:pt x="1017" y="2175"/>
                </a:cubicBezTo>
                <a:lnTo>
                  <a:pt x="1021" y="2178"/>
                </a:lnTo>
                <a:cubicBezTo>
                  <a:pt x="1033" y="2200"/>
                  <a:pt x="1050" y="2224"/>
                  <a:pt x="1063" y="2246"/>
                </a:cubicBezTo>
                <a:cubicBezTo>
                  <a:pt x="1108" y="2310"/>
                  <a:pt x="1156" y="2384"/>
                  <a:pt x="1220" y="2452"/>
                </a:cubicBezTo>
                <a:cubicBezTo>
                  <a:pt x="1246" y="2484"/>
                  <a:pt x="1278" y="2513"/>
                  <a:pt x="1311" y="2539"/>
                </a:cubicBezTo>
                <a:cubicBezTo>
                  <a:pt x="1320" y="2548"/>
                  <a:pt x="1333" y="2558"/>
                  <a:pt x="1349" y="2564"/>
                </a:cubicBezTo>
                <a:cubicBezTo>
                  <a:pt x="1365" y="2577"/>
                  <a:pt x="1384" y="2587"/>
                  <a:pt x="1407" y="2597"/>
                </a:cubicBezTo>
                <a:cubicBezTo>
                  <a:pt x="1439" y="2610"/>
                  <a:pt x="1478" y="2616"/>
                  <a:pt x="1513" y="2616"/>
                </a:cubicBezTo>
                <a:cubicBezTo>
                  <a:pt x="1549" y="2616"/>
                  <a:pt x="1587" y="2606"/>
                  <a:pt x="1626" y="2591"/>
                </a:cubicBezTo>
                <a:cubicBezTo>
                  <a:pt x="1684" y="2564"/>
                  <a:pt x="1732" y="2516"/>
                  <a:pt x="1777" y="2445"/>
                </a:cubicBezTo>
                <a:cubicBezTo>
                  <a:pt x="1800" y="2410"/>
                  <a:pt x="1816" y="2371"/>
                  <a:pt x="1828" y="2340"/>
                </a:cubicBezTo>
                <a:cubicBezTo>
                  <a:pt x="1844" y="2304"/>
                  <a:pt x="1858" y="2265"/>
                  <a:pt x="1874" y="2220"/>
                </a:cubicBezTo>
                <a:cubicBezTo>
                  <a:pt x="1899" y="2136"/>
                  <a:pt x="1919" y="2050"/>
                  <a:pt x="1935" y="1969"/>
                </a:cubicBezTo>
                <a:lnTo>
                  <a:pt x="1948" y="1908"/>
                </a:lnTo>
                <a:cubicBezTo>
                  <a:pt x="1957" y="1857"/>
                  <a:pt x="1967" y="1805"/>
                  <a:pt x="1980" y="1756"/>
                </a:cubicBezTo>
                <a:cubicBezTo>
                  <a:pt x="1983" y="1747"/>
                  <a:pt x="1980" y="1741"/>
                  <a:pt x="1977" y="1731"/>
                </a:cubicBezTo>
                <a:cubicBezTo>
                  <a:pt x="2012" y="1725"/>
                  <a:pt x="2048" y="1712"/>
                  <a:pt x="2089" y="1698"/>
                </a:cubicBezTo>
                <a:cubicBezTo>
                  <a:pt x="2189" y="1664"/>
                  <a:pt x="2269" y="1625"/>
                  <a:pt x="2340" y="1582"/>
                </a:cubicBezTo>
                <a:cubicBezTo>
                  <a:pt x="2431" y="1528"/>
                  <a:pt x="2489" y="1474"/>
                  <a:pt x="2523" y="1409"/>
                </a:cubicBezTo>
                <a:cubicBezTo>
                  <a:pt x="2543" y="1374"/>
                  <a:pt x="2553" y="1338"/>
                  <a:pt x="2556" y="1297"/>
                </a:cubicBezTo>
                <a:cubicBezTo>
                  <a:pt x="2556" y="1261"/>
                  <a:pt x="2550" y="1226"/>
                  <a:pt x="2537" y="1187"/>
                </a:cubicBezTo>
                <a:cubicBezTo>
                  <a:pt x="2527" y="1162"/>
                  <a:pt x="2511" y="1138"/>
                  <a:pt x="2489" y="1110"/>
                </a:cubicBezTo>
                <a:cubicBezTo>
                  <a:pt x="2469" y="1090"/>
                  <a:pt x="2446" y="1068"/>
                  <a:pt x="2415" y="1046"/>
                </a:cubicBezTo>
                <a:cubicBezTo>
                  <a:pt x="2401" y="1036"/>
                  <a:pt x="2388" y="1026"/>
                  <a:pt x="2373" y="1016"/>
                </a:cubicBezTo>
                <a:cubicBezTo>
                  <a:pt x="2324" y="984"/>
                  <a:pt x="2272" y="961"/>
                  <a:pt x="2228" y="942"/>
                </a:cubicBezTo>
                <a:cubicBezTo>
                  <a:pt x="2157" y="914"/>
                  <a:pt x="2089" y="891"/>
                  <a:pt x="2021" y="868"/>
                </a:cubicBezTo>
                <a:lnTo>
                  <a:pt x="1999" y="862"/>
                </a:lnTo>
                <a:cubicBezTo>
                  <a:pt x="1954" y="846"/>
                  <a:pt x="1905" y="829"/>
                  <a:pt x="1858" y="810"/>
                </a:cubicBezTo>
                <a:cubicBezTo>
                  <a:pt x="1854" y="788"/>
                  <a:pt x="1851" y="768"/>
                  <a:pt x="1851" y="746"/>
                </a:cubicBezTo>
                <a:lnTo>
                  <a:pt x="1851" y="740"/>
                </a:lnTo>
                <a:lnTo>
                  <a:pt x="1851" y="727"/>
                </a:lnTo>
                <a:cubicBezTo>
                  <a:pt x="1851" y="704"/>
                  <a:pt x="1851" y="682"/>
                  <a:pt x="1848" y="662"/>
                </a:cubicBezTo>
                <a:cubicBezTo>
                  <a:pt x="1848" y="627"/>
                  <a:pt x="1844" y="588"/>
                  <a:pt x="1841" y="547"/>
                </a:cubicBezTo>
                <a:cubicBezTo>
                  <a:pt x="1828" y="443"/>
                  <a:pt x="1813" y="357"/>
                  <a:pt x="1787" y="279"/>
                </a:cubicBezTo>
                <a:cubicBezTo>
                  <a:pt x="1755" y="180"/>
                  <a:pt x="1709" y="106"/>
                  <a:pt x="1651" y="57"/>
                </a:cubicBezTo>
                <a:cubicBezTo>
                  <a:pt x="1642" y="51"/>
                  <a:pt x="1632" y="45"/>
                  <a:pt x="1623" y="38"/>
                </a:cubicBezTo>
                <a:cubicBezTo>
                  <a:pt x="1596" y="22"/>
                  <a:pt x="1571" y="12"/>
                  <a:pt x="1542" y="6"/>
                </a:cubicBezTo>
                <a:cubicBezTo>
                  <a:pt x="1525" y="2"/>
                  <a:pt x="1505" y="1"/>
                  <a:pt x="14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/>
          <p:nvPr/>
        </p:nvSpPr>
        <p:spPr>
          <a:xfrm>
            <a:off x="5914650" y="5394251"/>
            <a:ext cx="146" cy="1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2018288" y="3719685"/>
            <a:ext cx="297" cy="831"/>
          </a:xfrm>
          <a:custGeom>
            <a:avLst/>
            <a:gdLst/>
            <a:ahLst/>
            <a:cxnLst/>
            <a:rect l="l" t="t" r="r" b="b"/>
            <a:pathLst>
              <a:path w="5" h="14" extrusionOk="0">
                <a:moveTo>
                  <a:pt x="1" y="1"/>
                </a:moveTo>
                <a:lnTo>
                  <a:pt x="1" y="4"/>
                </a:lnTo>
                <a:cubicBezTo>
                  <a:pt x="1" y="5"/>
                  <a:pt x="1" y="5"/>
                  <a:pt x="1" y="5"/>
                </a:cubicBezTo>
                <a:lnTo>
                  <a:pt x="1" y="5"/>
                </a:lnTo>
                <a:cubicBezTo>
                  <a:pt x="1" y="4"/>
                  <a:pt x="1" y="2"/>
                  <a:pt x="1" y="1"/>
                </a:cubicBezTo>
                <a:close/>
                <a:moveTo>
                  <a:pt x="1" y="5"/>
                </a:moveTo>
                <a:lnTo>
                  <a:pt x="1" y="5"/>
                </a:lnTo>
                <a:cubicBezTo>
                  <a:pt x="1" y="9"/>
                  <a:pt x="2" y="11"/>
                  <a:pt x="4" y="14"/>
                </a:cubicBezTo>
                <a:cubicBezTo>
                  <a:pt x="4" y="11"/>
                  <a:pt x="1" y="8"/>
                  <a:pt x="1" y="5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2984426" y="1828951"/>
            <a:ext cx="475" cy="237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4" y="0"/>
                </a:moveTo>
                <a:lnTo>
                  <a:pt x="0" y="3"/>
                </a:lnTo>
                <a:cubicBezTo>
                  <a:pt x="4" y="0"/>
                  <a:pt x="4" y="0"/>
                  <a:pt x="7" y="0"/>
                </a:cubicBez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3099970" y="1688541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E9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755224" y="1585067"/>
            <a:ext cx="1160" cy="105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0" y="1"/>
                </a:moveTo>
                <a:lnTo>
                  <a:pt x="10" y="1"/>
                </a:lnTo>
                <a:lnTo>
                  <a:pt x="7" y="1"/>
                </a:lnTo>
                <a:close/>
              </a:path>
            </a:pathLst>
          </a:custGeom>
          <a:solidFill>
            <a:srgbClr val="EF92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1960782" y="2372908"/>
            <a:ext cx="36378" cy="107058"/>
          </a:xfrm>
          <a:custGeom>
            <a:avLst/>
            <a:gdLst/>
            <a:ahLst/>
            <a:cxnLst/>
            <a:rect l="l" t="t" r="r" b="b"/>
            <a:pathLst>
              <a:path w="613" h="1804" extrusionOk="0">
                <a:moveTo>
                  <a:pt x="613" y="0"/>
                </a:moveTo>
                <a:lnTo>
                  <a:pt x="613" y="0"/>
                </a:lnTo>
                <a:cubicBezTo>
                  <a:pt x="162" y="525"/>
                  <a:pt x="1" y="1220"/>
                  <a:pt x="201" y="1803"/>
                </a:cubicBezTo>
                <a:cubicBezTo>
                  <a:pt x="4" y="1224"/>
                  <a:pt x="165" y="522"/>
                  <a:pt x="613" y="0"/>
                </a:cubicBezTo>
                <a:close/>
              </a:path>
            </a:pathLst>
          </a:custGeom>
          <a:solidFill>
            <a:srgbClr val="5A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4"/>
          <p:cNvGrpSpPr/>
          <p:nvPr/>
        </p:nvGrpSpPr>
        <p:grpSpPr>
          <a:xfrm rot="-4414871" flipH="1">
            <a:off x="6672929" y="1226458"/>
            <a:ext cx="587552" cy="788307"/>
            <a:chOff x="205990" y="2047378"/>
            <a:chExt cx="385415" cy="517071"/>
          </a:xfrm>
        </p:grpSpPr>
        <p:sp>
          <p:nvSpPr>
            <p:cNvPr id="307" name="Google Shape;307;p24"/>
            <p:cNvSpPr/>
            <p:nvPr/>
          </p:nvSpPr>
          <p:spPr>
            <a:xfrm>
              <a:off x="205990" y="2047378"/>
              <a:ext cx="385415" cy="379587"/>
            </a:xfrm>
            <a:custGeom>
              <a:avLst/>
              <a:gdLst/>
              <a:ahLst/>
              <a:cxnLst/>
              <a:rect l="l" t="t" r="r" b="b"/>
              <a:pathLst>
                <a:path w="2582" h="2543" extrusionOk="0">
                  <a:moveTo>
                    <a:pt x="348" y="1"/>
                  </a:moveTo>
                  <a:cubicBezTo>
                    <a:pt x="290" y="1"/>
                    <a:pt x="238" y="7"/>
                    <a:pt x="190" y="20"/>
                  </a:cubicBezTo>
                  <a:cubicBezTo>
                    <a:pt x="123" y="39"/>
                    <a:pt x="68" y="78"/>
                    <a:pt x="36" y="133"/>
                  </a:cubicBezTo>
                  <a:cubicBezTo>
                    <a:pt x="4" y="184"/>
                    <a:pt x="0" y="255"/>
                    <a:pt x="23" y="326"/>
                  </a:cubicBezTo>
                  <a:cubicBezTo>
                    <a:pt x="51" y="413"/>
                    <a:pt x="106" y="484"/>
                    <a:pt x="158" y="545"/>
                  </a:cubicBezTo>
                  <a:cubicBezTo>
                    <a:pt x="238" y="641"/>
                    <a:pt x="332" y="725"/>
                    <a:pt x="422" y="799"/>
                  </a:cubicBezTo>
                  <a:cubicBezTo>
                    <a:pt x="654" y="998"/>
                    <a:pt x="882" y="1227"/>
                    <a:pt x="1098" y="1478"/>
                  </a:cubicBezTo>
                  <a:cubicBezTo>
                    <a:pt x="1253" y="1655"/>
                    <a:pt x="1403" y="1839"/>
                    <a:pt x="1548" y="2019"/>
                  </a:cubicBezTo>
                  <a:cubicBezTo>
                    <a:pt x="1600" y="2083"/>
                    <a:pt x="1651" y="2148"/>
                    <a:pt x="1703" y="2212"/>
                  </a:cubicBezTo>
                  <a:cubicBezTo>
                    <a:pt x="1780" y="2311"/>
                    <a:pt x="1871" y="2392"/>
                    <a:pt x="1967" y="2453"/>
                  </a:cubicBezTo>
                  <a:cubicBezTo>
                    <a:pt x="2028" y="2495"/>
                    <a:pt x="2125" y="2543"/>
                    <a:pt x="2234" y="2543"/>
                  </a:cubicBezTo>
                  <a:cubicBezTo>
                    <a:pt x="2285" y="2543"/>
                    <a:pt x="2327" y="2531"/>
                    <a:pt x="2373" y="2508"/>
                  </a:cubicBezTo>
                  <a:cubicBezTo>
                    <a:pt x="2421" y="2485"/>
                    <a:pt x="2456" y="2443"/>
                    <a:pt x="2482" y="2405"/>
                  </a:cubicBezTo>
                  <a:cubicBezTo>
                    <a:pt x="2514" y="2360"/>
                    <a:pt x="2533" y="2305"/>
                    <a:pt x="2543" y="2263"/>
                  </a:cubicBezTo>
                  <a:cubicBezTo>
                    <a:pt x="2566" y="2189"/>
                    <a:pt x="2572" y="2112"/>
                    <a:pt x="2575" y="2045"/>
                  </a:cubicBezTo>
                  <a:cubicBezTo>
                    <a:pt x="2581" y="1944"/>
                    <a:pt x="2569" y="1832"/>
                    <a:pt x="2536" y="1716"/>
                  </a:cubicBezTo>
                  <a:cubicBezTo>
                    <a:pt x="2508" y="1613"/>
                    <a:pt x="2462" y="1504"/>
                    <a:pt x="2398" y="1394"/>
                  </a:cubicBezTo>
                  <a:cubicBezTo>
                    <a:pt x="2360" y="1320"/>
                    <a:pt x="2311" y="1246"/>
                    <a:pt x="2257" y="1172"/>
                  </a:cubicBezTo>
                  <a:cubicBezTo>
                    <a:pt x="2189" y="1069"/>
                    <a:pt x="2109" y="963"/>
                    <a:pt x="2006" y="851"/>
                  </a:cubicBezTo>
                  <a:cubicBezTo>
                    <a:pt x="1912" y="744"/>
                    <a:pt x="1806" y="638"/>
                    <a:pt x="1677" y="531"/>
                  </a:cubicBezTo>
                  <a:cubicBezTo>
                    <a:pt x="1574" y="442"/>
                    <a:pt x="1491" y="380"/>
                    <a:pt x="1410" y="329"/>
                  </a:cubicBezTo>
                  <a:cubicBezTo>
                    <a:pt x="1339" y="290"/>
                    <a:pt x="1262" y="249"/>
                    <a:pt x="1172" y="210"/>
                  </a:cubicBezTo>
                  <a:cubicBezTo>
                    <a:pt x="985" y="126"/>
                    <a:pt x="808" y="71"/>
                    <a:pt x="638" y="36"/>
                  </a:cubicBezTo>
                  <a:cubicBezTo>
                    <a:pt x="544" y="17"/>
                    <a:pt x="464" y="7"/>
                    <a:pt x="38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397658" y="2438020"/>
              <a:ext cx="86577" cy="126430"/>
            </a:xfrm>
            <a:custGeom>
              <a:avLst/>
              <a:gdLst/>
              <a:ahLst/>
              <a:cxnLst/>
              <a:rect l="l" t="t" r="r" b="b"/>
              <a:pathLst>
                <a:path w="580" h="847" extrusionOk="0">
                  <a:moveTo>
                    <a:pt x="303" y="0"/>
                  </a:moveTo>
                  <a:cubicBezTo>
                    <a:pt x="264" y="0"/>
                    <a:pt x="229" y="10"/>
                    <a:pt x="190" y="30"/>
                  </a:cubicBezTo>
                  <a:cubicBezTo>
                    <a:pt x="146" y="52"/>
                    <a:pt x="110" y="97"/>
                    <a:pt x="81" y="138"/>
                  </a:cubicBezTo>
                  <a:cubicBezTo>
                    <a:pt x="52" y="177"/>
                    <a:pt x="33" y="229"/>
                    <a:pt x="23" y="274"/>
                  </a:cubicBezTo>
                  <a:cubicBezTo>
                    <a:pt x="7" y="328"/>
                    <a:pt x="0" y="389"/>
                    <a:pt x="7" y="447"/>
                  </a:cubicBezTo>
                  <a:cubicBezTo>
                    <a:pt x="7" y="474"/>
                    <a:pt x="10" y="499"/>
                    <a:pt x="17" y="529"/>
                  </a:cubicBezTo>
                  <a:cubicBezTo>
                    <a:pt x="17" y="560"/>
                    <a:pt x="20" y="593"/>
                    <a:pt x="30" y="625"/>
                  </a:cubicBezTo>
                  <a:cubicBezTo>
                    <a:pt x="46" y="702"/>
                    <a:pt x="97" y="773"/>
                    <a:pt x="165" y="814"/>
                  </a:cubicBezTo>
                  <a:cubicBezTo>
                    <a:pt x="200" y="834"/>
                    <a:pt x="239" y="844"/>
                    <a:pt x="278" y="847"/>
                  </a:cubicBezTo>
                  <a:lnTo>
                    <a:pt x="297" y="847"/>
                  </a:lnTo>
                  <a:cubicBezTo>
                    <a:pt x="332" y="847"/>
                    <a:pt x="367" y="838"/>
                    <a:pt x="400" y="821"/>
                  </a:cubicBezTo>
                  <a:cubicBezTo>
                    <a:pt x="480" y="786"/>
                    <a:pt x="532" y="709"/>
                    <a:pt x="560" y="628"/>
                  </a:cubicBezTo>
                  <a:cubicBezTo>
                    <a:pt x="573" y="580"/>
                    <a:pt x="580" y="525"/>
                    <a:pt x="580" y="477"/>
                  </a:cubicBezTo>
                  <a:cubicBezTo>
                    <a:pt x="580" y="406"/>
                    <a:pt x="570" y="332"/>
                    <a:pt x="554" y="264"/>
                  </a:cubicBezTo>
                  <a:cubicBezTo>
                    <a:pt x="529" y="155"/>
                    <a:pt x="467" y="36"/>
                    <a:pt x="351" y="7"/>
                  </a:cubicBezTo>
                  <a:cubicBezTo>
                    <a:pt x="336" y="0"/>
                    <a:pt x="319" y="0"/>
                    <a:pt x="30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AA52F3-F89A-4120-BE5E-5C1FC3CF7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59515"/>
              </p:ext>
            </p:extLst>
          </p:nvPr>
        </p:nvGraphicFramePr>
        <p:xfrm>
          <a:off x="514349" y="1450792"/>
          <a:ext cx="6530976" cy="333631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871703">
                  <a:extLst>
                    <a:ext uri="{9D8B030D-6E8A-4147-A177-3AD203B41FA5}">
                      <a16:colId xmlns:a16="http://schemas.microsoft.com/office/drawing/2014/main" val="249462809"/>
                    </a:ext>
                  </a:extLst>
                </a:gridCol>
                <a:gridCol w="659273">
                  <a:extLst>
                    <a:ext uri="{9D8B030D-6E8A-4147-A177-3AD203B41FA5}">
                      <a16:colId xmlns:a16="http://schemas.microsoft.com/office/drawing/2014/main" val="3379360630"/>
                    </a:ext>
                  </a:extLst>
                </a:gridCol>
              </a:tblGrid>
              <a:tr h="117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Análisis de “Herramientas de soporte socioemocional para la educación en contextos de emergencia”</a:t>
                      </a:r>
                      <a:endParaRPr lang="es-MX" sz="10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1053687346"/>
                  </a:ext>
                </a:extLst>
              </a:tr>
              <a:tr h="177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Análisis de programas “Aprendizajes fundamentales imprescindibles” para 2º y 3º</a:t>
                      </a:r>
                      <a:endParaRPr lang="es-MX" sz="1000" dirty="0">
                        <a:solidFill>
                          <a:srgbClr val="BF8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2797320420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CB98AB4-0777-44E2-BDC8-D215907D2BD3}"/>
              </a:ext>
            </a:extLst>
          </p:cNvPr>
          <p:cNvSpPr/>
          <p:nvPr/>
        </p:nvSpPr>
        <p:spPr>
          <a:xfrm>
            <a:off x="882254" y="477683"/>
            <a:ext cx="5795166" cy="76524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CC46B-0ADE-420C-A749-FBC38E71A353}"/>
              </a:ext>
            </a:extLst>
          </p:cNvPr>
          <p:cNvSpPr txBox="1"/>
          <p:nvPr/>
        </p:nvSpPr>
        <p:spPr>
          <a:xfrm>
            <a:off x="1217305" y="519300"/>
            <a:ext cx="512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Chicken Quiche" panose="02000600000000000000" pitchFamily="2" charset="0"/>
              </a:rPr>
              <a:t>Acciones 50%</a:t>
            </a:r>
            <a:endParaRPr lang="es-MX" sz="3600" dirty="0">
              <a:latin typeface="Chicken Quiche" panose="020006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B54697-B2E9-4391-914E-F87F5242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05" y="2146043"/>
            <a:ext cx="5333654" cy="2590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"/>
          <p:cNvSpPr/>
          <p:nvPr/>
        </p:nvSpPr>
        <p:spPr>
          <a:xfrm>
            <a:off x="1093950" y="1409700"/>
            <a:ext cx="5372100" cy="2470500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 txBox="1"/>
          <p:nvPr/>
        </p:nvSpPr>
        <p:spPr>
          <a:xfrm>
            <a:off x="1669168" y="2009474"/>
            <a:ext cx="43122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P</a:t>
            </a:r>
            <a:r>
              <a:rPr lang="fr" sz="3800" dirty="0">
                <a:solidFill>
                  <a:schemeClr val="lt2"/>
                </a:solidFill>
                <a:latin typeface="Chicken Quiche" panose="02000600000000000000" pitchFamily="2" charset="0"/>
                <a:ea typeface="Patrick Hand SC"/>
                <a:cs typeface="Patrick Hand SC"/>
                <a:sym typeface="Barrio"/>
              </a:rPr>
              <a:t>articipaciòn de la comunidad</a:t>
            </a:r>
            <a:endParaRPr sz="3800" dirty="0">
              <a:latin typeface="Chicken Quiche" panose="02000600000000000000" pitchFamily="2" charset="0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68" name="Google Shape;668;p28"/>
          <p:cNvSpPr/>
          <p:nvPr/>
        </p:nvSpPr>
        <p:spPr>
          <a:xfrm rot="5400000">
            <a:off x="481434" y="1178343"/>
            <a:ext cx="839636" cy="1549276"/>
          </a:xfrm>
          <a:custGeom>
            <a:avLst/>
            <a:gdLst/>
            <a:ahLst/>
            <a:cxnLst/>
            <a:rect l="l" t="t" r="r" b="b"/>
            <a:pathLst>
              <a:path w="6207" h="11453" extrusionOk="0">
                <a:moveTo>
                  <a:pt x="4745" y="1"/>
                </a:moveTo>
                <a:cubicBezTo>
                  <a:pt x="4588" y="1"/>
                  <a:pt x="4420" y="20"/>
                  <a:pt x="4249" y="65"/>
                </a:cubicBezTo>
                <a:cubicBezTo>
                  <a:pt x="3973" y="133"/>
                  <a:pt x="3693" y="248"/>
                  <a:pt x="3397" y="413"/>
                </a:cubicBezTo>
                <a:cubicBezTo>
                  <a:pt x="3139" y="557"/>
                  <a:pt x="2888" y="728"/>
                  <a:pt x="2647" y="921"/>
                </a:cubicBezTo>
                <a:cubicBezTo>
                  <a:pt x="2450" y="1082"/>
                  <a:pt x="2254" y="1269"/>
                  <a:pt x="2045" y="1498"/>
                </a:cubicBezTo>
                <a:cubicBezTo>
                  <a:pt x="1832" y="1732"/>
                  <a:pt x="1630" y="1990"/>
                  <a:pt x="1446" y="2257"/>
                </a:cubicBezTo>
                <a:cubicBezTo>
                  <a:pt x="1092" y="2781"/>
                  <a:pt x="800" y="3361"/>
                  <a:pt x="580" y="3979"/>
                </a:cubicBezTo>
                <a:cubicBezTo>
                  <a:pt x="372" y="4571"/>
                  <a:pt x="226" y="5205"/>
                  <a:pt x="149" y="5868"/>
                </a:cubicBezTo>
                <a:cubicBezTo>
                  <a:pt x="1" y="7130"/>
                  <a:pt x="124" y="8463"/>
                  <a:pt x="497" y="9724"/>
                </a:cubicBezTo>
                <a:cubicBezTo>
                  <a:pt x="626" y="10155"/>
                  <a:pt x="783" y="10575"/>
                  <a:pt x="962" y="10974"/>
                </a:cubicBezTo>
                <a:lnTo>
                  <a:pt x="962" y="10974"/>
                </a:lnTo>
                <a:cubicBezTo>
                  <a:pt x="961" y="10973"/>
                  <a:pt x="960" y="10973"/>
                  <a:pt x="960" y="10973"/>
                </a:cubicBezTo>
                <a:cubicBezTo>
                  <a:pt x="957" y="10973"/>
                  <a:pt x="951" y="10977"/>
                  <a:pt x="947" y="10980"/>
                </a:cubicBezTo>
                <a:cubicBezTo>
                  <a:pt x="905" y="10996"/>
                  <a:pt x="874" y="11031"/>
                  <a:pt x="858" y="11073"/>
                </a:cubicBezTo>
                <a:cubicBezTo>
                  <a:pt x="841" y="11115"/>
                  <a:pt x="841" y="11163"/>
                  <a:pt x="861" y="11205"/>
                </a:cubicBezTo>
                <a:cubicBezTo>
                  <a:pt x="883" y="11253"/>
                  <a:pt x="919" y="11279"/>
                  <a:pt x="954" y="11295"/>
                </a:cubicBezTo>
                <a:cubicBezTo>
                  <a:pt x="1009" y="11321"/>
                  <a:pt x="1073" y="11353"/>
                  <a:pt x="1140" y="11379"/>
                </a:cubicBezTo>
                <a:cubicBezTo>
                  <a:pt x="1202" y="11404"/>
                  <a:pt x="1272" y="11424"/>
                  <a:pt x="1360" y="11440"/>
                </a:cubicBezTo>
                <a:cubicBezTo>
                  <a:pt x="1411" y="11449"/>
                  <a:pt x="1466" y="11452"/>
                  <a:pt x="1517" y="11452"/>
                </a:cubicBezTo>
                <a:cubicBezTo>
                  <a:pt x="1584" y="11452"/>
                  <a:pt x="1649" y="11446"/>
                  <a:pt x="1710" y="11433"/>
                </a:cubicBezTo>
                <a:cubicBezTo>
                  <a:pt x="1826" y="11408"/>
                  <a:pt x="1936" y="11356"/>
                  <a:pt x="2045" y="11279"/>
                </a:cubicBezTo>
                <a:cubicBezTo>
                  <a:pt x="2125" y="11225"/>
                  <a:pt x="2202" y="11147"/>
                  <a:pt x="2287" y="11041"/>
                </a:cubicBezTo>
                <a:cubicBezTo>
                  <a:pt x="2364" y="10944"/>
                  <a:pt x="2425" y="10834"/>
                  <a:pt x="2480" y="10732"/>
                </a:cubicBezTo>
                <a:cubicBezTo>
                  <a:pt x="2528" y="10641"/>
                  <a:pt x="2573" y="10539"/>
                  <a:pt x="2621" y="10413"/>
                </a:cubicBezTo>
                <a:cubicBezTo>
                  <a:pt x="2701" y="10204"/>
                  <a:pt x="2762" y="9995"/>
                  <a:pt x="2830" y="9760"/>
                </a:cubicBezTo>
                <a:cubicBezTo>
                  <a:pt x="3249" y="8308"/>
                  <a:pt x="3860" y="6947"/>
                  <a:pt x="4649" y="5347"/>
                </a:cubicBezTo>
                <a:lnTo>
                  <a:pt x="4732" y="5176"/>
                </a:lnTo>
                <a:cubicBezTo>
                  <a:pt x="4878" y="4886"/>
                  <a:pt x="5016" y="4604"/>
                  <a:pt x="5161" y="4323"/>
                </a:cubicBezTo>
                <a:cubicBezTo>
                  <a:pt x="5212" y="4221"/>
                  <a:pt x="5264" y="4121"/>
                  <a:pt x="5319" y="4021"/>
                </a:cubicBezTo>
                <a:lnTo>
                  <a:pt x="5335" y="3986"/>
                </a:lnTo>
                <a:cubicBezTo>
                  <a:pt x="5393" y="3879"/>
                  <a:pt x="5447" y="3773"/>
                  <a:pt x="5502" y="3664"/>
                </a:cubicBezTo>
                <a:cubicBezTo>
                  <a:pt x="5740" y="3194"/>
                  <a:pt x="6004" y="2627"/>
                  <a:pt x="6133" y="2022"/>
                </a:cubicBezTo>
                <a:cubicBezTo>
                  <a:pt x="6194" y="1729"/>
                  <a:pt x="6207" y="1456"/>
                  <a:pt x="6174" y="1205"/>
                </a:cubicBezTo>
                <a:cubicBezTo>
                  <a:pt x="6136" y="931"/>
                  <a:pt x="6026" y="686"/>
                  <a:pt x="5856" y="490"/>
                </a:cubicBezTo>
                <a:cubicBezTo>
                  <a:pt x="5763" y="381"/>
                  <a:pt x="5650" y="287"/>
                  <a:pt x="5524" y="210"/>
                </a:cubicBezTo>
                <a:cubicBezTo>
                  <a:pt x="5393" y="130"/>
                  <a:pt x="5254" y="75"/>
                  <a:pt x="5099" y="39"/>
                </a:cubicBezTo>
                <a:cubicBezTo>
                  <a:pt x="4987" y="14"/>
                  <a:pt x="4867" y="1"/>
                  <a:pt x="47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5400000">
            <a:off x="41739" y="3318780"/>
            <a:ext cx="648" cy="130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8"/>
          <p:cNvGrpSpPr/>
          <p:nvPr/>
        </p:nvGrpSpPr>
        <p:grpSpPr>
          <a:xfrm rot="1460122">
            <a:off x="2547513" y="398238"/>
            <a:ext cx="1810184" cy="628376"/>
            <a:chOff x="1091381" y="121625"/>
            <a:chExt cx="1810083" cy="628340"/>
          </a:xfrm>
        </p:grpSpPr>
        <p:sp>
          <p:nvSpPr>
            <p:cNvPr id="671" name="Google Shape;671;p28"/>
            <p:cNvSpPr/>
            <p:nvPr/>
          </p:nvSpPr>
          <p:spPr>
            <a:xfrm rot="5400000">
              <a:off x="1784519" y="-445302"/>
              <a:ext cx="550018" cy="1683872"/>
            </a:xfrm>
            <a:custGeom>
              <a:avLst/>
              <a:gdLst/>
              <a:ahLst/>
              <a:cxnLst/>
              <a:rect l="l" t="t" r="r" b="b"/>
              <a:pathLst>
                <a:path w="4066" h="12448" extrusionOk="0">
                  <a:moveTo>
                    <a:pt x="1928" y="0"/>
                  </a:moveTo>
                  <a:cubicBezTo>
                    <a:pt x="1870" y="0"/>
                    <a:pt x="1812" y="4"/>
                    <a:pt x="1754" y="14"/>
                  </a:cubicBezTo>
                  <a:cubicBezTo>
                    <a:pt x="1696" y="23"/>
                    <a:pt x="1625" y="42"/>
                    <a:pt x="1551" y="68"/>
                  </a:cubicBezTo>
                  <a:cubicBezTo>
                    <a:pt x="1439" y="107"/>
                    <a:pt x="1323" y="171"/>
                    <a:pt x="1200" y="262"/>
                  </a:cubicBezTo>
                  <a:cubicBezTo>
                    <a:pt x="1092" y="339"/>
                    <a:pt x="991" y="438"/>
                    <a:pt x="875" y="574"/>
                  </a:cubicBezTo>
                  <a:cubicBezTo>
                    <a:pt x="786" y="676"/>
                    <a:pt x="698" y="802"/>
                    <a:pt x="599" y="973"/>
                  </a:cubicBezTo>
                  <a:cubicBezTo>
                    <a:pt x="428" y="1269"/>
                    <a:pt x="293" y="1594"/>
                    <a:pt x="199" y="1935"/>
                  </a:cubicBezTo>
                  <a:cubicBezTo>
                    <a:pt x="110" y="2263"/>
                    <a:pt x="52" y="2608"/>
                    <a:pt x="22" y="2958"/>
                  </a:cubicBezTo>
                  <a:cubicBezTo>
                    <a:pt x="0" y="3274"/>
                    <a:pt x="0" y="3612"/>
                    <a:pt x="29" y="4001"/>
                  </a:cubicBezTo>
                  <a:cubicBezTo>
                    <a:pt x="55" y="4362"/>
                    <a:pt x="110" y="4726"/>
                    <a:pt x="151" y="4999"/>
                  </a:cubicBezTo>
                  <a:cubicBezTo>
                    <a:pt x="203" y="5324"/>
                    <a:pt x="267" y="5656"/>
                    <a:pt x="341" y="5978"/>
                  </a:cubicBezTo>
                  <a:cubicBezTo>
                    <a:pt x="640" y="7330"/>
                    <a:pt x="1104" y="8566"/>
                    <a:pt x="1719" y="9659"/>
                  </a:cubicBezTo>
                  <a:cubicBezTo>
                    <a:pt x="1989" y="10139"/>
                    <a:pt x="2298" y="10606"/>
                    <a:pt x="2643" y="11047"/>
                  </a:cubicBezTo>
                  <a:cubicBezTo>
                    <a:pt x="2942" y="11430"/>
                    <a:pt x="3283" y="11807"/>
                    <a:pt x="3656" y="12161"/>
                  </a:cubicBezTo>
                  <a:cubicBezTo>
                    <a:pt x="3672" y="12219"/>
                    <a:pt x="3689" y="12280"/>
                    <a:pt x="3708" y="12341"/>
                  </a:cubicBezTo>
                  <a:cubicBezTo>
                    <a:pt x="3721" y="12370"/>
                    <a:pt x="3740" y="12392"/>
                    <a:pt x="3766" y="12415"/>
                  </a:cubicBezTo>
                  <a:cubicBezTo>
                    <a:pt x="3798" y="12437"/>
                    <a:pt x="3834" y="12447"/>
                    <a:pt x="3872" y="12447"/>
                  </a:cubicBezTo>
                  <a:lnTo>
                    <a:pt x="3901" y="12447"/>
                  </a:lnTo>
                  <a:cubicBezTo>
                    <a:pt x="3998" y="12431"/>
                    <a:pt x="4066" y="12341"/>
                    <a:pt x="4052" y="12238"/>
                  </a:cubicBezTo>
                  <a:cubicBezTo>
                    <a:pt x="4042" y="12164"/>
                    <a:pt x="4033" y="12090"/>
                    <a:pt x="4023" y="12015"/>
                  </a:cubicBezTo>
                  <a:cubicBezTo>
                    <a:pt x="4014" y="11942"/>
                    <a:pt x="4001" y="11865"/>
                    <a:pt x="3994" y="11791"/>
                  </a:cubicBezTo>
                  <a:cubicBezTo>
                    <a:pt x="3975" y="11636"/>
                    <a:pt x="3962" y="11488"/>
                    <a:pt x="3950" y="11308"/>
                  </a:cubicBezTo>
                  <a:cubicBezTo>
                    <a:pt x="3930" y="11041"/>
                    <a:pt x="3917" y="10745"/>
                    <a:pt x="3907" y="10374"/>
                  </a:cubicBezTo>
                  <a:cubicBezTo>
                    <a:pt x="3901" y="10033"/>
                    <a:pt x="3901" y="9683"/>
                    <a:pt x="3898" y="9344"/>
                  </a:cubicBezTo>
                  <a:lnTo>
                    <a:pt x="3898" y="9051"/>
                  </a:lnTo>
                  <a:cubicBezTo>
                    <a:pt x="3898" y="8833"/>
                    <a:pt x="3895" y="8613"/>
                    <a:pt x="3892" y="8395"/>
                  </a:cubicBezTo>
                  <a:cubicBezTo>
                    <a:pt x="3888" y="8292"/>
                    <a:pt x="3885" y="8192"/>
                    <a:pt x="3882" y="8092"/>
                  </a:cubicBezTo>
                  <a:cubicBezTo>
                    <a:pt x="3879" y="7989"/>
                    <a:pt x="3876" y="7890"/>
                    <a:pt x="3872" y="7790"/>
                  </a:cubicBezTo>
                  <a:lnTo>
                    <a:pt x="3865" y="7816"/>
                  </a:lnTo>
                  <a:cubicBezTo>
                    <a:pt x="3865" y="7442"/>
                    <a:pt x="3865" y="7065"/>
                    <a:pt x="3862" y="6699"/>
                  </a:cubicBezTo>
                  <a:lnTo>
                    <a:pt x="3862" y="6685"/>
                  </a:lnTo>
                  <a:lnTo>
                    <a:pt x="3862" y="6602"/>
                  </a:lnTo>
                  <a:lnTo>
                    <a:pt x="3862" y="6470"/>
                  </a:lnTo>
                  <a:lnTo>
                    <a:pt x="3862" y="6338"/>
                  </a:lnTo>
                  <a:lnTo>
                    <a:pt x="3862" y="5948"/>
                  </a:lnTo>
                  <a:cubicBezTo>
                    <a:pt x="3856" y="5134"/>
                    <a:pt x="3830" y="4510"/>
                    <a:pt x="3782" y="3924"/>
                  </a:cubicBezTo>
                  <a:cubicBezTo>
                    <a:pt x="3721" y="3203"/>
                    <a:pt x="3614" y="2579"/>
                    <a:pt x="3460" y="2012"/>
                  </a:cubicBezTo>
                  <a:cubicBezTo>
                    <a:pt x="3370" y="1684"/>
                    <a:pt x="3267" y="1388"/>
                    <a:pt x="3148" y="1114"/>
                  </a:cubicBezTo>
                  <a:cubicBezTo>
                    <a:pt x="3077" y="950"/>
                    <a:pt x="3013" y="818"/>
                    <a:pt x="2945" y="699"/>
                  </a:cubicBezTo>
                  <a:cubicBezTo>
                    <a:pt x="2858" y="544"/>
                    <a:pt x="2765" y="419"/>
                    <a:pt x="2662" y="323"/>
                  </a:cubicBezTo>
                  <a:cubicBezTo>
                    <a:pt x="2601" y="265"/>
                    <a:pt x="2549" y="220"/>
                    <a:pt x="2497" y="184"/>
                  </a:cubicBezTo>
                  <a:cubicBezTo>
                    <a:pt x="2443" y="146"/>
                    <a:pt x="2378" y="110"/>
                    <a:pt x="2308" y="78"/>
                  </a:cubicBezTo>
                  <a:cubicBezTo>
                    <a:pt x="2246" y="52"/>
                    <a:pt x="2182" y="36"/>
                    <a:pt x="2121" y="20"/>
                  </a:cubicBezTo>
                  <a:cubicBezTo>
                    <a:pt x="2066" y="7"/>
                    <a:pt x="2008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5400000">
              <a:off x="1666357" y="-385850"/>
              <a:ext cx="560840" cy="1710791"/>
            </a:xfrm>
            <a:custGeom>
              <a:avLst/>
              <a:gdLst/>
              <a:ahLst/>
              <a:cxnLst/>
              <a:rect l="l" t="t" r="r" b="b"/>
              <a:pathLst>
                <a:path w="4146" h="12647" extrusionOk="0">
                  <a:moveTo>
                    <a:pt x="1082" y="0"/>
                  </a:moveTo>
                  <a:cubicBezTo>
                    <a:pt x="1062" y="0"/>
                    <a:pt x="1046" y="10"/>
                    <a:pt x="1043" y="33"/>
                  </a:cubicBezTo>
                  <a:cubicBezTo>
                    <a:pt x="985" y="593"/>
                    <a:pt x="943" y="1153"/>
                    <a:pt x="921" y="1716"/>
                  </a:cubicBezTo>
                  <a:cubicBezTo>
                    <a:pt x="905" y="1694"/>
                    <a:pt x="885" y="1674"/>
                    <a:pt x="869" y="1652"/>
                  </a:cubicBezTo>
                  <a:cubicBezTo>
                    <a:pt x="824" y="1587"/>
                    <a:pt x="786" y="1520"/>
                    <a:pt x="747" y="1452"/>
                  </a:cubicBezTo>
                  <a:cubicBezTo>
                    <a:pt x="698" y="1359"/>
                    <a:pt x="660" y="1269"/>
                    <a:pt x="624" y="1172"/>
                  </a:cubicBezTo>
                  <a:cubicBezTo>
                    <a:pt x="589" y="1072"/>
                    <a:pt x="560" y="969"/>
                    <a:pt x="538" y="863"/>
                  </a:cubicBezTo>
                  <a:lnTo>
                    <a:pt x="538" y="866"/>
                  </a:lnTo>
                  <a:cubicBezTo>
                    <a:pt x="515" y="767"/>
                    <a:pt x="499" y="667"/>
                    <a:pt x="486" y="567"/>
                  </a:cubicBezTo>
                  <a:cubicBezTo>
                    <a:pt x="486" y="551"/>
                    <a:pt x="473" y="538"/>
                    <a:pt x="457" y="538"/>
                  </a:cubicBezTo>
                  <a:cubicBezTo>
                    <a:pt x="441" y="541"/>
                    <a:pt x="428" y="554"/>
                    <a:pt x="431" y="570"/>
                  </a:cubicBezTo>
                  <a:cubicBezTo>
                    <a:pt x="454" y="808"/>
                    <a:pt x="502" y="1040"/>
                    <a:pt x="579" y="1266"/>
                  </a:cubicBezTo>
                  <a:cubicBezTo>
                    <a:pt x="618" y="1381"/>
                    <a:pt x="666" y="1497"/>
                    <a:pt x="728" y="1603"/>
                  </a:cubicBezTo>
                  <a:cubicBezTo>
                    <a:pt x="753" y="1655"/>
                    <a:pt x="786" y="1707"/>
                    <a:pt x="820" y="1751"/>
                  </a:cubicBezTo>
                  <a:cubicBezTo>
                    <a:pt x="847" y="1793"/>
                    <a:pt x="878" y="1829"/>
                    <a:pt x="914" y="1861"/>
                  </a:cubicBezTo>
                  <a:cubicBezTo>
                    <a:pt x="908" y="2028"/>
                    <a:pt x="905" y="2196"/>
                    <a:pt x="905" y="2363"/>
                  </a:cubicBezTo>
                  <a:cubicBezTo>
                    <a:pt x="898" y="2894"/>
                    <a:pt x="914" y="3429"/>
                    <a:pt x="953" y="3959"/>
                  </a:cubicBezTo>
                  <a:cubicBezTo>
                    <a:pt x="878" y="3895"/>
                    <a:pt x="808" y="3827"/>
                    <a:pt x="743" y="3757"/>
                  </a:cubicBezTo>
                  <a:cubicBezTo>
                    <a:pt x="740" y="3757"/>
                    <a:pt x="740" y="3754"/>
                    <a:pt x="740" y="3754"/>
                  </a:cubicBezTo>
                  <a:cubicBezTo>
                    <a:pt x="737" y="3750"/>
                    <a:pt x="737" y="3750"/>
                    <a:pt x="734" y="3747"/>
                  </a:cubicBezTo>
                  <a:lnTo>
                    <a:pt x="734" y="3747"/>
                  </a:lnTo>
                  <a:lnTo>
                    <a:pt x="737" y="3750"/>
                  </a:lnTo>
                  <a:cubicBezTo>
                    <a:pt x="663" y="3666"/>
                    <a:pt x="596" y="3583"/>
                    <a:pt x="535" y="3493"/>
                  </a:cubicBezTo>
                  <a:cubicBezTo>
                    <a:pt x="467" y="3393"/>
                    <a:pt x="409" y="3293"/>
                    <a:pt x="351" y="3187"/>
                  </a:cubicBezTo>
                  <a:cubicBezTo>
                    <a:pt x="351" y="3187"/>
                    <a:pt x="351" y="3184"/>
                    <a:pt x="348" y="3181"/>
                  </a:cubicBezTo>
                  <a:cubicBezTo>
                    <a:pt x="226" y="2943"/>
                    <a:pt x="132" y="2685"/>
                    <a:pt x="71" y="2421"/>
                  </a:cubicBezTo>
                  <a:lnTo>
                    <a:pt x="71" y="2424"/>
                  </a:lnTo>
                  <a:cubicBezTo>
                    <a:pt x="67" y="2408"/>
                    <a:pt x="64" y="2392"/>
                    <a:pt x="61" y="2379"/>
                  </a:cubicBezTo>
                  <a:cubicBezTo>
                    <a:pt x="58" y="2363"/>
                    <a:pt x="48" y="2350"/>
                    <a:pt x="33" y="2350"/>
                  </a:cubicBezTo>
                  <a:lnTo>
                    <a:pt x="29" y="2350"/>
                  </a:lnTo>
                  <a:cubicBezTo>
                    <a:pt x="16" y="2353"/>
                    <a:pt x="0" y="2366"/>
                    <a:pt x="3" y="2383"/>
                  </a:cubicBezTo>
                  <a:cubicBezTo>
                    <a:pt x="71" y="2711"/>
                    <a:pt x="187" y="3029"/>
                    <a:pt x="342" y="3329"/>
                  </a:cubicBezTo>
                  <a:cubicBezTo>
                    <a:pt x="419" y="3479"/>
                    <a:pt x="511" y="3625"/>
                    <a:pt x="615" y="3763"/>
                  </a:cubicBezTo>
                  <a:cubicBezTo>
                    <a:pt x="715" y="3895"/>
                    <a:pt x="827" y="4014"/>
                    <a:pt x="959" y="4114"/>
                  </a:cubicBezTo>
                  <a:cubicBezTo>
                    <a:pt x="959" y="4117"/>
                    <a:pt x="963" y="4117"/>
                    <a:pt x="966" y="4117"/>
                  </a:cubicBezTo>
                  <a:cubicBezTo>
                    <a:pt x="979" y="4291"/>
                    <a:pt x="994" y="4461"/>
                    <a:pt x="1014" y="4632"/>
                  </a:cubicBezTo>
                  <a:cubicBezTo>
                    <a:pt x="1075" y="5186"/>
                    <a:pt x="1159" y="5736"/>
                    <a:pt x="1272" y="6284"/>
                  </a:cubicBezTo>
                  <a:cubicBezTo>
                    <a:pt x="1149" y="6177"/>
                    <a:pt x="1027" y="6067"/>
                    <a:pt x="917" y="5948"/>
                  </a:cubicBezTo>
                  <a:lnTo>
                    <a:pt x="917" y="5951"/>
                  </a:lnTo>
                  <a:cubicBezTo>
                    <a:pt x="856" y="5881"/>
                    <a:pt x="795" y="5810"/>
                    <a:pt x="734" y="5733"/>
                  </a:cubicBezTo>
                  <a:cubicBezTo>
                    <a:pt x="673" y="5656"/>
                    <a:pt x="615" y="5572"/>
                    <a:pt x="557" y="5488"/>
                  </a:cubicBezTo>
                  <a:cubicBezTo>
                    <a:pt x="441" y="5324"/>
                    <a:pt x="338" y="5150"/>
                    <a:pt x="241" y="4977"/>
                  </a:cubicBezTo>
                  <a:cubicBezTo>
                    <a:pt x="235" y="4966"/>
                    <a:pt x="226" y="4963"/>
                    <a:pt x="216" y="4963"/>
                  </a:cubicBezTo>
                  <a:cubicBezTo>
                    <a:pt x="209" y="4963"/>
                    <a:pt x="202" y="4963"/>
                    <a:pt x="199" y="4966"/>
                  </a:cubicBezTo>
                  <a:cubicBezTo>
                    <a:pt x="187" y="4977"/>
                    <a:pt x="183" y="4996"/>
                    <a:pt x="193" y="5009"/>
                  </a:cubicBezTo>
                  <a:cubicBezTo>
                    <a:pt x="270" y="5150"/>
                    <a:pt x="354" y="5292"/>
                    <a:pt x="441" y="5430"/>
                  </a:cubicBezTo>
                  <a:cubicBezTo>
                    <a:pt x="525" y="5562"/>
                    <a:pt x="615" y="5694"/>
                    <a:pt x="712" y="5820"/>
                  </a:cubicBezTo>
                  <a:cubicBezTo>
                    <a:pt x="805" y="5945"/>
                    <a:pt x="905" y="6067"/>
                    <a:pt x="1007" y="6187"/>
                  </a:cubicBezTo>
                  <a:cubicBezTo>
                    <a:pt x="1101" y="6290"/>
                    <a:pt x="1200" y="6386"/>
                    <a:pt x="1310" y="6473"/>
                  </a:cubicBezTo>
                  <a:cubicBezTo>
                    <a:pt x="1342" y="6615"/>
                    <a:pt x="1371" y="6759"/>
                    <a:pt x="1407" y="6902"/>
                  </a:cubicBezTo>
                  <a:cubicBezTo>
                    <a:pt x="1551" y="7520"/>
                    <a:pt x="1728" y="8127"/>
                    <a:pt x="1918" y="8729"/>
                  </a:cubicBezTo>
                  <a:cubicBezTo>
                    <a:pt x="1879" y="8707"/>
                    <a:pt x="1841" y="8684"/>
                    <a:pt x="1802" y="8659"/>
                  </a:cubicBezTo>
                  <a:cubicBezTo>
                    <a:pt x="1706" y="8594"/>
                    <a:pt x="1612" y="8527"/>
                    <a:pt x="1523" y="8450"/>
                  </a:cubicBezTo>
                  <a:cubicBezTo>
                    <a:pt x="1429" y="8369"/>
                    <a:pt x="1342" y="8282"/>
                    <a:pt x="1258" y="8192"/>
                  </a:cubicBezTo>
                  <a:lnTo>
                    <a:pt x="1258" y="8192"/>
                  </a:lnTo>
                  <a:cubicBezTo>
                    <a:pt x="1258" y="8192"/>
                    <a:pt x="1258" y="8192"/>
                    <a:pt x="1258" y="8192"/>
                  </a:cubicBezTo>
                  <a:lnTo>
                    <a:pt x="1258" y="8192"/>
                  </a:lnTo>
                  <a:cubicBezTo>
                    <a:pt x="1158" y="8081"/>
                    <a:pt x="1067" y="7967"/>
                    <a:pt x="985" y="7841"/>
                  </a:cubicBezTo>
                  <a:cubicBezTo>
                    <a:pt x="979" y="7835"/>
                    <a:pt x="969" y="7832"/>
                    <a:pt x="959" y="7832"/>
                  </a:cubicBezTo>
                  <a:cubicBezTo>
                    <a:pt x="956" y="7832"/>
                    <a:pt x="949" y="7832"/>
                    <a:pt x="943" y="7835"/>
                  </a:cubicBezTo>
                  <a:cubicBezTo>
                    <a:pt x="930" y="7844"/>
                    <a:pt x="927" y="7863"/>
                    <a:pt x="936" y="7876"/>
                  </a:cubicBezTo>
                  <a:cubicBezTo>
                    <a:pt x="1078" y="8089"/>
                    <a:pt x="1245" y="8285"/>
                    <a:pt x="1429" y="8466"/>
                  </a:cubicBezTo>
                  <a:cubicBezTo>
                    <a:pt x="1523" y="8555"/>
                    <a:pt x="1619" y="8646"/>
                    <a:pt x="1719" y="8729"/>
                  </a:cubicBezTo>
                  <a:cubicBezTo>
                    <a:pt x="1799" y="8797"/>
                    <a:pt x="1886" y="8858"/>
                    <a:pt x="1976" y="8916"/>
                  </a:cubicBezTo>
                  <a:cubicBezTo>
                    <a:pt x="1986" y="8939"/>
                    <a:pt x="1992" y="8964"/>
                    <a:pt x="2002" y="8990"/>
                  </a:cubicBezTo>
                  <a:cubicBezTo>
                    <a:pt x="2211" y="9637"/>
                    <a:pt x="2446" y="10274"/>
                    <a:pt x="2739" y="10889"/>
                  </a:cubicBezTo>
                  <a:cubicBezTo>
                    <a:pt x="2881" y="11189"/>
                    <a:pt x="3038" y="11481"/>
                    <a:pt x="3215" y="11764"/>
                  </a:cubicBezTo>
                  <a:cubicBezTo>
                    <a:pt x="3393" y="12051"/>
                    <a:pt x="3589" y="12334"/>
                    <a:pt x="3821" y="12582"/>
                  </a:cubicBezTo>
                  <a:cubicBezTo>
                    <a:pt x="3849" y="12618"/>
                    <a:pt x="3888" y="12640"/>
                    <a:pt x="3933" y="12646"/>
                  </a:cubicBezTo>
                  <a:cubicBezTo>
                    <a:pt x="3938" y="12647"/>
                    <a:pt x="3943" y="12647"/>
                    <a:pt x="3948" y="12647"/>
                  </a:cubicBezTo>
                  <a:cubicBezTo>
                    <a:pt x="3990" y="12647"/>
                    <a:pt x="4030" y="12634"/>
                    <a:pt x="4062" y="12605"/>
                  </a:cubicBezTo>
                  <a:cubicBezTo>
                    <a:pt x="4136" y="12547"/>
                    <a:pt x="4146" y="12437"/>
                    <a:pt x="4084" y="12363"/>
                  </a:cubicBezTo>
                  <a:cubicBezTo>
                    <a:pt x="3972" y="12218"/>
                    <a:pt x="3856" y="12073"/>
                    <a:pt x="3750" y="11926"/>
                  </a:cubicBezTo>
                  <a:cubicBezTo>
                    <a:pt x="3644" y="11777"/>
                    <a:pt x="3543" y="11629"/>
                    <a:pt x="3447" y="11478"/>
                  </a:cubicBezTo>
                  <a:cubicBezTo>
                    <a:pt x="3087" y="10895"/>
                    <a:pt x="2800" y="10274"/>
                    <a:pt x="2543" y="9640"/>
                  </a:cubicBezTo>
                  <a:cubicBezTo>
                    <a:pt x="2433" y="9370"/>
                    <a:pt x="2331" y="9096"/>
                    <a:pt x="2234" y="8820"/>
                  </a:cubicBezTo>
                  <a:cubicBezTo>
                    <a:pt x="2301" y="8646"/>
                    <a:pt x="2356" y="8466"/>
                    <a:pt x="2408" y="8285"/>
                  </a:cubicBezTo>
                  <a:cubicBezTo>
                    <a:pt x="2459" y="8092"/>
                    <a:pt x="2508" y="7899"/>
                    <a:pt x="2549" y="7703"/>
                  </a:cubicBezTo>
                  <a:cubicBezTo>
                    <a:pt x="2591" y="7506"/>
                    <a:pt x="2626" y="7310"/>
                    <a:pt x="2662" y="7114"/>
                  </a:cubicBezTo>
                  <a:cubicBezTo>
                    <a:pt x="2694" y="6914"/>
                    <a:pt x="2720" y="6715"/>
                    <a:pt x="2745" y="6515"/>
                  </a:cubicBezTo>
                  <a:cubicBezTo>
                    <a:pt x="2749" y="6499"/>
                    <a:pt x="2742" y="6483"/>
                    <a:pt x="2726" y="6480"/>
                  </a:cubicBezTo>
                  <a:cubicBezTo>
                    <a:pt x="2723" y="6477"/>
                    <a:pt x="2723" y="6477"/>
                    <a:pt x="2720" y="6477"/>
                  </a:cubicBezTo>
                  <a:cubicBezTo>
                    <a:pt x="2707" y="6477"/>
                    <a:pt x="2691" y="6486"/>
                    <a:pt x="2691" y="6499"/>
                  </a:cubicBezTo>
                  <a:cubicBezTo>
                    <a:pt x="2668" y="6663"/>
                    <a:pt x="2640" y="6827"/>
                    <a:pt x="2610" y="6991"/>
                  </a:cubicBezTo>
                  <a:cubicBezTo>
                    <a:pt x="2582" y="7159"/>
                    <a:pt x="2546" y="7326"/>
                    <a:pt x="2504" y="7493"/>
                  </a:cubicBezTo>
                  <a:cubicBezTo>
                    <a:pt x="2466" y="7651"/>
                    <a:pt x="2420" y="7809"/>
                    <a:pt x="2372" y="7967"/>
                  </a:cubicBezTo>
                  <a:cubicBezTo>
                    <a:pt x="2324" y="8127"/>
                    <a:pt x="2266" y="8282"/>
                    <a:pt x="2202" y="8440"/>
                  </a:cubicBezTo>
                  <a:cubicBezTo>
                    <a:pt x="2185" y="8481"/>
                    <a:pt x="2166" y="8527"/>
                    <a:pt x="2147" y="8572"/>
                  </a:cubicBezTo>
                  <a:cubicBezTo>
                    <a:pt x="2050" y="8292"/>
                    <a:pt x="1954" y="8012"/>
                    <a:pt x="1863" y="7732"/>
                  </a:cubicBezTo>
                  <a:cubicBezTo>
                    <a:pt x="1822" y="7606"/>
                    <a:pt x="1783" y="7481"/>
                    <a:pt x="1744" y="7355"/>
                  </a:cubicBezTo>
                  <a:cubicBezTo>
                    <a:pt x="1667" y="7088"/>
                    <a:pt x="1593" y="6814"/>
                    <a:pt x="1526" y="6541"/>
                  </a:cubicBezTo>
                  <a:cubicBezTo>
                    <a:pt x="1529" y="6541"/>
                    <a:pt x="1535" y="6538"/>
                    <a:pt x="1539" y="6535"/>
                  </a:cubicBezTo>
                  <a:cubicBezTo>
                    <a:pt x="1612" y="6438"/>
                    <a:pt x="1677" y="6331"/>
                    <a:pt x="1735" y="6219"/>
                  </a:cubicBezTo>
                  <a:cubicBezTo>
                    <a:pt x="1793" y="6106"/>
                    <a:pt x="1848" y="5990"/>
                    <a:pt x="1896" y="5874"/>
                  </a:cubicBezTo>
                  <a:cubicBezTo>
                    <a:pt x="1986" y="5649"/>
                    <a:pt x="2063" y="5418"/>
                    <a:pt x="2131" y="5183"/>
                  </a:cubicBezTo>
                  <a:cubicBezTo>
                    <a:pt x="2276" y="4700"/>
                    <a:pt x="2372" y="4207"/>
                    <a:pt x="2494" y="3718"/>
                  </a:cubicBezTo>
                  <a:cubicBezTo>
                    <a:pt x="2497" y="3705"/>
                    <a:pt x="2488" y="3686"/>
                    <a:pt x="2472" y="3683"/>
                  </a:cubicBezTo>
                  <a:lnTo>
                    <a:pt x="2466" y="3683"/>
                  </a:lnTo>
                  <a:cubicBezTo>
                    <a:pt x="2453" y="3683"/>
                    <a:pt x="2440" y="3692"/>
                    <a:pt x="2436" y="3705"/>
                  </a:cubicBezTo>
                  <a:cubicBezTo>
                    <a:pt x="2362" y="3998"/>
                    <a:pt x="2292" y="4294"/>
                    <a:pt x="2215" y="4587"/>
                  </a:cubicBezTo>
                  <a:cubicBezTo>
                    <a:pt x="2137" y="4874"/>
                    <a:pt x="2050" y="5157"/>
                    <a:pt x="1941" y="5430"/>
                  </a:cubicBezTo>
                  <a:cubicBezTo>
                    <a:pt x="1906" y="5511"/>
                    <a:pt x="1870" y="5595"/>
                    <a:pt x="1829" y="5675"/>
                  </a:cubicBezTo>
                  <a:cubicBezTo>
                    <a:pt x="1809" y="5717"/>
                    <a:pt x="1790" y="5758"/>
                    <a:pt x="1767" y="5801"/>
                  </a:cubicBezTo>
                  <a:cubicBezTo>
                    <a:pt x="1744" y="5842"/>
                    <a:pt x="1722" y="5881"/>
                    <a:pt x="1700" y="5923"/>
                  </a:cubicBezTo>
                  <a:cubicBezTo>
                    <a:pt x="1655" y="6003"/>
                    <a:pt x="1606" y="6083"/>
                    <a:pt x="1554" y="6164"/>
                  </a:cubicBezTo>
                  <a:cubicBezTo>
                    <a:pt x="1526" y="6209"/>
                    <a:pt x="1496" y="6254"/>
                    <a:pt x="1468" y="6299"/>
                  </a:cubicBezTo>
                  <a:cubicBezTo>
                    <a:pt x="1374" y="5903"/>
                    <a:pt x="1294" y="5504"/>
                    <a:pt x="1230" y="5106"/>
                  </a:cubicBezTo>
                  <a:cubicBezTo>
                    <a:pt x="1178" y="4783"/>
                    <a:pt x="1136" y="4461"/>
                    <a:pt x="1104" y="4136"/>
                  </a:cubicBezTo>
                  <a:cubicBezTo>
                    <a:pt x="1107" y="4136"/>
                    <a:pt x="1110" y="4133"/>
                    <a:pt x="1114" y="4130"/>
                  </a:cubicBezTo>
                  <a:cubicBezTo>
                    <a:pt x="1175" y="4066"/>
                    <a:pt x="1226" y="3992"/>
                    <a:pt x="1275" y="3914"/>
                  </a:cubicBezTo>
                  <a:cubicBezTo>
                    <a:pt x="1323" y="3840"/>
                    <a:pt x="1368" y="3763"/>
                    <a:pt x="1413" y="3683"/>
                  </a:cubicBezTo>
                  <a:cubicBezTo>
                    <a:pt x="1496" y="3525"/>
                    <a:pt x="1561" y="3354"/>
                    <a:pt x="1622" y="3184"/>
                  </a:cubicBezTo>
                  <a:cubicBezTo>
                    <a:pt x="1686" y="3013"/>
                    <a:pt x="1735" y="2839"/>
                    <a:pt x="1780" y="2662"/>
                  </a:cubicBezTo>
                  <a:cubicBezTo>
                    <a:pt x="1825" y="2482"/>
                    <a:pt x="1860" y="2301"/>
                    <a:pt x="1890" y="2118"/>
                  </a:cubicBezTo>
                  <a:cubicBezTo>
                    <a:pt x="1893" y="2102"/>
                    <a:pt x="1886" y="2086"/>
                    <a:pt x="1870" y="2083"/>
                  </a:cubicBezTo>
                  <a:lnTo>
                    <a:pt x="1863" y="2083"/>
                  </a:lnTo>
                  <a:cubicBezTo>
                    <a:pt x="1851" y="2083"/>
                    <a:pt x="1835" y="2089"/>
                    <a:pt x="1835" y="2105"/>
                  </a:cubicBezTo>
                  <a:cubicBezTo>
                    <a:pt x="1809" y="2260"/>
                    <a:pt x="1777" y="2417"/>
                    <a:pt x="1735" y="2569"/>
                  </a:cubicBezTo>
                  <a:cubicBezTo>
                    <a:pt x="1693" y="2730"/>
                    <a:pt x="1642" y="2888"/>
                    <a:pt x="1577" y="3042"/>
                  </a:cubicBezTo>
                  <a:lnTo>
                    <a:pt x="1577" y="3039"/>
                  </a:lnTo>
                  <a:cubicBezTo>
                    <a:pt x="1548" y="3113"/>
                    <a:pt x="1516" y="3184"/>
                    <a:pt x="1484" y="3255"/>
                  </a:cubicBezTo>
                  <a:cubicBezTo>
                    <a:pt x="1448" y="3329"/>
                    <a:pt x="1407" y="3402"/>
                    <a:pt x="1365" y="3476"/>
                  </a:cubicBezTo>
                  <a:cubicBezTo>
                    <a:pt x="1323" y="3547"/>
                    <a:pt x="1278" y="3622"/>
                    <a:pt x="1233" y="3692"/>
                  </a:cubicBezTo>
                  <a:cubicBezTo>
                    <a:pt x="1187" y="3760"/>
                    <a:pt x="1143" y="3821"/>
                    <a:pt x="1091" y="3885"/>
                  </a:cubicBezTo>
                  <a:cubicBezTo>
                    <a:pt x="1088" y="3892"/>
                    <a:pt x="1085" y="3898"/>
                    <a:pt x="1078" y="3904"/>
                  </a:cubicBezTo>
                  <a:cubicBezTo>
                    <a:pt x="1046" y="3551"/>
                    <a:pt x="1024" y="3194"/>
                    <a:pt x="1010" y="2839"/>
                  </a:cubicBezTo>
                  <a:cubicBezTo>
                    <a:pt x="1010" y="2775"/>
                    <a:pt x="1007" y="2711"/>
                    <a:pt x="1007" y="2646"/>
                  </a:cubicBezTo>
                  <a:cubicBezTo>
                    <a:pt x="1001" y="2405"/>
                    <a:pt x="1001" y="2163"/>
                    <a:pt x="1004" y="1919"/>
                  </a:cubicBezTo>
                  <a:cubicBezTo>
                    <a:pt x="1010" y="1915"/>
                    <a:pt x="1017" y="1912"/>
                    <a:pt x="1021" y="1906"/>
                  </a:cubicBezTo>
                  <a:cubicBezTo>
                    <a:pt x="1172" y="1735"/>
                    <a:pt x="1278" y="1529"/>
                    <a:pt x="1361" y="1320"/>
                  </a:cubicBezTo>
                  <a:cubicBezTo>
                    <a:pt x="1448" y="1104"/>
                    <a:pt x="1513" y="882"/>
                    <a:pt x="1561" y="657"/>
                  </a:cubicBezTo>
                  <a:cubicBezTo>
                    <a:pt x="1564" y="641"/>
                    <a:pt x="1558" y="625"/>
                    <a:pt x="1542" y="621"/>
                  </a:cubicBezTo>
                  <a:lnTo>
                    <a:pt x="1535" y="621"/>
                  </a:lnTo>
                  <a:cubicBezTo>
                    <a:pt x="1523" y="621"/>
                    <a:pt x="1509" y="628"/>
                    <a:pt x="1506" y="641"/>
                  </a:cubicBezTo>
                  <a:cubicBezTo>
                    <a:pt x="1462" y="834"/>
                    <a:pt x="1407" y="1024"/>
                    <a:pt x="1333" y="1211"/>
                  </a:cubicBezTo>
                  <a:lnTo>
                    <a:pt x="1336" y="1208"/>
                  </a:lnTo>
                  <a:lnTo>
                    <a:pt x="1336" y="1208"/>
                  </a:lnTo>
                  <a:cubicBezTo>
                    <a:pt x="1265" y="1378"/>
                    <a:pt x="1181" y="1539"/>
                    <a:pt x="1071" y="1683"/>
                  </a:cubicBezTo>
                  <a:lnTo>
                    <a:pt x="1071" y="1680"/>
                  </a:lnTo>
                  <a:cubicBezTo>
                    <a:pt x="1052" y="1710"/>
                    <a:pt x="1030" y="1732"/>
                    <a:pt x="1010" y="1758"/>
                  </a:cubicBezTo>
                  <a:cubicBezTo>
                    <a:pt x="1024" y="1185"/>
                    <a:pt x="1059" y="609"/>
                    <a:pt x="1117" y="39"/>
                  </a:cubicBezTo>
                  <a:cubicBezTo>
                    <a:pt x="1120" y="13"/>
                    <a:pt x="1101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28"/>
          <p:cNvSpPr/>
          <p:nvPr/>
        </p:nvSpPr>
        <p:spPr>
          <a:xfrm rot="5400000">
            <a:off x="6480282" y="2043697"/>
            <a:ext cx="43411" cy="43929"/>
          </a:xfrm>
          <a:custGeom>
            <a:avLst/>
            <a:gdLst/>
            <a:ahLst/>
            <a:cxnLst/>
            <a:rect l="l" t="t" r="r" b="b"/>
            <a:pathLst>
              <a:path w="335" h="339" extrusionOk="0">
                <a:moveTo>
                  <a:pt x="167" y="1"/>
                </a:moveTo>
                <a:cubicBezTo>
                  <a:pt x="78" y="1"/>
                  <a:pt x="1" y="78"/>
                  <a:pt x="1" y="168"/>
                </a:cubicBezTo>
                <a:cubicBezTo>
                  <a:pt x="1" y="262"/>
                  <a:pt x="78" y="339"/>
                  <a:pt x="167" y="339"/>
                </a:cubicBezTo>
                <a:cubicBezTo>
                  <a:pt x="258" y="339"/>
                  <a:pt x="335" y="262"/>
                  <a:pt x="335" y="168"/>
                </a:cubicBezTo>
                <a:cubicBezTo>
                  <a:pt x="335" y="78"/>
                  <a:pt x="258" y="1"/>
                  <a:pt x="167" y="1"/>
                </a:cubicBezTo>
                <a:close/>
              </a:path>
            </a:pathLst>
          </a:custGeom>
          <a:solidFill>
            <a:srgbClr val="BBDE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rot="5400000">
            <a:off x="6468103" y="1834806"/>
            <a:ext cx="148634" cy="148116"/>
          </a:xfrm>
          <a:custGeom>
            <a:avLst/>
            <a:gdLst/>
            <a:ahLst/>
            <a:cxnLst/>
            <a:rect l="l" t="t" r="r" b="b"/>
            <a:pathLst>
              <a:path w="1147" h="1143" extrusionOk="0">
                <a:moveTo>
                  <a:pt x="574" y="0"/>
                </a:moveTo>
                <a:cubicBezTo>
                  <a:pt x="265" y="0"/>
                  <a:pt x="1" y="261"/>
                  <a:pt x="1" y="573"/>
                </a:cubicBezTo>
                <a:cubicBezTo>
                  <a:pt x="1" y="882"/>
                  <a:pt x="265" y="1143"/>
                  <a:pt x="574" y="1143"/>
                </a:cubicBezTo>
                <a:cubicBezTo>
                  <a:pt x="883" y="1143"/>
                  <a:pt x="1146" y="882"/>
                  <a:pt x="1146" y="573"/>
                </a:cubicBezTo>
                <a:cubicBezTo>
                  <a:pt x="1146" y="261"/>
                  <a:pt x="883" y="0"/>
                  <a:pt x="574" y="0"/>
                </a:cubicBezTo>
                <a:close/>
              </a:path>
            </a:pathLst>
          </a:custGeom>
          <a:solidFill>
            <a:srgbClr val="BBDE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28"/>
          <p:cNvGrpSpPr/>
          <p:nvPr/>
        </p:nvGrpSpPr>
        <p:grpSpPr>
          <a:xfrm flipH="1">
            <a:off x="4832308" y="3955948"/>
            <a:ext cx="768441" cy="588575"/>
            <a:chOff x="3487625" y="4357448"/>
            <a:chExt cx="768441" cy="588575"/>
          </a:xfrm>
        </p:grpSpPr>
        <p:sp>
          <p:nvSpPr>
            <p:cNvPr id="676" name="Google Shape;676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28"/>
          <p:cNvGrpSpPr/>
          <p:nvPr/>
        </p:nvGrpSpPr>
        <p:grpSpPr>
          <a:xfrm>
            <a:off x="5847927" y="3590303"/>
            <a:ext cx="1558001" cy="1248941"/>
            <a:chOff x="5847927" y="3590303"/>
            <a:chExt cx="1558001" cy="1248941"/>
          </a:xfrm>
        </p:grpSpPr>
        <p:sp>
          <p:nvSpPr>
            <p:cNvPr id="679" name="Google Shape;679;p28"/>
            <p:cNvSpPr/>
            <p:nvPr/>
          </p:nvSpPr>
          <p:spPr>
            <a:xfrm rot="5400000">
              <a:off x="5993515" y="3444714"/>
              <a:ext cx="1224708" cy="1515885"/>
            </a:xfrm>
            <a:custGeom>
              <a:avLst/>
              <a:gdLst/>
              <a:ahLst/>
              <a:cxnLst/>
              <a:rect l="l" t="t" r="r" b="b"/>
              <a:pathLst>
                <a:path w="9451" h="11698" extrusionOk="0">
                  <a:moveTo>
                    <a:pt x="7110" y="1"/>
                  </a:moveTo>
                  <a:cubicBezTo>
                    <a:pt x="6988" y="1"/>
                    <a:pt x="6859" y="4"/>
                    <a:pt x="6734" y="14"/>
                  </a:cubicBezTo>
                  <a:cubicBezTo>
                    <a:pt x="6403" y="33"/>
                    <a:pt x="6051" y="91"/>
                    <a:pt x="5659" y="185"/>
                  </a:cubicBezTo>
                  <a:cubicBezTo>
                    <a:pt x="5331" y="262"/>
                    <a:pt x="4980" y="362"/>
                    <a:pt x="4584" y="497"/>
                  </a:cubicBezTo>
                  <a:cubicBezTo>
                    <a:pt x="4268" y="603"/>
                    <a:pt x="3956" y="722"/>
                    <a:pt x="3718" y="812"/>
                  </a:cubicBezTo>
                  <a:cubicBezTo>
                    <a:pt x="3438" y="919"/>
                    <a:pt x="3181" y="1021"/>
                    <a:pt x="2939" y="1127"/>
                  </a:cubicBezTo>
                  <a:cubicBezTo>
                    <a:pt x="2293" y="1407"/>
                    <a:pt x="1783" y="1684"/>
                    <a:pt x="1339" y="1996"/>
                  </a:cubicBezTo>
                  <a:cubicBezTo>
                    <a:pt x="1095" y="2170"/>
                    <a:pt x="870" y="2363"/>
                    <a:pt x="670" y="2572"/>
                  </a:cubicBezTo>
                  <a:cubicBezTo>
                    <a:pt x="474" y="2779"/>
                    <a:pt x="310" y="3007"/>
                    <a:pt x="184" y="3248"/>
                  </a:cubicBezTo>
                  <a:cubicBezTo>
                    <a:pt x="55" y="3496"/>
                    <a:pt x="1" y="3738"/>
                    <a:pt x="14" y="3963"/>
                  </a:cubicBezTo>
                  <a:cubicBezTo>
                    <a:pt x="26" y="4153"/>
                    <a:pt x="113" y="4343"/>
                    <a:pt x="252" y="4484"/>
                  </a:cubicBezTo>
                  <a:cubicBezTo>
                    <a:pt x="320" y="4555"/>
                    <a:pt x="390" y="4613"/>
                    <a:pt x="464" y="4658"/>
                  </a:cubicBezTo>
                  <a:cubicBezTo>
                    <a:pt x="547" y="4710"/>
                    <a:pt x="635" y="4755"/>
                    <a:pt x="725" y="4790"/>
                  </a:cubicBezTo>
                  <a:cubicBezTo>
                    <a:pt x="895" y="4858"/>
                    <a:pt x="1088" y="4903"/>
                    <a:pt x="1311" y="4931"/>
                  </a:cubicBezTo>
                  <a:cubicBezTo>
                    <a:pt x="1436" y="4948"/>
                    <a:pt x="1571" y="4955"/>
                    <a:pt x="1713" y="4955"/>
                  </a:cubicBezTo>
                  <a:lnTo>
                    <a:pt x="1807" y="4955"/>
                  </a:lnTo>
                  <a:lnTo>
                    <a:pt x="1777" y="4970"/>
                  </a:lnTo>
                  <a:lnTo>
                    <a:pt x="1732" y="4996"/>
                  </a:lnTo>
                  <a:cubicBezTo>
                    <a:pt x="1488" y="5148"/>
                    <a:pt x="1262" y="5312"/>
                    <a:pt x="1060" y="5479"/>
                  </a:cubicBezTo>
                  <a:cubicBezTo>
                    <a:pt x="825" y="5672"/>
                    <a:pt x="641" y="5869"/>
                    <a:pt x="503" y="6071"/>
                  </a:cubicBezTo>
                  <a:cubicBezTo>
                    <a:pt x="342" y="6303"/>
                    <a:pt x="252" y="6534"/>
                    <a:pt x="229" y="6770"/>
                  </a:cubicBezTo>
                  <a:cubicBezTo>
                    <a:pt x="204" y="7008"/>
                    <a:pt x="245" y="7233"/>
                    <a:pt x="342" y="7410"/>
                  </a:cubicBezTo>
                  <a:cubicBezTo>
                    <a:pt x="390" y="7494"/>
                    <a:pt x="448" y="7565"/>
                    <a:pt x="519" y="7629"/>
                  </a:cubicBezTo>
                  <a:cubicBezTo>
                    <a:pt x="580" y="7684"/>
                    <a:pt x="657" y="7729"/>
                    <a:pt x="748" y="7770"/>
                  </a:cubicBezTo>
                  <a:cubicBezTo>
                    <a:pt x="899" y="7835"/>
                    <a:pt x="1079" y="7871"/>
                    <a:pt x="1305" y="7877"/>
                  </a:cubicBezTo>
                  <a:lnTo>
                    <a:pt x="1359" y="7877"/>
                  </a:lnTo>
                  <a:cubicBezTo>
                    <a:pt x="1536" y="7877"/>
                    <a:pt x="1726" y="7858"/>
                    <a:pt x="1938" y="7819"/>
                  </a:cubicBezTo>
                  <a:cubicBezTo>
                    <a:pt x="2128" y="7783"/>
                    <a:pt x="2321" y="7736"/>
                    <a:pt x="2527" y="7671"/>
                  </a:cubicBezTo>
                  <a:cubicBezTo>
                    <a:pt x="2563" y="7661"/>
                    <a:pt x="2595" y="7648"/>
                    <a:pt x="2630" y="7639"/>
                  </a:cubicBezTo>
                  <a:lnTo>
                    <a:pt x="2630" y="7639"/>
                  </a:lnTo>
                  <a:cubicBezTo>
                    <a:pt x="2611" y="7668"/>
                    <a:pt x="2595" y="7700"/>
                    <a:pt x="2575" y="7732"/>
                  </a:cubicBezTo>
                  <a:cubicBezTo>
                    <a:pt x="2486" y="7909"/>
                    <a:pt x="2398" y="8092"/>
                    <a:pt x="2318" y="8286"/>
                  </a:cubicBezTo>
                  <a:cubicBezTo>
                    <a:pt x="2135" y="8736"/>
                    <a:pt x="1996" y="9180"/>
                    <a:pt x="1909" y="9602"/>
                  </a:cubicBezTo>
                  <a:cubicBezTo>
                    <a:pt x="1858" y="9841"/>
                    <a:pt x="1832" y="10049"/>
                    <a:pt x="1826" y="10242"/>
                  </a:cubicBezTo>
                  <a:cubicBezTo>
                    <a:pt x="1822" y="10349"/>
                    <a:pt x="1826" y="10459"/>
                    <a:pt x="1835" y="10581"/>
                  </a:cubicBezTo>
                  <a:cubicBezTo>
                    <a:pt x="1845" y="10674"/>
                    <a:pt x="1861" y="10764"/>
                    <a:pt x="1880" y="10851"/>
                  </a:cubicBezTo>
                  <a:cubicBezTo>
                    <a:pt x="1935" y="11057"/>
                    <a:pt x="2022" y="11227"/>
                    <a:pt x="2141" y="11356"/>
                  </a:cubicBezTo>
                  <a:cubicBezTo>
                    <a:pt x="2205" y="11427"/>
                    <a:pt x="2279" y="11488"/>
                    <a:pt x="2357" y="11530"/>
                  </a:cubicBezTo>
                  <a:cubicBezTo>
                    <a:pt x="2450" y="11585"/>
                    <a:pt x="2544" y="11626"/>
                    <a:pt x="2633" y="11652"/>
                  </a:cubicBezTo>
                  <a:cubicBezTo>
                    <a:pt x="2734" y="11681"/>
                    <a:pt x="2833" y="11698"/>
                    <a:pt x="2933" y="11698"/>
                  </a:cubicBezTo>
                  <a:cubicBezTo>
                    <a:pt x="3013" y="11698"/>
                    <a:pt x="3094" y="11688"/>
                    <a:pt x="3168" y="11665"/>
                  </a:cubicBezTo>
                  <a:cubicBezTo>
                    <a:pt x="3328" y="11626"/>
                    <a:pt x="3490" y="11543"/>
                    <a:pt x="3647" y="11424"/>
                  </a:cubicBezTo>
                  <a:cubicBezTo>
                    <a:pt x="3776" y="11324"/>
                    <a:pt x="3902" y="11195"/>
                    <a:pt x="4040" y="11022"/>
                  </a:cubicBezTo>
                  <a:cubicBezTo>
                    <a:pt x="4150" y="10883"/>
                    <a:pt x="4255" y="10725"/>
                    <a:pt x="4368" y="10529"/>
                  </a:cubicBezTo>
                  <a:cubicBezTo>
                    <a:pt x="4545" y="10223"/>
                    <a:pt x="4716" y="9872"/>
                    <a:pt x="4900" y="9425"/>
                  </a:cubicBezTo>
                  <a:cubicBezTo>
                    <a:pt x="4909" y="9499"/>
                    <a:pt x="4922" y="9579"/>
                    <a:pt x="4941" y="9657"/>
                  </a:cubicBezTo>
                  <a:cubicBezTo>
                    <a:pt x="4961" y="9756"/>
                    <a:pt x="4993" y="9856"/>
                    <a:pt x="5028" y="9953"/>
                  </a:cubicBezTo>
                  <a:cubicBezTo>
                    <a:pt x="5063" y="10037"/>
                    <a:pt x="5109" y="10120"/>
                    <a:pt x="5167" y="10204"/>
                  </a:cubicBezTo>
                  <a:cubicBezTo>
                    <a:pt x="5215" y="10275"/>
                    <a:pt x="5279" y="10339"/>
                    <a:pt x="5353" y="10394"/>
                  </a:cubicBezTo>
                  <a:cubicBezTo>
                    <a:pt x="5399" y="10423"/>
                    <a:pt x="5446" y="10445"/>
                    <a:pt x="5482" y="10462"/>
                  </a:cubicBezTo>
                  <a:cubicBezTo>
                    <a:pt x="5530" y="10484"/>
                    <a:pt x="5579" y="10493"/>
                    <a:pt x="5626" y="10503"/>
                  </a:cubicBezTo>
                  <a:cubicBezTo>
                    <a:pt x="5672" y="10513"/>
                    <a:pt x="5708" y="10516"/>
                    <a:pt x="5749" y="10516"/>
                  </a:cubicBezTo>
                  <a:cubicBezTo>
                    <a:pt x="5817" y="10516"/>
                    <a:pt x="5878" y="10509"/>
                    <a:pt x="5939" y="10497"/>
                  </a:cubicBezTo>
                  <a:cubicBezTo>
                    <a:pt x="5997" y="10487"/>
                    <a:pt x="6058" y="10468"/>
                    <a:pt x="6116" y="10445"/>
                  </a:cubicBezTo>
                  <a:cubicBezTo>
                    <a:pt x="6164" y="10429"/>
                    <a:pt x="6213" y="10410"/>
                    <a:pt x="6254" y="10387"/>
                  </a:cubicBezTo>
                  <a:cubicBezTo>
                    <a:pt x="6428" y="10294"/>
                    <a:pt x="6580" y="10143"/>
                    <a:pt x="6692" y="9953"/>
                  </a:cubicBezTo>
                  <a:cubicBezTo>
                    <a:pt x="6792" y="9786"/>
                    <a:pt x="6872" y="9586"/>
                    <a:pt x="6933" y="9345"/>
                  </a:cubicBezTo>
                  <a:cubicBezTo>
                    <a:pt x="6985" y="9141"/>
                    <a:pt x="7024" y="8917"/>
                    <a:pt x="7056" y="8643"/>
                  </a:cubicBezTo>
                  <a:cubicBezTo>
                    <a:pt x="7069" y="8517"/>
                    <a:pt x="7082" y="8385"/>
                    <a:pt x="7094" y="8225"/>
                  </a:cubicBezTo>
                  <a:cubicBezTo>
                    <a:pt x="7159" y="8376"/>
                    <a:pt x="7259" y="8572"/>
                    <a:pt x="7388" y="8749"/>
                  </a:cubicBezTo>
                  <a:cubicBezTo>
                    <a:pt x="7487" y="8884"/>
                    <a:pt x="7658" y="9058"/>
                    <a:pt x="7896" y="9122"/>
                  </a:cubicBezTo>
                  <a:cubicBezTo>
                    <a:pt x="7963" y="9141"/>
                    <a:pt x="8037" y="9151"/>
                    <a:pt x="8112" y="9151"/>
                  </a:cubicBezTo>
                  <a:cubicBezTo>
                    <a:pt x="8156" y="9151"/>
                    <a:pt x="8205" y="9148"/>
                    <a:pt x="8253" y="9141"/>
                  </a:cubicBezTo>
                  <a:cubicBezTo>
                    <a:pt x="8315" y="9132"/>
                    <a:pt x="8373" y="9113"/>
                    <a:pt x="8443" y="9090"/>
                  </a:cubicBezTo>
                  <a:cubicBezTo>
                    <a:pt x="8514" y="9068"/>
                    <a:pt x="8575" y="9039"/>
                    <a:pt x="8633" y="9006"/>
                  </a:cubicBezTo>
                  <a:cubicBezTo>
                    <a:pt x="9119" y="8743"/>
                    <a:pt x="9257" y="8150"/>
                    <a:pt x="9322" y="7729"/>
                  </a:cubicBezTo>
                  <a:cubicBezTo>
                    <a:pt x="9354" y="7504"/>
                    <a:pt x="9370" y="7272"/>
                    <a:pt x="9383" y="7047"/>
                  </a:cubicBezTo>
                  <a:lnTo>
                    <a:pt x="9386" y="6985"/>
                  </a:lnTo>
                  <a:cubicBezTo>
                    <a:pt x="9405" y="6708"/>
                    <a:pt x="9419" y="6409"/>
                    <a:pt x="9431" y="6045"/>
                  </a:cubicBezTo>
                  <a:cubicBezTo>
                    <a:pt x="9450" y="5405"/>
                    <a:pt x="9444" y="4735"/>
                    <a:pt x="9412" y="4059"/>
                  </a:cubicBezTo>
                  <a:cubicBezTo>
                    <a:pt x="9377" y="3383"/>
                    <a:pt x="9315" y="2718"/>
                    <a:pt x="9222" y="2080"/>
                  </a:cubicBezTo>
                  <a:cubicBezTo>
                    <a:pt x="9148" y="1575"/>
                    <a:pt x="9052" y="1088"/>
                    <a:pt x="8939" y="638"/>
                  </a:cubicBezTo>
                  <a:cubicBezTo>
                    <a:pt x="8981" y="571"/>
                    <a:pt x="8974" y="461"/>
                    <a:pt x="8897" y="409"/>
                  </a:cubicBezTo>
                  <a:cubicBezTo>
                    <a:pt x="8716" y="287"/>
                    <a:pt x="8511" y="219"/>
                    <a:pt x="8373" y="181"/>
                  </a:cubicBezTo>
                  <a:cubicBezTo>
                    <a:pt x="8192" y="130"/>
                    <a:pt x="8009" y="88"/>
                    <a:pt x="7825" y="56"/>
                  </a:cubicBezTo>
                  <a:cubicBezTo>
                    <a:pt x="7603" y="17"/>
                    <a:pt x="7361" y="1"/>
                    <a:pt x="7110" y="1"/>
                  </a:cubicBez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 rot="5400000">
              <a:off x="6119278" y="3552594"/>
              <a:ext cx="1131018" cy="1442281"/>
            </a:xfrm>
            <a:custGeom>
              <a:avLst/>
              <a:gdLst/>
              <a:ahLst/>
              <a:cxnLst/>
              <a:rect l="l" t="t" r="r" b="b"/>
              <a:pathLst>
                <a:path w="8728" h="11130" extrusionOk="0">
                  <a:moveTo>
                    <a:pt x="2243" y="10234"/>
                  </a:moveTo>
                  <a:cubicBezTo>
                    <a:pt x="2243" y="10236"/>
                    <a:pt x="2242" y="10237"/>
                    <a:pt x="2241" y="10239"/>
                  </a:cubicBezTo>
                  <a:cubicBezTo>
                    <a:pt x="2242" y="10237"/>
                    <a:pt x="2243" y="10236"/>
                    <a:pt x="2243" y="10234"/>
                  </a:cubicBezTo>
                  <a:close/>
                  <a:moveTo>
                    <a:pt x="8540" y="1"/>
                  </a:moveTo>
                  <a:cubicBezTo>
                    <a:pt x="8498" y="1"/>
                    <a:pt x="8454" y="17"/>
                    <a:pt x="8421" y="52"/>
                  </a:cubicBezTo>
                  <a:cubicBezTo>
                    <a:pt x="7961" y="525"/>
                    <a:pt x="7524" y="1018"/>
                    <a:pt x="7105" y="1526"/>
                  </a:cubicBezTo>
                  <a:cubicBezTo>
                    <a:pt x="6777" y="1923"/>
                    <a:pt x="6461" y="2331"/>
                    <a:pt x="6159" y="2746"/>
                  </a:cubicBezTo>
                  <a:cubicBezTo>
                    <a:pt x="6142" y="2737"/>
                    <a:pt x="6126" y="2727"/>
                    <a:pt x="6107" y="2727"/>
                  </a:cubicBezTo>
                  <a:cubicBezTo>
                    <a:pt x="6062" y="2720"/>
                    <a:pt x="6014" y="2714"/>
                    <a:pt x="5969" y="2711"/>
                  </a:cubicBezTo>
                  <a:cubicBezTo>
                    <a:pt x="5918" y="2704"/>
                    <a:pt x="5863" y="2701"/>
                    <a:pt x="5811" y="2698"/>
                  </a:cubicBezTo>
                  <a:cubicBezTo>
                    <a:pt x="5695" y="2688"/>
                    <a:pt x="5579" y="2685"/>
                    <a:pt x="5463" y="2685"/>
                  </a:cubicBezTo>
                  <a:lnTo>
                    <a:pt x="5454" y="2685"/>
                  </a:lnTo>
                  <a:cubicBezTo>
                    <a:pt x="5238" y="2685"/>
                    <a:pt x="5025" y="2698"/>
                    <a:pt x="4813" y="2714"/>
                  </a:cubicBezTo>
                  <a:cubicBezTo>
                    <a:pt x="4585" y="2734"/>
                    <a:pt x="4363" y="2765"/>
                    <a:pt x="4137" y="2798"/>
                  </a:cubicBezTo>
                  <a:cubicBezTo>
                    <a:pt x="3912" y="2830"/>
                    <a:pt x="3687" y="2872"/>
                    <a:pt x="3461" y="2920"/>
                  </a:cubicBezTo>
                  <a:cubicBezTo>
                    <a:pt x="3172" y="2982"/>
                    <a:pt x="2886" y="3046"/>
                    <a:pt x="2599" y="3126"/>
                  </a:cubicBezTo>
                  <a:cubicBezTo>
                    <a:pt x="2316" y="3206"/>
                    <a:pt x="2036" y="3297"/>
                    <a:pt x="1759" y="3399"/>
                  </a:cubicBezTo>
                  <a:cubicBezTo>
                    <a:pt x="1237" y="3590"/>
                    <a:pt x="735" y="3827"/>
                    <a:pt x="269" y="4124"/>
                  </a:cubicBezTo>
                  <a:cubicBezTo>
                    <a:pt x="188" y="4175"/>
                    <a:pt x="105" y="4230"/>
                    <a:pt x="28" y="4285"/>
                  </a:cubicBezTo>
                  <a:cubicBezTo>
                    <a:pt x="1" y="4303"/>
                    <a:pt x="18" y="4339"/>
                    <a:pt x="42" y="4339"/>
                  </a:cubicBezTo>
                  <a:cubicBezTo>
                    <a:pt x="48" y="4339"/>
                    <a:pt x="54" y="4337"/>
                    <a:pt x="59" y="4333"/>
                  </a:cubicBezTo>
                  <a:cubicBezTo>
                    <a:pt x="269" y="4188"/>
                    <a:pt x="487" y="4059"/>
                    <a:pt x="716" y="3943"/>
                  </a:cubicBezTo>
                  <a:cubicBezTo>
                    <a:pt x="1057" y="3769"/>
                    <a:pt x="1411" y="3622"/>
                    <a:pt x="1775" y="3496"/>
                  </a:cubicBezTo>
                  <a:cubicBezTo>
                    <a:pt x="1962" y="3432"/>
                    <a:pt x="2155" y="3374"/>
                    <a:pt x="2345" y="3319"/>
                  </a:cubicBezTo>
                  <a:cubicBezTo>
                    <a:pt x="2544" y="3264"/>
                    <a:pt x="2747" y="3216"/>
                    <a:pt x="2950" y="3175"/>
                  </a:cubicBezTo>
                  <a:cubicBezTo>
                    <a:pt x="3191" y="3126"/>
                    <a:pt x="3433" y="3081"/>
                    <a:pt x="3678" y="3052"/>
                  </a:cubicBezTo>
                  <a:cubicBezTo>
                    <a:pt x="3800" y="3036"/>
                    <a:pt x="3922" y="3023"/>
                    <a:pt x="4048" y="3013"/>
                  </a:cubicBezTo>
                  <a:cubicBezTo>
                    <a:pt x="4176" y="3001"/>
                    <a:pt x="4302" y="2991"/>
                    <a:pt x="4431" y="2985"/>
                  </a:cubicBezTo>
                  <a:cubicBezTo>
                    <a:pt x="4636" y="2974"/>
                    <a:pt x="4839" y="2968"/>
                    <a:pt x="5044" y="2968"/>
                  </a:cubicBezTo>
                  <a:cubicBezTo>
                    <a:pt x="5086" y="2968"/>
                    <a:pt x="5128" y="2968"/>
                    <a:pt x="5171" y="2968"/>
                  </a:cubicBezTo>
                  <a:cubicBezTo>
                    <a:pt x="5406" y="2972"/>
                    <a:pt x="5637" y="2985"/>
                    <a:pt x="5872" y="3001"/>
                  </a:cubicBezTo>
                  <a:cubicBezTo>
                    <a:pt x="5871" y="3000"/>
                    <a:pt x="5869" y="3000"/>
                    <a:pt x="5867" y="3000"/>
                  </a:cubicBezTo>
                  <a:lnTo>
                    <a:pt x="5867" y="3000"/>
                  </a:lnTo>
                  <a:cubicBezTo>
                    <a:pt x="5903" y="3002"/>
                    <a:pt x="5938" y="3004"/>
                    <a:pt x="5976" y="3004"/>
                  </a:cubicBezTo>
                  <a:cubicBezTo>
                    <a:pt x="5937" y="3059"/>
                    <a:pt x="5898" y="3113"/>
                    <a:pt x="5860" y="3168"/>
                  </a:cubicBezTo>
                  <a:cubicBezTo>
                    <a:pt x="5470" y="3725"/>
                    <a:pt x="5093" y="4295"/>
                    <a:pt x="4740" y="4874"/>
                  </a:cubicBezTo>
                  <a:cubicBezTo>
                    <a:pt x="4675" y="4980"/>
                    <a:pt x="4614" y="5090"/>
                    <a:pt x="4550" y="5195"/>
                  </a:cubicBezTo>
                  <a:cubicBezTo>
                    <a:pt x="4527" y="5209"/>
                    <a:pt x="4508" y="5228"/>
                    <a:pt x="4501" y="5253"/>
                  </a:cubicBezTo>
                  <a:cubicBezTo>
                    <a:pt x="4498" y="5263"/>
                    <a:pt x="4498" y="5273"/>
                    <a:pt x="4495" y="5280"/>
                  </a:cubicBezTo>
                  <a:lnTo>
                    <a:pt x="4495" y="5286"/>
                  </a:lnTo>
                  <a:cubicBezTo>
                    <a:pt x="4414" y="5421"/>
                    <a:pt x="4334" y="5556"/>
                    <a:pt x="4257" y="5691"/>
                  </a:cubicBezTo>
                  <a:cubicBezTo>
                    <a:pt x="4247" y="5691"/>
                    <a:pt x="4241" y="5688"/>
                    <a:pt x="4231" y="5688"/>
                  </a:cubicBezTo>
                  <a:lnTo>
                    <a:pt x="4115" y="5688"/>
                  </a:lnTo>
                  <a:cubicBezTo>
                    <a:pt x="4076" y="5691"/>
                    <a:pt x="4037" y="5694"/>
                    <a:pt x="3999" y="5698"/>
                  </a:cubicBezTo>
                  <a:cubicBezTo>
                    <a:pt x="3919" y="5708"/>
                    <a:pt x="3835" y="5720"/>
                    <a:pt x="3755" y="5736"/>
                  </a:cubicBezTo>
                  <a:cubicBezTo>
                    <a:pt x="3590" y="5769"/>
                    <a:pt x="3433" y="5810"/>
                    <a:pt x="3275" y="5862"/>
                  </a:cubicBezTo>
                  <a:cubicBezTo>
                    <a:pt x="2959" y="5959"/>
                    <a:pt x="2650" y="6081"/>
                    <a:pt x="2351" y="6226"/>
                  </a:cubicBezTo>
                  <a:cubicBezTo>
                    <a:pt x="2051" y="6367"/>
                    <a:pt x="1756" y="6522"/>
                    <a:pt x="1463" y="6682"/>
                  </a:cubicBezTo>
                  <a:cubicBezTo>
                    <a:pt x="1176" y="6840"/>
                    <a:pt x="893" y="7002"/>
                    <a:pt x="607" y="7159"/>
                  </a:cubicBezTo>
                  <a:cubicBezTo>
                    <a:pt x="497" y="7220"/>
                    <a:pt x="388" y="7281"/>
                    <a:pt x="275" y="7339"/>
                  </a:cubicBezTo>
                  <a:cubicBezTo>
                    <a:pt x="262" y="7346"/>
                    <a:pt x="262" y="7368"/>
                    <a:pt x="269" y="7378"/>
                  </a:cubicBezTo>
                  <a:cubicBezTo>
                    <a:pt x="275" y="7388"/>
                    <a:pt x="283" y="7392"/>
                    <a:pt x="292" y="7392"/>
                  </a:cubicBezTo>
                  <a:cubicBezTo>
                    <a:pt x="297" y="7392"/>
                    <a:pt x="302" y="7390"/>
                    <a:pt x="307" y="7388"/>
                  </a:cubicBezTo>
                  <a:cubicBezTo>
                    <a:pt x="700" y="7181"/>
                    <a:pt x="1083" y="6969"/>
                    <a:pt x="1476" y="6770"/>
                  </a:cubicBezTo>
                  <a:lnTo>
                    <a:pt x="1472" y="6770"/>
                  </a:lnTo>
                  <a:cubicBezTo>
                    <a:pt x="1791" y="6605"/>
                    <a:pt x="2116" y="6448"/>
                    <a:pt x="2451" y="6319"/>
                  </a:cubicBezTo>
                  <a:cubicBezTo>
                    <a:pt x="2776" y="6190"/>
                    <a:pt x="3111" y="6075"/>
                    <a:pt x="3455" y="6000"/>
                  </a:cubicBezTo>
                  <a:cubicBezTo>
                    <a:pt x="3584" y="5975"/>
                    <a:pt x="3712" y="5956"/>
                    <a:pt x="3844" y="5936"/>
                  </a:cubicBezTo>
                  <a:cubicBezTo>
                    <a:pt x="3909" y="5929"/>
                    <a:pt x="3970" y="5923"/>
                    <a:pt x="4034" y="5917"/>
                  </a:cubicBezTo>
                  <a:cubicBezTo>
                    <a:pt x="4067" y="5913"/>
                    <a:pt x="4102" y="5910"/>
                    <a:pt x="4134" y="5904"/>
                  </a:cubicBezTo>
                  <a:lnTo>
                    <a:pt x="4134" y="5904"/>
                  </a:lnTo>
                  <a:cubicBezTo>
                    <a:pt x="3996" y="6152"/>
                    <a:pt x="3857" y="6403"/>
                    <a:pt x="3725" y="6654"/>
                  </a:cubicBezTo>
                  <a:cubicBezTo>
                    <a:pt x="3568" y="6956"/>
                    <a:pt x="3416" y="7259"/>
                    <a:pt x="3268" y="7565"/>
                  </a:cubicBezTo>
                  <a:cubicBezTo>
                    <a:pt x="3121" y="7867"/>
                    <a:pt x="2975" y="8173"/>
                    <a:pt x="2834" y="8478"/>
                  </a:cubicBezTo>
                  <a:cubicBezTo>
                    <a:pt x="2802" y="8556"/>
                    <a:pt x="2766" y="8630"/>
                    <a:pt x="2734" y="8707"/>
                  </a:cubicBezTo>
                  <a:cubicBezTo>
                    <a:pt x="2602" y="8781"/>
                    <a:pt x="2483" y="8872"/>
                    <a:pt x="2364" y="8968"/>
                  </a:cubicBezTo>
                  <a:cubicBezTo>
                    <a:pt x="2245" y="9068"/>
                    <a:pt x="2129" y="9174"/>
                    <a:pt x="2013" y="9280"/>
                  </a:cubicBezTo>
                  <a:lnTo>
                    <a:pt x="2020" y="9273"/>
                  </a:lnTo>
                  <a:lnTo>
                    <a:pt x="2020" y="9273"/>
                  </a:lnTo>
                  <a:cubicBezTo>
                    <a:pt x="1849" y="9428"/>
                    <a:pt x="1681" y="9589"/>
                    <a:pt x="1518" y="9750"/>
                  </a:cubicBezTo>
                  <a:cubicBezTo>
                    <a:pt x="1505" y="9763"/>
                    <a:pt x="1508" y="9782"/>
                    <a:pt x="1521" y="9792"/>
                  </a:cubicBezTo>
                  <a:cubicBezTo>
                    <a:pt x="1526" y="9796"/>
                    <a:pt x="1532" y="9798"/>
                    <a:pt x="1538" y="9798"/>
                  </a:cubicBezTo>
                  <a:cubicBezTo>
                    <a:pt x="1546" y="9798"/>
                    <a:pt x="1554" y="9794"/>
                    <a:pt x="1559" y="9789"/>
                  </a:cubicBezTo>
                  <a:cubicBezTo>
                    <a:pt x="1617" y="9734"/>
                    <a:pt x="1675" y="9676"/>
                    <a:pt x="1736" y="9625"/>
                  </a:cubicBezTo>
                  <a:cubicBezTo>
                    <a:pt x="1817" y="9551"/>
                    <a:pt x="1901" y="9476"/>
                    <a:pt x="1987" y="9405"/>
                  </a:cubicBezTo>
                  <a:cubicBezTo>
                    <a:pt x="2029" y="9370"/>
                    <a:pt x="2071" y="9335"/>
                    <a:pt x="2116" y="9300"/>
                  </a:cubicBezTo>
                  <a:cubicBezTo>
                    <a:pt x="2158" y="9267"/>
                    <a:pt x="2203" y="9232"/>
                    <a:pt x="2248" y="9200"/>
                  </a:cubicBezTo>
                  <a:cubicBezTo>
                    <a:pt x="2370" y="9106"/>
                    <a:pt x="2503" y="9022"/>
                    <a:pt x="2631" y="8939"/>
                  </a:cubicBezTo>
                  <a:lnTo>
                    <a:pt x="2631" y="8939"/>
                  </a:lnTo>
                  <a:cubicBezTo>
                    <a:pt x="2432" y="9393"/>
                    <a:pt x="2245" y="9853"/>
                    <a:pt x="2071" y="10316"/>
                  </a:cubicBezTo>
                  <a:cubicBezTo>
                    <a:pt x="1978" y="10561"/>
                    <a:pt x="1888" y="10806"/>
                    <a:pt x="1800" y="11054"/>
                  </a:cubicBezTo>
                  <a:cubicBezTo>
                    <a:pt x="1791" y="11086"/>
                    <a:pt x="1817" y="11121"/>
                    <a:pt x="1846" y="11127"/>
                  </a:cubicBezTo>
                  <a:cubicBezTo>
                    <a:pt x="1852" y="11129"/>
                    <a:pt x="1857" y="11130"/>
                    <a:pt x="1863" y="11130"/>
                  </a:cubicBezTo>
                  <a:cubicBezTo>
                    <a:pt x="1890" y="11130"/>
                    <a:pt x="1912" y="11110"/>
                    <a:pt x="1923" y="11082"/>
                  </a:cubicBezTo>
                  <a:cubicBezTo>
                    <a:pt x="2026" y="10793"/>
                    <a:pt x="2136" y="10506"/>
                    <a:pt x="2248" y="10223"/>
                  </a:cubicBezTo>
                  <a:lnTo>
                    <a:pt x="2248" y="10223"/>
                  </a:lnTo>
                  <a:cubicBezTo>
                    <a:pt x="2248" y="10224"/>
                    <a:pt x="2248" y="10224"/>
                    <a:pt x="2247" y="10225"/>
                  </a:cubicBezTo>
                  <a:lnTo>
                    <a:pt x="2247" y="10225"/>
                  </a:lnTo>
                  <a:cubicBezTo>
                    <a:pt x="2397" y="9850"/>
                    <a:pt x="2553" y="9481"/>
                    <a:pt x="2718" y="9113"/>
                  </a:cubicBezTo>
                  <a:cubicBezTo>
                    <a:pt x="2724" y="9148"/>
                    <a:pt x="2734" y="9184"/>
                    <a:pt x="2741" y="9222"/>
                  </a:cubicBezTo>
                  <a:cubicBezTo>
                    <a:pt x="2766" y="9344"/>
                    <a:pt x="2782" y="9470"/>
                    <a:pt x="2795" y="9595"/>
                  </a:cubicBezTo>
                  <a:cubicBezTo>
                    <a:pt x="2831" y="9969"/>
                    <a:pt x="2815" y="10346"/>
                    <a:pt x="2751" y="10712"/>
                  </a:cubicBezTo>
                  <a:lnTo>
                    <a:pt x="2754" y="10712"/>
                  </a:lnTo>
                  <a:cubicBezTo>
                    <a:pt x="2744" y="10767"/>
                    <a:pt x="2731" y="10825"/>
                    <a:pt x="2721" y="10880"/>
                  </a:cubicBezTo>
                  <a:cubicBezTo>
                    <a:pt x="2718" y="10892"/>
                    <a:pt x="2721" y="10909"/>
                    <a:pt x="2737" y="10915"/>
                  </a:cubicBezTo>
                  <a:cubicBezTo>
                    <a:pt x="2740" y="10916"/>
                    <a:pt x="2743" y="10916"/>
                    <a:pt x="2746" y="10916"/>
                  </a:cubicBezTo>
                  <a:cubicBezTo>
                    <a:pt x="2760" y="10916"/>
                    <a:pt x="2773" y="10909"/>
                    <a:pt x="2773" y="10896"/>
                  </a:cubicBezTo>
                  <a:cubicBezTo>
                    <a:pt x="2808" y="10732"/>
                    <a:pt x="2837" y="10567"/>
                    <a:pt x="2859" y="10400"/>
                  </a:cubicBezTo>
                  <a:cubicBezTo>
                    <a:pt x="2882" y="10227"/>
                    <a:pt x="2895" y="10050"/>
                    <a:pt x="2901" y="9872"/>
                  </a:cubicBezTo>
                  <a:cubicBezTo>
                    <a:pt x="2905" y="9698"/>
                    <a:pt x="2901" y="9524"/>
                    <a:pt x="2886" y="9351"/>
                  </a:cubicBezTo>
                  <a:cubicBezTo>
                    <a:pt x="2870" y="9206"/>
                    <a:pt x="2847" y="9058"/>
                    <a:pt x="2805" y="8916"/>
                  </a:cubicBezTo>
                  <a:cubicBezTo>
                    <a:pt x="3162" y="8131"/>
                    <a:pt x="3552" y="7358"/>
                    <a:pt x="3980" y="6608"/>
                  </a:cubicBezTo>
                  <a:cubicBezTo>
                    <a:pt x="4180" y="6255"/>
                    <a:pt x="4385" y="5904"/>
                    <a:pt x="4598" y="5556"/>
                  </a:cubicBezTo>
                  <a:cubicBezTo>
                    <a:pt x="4636" y="5647"/>
                    <a:pt x="4672" y="5736"/>
                    <a:pt x="4707" y="5827"/>
                  </a:cubicBezTo>
                  <a:cubicBezTo>
                    <a:pt x="4810" y="6113"/>
                    <a:pt x="4897" y="6403"/>
                    <a:pt x="4964" y="6699"/>
                  </a:cubicBezTo>
                  <a:cubicBezTo>
                    <a:pt x="5029" y="7002"/>
                    <a:pt x="5080" y="7307"/>
                    <a:pt x="5113" y="7613"/>
                  </a:cubicBezTo>
                  <a:cubicBezTo>
                    <a:pt x="5145" y="7960"/>
                    <a:pt x="5158" y="8312"/>
                    <a:pt x="5145" y="8662"/>
                  </a:cubicBezTo>
                  <a:cubicBezTo>
                    <a:pt x="5135" y="9003"/>
                    <a:pt x="5100" y="9347"/>
                    <a:pt x="5042" y="9689"/>
                  </a:cubicBezTo>
                  <a:cubicBezTo>
                    <a:pt x="5025" y="9782"/>
                    <a:pt x="5010" y="9876"/>
                    <a:pt x="4991" y="9969"/>
                  </a:cubicBezTo>
                  <a:cubicBezTo>
                    <a:pt x="4987" y="9985"/>
                    <a:pt x="4994" y="10001"/>
                    <a:pt x="5006" y="10004"/>
                  </a:cubicBezTo>
                  <a:cubicBezTo>
                    <a:pt x="5009" y="10005"/>
                    <a:pt x="5012" y="10005"/>
                    <a:pt x="5014" y="10005"/>
                  </a:cubicBezTo>
                  <a:cubicBezTo>
                    <a:pt x="5028" y="10005"/>
                    <a:pt x="5042" y="9998"/>
                    <a:pt x="5045" y="9985"/>
                  </a:cubicBezTo>
                  <a:cubicBezTo>
                    <a:pt x="5110" y="9673"/>
                    <a:pt x="5158" y="9358"/>
                    <a:pt x="5187" y="9035"/>
                  </a:cubicBezTo>
                  <a:cubicBezTo>
                    <a:pt x="5219" y="8707"/>
                    <a:pt x="5229" y="8379"/>
                    <a:pt x="5226" y="8047"/>
                  </a:cubicBezTo>
                  <a:cubicBezTo>
                    <a:pt x="5222" y="7883"/>
                    <a:pt x="5212" y="7716"/>
                    <a:pt x="5199" y="7552"/>
                  </a:cubicBezTo>
                  <a:cubicBezTo>
                    <a:pt x="5190" y="7388"/>
                    <a:pt x="5174" y="7226"/>
                    <a:pt x="5151" y="7063"/>
                  </a:cubicBezTo>
                  <a:cubicBezTo>
                    <a:pt x="5129" y="6898"/>
                    <a:pt x="5103" y="6734"/>
                    <a:pt x="5071" y="6574"/>
                  </a:cubicBezTo>
                  <a:cubicBezTo>
                    <a:pt x="5058" y="6496"/>
                    <a:pt x="5042" y="6419"/>
                    <a:pt x="5025" y="6342"/>
                  </a:cubicBezTo>
                  <a:cubicBezTo>
                    <a:pt x="5006" y="6258"/>
                    <a:pt x="4987" y="6174"/>
                    <a:pt x="4964" y="6091"/>
                  </a:cubicBezTo>
                  <a:cubicBezTo>
                    <a:pt x="4929" y="5946"/>
                    <a:pt x="4890" y="5804"/>
                    <a:pt x="4845" y="5659"/>
                  </a:cubicBezTo>
                  <a:cubicBezTo>
                    <a:pt x="4810" y="5553"/>
                    <a:pt x="4771" y="5447"/>
                    <a:pt x="4730" y="5341"/>
                  </a:cubicBezTo>
                  <a:cubicBezTo>
                    <a:pt x="4823" y="5189"/>
                    <a:pt x="4920" y="5038"/>
                    <a:pt x="5016" y="4890"/>
                  </a:cubicBezTo>
                  <a:cubicBezTo>
                    <a:pt x="5382" y="4325"/>
                    <a:pt x="5764" y="3769"/>
                    <a:pt x="6169" y="3230"/>
                  </a:cubicBezTo>
                  <a:lnTo>
                    <a:pt x="6169" y="3230"/>
                  </a:lnTo>
                  <a:cubicBezTo>
                    <a:pt x="6169" y="3230"/>
                    <a:pt x="6169" y="3231"/>
                    <a:pt x="6169" y="3233"/>
                  </a:cubicBezTo>
                  <a:cubicBezTo>
                    <a:pt x="6294" y="3062"/>
                    <a:pt x="6423" y="2897"/>
                    <a:pt x="6551" y="2731"/>
                  </a:cubicBezTo>
                  <a:cubicBezTo>
                    <a:pt x="6603" y="2839"/>
                    <a:pt x="6658" y="2946"/>
                    <a:pt x="6709" y="3059"/>
                  </a:cubicBezTo>
                  <a:cubicBezTo>
                    <a:pt x="6787" y="3223"/>
                    <a:pt x="6857" y="3390"/>
                    <a:pt x="6922" y="3557"/>
                  </a:cubicBezTo>
                  <a:cubicBezTo>
                    <a:pt x="7176" y="4243"/>
                    <a:pt x="7334" y="4958"/>
                    <a:pt x="7408" y="5685"/>
                  </a:cubicBezTo>
                  <a:cubicBezTo>
                    <a:pt x="7449" y="6113"/>
                    <a:pt x="7466" y="6544"/>
                    <a:pt x="7453" y="6975"/>
                  </a:cubicBezTo>
                  <a:cubicBezTo>
                    <a:pt x="7446" y="7181"/>
                    <a:pt x="7433" y="7391"/>
                    <a:pt x="7414" y="7597"/>
                  </a:cubicBezTo>
                  <a:cubicBezTo>
                    <a:pt x="7395" y="7803"/>
                    <a:pt x="7369" y="8012"/>
                    <a:pt x="7337" y="8218"/>
                  </a:cubicBezTo>
                  <a:lnTo>
                    <a:pt x="7337" y="8215"/>
                  </a:lnTo>
                  <a:cubicBezTo>
                    <a:pt x="7334" y="8234"/>
                    <a:pt x="7331" y="8257"/>
                    <a:pt x="7327" y="8276"/>
                  </a:cubicBezTo>
                  <a:cubicBezTo>
                    <a:pt x="7324" y="8295"/>
                    <a:pt x="7327" y="8312"/>
                    <a:pt x="7347" y="8318"/>
                  </a:cubicBezTo>
                  <a:cubicBezTo>
                    <a:pt x="7349" y="8318"/>
                    <a:pt x="7352" y="8319"/>
                    <a:pt x="7355" y="8319"/>
                  </a:cubicBezTo>
                  <a:cubicBezTo>
                    <a:pt x="7369" y="8319"/>
                    <a:pt x="7386" y="8312"/>
                    <a:pt x="7388" y="8295"/>
                  </a:cubicBezTo>
                  <a:cubicBezTo>
                    <a:pt x="7439" y="8006"/>
                    <a:pt x="7482" y="7713"/>
                    <a:pt x="7510" y="7416"/>
                  </a:cubicBezTo>
                  <a:cubicBezTo>
                    <a:pt x="7540" y="7110"/>
                    <a:pt x="7555" y="6801"/>
                    <a:pt x="7559" y="6492"/>
                  </a:cubicBezTo>
                  <a:cubicBezTo>
                    <a:pt x="7565" y="5865"/>
                    <a:pt x="7517" y="5237"/>
                    <a:pt x="7411" y="4619"/>
                  </a:cubicBezTo>
                  <a:cubicBezTo>
                    <a:pt x="7375" y="4426"/>
                    <a:pt x="7340" y="4237"/>
                    <a:pt x="7295" y="4050"/>
                  </a:cubicBezTo>
                  <a:cubicBezTo>
                    <a:pt x="7250" y="3863"/>
                    <a:pt x="7198" y="3680"/>
                    <a:pt x="7140" y="3496"/>
                  </a:cubicBezTo>
                  <a:cubicBezTo>
                    <a:pt x="7083" y="3313"/>
                    <a:pt x="7018" y="3132"/>
                    <a:pt x="6947" y="2952"/>
                  </a:cubicBezTo>
                  <a:cubicBezTo>
                    <a:pt x="6912" y="2869"/>
                    <a:pt x="6876" y="2785"/>
                    <a:pt x="6838" y="2704"/>
                  </a:cubicBezTo>
                  <a:cubicBezTo>
                    <a:pt x="6809" y="2634"/>
                    <a:pt x="6770" y="2569"/>
                    <a:pt x="6729" y="2505"/>
                  </a:cubicBezTo>
                  <a:cubicBezTo>
                    <a:pt x="6934" y="2241"/>
                    <a:pt x="7147" y="1984"/>
                    <a:pt x="7362" y="1726"/>
                  </a:cubicBezTo>
                  <a:cubicBezTo>
                    <a:pt x="7781" y="1233"/>
                    <a:pt x="8216" y="754"/>
                    <a:pt x="8663" y="290"/>
                  </a:cubicBezTo>
                  <a:cubicBezTo>
                    <a:pt x="8727" y="223"/>
                    <a:pt x="8727" y="113"/>
                    <a:pt x="8663" y="49"/>
                  </a:cubicBezTo>
                  <a:cubicBezTo>
                    <a:pt x="8631" y="17"/>
                    <a:pt x="8586" y="1"/>
                    <a:pt x="8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28"/>
          <p:cNvSpPr/>
          <p:nvPr/>
        </p:nvSpPr>
        <p:spPr>
          <a:xfrm rot="5400000">
            <a:off x="7027275" y="4156980"/>
            <a:ext cx="648" cy="130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28"/>
          <p:cNvGrpSpPr/>
          <p:nvPr/>
        </p:nvGrpSpPr>
        <p:grpSpPr>
          <a:xfrm>
            <a:off x="126636" y="3432428"/>
            <a:ext cx="1476233" cy="1112098"/>
            <a:chOff x="126636" y="3432428"/>
            <a:chExt cx="1476233" cy="1112098"/>
          </a:xfrm>
        </p:grpSpPr>
        <p:sp>
          <p:nvSpPr>
            <p:cNvPr id="683" name="Google Shape;683;p28"/>
            <p:cNvSpPr/>
            <p:nvPr/>
          </p:nvSpPr>
          <p:spPr>
            <a:xfrm rot="5400000">
              <a:off x="391898" y="3333554"/>
              <a:ext cx="1112098" cy="1309845"/>
            </a:xfrm>
            <a:custGeom>
              <a:avLst/>
              <a:gdLst/>
              <a:ahLst/>
              <a:cxnLst/>
              <a:rect l="l" t="t" r="r" b="b"/>
              <a:pathLst>
                <a:path w="8582" h="10108" extrusionOk="0">
                  <a:moveTo>
                    <a:pt x="1957" y="0"/>
                  </a:moveTo>
                  <a:cubicBezTo>
                    <a:pt x="1928" y="7"/>
                    <a:pt x="1899" y="16"/>
                    <a:pt x="1877" y="36"/>
                  </a:cubicBezTo>
                  <a:cubicBezTo>
                    <a:pt x="1854" y="52"/>
                    <a:pt x="1838" y="74"/>
                    <a:pt x="1828" y="100"/>
                  </a:cubicBezTo>
                  <a:lnTo>
                    <a:pt x="1812" y="151"/>
                  </a:lnTo>
                  <a:cubicBezTo>
                    <a:pt x="1770" y="309"/>
                    <a:pt x="1725" y="464"/>
                    <a:pt x="1677" y="618"/>
                  </a:cubicBezTo>
                  <a:cubicBezTo>
                    <a:pt x="1635" y="760"/>
                    <a:pt x="1587" y="898"/>
                    <a:pt x="1535" y="1037"/>
                  </a:cubicBezTo>
                  <a:cubicBezTo>
                    <a:pt x="1442" y="1301"/>
                    <a:pt x="1336" y="1564"/>
                    <a:pt x="1246" y="1790"/>
                  </a:cubicBezTo>
                  <a:lnTo>
                    <a:pt x="1114" y="2124"/>
                  </a:lnTo>
                  <a:cubicBezTo>
                    <a:pt x="950" y="2533"/>
                    <a:pt x="779" y="2955"/>
                    <a:pt x="628" y="3377"/>
                  </a:cubicBezTo>
                  <a:cubicBezTo>
                    <a:pt x="396" y="4014"/>
                    <a:pt x="245" y="4538"/>
                    <a:pt x="148" y="5034"/>
                  </a:cubicBezTo>
                  <a:cubicBezTo>
                    <a:pt x="32" y="5623"/>
                    <a:pt x="1" y="6174"/>
                    <a:pt x="58" y="6666"/>
                  </a:cubicBezTo>
                  <a:cubicBezTo>
                    <a:pt x="90" y="6927"/>
                    <a:pt x="151" y="7191"/>
                    <a:pt x="245" y="7454"/>
                  </a:cubicBezTo>
                  <a:cubicBezTo>
                    <a:pt x="335" y="7709"/>
                    <a:pt x="460" y="7960"/>
                    <a:pt x="619" y="8204"/>
                  </a:cubicBezTo>
                  <a:cubicBezTo>
                    <a:pt x="766" y="8433"/>
                    <a:pt x="953" y="8655"/>
                    <a:pt x="1185" y="8877"/>
                  </a:cubicBezTo>
                  <a:cubicBezTo>
                    <a:pt x="1348" y="9035"/>
                    <a:pt x="1539" y="9180"/>
                    <a:pt x="1767" y="9321"/>
                  </a:cubicBezTo>
                  <a:cubicBezTo>
                    <a:pt x="2173" y="9573"/>
                    <a:pt x="2639" y="9763"/>
                    <a:pt x="3199" y="9901"/>
                  </a:cubicBezTo>
                  <a:cubicBezTo>
                    <a:pt x="3695" y="10026"/>
                    <a:pt x="4230" y="10094"/>
                    <a:pt x="4783" y="10107"/>
                  </a:cubicBezTo>
                  <a:lnTo>
                    <a:pt x="4944" y="10107"/>
                  </a:lnTo>
                  <a:cubicBezTo>
                    <a:pt x="5626" y="10107"/>
                    <a:pt x="6292" y="10020"/>
                    <a:pt x="6917" y="9846"/>
                  </a:cubicBezTo>
                  <a:cubicBezTo>
                    <a:pt x="6943" y="9871"/>
                    <a:pt x="6981" y="9891"/>
                    <a:pt x="7017" y="9895"/>
                  </a:cubicBezTo>
                  <a:cubicBezTo>
                    <a:pt x="7026" y="9898"/>
                    <a:pt x="7033" y="9898"/>
                    <a:pt x="7039" y="9898"/>
                  </a:cubicBezTo>
                  <a:cubicBezTo>
                    <a:pt x="7075" y="9898"/>
                    <a:pt x="7110" y="9885"/>
                    <a:pt x="7149" y="9859"/>
                  </a:cubicBezTo>
                  <a:cubicBezTo>
                    <a:pt x="7300" y="9756"/>
                    <a:pt x="7422" y="9627"/>
                    <a:pt x="7516" y="9528"/>
                  </a:cubicBezTo>
                  <a:cubicBezTo>
                    <a:pt x="7605" y="9427"/>
                    <a:pt x="7693" y="9311"/>
                    <a:pt x="7789" y="9164"/>
                  </a:cubicBezTo>
                  <a:cubicBezTo>
                    <a:pt x="7963" y="8903"/>
                    <a:pt x="8115" y="8610"/>
                    <a:pt x="8240" y="8298"/>
                  </a:cubicBezTo>
                  <a:cubicBezTo>
                    <a:pt x="8359" y="8011"/>
                    <a:pt x="8449" y="7709"/>
                    <a:pt x="8507" y="7400"/>
                  </a:cubicBezTo>
                  <a:cubicBezTo>
                    <a:pt x="8559" y="7120"/>
                    <a:pt x="8581" y="6817"/>
                    <a:pt x="8571" y="6502"/>
                  </a:cubicBezTo>
                  <a:cubicBezTo>
                    <a:pt x="8562" y="6225"/>
                    <a:pt x="8523" y="5939"/>
                    <a:pt x="8452" y="5652"/>
                  </a:cubicBezTo>
                  <a:cubicBezTo>
                    <a:pt x="8378" y="5363"/>
                    <a:pt x="8278" y="5076"/>
                    <a:pt x="8153" y="4806"/>
                  </a:cubicBezTo>
                  <a:cubicBezTo>
                    <a:pt x="7899" y="4265"/>
                    <a:pt x="7541" y="3753"/>
                    <a:pt x="7081" y="3283"/>
                  </a:cubicBezTo>
                  <a:cubicBezTo>
                    <a:pt x="6956" y="3155"/>
                    <a:pt x="6833" y="3042"/>
                    <a:pt x="6708" y="2939"/>
                  </a:cubicBezTo>
                  <a:cubicBezTo>
                    <a:pt x="6592" y="2846"/>
                    <a:pt x="6466" y="2759"/>
                    <a:pt x="6325" y="2665"/>
                  </a:cubicBezTo>
                  <a:cubicBezTo>
                    <a:pt x="6090" y="2514"/>
                    <a:pt x="5816" y="2369"/>
                    <a:pt x="5488" y="2224"/>
                  </a:cubicBezTo>
                  <a:cubicBezTo>
                    <a:pt x="5249" y="2118"/>
                    <a:pt x="5002" y="2022"/>
                    <a:pt x="4764" y="1925"/>
                  </a:cubicBezTo>
                  <a:lnTo>
                    <a:pt x="4622" y="1870"/>
                  </a:lnTo>
                  <a:cubicBezTo>
                    <a:pt x="4352" y="1764"/>
                    <a:pt x="4049" y="1642"/>
                    <a:pt x="3762" y="1494"/>
                  </a:cubicBezTo>
                  <a:cubicBezTo>
                    <a:pt x="3728" y="1478"/>
                    <a:pt x="3695" y="1458"/>
                    <a:pt x="3660" y="1439"/>
                  </a:cubicBezTo>
                  <a:cubicBezTo>
                    <a:pt x="3489" y="1343"/>
                    <a:pt x="3325" y="1236"/>
                    <a:pt x="3177" y="1123"/>
                  </a:cubicBezTo>
                  <a:cubicBezTo>
                    <a:pt x="3048" y="1027"/>
                    <a:pt x="2917" y="915"/>
                    <a:pt x="2774" y="779"/>
                  </a:cubicBezTo>
                  <a:cubicBezTo>
                    <a:pt x="2530" y="544"/>
                    <a:pt x="2308" y="293"/>
                    <a:pt x="2106" y="61"/>
                  </a:cubicBezTo>
                  <a:cubicBezTo>
                    <a:pt x="2070" y="22"/>
                    <a:pt x="2024" y="0"/>
                    <a:pt x="1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 rot="5400000">
              <a:off x="403624" y="3277509"/>
              <a:ext cx="859796" cy="1413772"/>
            </a:xfrm>
            <a:custGeom>
              <a:avLst/>
              <a:gdLst/>
              <a:ahLst/>
              <a:cxnLst/>
              <a:rect l="l" t="t" r="r" b="b"/>
              <a:pathLst>
                <a:path w="6635" h="10910" extrusionOk="0">
                  <a:moveTo>
                    <a:pt x="5135" y="7399"/>
                  </a:moveTo>
                  <a:lnTo>
                    <a:pt x="5135" y="7399"/>
                  </a:lnTo>
                  <a:cubicBezTo>
                    <a:pt x="5136" y="7401"/>
                    <a:pt x="5137" y="7402"/>
                    <a:pt x="5138" y="7404"/>
                  </a:cubicBezTo>
                  <a:cubicBezTo>
                    <a:pt x="5137" y="7402"/>
                    <a:pt x="5136" y="7401"/>
                    <a:pt x="5135" y="7399"/>
                  </a:cubicBezTo>
                  <a:close/>
                  <a:moveTo>
                    <a:pt x="1121" y="1"/>
                  </a:moveTo>
                  <a:cubicBezTo>
                    <a:pt x="1099" y="1"/>
                    <a:pt x="1073" y="23"/>
                    <a:pt x="1086" y="53"/>
                  </a:cubicBezTo>
                  <a:cubicBezTo>
                    <a:pt x="1308" y="661"/>
                    <a:pt x="1498" y="1279"/>
                    <a:pt x="1730" y="1884"/>
                  </a:cubicBezTo>
                  <a:cubicBezTo>
                    <a:pt x="1700" y="1871"/>
                    <a:pt x="1672" y="1858"/>
                    <a:pt x="1642" y="1842"/>
                  </a:cubicBezTo>
                  <a:cubicBezTo>
                    <a:pt x="1588" y="1813"/>
                    <a:pt x="1530" y="1781"/>
                    <a:pt x="1476" y="1749"/>
                  </a:cubicBezTo>
                  <a:cubicBezTo>
                    <a:pt x="1408" y="1707"/>
                    <a:pt x="1340" y="1659"/>
                    <a:pt x="1276" y="1607"/>
                  </a:cubicBezTo>
                  <a:cubicBezTo>
                    <a:pt x="1211" y="1556"/>
                    <a:pt x="1150" y="1495"/>
                    <a:pt x="1092" y="1437"/>
                  </a:cubicBezTo>
                  <a:cubicBezTo>
                    <a:pt x="1015" y="1353"/>
                    <a:pt x="941" y="1263"/>
                    <a:pt x="874" y="1170"/>
                  </a:cubicBezTo>
                  <a:cubicBezTo>
                    <a:pt x="870" y="1163"/>
                    <a:pt x="861" y="1160"/>
                    <a:pt x="851" y="1160"/>
                  </a:cubicBezTo>
                  <a:cubicBezTo>
                    <a:pt x="844" y="1160"/>
                    <a:pt x="841" y="1160"/>
                    <a:pt x="835" y="1163"/>
                  </a:cubicBezTo>
                  <a:cubicBezTo>
                    <a:pt x="822" y="1173"/>
                    <a:pt x="819" y="1192"/>
                    <a:pt x="828" y="1205"/>
                  </a:cubicBezTo>
                  <a:cubicBezTo>
                    <a:pt x="889" y="1289"/>
                    <a:pt x="951" y="1375"/>
                    <a:pt x="1018" y="1456"/>
                  </a:cubicBezTo>
                  <a:cubicBezTo>
                    <a:pt x="1086" y="1537"/>
                    <a:pt x="1157" y="1617"/>
                    <a:pt x="1231" y="1691"/>
                  </a:cubicBezTo>
                  <a:cubicBezTo>
                    <a:pt x="1305" y="1765"/>
                    <a:pt x="1379" y="1835"/>
                    <a:pt x="1459" y="1900"/>
                  </a:cubicBezTo>
                  <a:cubicBezTo>
                    <a:pt x="1501" y="1935"/>
                    <a:pt x="1546" y="1968"/>
                    <a:pt x="1591" y="1997"/>
                  </a:cubicBezTo>
                  <a:cubicBezTo>
                    <a:pt x="1636" y="2029"/>
                    <a:pt x="1688" y="2058"/>
                    <a:pt x="1739" y="2080"/>
                  </a:cubicBezTo>
                  <a:cubicBezTo>
                    <a:pt x="1750" y="2085"/>
                    <a:pt x="1762" y="2088"/>
                    <a:pt x="1775" y="2088"/>
                  </a:cubicBezTo>
                  <a:cubicBezTo>
                    <a:pt x="1785" y="2088"/>
                    <a:pt x="1795" y="2086"/>
                    <a:pt x="1804" y="2083"/>
                  </a:cubicBezTo>
                  <a:cubicBezTo>
                    <a:pt x="1923" y="2376"/>
                    <a:pt x="2052" y="2666"/>
                    <a:pt x="2199" y="2946"/>
                  </a:cubicBezTo>
                  <a:cubicBezTo>
                    <a:pt x="2364" y="3255"/>
                    <a:pt x="2554" y="3551"/>
                    <a:pt x="2747" y="3844"/>
                  </a:cubicBezTo>
                  <a:cubicBezTo>
                    <a:pt x="2756" y="3857"/>
                    <a:pt x="2766" y="3870"/>
                    <a:pt x="2773" y="3883"/>
                  </a:cubicBezTo>
                  <a:cubicBezTo>
                    <a:pt x="2734" y="3879"/>
                    <a:pt x="2695" y="3876"/>
                    <a:pt x="2657" y="3873"/>
                  </a:cubicBezTo>
                  <a:cubicBezTo>
                    <a:pt x="2569" y="3866"/>
                    <a:pt x="2480" y="3857"/>
                    <a:pt x="2393" y="3844"/>
                  </a:cubicBezTo>
                  <a:cubicBezTo>
                    <a:pt x="2222" y="3821"/>
                    <a:pt x="2052" y="3783"/>
                    <a:pt x="1884" y="3731"/>
                  </a:cubicBezTo>
                  <a:cubicBezTo>
                    <a:pt x="1604" y="3645"/>
                    <a:pt x="1337" y="3523"/>
                    <a:pt x="1086" y="3368"/>
                  </a:cubicBezTo>
                  <a:lnTo>
                    <a:pt x="1086" y="3368"/>
                  </a:lnTo>
                  <a:lnTo>
                    <a:pt x="1096" y="3371"/>
                  </a:lnTo>
                  <a:cubicBezTo>
                    <a:pt x="883" y="3239"/>
                    <a:pt x="687" y="3081"/>
                    <a:pt x="513" y="2898"/>
                  </a:cubicBezTo>
                  <a:cubicBezTo>
                    <a:pt x="488" y="2872"/>
                    <a:pt x="461" y="2843"/>
                    <a:pt x="439" y="2817"/>
                  </a:cubicBezTo>
                  <a:cubicBezTo>
                    <a:pt x="433" y="2808"/>
                    <a:pt x="423" y="2804"/>
                    <a:pt x="413" y="2804"/>
                  </a:cubicBezTo>
                  <a:cubicBezTo>
                    <a:pt x="410" y="2804"/>
                    <a:pt x="403" y="2804"/>
                    <a:pt x="397" y="2811"/>
                  </a:cubicBezTo>
                  <a:cubicBezTo>
                    <a:pt x="387" y="2817"/>
                    <a:pt x="381" y="2837"/>
                    <a:pt x="391" y="2850"/>
                  </a:cubicBezTo>
                  <a:cubicBezTo>
                    <a:pt x="542" y="3020"/>
                    <a:pt x="709" y="3178"/>
                    <a:pt x="889" y="3316"/>
                  </a:cubicBezTo>
                  <a:cubicBezTo>
                    <a:pt x="1082" y="3465"/>
                    <a:pt x="1289" y="3596"/>
                    <a:pt x="1504" y="3709"/>
                  </a:cubicBezTo>
                  <a:cubicBezTo>
                    <a:pt x="1611" y="3764"/>
                    <a:pt x="1720" y="3815"/>
                    <a:pt x="1832" y="3860"/>
                  </a:cubicBezTo>
                  <a:cubicBezTo>
                    <a:pt x="1948" y="3909"/>
                    <a:pt x="2071" y="3950"/>
                    <a:pt x="2190" y="3986"/>
                  </a:cubicBezTo>
                  <a:cubicBezTo>
                    <a:pt x="2303" y="4021"/>
                    <a:pt x="2419" y="4053"/>
                    <a:pt x="2535" y="4073"/>
                  </a:cubicBezTo>
                  <a:cubicBezTo>
                    <a:pt x="2589" y="4086"/>
                    <a:pt x="2647" y="4092"/>
                    <a:pt x="2705" y="4095"/>
                  </a:cubicBezTo>
                  <a:cubicBezTo>
                    <a:pt x="2737" y="4098"/>
                    <a:pt x="2769" y="4098"/>
                    <a:pt x="2801" y="4098"/>
                  </a:cubicBezTo>
                  <a:cubicBezTo>
                    <a:pt x="2806" y="4099"/>
                    <a:pt x="2812" y="4099"/>
                    <a:pt x="2817" y="4099"/>
                  </a:cubicBezTo>
                  <a:cubicBezTo>
                    <a:pt x="2847" y="4099"/>
                    <a:pt x="2878" y="4090"/>
                    <a:pt x="2908" y="4083"/>
                  </a:cubicBezTo>
                  <a:cubicBezTo>
                    <a:pt x="3249" y="4585"/>
                    <a:pt x="3609" y="5077"/>
                    <a:pt x="3964" y="5573"/>
                  </a:cubicBezTo>
                  <a:cubicBezTo>
                    <a:pt x="4108" y="5775"/>
                    <a:pt x="4250" y="5978"/>
                    <a:pt x="4389" y="6181"/>
                  </a:cubicBezTo>
                  <a:cubicBezTo>
                    <a:pt x="4340" y="6184"/>
                    <a:pt x="4295" y="6188"/>
                    <a:pt x="4246" y="6188"/>
                  </a:cubicBezTo>
                  <a:cubicBezTo>
                    <a:pt x="4153" y="6194"/>
                    <a:pt x="4063" y="6197"/>
                    <a:pt x="3973" y="6203"/>
                  </a:cubicBezTo>
                  <a:cubicBezTo>
                    <a:pt x="3880" y="6207"/>
                    <a:pt x="3786" y="6210"/>
                    <a:pt x="3693" y="6213"/>
                  </a:cubicBezTo>
                  <a:cubicBezTo>
                    <a:pt x="3645" y="6215"/>
                    <a:pt x="3598" y="6215"/>
                    <a:pt x="3550" y="6215"/>
                  </a:cubicBezTo>
                  <a:cubicBezTo>
                    <a:pt x="3503" y="6215"/>
                    <a:pt x="3455" y="6215"/>
                    <a:pt x="3407" y="6213"/>
                  </a:cubicBezTo>
                  <a:cubicBezTo>
                    <a:pt x="3300" y="6207"/>
                    <a:pt x="3191" y="6200"/>
                    <a:pt x="3082" y="6191"/>
                  </a:cubicBezTo>
                  <a:cubicBezTo>
                    <a:pt x="2963" y="6178"/>
                    <a:pt x="2840" y="6161"/>
                    <a:pt x="2721" y="6139"/>
                  </a:cubicBezTo>
                  <a:cubicBezTo>
                    <a:pt x="2492" y="6103"/>
                    <a:pt x="2267" y="6049"/>
                    <a:pt x="2045" y="5981"/>
                  </a:cubicBezTo>
                  <a:cubicBezTo>
                    <a:pt x="1836" y="5920"/>
                    <a:pt x="1630" y="5846"/>
                    <a:pt x="1430" y="5763"/>
                  </a:cubicBezTo>
                  <a:cubicBezTo>
                    <a:pt x="1330" y="5720"/>
                    <a:pt x="1231" y="5672"/>
                    <a:pt x="1134" y="5624"/>
                  </a:cubicBezTo>
                  <a:cubicBezTo>
                    <a:pt x="1041" y="5576"/>
                    <a:pt x="947" y="5524"/>
                    <a:pt x="858" y="5469"/>
                  </a:cubicBezTo>
                  <a:cubicBezTo>
                    <a:pt x="629" y="5325"/>
                    <a:pt x="420" y="5154"/>
                    <a:pt x="230" y="4958"/>
                  </a:cubicBezTo>
                  <a:cubicBezTo>
                    <a:pt x="172" y="4894"/>
                    <a:pt x="114" y="4829"/>
                    <a:pt x="63" y="4762"/>
                  </a:cubicBezTo>
                  <a:cubicBezTo>
                    <a:pt x="59" y="4752"/>
                    <a:pt x="50" y="4748"/>
                    <a:pt x="43" y="4748"/>
                  </a:cubicBezTo>
                  <a:cubicBezTo>
                    <a:pt x="20" y="4748"/>
                    <a:pt x="1" y="4771"/>
                    <a:pt x="17" y="4793"/>
                  </a:cubicBezTo>
                  <a:cubicBezTo>
                    <a:pt x="88" y="4887"/>
                    <a:pt x="162" y="4980"/>
                    <a:pt x="240" y="5064"/>
                  </a:cubicBezTo>
                  <a:cubicBezTo>
                    <a:pt x="320" y="5151"/>
                    <a:pt x="406" y="5234"/>
                    <a:pt x="497" y="5312"/>
                  </a:cubicBezTo>
                  <a:cubicBezTo>
                    <a:pt x="593" y="5392"/>
                    <a:pt x="690" y="5466"/>
                    <a:pt x="790" y="5540"/>
                  </a:cubicBezTo>
                  <a:cubicBezTo>
                    <a:pt x="896" y="5614"/>
                    <a:pt x="1002" y="5682"/>
                    <a:pt x="1112" y="5750"/>
                  </a:cubicBezTo>
                  <a:cubicBezTo>
                    <a:pt x="1333" y="5888"/>
                    <a:pt x="1572" y="6004"/>
                    <a:pt x="1816" y="6103"/>
                  </a:cubicBezTo>
                  <a:cubicBezTo>
                    <a:pt x="2067" y="6200"/>
                    <a:pt x="2325" y="6284"/>
                    <a:pt x="2589" y="6348"/>
                  </a:cubicBezTo>
                  <a:cubicBezTo>
                    <a:pt x="2911" y="6429"/>
                    <a:pt x="3242" y="6487"/>
                    <a:pt x="3574" y="6509"/>
                  </a:cubicBezTo>
                  <a:cubicBezTo>
                    <a:pt x="3678" y="6517"/>
                    <a:pt x="3782" y="6523"/>
                    <a:pt x="3885" y="6523"/>
                  </a:cubicBezTo>
                  <a:cubicBezTo>
                    <a:pt x="3948" y="6523"/>
                    <a:pt x="4011" y="6521"/>
                    <a:pt x="4073" y="6516"/>
                  </a:cubicBezTo>
                  <a:cubicBezTo>
                    <a:pt x="4150" y="6512"/>
                    <a:pt x="4227" y="6500"/>
                    <a:pt x="4301" y="6487"/>
                  </a:cubicBezTo>
                  <a:cubicBezTo>
                    <a:pt x="4382" y="6470"/>
                    <a:pt x="4466" y="6454"/>
                    <a:pt x="4543" y="6422"/>
                  </a:cubicBezTo>
                  <a:cubicBezTo>
                    <a:pt x="4546" y="6422"/>
                    <a:pt x="4549" y="6419"/>
                    <a:pt x="4549" y="6419"/>
                  </a:cubicBezTo>
                  <a:cubicBezTo>
                    <a:pt x="4736" y="6702"/>
                    <a:pt x="4913" y="6989"/>
                    <a:pt x="5074" y="7284"/>
                  </a:cubicBezTo>
                  <a:cubicBezTo>
                    <a:pt x="5095" y="7321"/>
                    <a:pt x="5114" y="7362"/>
                    <a:pt x="5135" y="7399"/>
                  </a:cubicBezTo>
                  <a:lnTo>
                    <a:pt x="5135" y="7399"/>
                  </a:lnTo>
                  <a:cubicBezTo>
                    <a:pt x="5133" y="7395"/>
                    <a:pt x="5131" y="7390"/>
                    <a:pt x="5129" y="7386"/>
                  </a:cubicBezTo>
                  <a:lnTo>
                    <a:pt x="5129" y="7386"/>
                  </a:lnTo>
                  <a:cubicBezTo>
                    <a:pt x="5251" y="7614"/>
                    <a:pt x="5362" y="7845"/>
                    <a:pt x="5466" y="8083"/>
                  </a:cubicBezTo>
                  <a:cubicBezTo>
                    <a:pt x="5389" y="8089"/>
                    <a:pt x="5309" y="8096"/>
                    <a:pt x="5231" y="8103"/>
                  </a:cubicBezTo>
                  <a:cubicBezTo>
                    <a:pt x="5109" y="8115"/>
                    <a:pt x="4987" y="8125"/>
                    <a:pt x="4864" y="8134"/>
                  </a:cubicBezTo>
                  <a:cubicBezTo>
                    <a:pt x="4703" y="8148"/>
                    <a:pt x="4539" y="8154"/>
                    <a:pt x="4377" y="8154"/>
                  </a:cubicBezTo>
                  <a:cubicBezTo>
                    <a:pt x="4306" y="8154"/>
                    <a:pt x="4236" y="8153"/>
                    <a:pt x="4166" y="8150"/>
                  </a:cubicBezTo>
                  <a:cubicBezTo>
                    <a:pt x="4037" y="8144"/>
                    <a:pt x="3909" y="8134"/>
                    <a:pt x="3783" y="8119"/>
                  </a:cubicBezTo>
                  <a:cubicBezTo>
                    <a:pt x="3648" y="8106"/>
                    <a:pt x="3516" y="8089"/>
                    <a:pt x="3384" y="8067"/>
                  </a:cubicBezTo>
                  <a:cubicBezTo>
                    <a:pt x="3120" y="8028"/>
                    <a:pt x="2863" y="7967"/>
                    <a:pt x="2608" y="7890"/>
                  </a:cubicBezTo>
                  <a:cubicBezTo>
                    <a:pt x="2373" y="7816"/>
                    <a:pt x="2145" y="7729"/>
                    <a:pt x="1920" y="7629"/>
                  </a:cubicBezTo>
                  <a:cubicBezTo>
                    <a:pt x="1804" y="7578"/>
                    <a:pt x="1691" y="7516"/>
                    <a:pt x="1575" y="7458"/>
                  </a:cubicBezTo>
                  <a:cubicBezTo>
                    <a:pt x="1466" y="7400"/>
                    <a:pt x="1360" y="7342"/>
                    <a:pt x="1253" y="7278"/>
                  </a:cubicBezTo>
                  <a:cubicBezTo>
                    <a:pt x="902" y="7060"/>
                    <a:pt x="574" y="6799"/>
                    <a:pt x="288" y="6500"/>
                  </a:cubicBezTo>
                  <a:cubicBezTo>
                    <a:pt x="284" y="6493"/>
                    <a:pt x="275" y="6490"/>
                    <a:pt x="268" y="6490"/>
                  </a:cubicBezTo>
                  <a:cubicBezTo>
                    <a:pt x="246" y="6490"/>
                    <a:pt x="220" y="6522"/>
                    <a:pt x="240" y="6544"/>
                  </a:cubicBezTo>
                  <a:cubicBezTo>
                    <a:pt x="439" y="6757"/>
                    <a:pt x="651" y="6953"/>
                    <a:pt x="877" y="7137"/>
                  </a:cubicBezTo>
                  <a:cubicBezTo>
                    <a:pt x="990" y="7227"/>
                    <a:pt x="1109" y="7314"/>
                    <a:pt x="1228" y="7394"/>
                  </a:cubicBezTo>
                  <a:cubicBezTo>
                    <a:pt x="1347" y="7478"/>
                    <a:pt x="1469" y="7559"/>
                    <a:pt x="1595" y="7629"/>
                  </a:cubicBezTo>
                  <a:cubicBezTo>
                    <a:pt x="1846" y="7777"/>
                    <a:pt x="2110" y="7902"/>
                    <a:pt x="2380" y="8009"/>
                  </a:cubicBezTo>
                  <a:cubicBezTo>
                    <a:pt x="2657" y="8115"/>
                    <a:pt x="2936" y="8205"/>
                    <a:pt x="3223" y="8276"/>
                  </a:cubicBezTo>
                  <a:cubicBezTo>
                    <a:pt x="3416" y="8324"/>
                    <a:pt x="3609" y="8363"/>
                    <a:pt x="3809" y="8392"/>
                  </a:cubicBezTo>
                  <a:cubicBezTo>
                    <a:pt x="4002" y="8421"/>
                    <a:pt x="4202" y="8440"/>
                    <a:pt x="4398" y="8450"/>
                  </a:cubicBezTo>
                  <a:cubicBezTo>
                    <a:pt x="4532" y="8456"/>
                    <a:pt x="4667" y="8461"/>
                    <a:pt x="4801" y="8461"/>
                  </a:cubicBezTo>
                  <a:cubicBezTo>
                    <a:pt x="4872" y="8461"/>
                    <a:pt x="4944" y="8460"/>
                    <a:pt x="5016" y="8456"/>
                  </a:cubicBezTo>
                  <a:cubicBezTo>
                    <a:pt x="5209" y="8447"/>
                    <a:pt x="5402" y="8424"/>
                    <a:pt x="5589" y="8376"/>
                  </a:cubicBezTo>
                  <a:cubicBezTo>
                    <a:pt x="5595" y="8392"/>
                    <a:pt x="5601" y="8405"/>
                    <a:pt x="5608" y="8421"/>
                  </a:cubicBezTo>
                  <a:cubicBezTo>
                    <a:pt x="5747" y="8768"/>
                    <a:pt x="5856" y="9129"/>
                    <a:pt x="5940" y="9493"/>
                  </a:cubicBezTo>
                  <a:cubicBezTo>
                    <a:pt x="5988" y="9695"/>
                    <a:pt x="6023" y="9902"/>
                    <a:pt x="6052" y="10108"/>
                  </a:cubicBezTo>
                  <a:cubicBezTo>
                    <a:pt x="6081" y="10323"/>
                    <a:pt x="6097" y="10539"/>
                    <a:pt x="6103" y="10754"/>
                  </a:cubicBezTo>
                  <a:cubicBezTo>
                    <a:pt x="6107" y="10842"/>
                    <a:pt x="6189" y="10910"/>
                    <a:pt x="6273" y="10910"/>
                  </a:cubicBezTo>
                  <a:cubicBezTo>
                    <a:pt x="6279" y="10910"/>
                    <a:pt x="6285" y="10910"/>
                    <a:pt x="6290" y="10909"/>
                  </a:cubicBezTo>
                  <a:cubicBezTo>
                    <a:pt x="6335" y="10906"/>
                    <a:pt x="6378" y="10883"/>
                    <a:pt x="6406" y="10848"/>
                  </a:cubicBezTo>
                  <a:cubicBezTo>
                    <a:pt x="6436" y="10812"/>
                    <a:pt x="6445" y="10771"/>
                    <a:pt x="6445" y="10726"/>
                  </a:cubicBezTo>
                  <a:cubicBezTo>
                    <a:pt x="6419" y="10069"/>
                    <a:pt x="6287" y="9419"/>
                    <a:pt x="6065" y="8804"/>
                  </a:cubicBezTo>
                  <a:cubicBezTo>
                    <a:pt x="6004" y="8636"/>
                    <a:pt x="5940" y="8473"/>
                    <a:pt x="5869" y="8308"/>
                  </a:cubicBezTo>
                  <a:cubicBezTo>
                    <a:pt x="5882" y="8302"/>
                    <a:pt x="5895" y="8293"/>
                    <a:pt x="5904" y="8279"/>
                  </a:cubicBezTo>
                  <a:cubicBezTo>
                    <a:pt x="6062" y="8089"/>
                    <a:pt x="6188" y="7871"/>
                    <a:pt x="6284" y="7642"/>
                  </a:cubicBezTo>
                  <a:cubicBezTo>
                    <a:pt x="6384" y="7394"/>
                    <a:pt x="6464" y="7137"/>
                    <a:pt x="6519" y="6876"/>
                  </a:cubicBezTo>
                  <a:cubicBezTo>
                    <a:pt x="6548" y="6744"/>
                    <a:pt x="6571" y="6609"/>
                    <a:pt x="6590" y="6477"/>
                  </a:cubicBezTo>
                  <a:cubicBezTo>
                    <a:pt x="6609" y="6338"/>
                    <a:pt x="6616" y="6200"/>
                    <a:pt x="6625" y="6065"/>
                  </a:cubicBezTo>
                  <a:cubicBezTo>
                    <a:pt x="6635" y="5926"/>
                    <a:pt x="6632" y="5788"/>
                    <a:pt x="6632" y="5650"/>
                  </a:cubicBezTo>
                  <a:cubicBezTo>
                    <a:pt x="6632" y="5515"/>
                    <a:pt x="6625" y="5383"/>
                    <a:pt x="6616" y="5247"/>
                  </a:cubicBezTo>
                  <a:cubicBezTo>
                    <a:pt x="6602" y="5074"/>
                    <a:pt x="6583" y="4903"/>
                    <a:pt x="6555" y="4729"/>
                  </a:cubicBezTo>
                  <a:cubicBezTo>
                    <a:pt x="6528" y="4572"/>
                    <a:pt x="6494" y="4414"/>
                    <a:pt x="6451" y="4259"/>
                  </a:cubicBezTo>
                  <a:cubicBezTo>
                    <a:pt x="6448" y="4243"/>
                    <a:pt x="6429" y="4230"/>
                    <a:pt x="6409" y="4230"/>
                  </a:cubicBezTo>
                  <a:cubicBezTo>
                    <a:pt x="6406" y="4230"/>
                    <a:pt x="6400" y="4233"/>
                    <a:pt x="6397" y="4233"/>
                  </a:cubicBezTo>
                  <a:cubicBezTo>
                    <a:pt x="6371" y="4243"/>
                    <a:pt x="6365" y="4269"/>
                    <a:pt x="6371" y="4291"/>
                  </a:cubicBezTo>
                  <a:cubicBezTo>
                    <a:pt x="6378" y="4317"/>
                    <a:pt x="6384" y="4346"/>
                    <a:pt x="6390" y="4375"/>
                  </a:cubicBezTo>
                  <a:cubicBezTo>
                    <a:pt x="6436" y="4568"/>
                    <a:pt x="6458" y="4765"/>
                    <a:pt x="6477" y="4964"/>
                  </a:cubicBezTo>
                  <a:cubicBezTo>
                    <a:pt x="6494" y="5186"/>
                    <a:pt x="6497" y="5408"/>
                    <a:pt x="6487" y="5631"/>
                  </a:cubicBezTo>
                  <a:lnTo>
                    <a:pt x="6487" y="5611"/>
                  </a:lnTo>
                  <a:cubicBezTo>
                    <a:pt x="6483" y="5730"/>
                    <a:pt x="6474" y="5849"/>
                    <a:pt x="6458" y="5968"/>
                  </a:cubicBezTo>
                  <a:cubicBezTo>
                    <a:pt x="6445" y="6091"/>
                    <a:pt x="6429" y="6210"/>
                    <a:pt x="6409" y="6329"/>
                  </a:cubicBezTo>
                  <a:cubicBezTo>
                    <a:pt x="6387" y="6448"/>
                    <a:pt x="6368" y="6564"/>
                    <a:pt x="6342" y="6683"/>
                  </a:cubicBezTo>
                  <a:cubicBezTo>
                    <a:pt x="6313" y="6799"/>
                    <a:pt x="6281" y="6914"/>
                    <a:pt x="6246" y="7030"/>
                  </a:cubicBezTo>
                  <a:cubicBezTo>
                    <a:pt x="6204" y="7162"/>
                    <a:pt x="6158" y="7295"/>
                    <a:pt x="6100" y="7424"/>
                  </a:cubicBezTo>
                  <a:cubicBezTo>
                    <a:pt x="6042" y="7555"/>
                    <a:pt x="5975" y="7681"/>
                    <a:pt x="5904" y="7800"/>
                  </a:cubicBezTo>
                  <a:cubicBezTo>
                    <a:pt x="5852" y="7880"/>
                    <a:pt x="5801" y="7954"/>
                    <a:pt x="5743" y="8028"/>
                  </a:cubicBezTo>
                  <a:cubicBezTo>
                    <a:pt x="5727" y="7993"/>
                    <a:pt x="5708" y="7957"/>
                    <a:pt x="5692" y="7919"/>
                  </a:cubicBezTo>
                  <a:cubicBezTo>
                    <a:pt x="5547" y="7626"/>
                    <a:pt x="5386" y="7339"/>
                    <a:pt x="5215" y="7063"/>
                  </a:cubicBezTo>
                  <a:cubicBezTo>
                    <a:pt x="5051" y="6796"/>
                    <a:pt x="4881" y="6538"/>
                    <a:pt x="4701" y="6284"/>
                  </a:cubicBezTo>
                  <a:cubicBezTo>
                    <a:pt x="4759" y="6152"/>
                    <a:pt x="4797" y="6014"/>
                    <a:pt x="4823" y="5872"/>
                  </a:cubicBezTo>
                  <a:cubicBezTo>
                    <a:pt x="4852" y="5720"/>
                    <a:pt x="4861" y="5566"/>
                    <a:pt x="4864" y="5415"/>
                  </a:cubicBezTo>
                  <a:cubicBezTo>
                    <a:pt x="4871" y="5261"/>
                    <a:pt x="4871" y="5109"/>
                    <a:pt x="4858" y="4958"/>
                  </a:cubicBezTo>
                  <a:lnTo>
                    <a:pt x="4829" y="4726"/>
                  </a:lnTo>
                  <a:cubicBezTo>
                    <a:pt x="4817" y="4652"/>
                    <a:pt x="4806" y="4575"/>
                    <a:pt x="4797" y="4497"/>
                  </a:cubicBezTo>
                  <a:cubicBezTo>
                    <a:pt x="4771" y="4343"/>
                    <a:pt x="4742" y="4192"/>
                    <a:pt x="4710" y="4037"/>
                  </a:cubicBezTo>
                  <a:cubicBezTo>
                    <a:pt x="4674" y="3889"/>
                    <a:pt x="4636" y="3738"/>
                    <a:pt x="4597" y="3590"/>
                  </a:cubicBezTo>
                  <a:cubicBezTo>
                    <a:pt x="4524" y="3303"/>
                    <a:pt x="4436" y="3024"/>
                    <a:pt x="4346" y="2743"/>
                  </a:cubicBezTo>
                  <a:cubicBezTo>
                    <a:pt x="4340" y="2731"/>
                    <a:pt x="4327" y="2724"/>
                    <a:pt x="4314" y="2724"/>
                  </a:cubicBezTo>
                  <a:lnTo>
                    <a:pt x="4304" y="2724"/>
                  </a:lnTo>
                  <a:cubicBezTo>
                    <a:pt x="4285" y="2731"/>
                    <a:pt x="4279" y="2750"/>
                    <a:pt x="4285" y="2766"/>
                  </a:cubicBezTo>
                  <a:cubicBezTo>
                    <a:pt x="4369" y="3027"/>
                    <a:pt x="4436" y="3291"/>
                    <a:pt x="4497" y="3557"/>
                  </a:cubicBezTo>
                  <a:cubicBezTo>
                    <a:pt x="4527" y="3683"/>
                    <a:pt x="4552" y="3805"/>
                    <a:pt x="4575" y="3931"/>
                  </a:cubicBezTo>
                  <a:cubicBezTo>
                    <a:pt x="4597" y="4059"/>
                    <a:pt x="4610" y="4188"/>
                    <a:pt x="4626" y="4317"/>
                  </a:cubicBezTo>
                  <a:cubicBezTo>
                    <a:pt x="4643" y="4446"/>
                    <a:pt x="4652" y="4575"/>
                    <a:pt x="4659" y="4704"/>
                  </a:cubicBezTo>
                  <a:cubicBezTo>
                    <a:pt x="4662" y="4768"/>
                    <a:pt x="4662" y="4832"/>
                    <a:pt x="4659" y="4900"/>
                  </a:cubicBezTo>
                  <a:cubicBezTo>
                    <a:pt x="4659" y="4967"/>
                    <a:pt x="4655" y="5035"/>
                    <a:pt x="4655" y="5102"/>
                  </a:cubicBezTo>
                  <a:cubicBezTo>
                    <a:pt x="4649" y="5190"/>
                    <a:pt x="4646" y="5280"/>
                    <a:pt x="4640" y="5366"/>
                  </a:cubicBezTo>
                  <a:cubicBezTo>
                    <a:pt x="4630" y="5466"/>
                    <a:pt x="4613" y="5566"/>
                    <a:pt x="4594" y="5662"/>
                  </a:cubicBezTo>
                  <a:cubicBezTo>
                    <a:pt x="4572" y="5785"/>
                    <a:pt x="4546" y="5901"/>
                    <a:pt x="4514" y="6020"/>
                  </a:cubicBezTo>
                  <a:cubicBezTo>
                    <a:pt x="4359" y="5808"/>
                    <a:pt x="4205" y="5595"/>
                    <a:pt x="4047" y="5383"/>
                  </a:cubicBezTo>
                  <a:cubicBezTo>
                    <a:pt x="3700" y="4925"/>
                    <a:pt x="3349" y="4469"/>
                    <a:pt x="3017" y="4001"/>
                  </a:cubicBezTo>
                  <a:cubicBezTo>
                    <a:pt x="3017" y="3998"/>
                    <a:pt x="3021" y="3998"/>
                    <a:pt x="3021" y="3995"/>
                  </a:cubicBezTo>
                  <a:cubicBezTo>
                    <a:pt x="3040" y="3905"/>
                    <a:pt x="3056" y="3812"/>
                    <a:pt x="3068" y="3722"/>
                  </a:cubicBezTo>
                  <a:cubicBezTo>
                    <a:pt x="3078" y="3625"/>
                    <a:pt x="3082" y="3526"/>
                    <a:pt x="3082" y="3426"/>
                  </a:cubicBezTo>
                  <a:cubicBezTo>
                    <a:pt x="3085" y="3226"/>
                    <a:pt x="3059" y="3030"/>
                    <a:pt x="3030" y="2834"/>
                  </a:cubicBezTo>
                  <a:cubicBezTo>
                    <a:pt x="3001" y="2647"/>
                    <a:pt x="2959" y="2460"/>
                    <a:pt x="2914" y="2277"/>
                  </a:cubicBezTo>
                  <a:cubicBezTo>
                    <a:pt x="2869" y="2083"/>
                    <a:pt x="2817" y="1893"/>
                    <a:pt x="2766" y="1703"/>
                  </a:cubicBezTo>
                  <a:cubicBezTo>
                    <a:pt x="2759" y="1688"/>
                    <a:pt x="2743" y="1678"/>
                    <a:pt x="2728" y="1678"/>
                  </a:cubicBezTo>
                  <a:cubicBezTo>
                    <a:pt x="2724" y="1678"/>
                    <a:pt x="2718" y="1678"/>
                    <a:pt x="2715" y="1681"/>
                  </a:cubicBezTo>
                  <a:cubicBezTo>
                    <a:pt x="2692" y="1688"/>
                    <a:pt x="2685" y="1710"/>
                    <a:pt x="2692" y="1730"/>
                  </a:cubicBezTo>
                  <a:cubicBezTo>
                    <a:pt x="2737" y="1893"/>
                    <a:pt x="2779" y="2058"/>
                    <a:pt x="2814" y="2225"/>
                  </a:cubicBezTo>
                  <a:lnTo>
                    <a:pt x="2814" y="2219"/>
                  </a:lnTo>
                  <a:cubicBezTo>
                    <a:pt x="2856" y="2406"/>
                    <a:pt x="2892" y="2592"/>
                    <a:pt x="2914" y="2779"/>
                  </a:cubicBezTo>
                  <a:cubicBezTo>
                    <a:pt x="2924" y="2872"/>
                    <a:pt x="2933" y="2966"/>
                    <a:pt x="2936" y="3055"/>
                  </a:cubicBezTo>
                  <a:cubicBezTo>
                    <a:pt x="2940" y="3156"/>
                    <a:pt x="2940" y="3255"/>
                    <a:pt x="2936" y="3355"/>
                  </a:cubicBezTo>
                  <a:lnTo>
                    <a:pt x="2936" y="3336"/>
                  </a:lnTo>
                  <a:cubicBezTo>
                    <a:pt x="2927" y="3490"/>
                    <a:pt x="2908" y="3645"/>
                    <a:pt x="2872" y="3799"/>
                  </a:cubicBezTo>
                  <a:cubicBezTo>
                    <a:pt x="2847" y="3760"/>
                    <a:pt x="2817" y="3722"/>
                    <a:pt x="2792" y="3680"/>
                  </a:cubicBezTo>
                  <a:cubicBezTo>
                    <a:pt x="2602" y="3407"/>
                    <a:pt x="2422" y="3123"/>
                    <a:pt x="2264" y="2830"/>
                  </a:cubicBezTo>
                  <a:lnTo>
                    <a:pt x="2264" y="2834"/>
                  </a:lnTo>
                  <a:cubicBezTo>
                    <a:pt x="2125" y="2572"/>
                    <a:pt x="2000" y="2306"/>
                    <a:pt x="1887" y="2032"/>
                  </a:cubicBezTo>
                  <a:cubicBezTo>
                    <a:pt x="1893" y="2026"/>
                    <a:pt x="1900" y="2016"/>
                    <a:pt x="1900" y="2006"/>
                  </a:cubicBezTo>
                  <a:cubicBezTo>
                    <a:pt x="1923" y="1923"/>
                    <a:pt x="1932" y="1842"/>
                    <a:pt x="1939" y="1758"/>
                  </a:cubicBezTo>
                  <a:cubicBezTo>
                    <a:pt x="1945" y="1669"/>
                    <a:pt x="1945" y="1575"/>
                    <a:pt x="1939" y="1485"/>
                  </a:cubicBezTo>
                  <a:cubicBezTo>
                    <a:pt x="1929" y="1305"/>
                    <a:pt x="1897" y="1128"/>
                    <a:pt x="1855" y="954"/>
                  </a:cubicBezTo>
                  <a:cubicBezTo>
                    <a:pt x="1849" y="935"/>
                    <a:pt x="1832" y="925"/>
                    <a:pt x="1813" y="925"/>
                  </a:cubicBezTo>
                  <a:cubicBezTo>
                    <a:pt x="1810" y="925"/>
                    <a:pt x="1804" y="928"/>
                    <a:pt x="1801" y="928"/>
                  </a:cubicBezTo>
                  <a:cubicBezTo>
                    <a:pt x="1778" y="938"/>
                    <a:pt x="1771" y="960"/>
                    <a:pt x="1778" y="983"/>
                  </a:cubicBezTo>
                  <a:cubicBezTo>
                    <a:pt x="1781" y="999"/>
                    <a:pt x="1785" y="1015"/>
                    <a:pt x="1788" y="1031"/>
                  </a:cubicBezTo>
                  <a:cubicBezTo>
                    <a:pt x="1829" y="1208"/>
                    <a:pt x="1846" y="1385"/>
                    <a:pt x="1843" y="1565"/>
                  </a:cubicBezTo>
                  <a:cubicBezTo>
                    <a:pt x="1839" y="1623"/>
                    <a:pt x="1832" y="1681"/>
                    <a:pt x="1826" y="1739"/>
                  </a:cubicBezTo>
                  <a:cubicBezTo>
                    <a:pt x="1820" y="1771"/>
                    <a:pt x="1813" y="1804"/>
                    <a:pt x="1807" y="1832"/>
                  </a:cubicBezTo>
                  <a:cubicBezTo>
                    <a:pt x="1755" y="1707"/>
                    <a:pt x="1707" y="1581"/>
                    <a:pt x="1662" y="1452"/>
                  </a:cubicBezTo>
                  <a:cubicBezTo>
                    <a:pt x="1488" y="980"/>
                    <a:pt x="1330" y="500"/>
                    <a:pt x="1157" y="27"/>
                  </a:cubicBezTo>
                  <a:cubicBezTo>
                    <a:pt x="1150" y="11"/>
                    <a:pt x="1137" y="1"/>
                    <a:pt x="1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8"/>
          <p:cNvGrpSpPr/>
          <p:nvPr/>
        </p:nvGrpSpPr>
        <p:grpSpPr>
          <a:xfrm>
            <a:off x="5979292" y="1348451"/>
            <a:ext cx="1126224" cy="811332"/>
            <a:chOff x="6025192" y="1448926"/>
            <a:chExt cx="1126224" cy="811332"/>
          </a:xfrm>
        </p:grpSpPr>
        <p:sp>
          <p:nvSpPr>
            <p:cNvPr id="686" name="Google Shape;686;p28"/>
            <p:cNvSpPr/>
            <p:nvPr/>
          </p:nvSpPr>
          <p:spPr>
            <a:xfrm rot="5400000">
              <a:off x="6169355" y="1304763"/>
              <a:ext cx="811332" cy="1099658"/>
            </a:xfrm>
            <a:custGeom>
              <a:avLst/>
              <a:gdLst/>
              <a:ahLst/>
              <a:cxnLst/>
              <a:rect l="l" t="t" r="r" b="b"/>
              <a:pathLst>
                <a:path w="6261" h="8486" extrusionOk="0">
                  <a:moveTo>
                    <a:pt x="2363" y="0"/>
                  </a:moveTo>
                  <a:cubicBezTo>
                    <a:pt x="2253" y="0"/>
                    <a:pt x="2144" y="11"/>
                    <a:pt x="2021" y="27"/>
                  </a:cubicBezTo>
                  <a:cubicBezTo>
                    <a:pt x="1777" y="58"/>
                    <a:pt x="1532" y="133"/>
                    <a:pt x="1297" y="248"/>
                  </a:cubicBezTo>
                  <a:cubicBezTo>
                    <a:pt x="1198" y="297"/>
                    <a:pt x="1091" y="361"/>
                    <a:pt x="969" y="452"/>
                  </a:cubicBezTo>
                  <a:cubicBezTo>
                    <a:pt x="876" y="516"/>
                    <a:pt x="785" y="593"/>
                    <a:pt x="699" y="679"/>
                  </a:cubicBezTo>
                  <a:cubicBezTo>
                    <a:pt x="522" y="853"/>
                    <a:pt x="377" y="1053"/>
                    <a:pt x="264" y="1272"/>
                  </a:cubicBezTo>
                  <a:cubicBezTo>
                    <a:pt x="203" y="1388"/>
                    <a:pt x="155" y="1510"/>
                    <a:pt x="116" y="1630"/>
                  </a:cubicBezTo>
                  <a:cubicBezTo>
                    <a:pt x="81" y="1745"/>
                    <a:pt x="54" y="1871"/>
                    <a:pt x="35" y="2012"/>
                  </a:cubicBezTo>
                  <a:cubicBezTo>
                    <a:pt x="0" y="2263"/>
                    <a:pt x="10" y="2530"/>
                    <a:pt x="68" y="2801"/>
                  </a:cubicBezTo>
                  <a:cubicBezTo>
                    <a:pt x="78" y="2849"/>
                    <a:pt x="90" y="2897"/>
                    <a:pt x="103" y="2943"/>
                  </a:cubicBezTo>
                  <a:cubicBezTo>
                    <a:pt x="103" y="2949"/>
                    <a:pt x="106" y="2955"/>
                    <a:pt x="106" y="2962"/>
                  </a:cubicBezTo>
                  <a:cubicBezTo>
                    <a:pt x="116" y="3416"/>
                    <a:pt x="193" y="3860"/>
                    <a:pt x="332" y="4285"/>
                  </a:cubicBezTo>
                  <a:cubicBezTo>
                    <a:pt x="506" y="4803"/>
                    <a:pt x="769" y="5280"/>
                    <a:pt x="1113" y="5697"/>
                  </a:cubicBezTo>
                  <a:cubicBezTo>
                    <a:pt x="1471" y="6125"/>
                    <a:pt x="1899" y="6477"/>
                    <a:pt x="2388" y="6737"/>
                  </a:cubicBezTo>
                  <a:cubicBezTo>
                    <a:pt x="2633" y="6869"/>
                    <a:pt x="2913" y="6991"/>
                    <a:pt x="3245" y="7110"/>
                  </a:cubicBezTo>
                  <a:cubicBezTo>
                    <a:pt x="3419" y="7175"/>
                    <a:pt x="3602" y="7236"/>
                    <a:pt x="3778" y="7291"/>
                  </a:cubicBezTo>
                  <a:cubicBezTo>
                    <a:pt x="3882" y="7327"/>
                    <a:pt x="3985" y="7358"/>
                    <a:pt x="4087" y="7394"/>
                  </a:cubicBezTo>
                  <a:cubicBezTo>
                    <a:pt x="4329" y="7474"/>
                    <a:pt x="4612" y="7578"/>
                    <a:pt x="4889" y="7700"/>
                  </a:cubicBezTo>
                  <a:cubicBezTo>
                    <a:pt x="5215" y="7854"/>
                    <a:pt x="5494" y="8028"/>
                    <a:pt x="5742" y="8227"/>
                  </a:cubicBezTo>
                  <a:cubicBezTo>
                    <a:pt x="5816" y="8288"/>
                    <a:pt x="5890" y="8356"/>
                    <a:pt x="5977" y="8440"/>
                  </a:cubicBezTo>
                  <a:cubicBezTo>
                    <a:pt x="6006" y="8469"/>
                    <a:pt x="6045" y="8485"/>
                    <a:pt x="6084" y="8485"/>
                  </a:cubicBezTo>
                  <a:cubicBezTo>
                    <a:pt x="6106" y="8485"/>
                    <a:pt x="6128" y="8481"/>
                    <a:pt x="6148" y="8469"/>
                  </a:cubicBezTo>
                  <a:cubicBezTo>
                    <a:pt x="6173" y="8456"/>
                    <a:pt x="6192" y="8440"/>
                    <a:pt x="6206" y="8417"/>
                  </a:cubicBezTo>
                  <a:cubicBezTo>
                    <a:pt x="6222" y="8389"/>
                    <a:pt x="6234" y="8346"/>
                    <a:pt x="6225" y="8311"/>
                  </a:cubicBezTo>
                  <a:cubicBezTo>
                    <a:pt x="6219" y="8292"/>
                    <a:pt x="6212" y="8276"/>
                    <a:pt x="6206" y="8260"/>
                  </a:cubicBezTo>
                  <a:cubicBezTo>
                    <a:pt x="6176" y="8166"/>
                    <a:pt x="6148" y="8064"/>
                    <a:pt x="6125" y="7938"/>
                  </a:cubicBezTo>
                  <a:cubicBezTo>
                    <a:pt x="6106" y="7829"/>
                    <a:pt x="6090" y="7716"/>
                    <a:pt x="6080" y="7593"/>
                  </a:cubicBezTo>
                  <a:cubicBezTo>
                    <a:pt x="6035" y="7030"/>
                    <a:pt x="6099" y="6464"/>
                    <a:pt x="6164" y="5913"/>
                  </a:cubicBezTo>
                  <a:lnTo>
                    <a:pt x="6192" y="5662"/>
                  </a:lnTo>
                  <a:cubicBezTo>
                    <a:pt x="6225" y="5357"/>
                    <a:pt x="6257" y="5025"/>
                    <a:pt x="6257" y="4690"/>
                  </a:cubicBezTo>
                  <a:cubicBezTo>
                    <a:pt x="6260" y="4339"/>
                    <a:pt x="6225" y="4008"/>
                    <a:pt x="6154" y="3705"/>
                  </a:cubicBezTo>
                  <a:cubicBezTo>
                    <a:pt x="6096" y="3454"/>
                    <a:pt x="6002" y="3197"/>
                    <a:pt x="5855" y="2869"/>
                  </a:cubicBezTo>
                  <a:cubicBezTo>
                    <a:pt x="5745" y="2624"/>
                    <a:pt x="5610" y="2379"/>
                    <a:pt x="5459" y="2138"/>
                  </a:cubicBezTo>
                  <a:cubicBezTo>
                    <a:pt x="5127" y="1616"/>
                    <a:pt x="4747" y="1172"/>
                    <a:pt x="4332" y="819"/>
                  </a:cubicBezTo>
                  <a:cubicBezTo>
                    <a:pt x="3850" y="409"/>
                    <a:pt x="3351" y="152"/>
                    <a:pt x="2848" y="52"/>
                  </a:cubicBezTo>
                  <a:cubicBezTo>
                    <a:pt x="2707" y="23"/>
                    <a:pt x="2562" y="7"/>
                    <a:pt x="2427" y="4"/>
                  </a:cubicBezTo>
                  <a:cubicBezTo>
                    <a:pt x="2404" y="0"/>
                    <a:pt x="2382" y="0"/>
                    <a:pt x="2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 rot="5400000">
              <a:off x="6271209" y="1326533"/>
              <a:ext cx="718678" cy="1041734"/>
            </a:xfrm>
            <a:custGeom>
              <a:avLst/>
              <a:gdLst/>
              <a:ahLst/>
              <a:cxnLst/>
              <a:rect l="l" t="t" r="r" b="b"/>
              <a:pathLst>
                <a:path w="5546" h="8039" extrusionOk="0">
                  <a:moveTo>
                    <a:pt x="177" y="0"/>
                  </a:moveTo>
                  <a:cubicBezTo>
                    <a:pt x="162" y="0"/>
                    <a:pt x="143" y="3"/>
                    <a:pt x="126" y="9"/>
                  </a:cubicBezTo>
                  <a:cubicBezTo>
                    <a:pt x="85" y="22"/>
                    <a:pt x="46" y="51"/>
                    <a:pt x="27" y="90"/>
                  </a:cubicBezTo>
                  <a:cubicBezTo>
                    <a:pt x="3" y="131"/>
                    <a:pt x="0" y="177"/>
                    <a:pt x="14" y="222"/>
                  </a:cubicBezTo>
                  <a:cubicBezTo>
                    <a:pt x="27" y="267"/>
                    <a:pt x="55" y="296"/>
                    <a:pt x="94" y="321"/>
                  </a:cubicBezTo>
                  <a:cubicBezTo>
                    <a:pt x="223" y="406"/>
                    <a:pt x="351" y="492"/>
                    <a:pt x="477" y="582"/>
                  </a:cubicBezTo>
                  <a:cubicBezTo>
                    <a:pt x="786" y="807"/>
                    <a:pt x="1076" y="1052"/>
                    <a:pt x="1349" y="1313"/>
                  </a:cubicBezTo>
                  <a:cubicBezTo>
                    <a:pt x="1459" y="1416"/>
                    <a:pt x="1558" y="1519"/>
                    <a:pt x="1661" y="1625"/>
                  </a:cubicBezTo>
                  <a:cubicBezTo>
                    <a:pt x="1645" y="1638"/>
                    <a:pt x="1633" y="1651"/>
                    <a:pt x="1623" y="1670"/>
                  </a:cubicBezTo>
                  <a:cubicBezTo>
                    <a:pt x="1471" y="1963"/>
                    <a:pt x="1372" y="2275"/>
                    <a:pt x="1301" y="2594"/>
                  </a:cubicBezTo>
                  <a:cubicBezTo>
                    <a:pt x="1227" y="2909"/>
                    <a:pt x="1192" y="3231"/>
                    <a:pt x="1181" y="3550"/>
                  </a:cubicBezTo>
                  <a:cubicBezTo>
                    <a:pt x="1178" y="3708"/>
                    <a:pt x="1181" y="3862"/>
                    <a:pt x="1188" y="4020"/>
                  </a:cubicBezTo>
                  <a:cubicBezTo>
                    <a:pt x="1192" y="4184"/>
                    <a:pt x="1205" y="4351"/>
                    <a:pt x="1217" y="4515"/>
                  </a:cubicBezTo>
                  <a:cubicBezTo>
                    <a:pt x="1243" y="4847"/>
                    <a:pt x="1285" y="5176"/>
                    <a:pt x="1330" y="5507"/>
                  </a:cubicBezTo>
                  <a:cubicBezTo>
                    <a:pt x="1331" y="5523"/>
                    <a:pt x="1343" y="5530"/>
                    <a:pt x="1356" y="5530"/>
                  </a:cubicBezTo>
                  <a:cubicBezTo>
                    <a:pt x="1372" y="5530"/>
                    <a:pt x="1388" y="5518"/>
                    <a:pt x="1385" y="5497"/>
                  </a:cubicBezTo>
                  <a:cubicBezTo>
                    <a:pt x="1324" y="5017"/>
                    <a:pt x="1275" y="4534"/>
                    <a:pt x="1272" y="4049"/>
                  </a:cubicBezTo>
                  <a:cubicBezTo>
                    <a:pt x="1272" y="3824"/>
                    <a:pt x="1288" y="3595"/>
                    <a:pt x="1314" y="3370"/>
                  </a:cubicBezTo>
                  <a:cubicBezTo>
                    <a:pt x="1336" y="3144"/>
                    <a:pt x="1382" y="2922"/>
                    <a:pt x="1439" y="2704"/>
                  </a:cubicBezTo>
                  <a:cubicBezTo>
                    <a:pt x="1481" y="2545"/>
                    <a:pt x="1533" y="2391"/>
                    <a:pt x="1597" y="2243"/>
                  </a:cubicBezTo>
                  <a:cubicBezTo>
                    <a:pt x="1658" y="2086"/>
                    <a:pt x="1735" y="1937"/>
                    <a:pt x="1813" y="1789"/>
                  </a:cubicBezTo>
                  <a:cubicBezTo>
                    <a:pt x="1915" y="1902"/>
                    <a:pt x="2016" y="2018"/>
                    <a:pt x="2112" y="2134"/>
                  </a:cubicBezTo>
                  <a:cubicBezTo>
                    <a:pt x="2466" y="2562"/>
                    <a:pt x="2784" y="3022"/>
                    <a:pt x="3081" y="3492"/>
                  </a:cubicBezTo>
                  <a:cubicBezTo>
                    <a:pt x="3029" y="3588"/>
                    <a:pt x="2988" y="3692"/>
                    <a:pt x="2952" y="3797"/>
                  </a:cubicBezTo>
                  <a:cubicBezTo>
                    <a:pt x="2913" y="3923"/>
                    <a:pt x="2888" y="4049"/>
                    <a:pt x="2869" y="4174"/>
                  </a:cubicBezTo>
                  <a:cubicBezTo>
                    <a:pt x="2846" y="4303"/>
                    <a:pt x="2827" y="4432"/>
                    <a:pt x="2820" y="4561"/>
                  </a:cubicBezTo>
                  <a:cubicBezTo>
                    <a:pt x="2817" y="4631"/>
                    <a:pt x="2814" y="4699"/>
                    <a:pt x="2814" y="4770"/>
                  </a:cubicBezTo>
                  <a:cubicBezTo>
                    <a:pt x="2811" y="4834"/>
                    <a:pt x="2814" y="4901"/>
                    <a:pt x="2814" y="4969"/>
                  </a:cubicBezTo>
                  <a:cubicBezTo>
                    <a:pt x="2817" y="5101"/>
                    <a:pt x="2827" y="5233"/>
                    <a:pt x="2836" y="5365"/>
                  </a:cubicBezTo>
                  <a:cubicBezTo>
                    <a:pt x="2846" y="5497"/>
                    <a:pt x="2862" y="5626"/>
                    <a:pt x="2878" y="5758"/>
                  </a:cubicBezTo>
                  <a:cubicBezTo>
                    <a:pt x="2907" y="6015"/>
                    <a:pt x="2949" y="6272"/>
                    <a:pt x="2991" y="6527"/>
                  </a:cubicBezTo>
                  <a:cubicBezTo>
                    <a:pt x="2993" y="6541"/>
                    <a:pt x="3004" y="6553"/>
                    <a:pt x="3018" y="6553"/>
                  </a:cubicBezTo>
                  <a:cubicBezTo>
                    <a:pt x="3020" y="6553"/>
                    <a:pt x="3021" y="6553"/>
                    <a:pt x="3023" y="6553"/>
                  </a:cubicBezTo>
                  <a:cubicBezTo>
                    <a:pt x="3039" y="6550"/>
                    <a:pt x="3049" y="6537"/>
                    <a:pt x="3049" y="6520"/>
                  </a:cubicBezTo>
                  <a:cubicBezTo>
                    <a:pt x="3013" y="6305"/>
                    <a:pt x="2981" y="6092"/>
                    <a:pt x="2958" y="5877"/>
                  </a:cubicBezTo>
                  <a:cubicBezTo>
                    <a:pt x="2933" y="5650"/>
                    <a:pt x="2914" y="5419"/>
                    <a:pt x="2913" y="5189"/>
                  </a:cubicBezTo>
                  <a:lnTo>
                    <a:pt x="2913" y="5189"/>
                  </a:lnTo>
                  <a:cubicBezTo>
                    <a:pt x="2913" y="5010"/>
                    <a:pt x="2920" y="4832"/>
                    <a:pt x="2936" y="4654"/>
                  </a:cubicBezTo>
                  <a:cubicBezTo>
                    <a:pt x="2943" y="4609"/>
                    <a:pt x="2949" y="4567"/>
                    <a:pt x="2955" y="4522"/>
                  </a:cubicBezTo>
                  <a:cubicBezTo>
                    <a:pt x="2962" y="4473"/>
                    <a:pt x="2968" y="4425"/>
                    <a:pt x="2974" y="4377"/>
                  </a:cubicBezTo>
                  <a:cubicBezTo>
                    <a:pt x="2991" y="4283"/>
                    <a:pt x="3010" y="4197"/>
                    <a:pt x="3032" y="4106"/>
                  </a:cubicBezTo>
                  <a:cubicBezTo>
                    <a:pt x="3074" y="3959"/>
                    <a:pt x="3129" y="3811"/>
                    <a:pt x="3194" y="3669"/>
                  </a:cubicBezTo>
                  <a:cubicBezTo>
                    <a:pt x="3457" y="4100"/>
                    <a:pt x="3702" y="4541"/>
                    <a:pt x="3937" y="4989"/>
                  </a:cubicBezTo>
                  <a:cubicBezTo>
                    <a:pt x="4024" y="5152"/>
                    <a:pt x="4108" y="5317"/>
                    <a:pt x="4191" y="5485"/>
                  </a:cubicBezTo>
                  <a:cubicBezTo>
                    <a:pt x="4188" y="5488"/>
                    <a:pt x="4185" y="5491"/>
                    <a:pt x="4182" y="5497"/>
                  </a:cubicBezTo>
                  <a:cubicBezTo>
                    <a:pt x="4169" y="5523"/>
                    <a:pt x="4155" y="5549"/>
                    <a:pt x="4146" y="5577"/>
                  </a:cubicBezTo>
                  <a:cubicBezTo>
                    <a:pt x="4130" y="5610"/>
                    <a:pt x="4121" y="5645"/>
                    <a:pt x="4111" y="5678"/>
                  </a:cubicBezTo>
                  <a:cubicBezTo>
                    <a:pt x="4091" y="5748"/>
                    <a:pt x="4078" y="5822"/>
                    <a:pt x="4069" y="5893"/>
                  </a:cubicBezTo>
                  <a:cubicBezTo>
                    <a:pt x="4053" y="6035"/>
                    <a:pt x="4056" y="6180"/>
                    <a:pt x="4066" y="6321"/>
                  </a:cubicBezTo>
                  <a:cubicBezTo>
                    <a:pt x="4085" y="6608"/>
                    <a:pt x="4133" y="6890"/>
                    <a:pt x="4194" y="7171"/>
                  </a:cubicBezTo>
                  <a:cubicBezTo>
                    <a:pt x="4198" y="7190"/>
                    <a:pt x="4213" y="7203"/>
                    <a:pt x="4233" y="7203"/>
                  </a:cubicBezTo>
                  <a:cubicBezTo>
                    <a:pt x="4252" y="7199"/>
                    <a:pt x="4268" y="7180"/>
                    <a:pt x="4265" y="7161"/>
                  </a:cubicBezTo>
                  <a:cubicBezTo>
                    <a:pt x="4210" y="6907"/>
                    <a:pt x="4172" y="6646"/>
                    <a:pt x="4169" y="6382"/>
                  </a:cubicBezTo>
                  <a:cubicBezTo>
                    <a:pt x="4169" y="6337"/>
                    <a:pt x="4169" y="6292"/>
                    <a:pt x="4172" y="6244"/>
                  </a:cubicBezTo>
                  <a:cubicBezTo>
                    <a:pt x="4175" y="6189"/>
                    <a:pt x="4182" y="6134"/>
                    <a:pt x="4188" y="6076"/>
                  </a:cubicBezTo>
                  <a:cubicBezTo>
                    <a:pt x="4198" y="5980"/>
                    <a:pt x="4220" y="5883"/>
                    <a:pt x="4243" y="5787"/>
                  </a:cubicBezTo>
                  <a:lnTo>
                    <a:pt x="4243" y="5790"/>
                  </a:lnTo>
                  <a:cubicBezTo>
                    <a:pt x="4256" y="5748"/>
                    <a:pt x="4268" y="5706"/>
                    <a:pt x="4281" y="5661"/>
                  </a:cubicBezTo>
                  <a:cubicBezTo>
                    <a:pt x="4423" y="5941"/>
                    <a:pt x="4561" y="6225"/>
                    <a:pt x="4700" y="6504"/>
                  </a:cubicBezTo>
                  <a:cubicBezTo>
                    <a:pt x="4754" y="6617"/>
                    <a:pt x="4812" y="6730"/>
                    <a:pt x="4870" y="6839"/>
                  </a:cubicBezTo>
                  <a:cubicBezTo>
                    <a:pt x="4864" y="6856"/>
                    <a:pt x="4861" y="6871"/>
                    <a:pt x="4858" y="6887"/>
                  </a:cubicBezTo>
                  <a:cubicBezTo>
                    <a:pt x="4851" y="6923"/>
                    <a:pt x="4851" y="6958"/>
                    <a:pt x="4851" y="6997"/>
                  </a:cubicBezTo>
                  <a:cubicBezTo>
                    <a:pt x="4848" y="7058"/>
                    <a:pt x="4855" y="7119"/>
                    <a:pt x="4864" y="7180"/>
                  </a:cubicBezTo>
                  <a:cubicBezTo>
                    <a:pt x="4880" y="7312"/>
                    <a:pt x="4913" y="7441"/>
                    <a:pt x="4938" y="7570"/>
                  </a:cubicBezTo>
                  <a:cubicBezTo>
                    <a:pt x="4941" y="7586"/>
                    <a:pt x="4954" y="7596"/>
                    <a:pt x="4970" y="7596"/>
                  </a:cubicBezTo>
                  <a:cubicBezTo>
                    <a:pt x="4983" y="7593"/>
                    <a:pt x="4996" y="7576"/>
                    <a:pt x="4993" y="7563"/>
                  </a:cubicBezTo>
                  <a:cubicBezTo>
                    <a:pt x="4963" y="7406"/>
                    <a:pt x="4935" y="7251"/>
                    <a:pt x="4932" y="7091"/>
                  </a:cubicBezTo>
                  <a:lnTo>
                    <a:pt x="4932" y="7091"/>
                  </a:lnTo>
                  <a:cubicBezTo>
                    <a:pt x="4932" y="7050"/>
                    <a:pt x="4932" y="7012"/>
                    <a:pt x="4935" y="6972"/>
                  </a:cubicBezTo>
                  <a:cubicBezTo>
                    <a:pt x="5112" y="7325"/>
                    <a:pt x="5289" y="7673"/>
                    <a:pt x="5476" y="8021"/>
                  </a:cubicBezTo>
                  <a:cubicBezTo>
                    <a:pt x="5482" y="8033"/>
                    <a:pt x="5495" y="8039"/>
                    <a:pt x="5506" y="8039"/>
                  </a:cubicBezTo>
                  <a:cubicBezTo>
                    <a:pt x="5513" y="8039"/>
                    <a:pt x="5519" y="8037"/>
                    <a:pt x="5524" y="8034"/>
                  </a:cubicBezTo>
                  <a:cubicBezTo>
                    <a:pt x="5543" y="8021"/>
                    <a:pt x="5546" y="8001"/>
                    <a:pt x="5537" y="7982"/>
                  </a:cubicBezTo>
                  <a:cubicBezTo>
                    <a:pt x="5357" y="7644"/>
                    <a:pt x="5186" y="7296"/>
                    <a:pt x="5018" y="6948"/>
                  </a:cubicBezTo>
                  <a:lnTo>
                    <a:pt x="5018" y="6948"/>
                  </a:lnTo>
                  <a:cubicBezTo>
                    <a:pt x="5048" y="6968"/>
                    <a:pt x="5076" y="6984"/>
                    <a:pt x="5106" y="7003"/>
                  </a:cubicBezTo>
                  <a:cubicBezTo>
                    <a:pt x="5150" y="7039"/>
                    <a:pt x="5195" y="7077"/>
                    <a:pt x="5237" y="7116"/>
                  </a:cubicBezTo>
                  <a:cubicBezTo>
                    <a:pt x="5308" y="7184"/>
                    <a:pt x="5376" y="7261"/>
                    <a:pt x="5440" y="7338"/>
                  </a:cubicBezTo>
                  <a:cubicBezTo>
                    <a:pt x="5445" y="7344"/>
                    <a:pt x="5454" y="7347"/>
                    <a:pt x="5463" y="7347"/>
                  </a:cubicBezTo>
                  <a:cubicBezTo>
                    <a:pt x="5470" y="7347"/>
                    <a:pt x="5476" y="7345"/>
                    <a:pt x="5482" y="7342"/>
                  </a:cubicBezTo>
                  <a:cubicBezTo>
                    <a:pt x="5492" y="7332"/>
                    <a:pt x="5495" y="7312"/>
                    <a:pt x="5485" y="7300"/>
                  </a:cubicBezTo>
                  <a:cubicBezTo>
                    <a:pt x="5411" y="7213"/>
                    <a:pt x="5334" y="7126"/>
                    <a:pt x="5250" y="7042"/>
                  </a:cubicBezTo>
                  <a:cubicBezTo>
                    <a:pt x="5170" y="6965"/>
                    <a:pt x="5082" y="6894"/>
                    <a:pt x="4986" y="6839"/>
                  </a:cubicBezTo>
                  <a:cubicBezTo>
                    <a:pt x="4977" y="6836"/>
                    <a:pt x="4970" y="6833"/>
                    <a:pt x="4963" y="6833"/>
                  </a:cubicBezTo>
                  <a:cubicBezTo>
                    <a:pt x="4899" y="6701"/>
                    <a:pt x="4838" y="6569"/>
                    <a:pt x="4773" y="6437"/>
                  </a:cubicBezTo>
                  <a:cubicBezTo>
                    <a:pt x="4635" y="6141"/>
                    <a:pt x="4497" y="5845"/>
                    <a:pt x="4359" y="5546"/>
                  </a:cubicBezTo>
                  <a:lnTo>
                    <a:pt x="4359" y="5546"/>
                  </a:lnTo>
                  <a:cubicBezTo>
                    <a:pt x="4384" y="5552"/>
                    <a:pt x="4407" y="5555"/>
                    <a:pt x="4433" y="5562"/>
                  </a:cubicBezTo>
                  <a:cubicBezTo>
                    <a:pt x="4507" y="5577"/>
                    <a:pt x="4577" y="5600"/>
                    <a:pt x="4651" y="5629"/>
                  </a:cubicBezTo>
                  <a:cubicBezTo>
                    <a:pt x="4722" y="5654"/>
                    <a:pt x="4790" y="5687"/>
                    <a:pt x="4858" y="5722"/>
                  </a:cubicBezTo>
                  <a:cubicBezTo>
                    <a:pt x="4983" y="5790"/>
                    <a:pt x="5102" y="5874"/>
                    <a:pt x="5211" y="5967"/>
                  </a:cubicBezTo>
                  <a:cubicBezTo>
                    <a:pt x="5216" y="5971"/>
                    <a:pt x="5221" y="5972"/>
                    <a:pt x="5227" y="5972"/>
                  </a:cubicBezTo>
                  <a:cubicBezTo>
                    <a:pt x="5237" y="5972"/>
                    <a:pt x="5247" y="5967"/>
                    <a:pt x="5253" y="5960"/>
                  </a:cubicBezTo>
                  <a:cubicBezTo>
                    <a:pt x="5263" y="5948"/>
                    <a:pt x="5256" y="5929"/>
                    <a:pt x="5247" y="5919"/>
                  </a:cubicBezTo>
                  <a:cubicBezTo>
                    <a:pt x="5106" y="5800"/>
                    <a:pt x="4954" y="5697"/>
                    <a:pt x="4793" y="5607"/>
                  </a:cubicBezTo>
                  <a:cubicBezTo>
                    <a:pt x="4716" y="5568"/>
                    <a:pt x="4635" y="5529"/>
                    <a:pt x="4555" y="5497"/>
                  </a:cubicBezTo>
                  <a:cubicBezTo>
                    <a:pt x="4475" y="5465"/>
                    <a:pt x="4387" y="5442"/>
                    <a:pt x="4301" y="5427"/>
                  </a:cubicBezTo>
                  <a:cubicBezTo>
                    <a:pt x="4217" y="5246"/>
                    <a:pt x="4130" y="5063"/>
                    <a:pt x="4043" y="4882"/>
                  </a:cubicBezTo>
                  <a:cubicBezTo>
                    <a:pt x="3827" y="4429"/>
                    <a:pt x="3599" y="3978"/>
                    <a:pt x="3358" y="3540"/>
                  </a:cubicBezTo>
                  <a:lnTo>
                    <a:pt x="3358" y="3540"/>
                  </a:lnTo>
                  <a:cubicBezTo>
                    <a:pt x="3490" y="3553"/>
                    <a:pt x="3622" y="3573"/>
                    <a:pt x="3750" y="3601"/>
                  </a:cubicBezTo>
                  <a:cubicBezTo>
                    <a:pt x="4042" y="3672"/>
                    <a:pt x="4319" y="3790"/>
                    <a:pt x="4585" y="3930"/>
                  </a:cubicBezTo>
                  <a:lnTo>
                    <a:pt x="4585" y="3930"/>
                  </a:lnTo>
                  <a:cubicBezTo>
                    <a:pt x="4584" y="3930"/>
                    <a:pt x="4582" y="3930"/>
                    <a:pt x="4580" y="3930"/>
                  </a:cubicBezTo>
                  <a:cubicBezTo>
                    <a:pt x="4770" y="4029"/>
                    <a:pt x="4954" y="4145"/>
                    <a:pt x="5128" y="4271"/>
                  </a:cubicBezTo>
                  <a:cubicBezTo>
                    <a:pt x="5133" y="4275"/>
                    <a:pt x="5139" y="4276"/>
                    <a:pt x="5144" y="4276"/>
                  </a:cubicBezTo>
                  <a:cubicBezTo>
                    <a:pt x="5154" y="4276"/>
                    <a:pt x="5162" y="4272"/>
                    <a:pt x="5167" y="4264"/>
                  </a:cubicBezTo>
                  <a:cubicBezTo>
                    <a:pt x="5176" y="4252"/>
                    <a:pt x="5173" y="4232"/>
                    <a:pt x="5160" y="4225"/>
                  </a:cubicBezTo>
                  <a:cubicBezTo>
                    <a:pt x="5092" y="4174"/>
                    <a:pt x="5025" y="4126"/>
                    <a:pt x="4957" y="4078"/>
                  </a:cubicBezTo>
                  <a:cubicBezTo>
                    <a:pt x="4880" y="4026"/>
                    <a:pt x="4803" y="3974"/>
                    <a:pt x="4726" y="3930"/>
                  </a:cubicBezTo>
                  <a:cubicBezTo>
                    <a:pt x="4577" y="3836"/>
                    <a:pt x="4423" y="3753"/>
                    <a:pt x="4265" y="3679"/>
                  </a:cubicBezTo>
                  <a:cubicBezTo>
                    <a:pt x="4105" y="3604"/>
                    <a:pt x="3937" y="3543"/>
                    <a:pt x="3769" y="3488"/>
                  </a:cubicBezTo>
                  <a:cubicBezTo>
                    <a:pt x="3605" y="3441"/>
                    <a:pt x="3438" y="3399"/>
                    <a:pt x="3271" y="3383"/>
                  </a:cubicBezTo>
                  <a:cubicBezTo>
                    <a:pt x="3267" y="3380"/>
                    <a:pt x="3264" y="3373"/>
                    <a:pt x="3261" y="3370"/>
                  </a:cubicBezTo>
                  <a:cubicBezTo>
                    <a:pt x="3123" y="3125"/>
                    <a:pt x="2974" y="2884"/>
                    <a:pt x="2820" y="2649"/>
                  </a:cubicBezTo>
                  <a:cubicBezTo>
                    <a:pt x="2662" y="2414"/>
                    <a:pt x="2499" y="2185"/>
                    <a:pt x="2328" y="1963"/>
                  </a:cubicBezTo>
                  <a:cubicBezTo>
                    <a:pt x="2221" y="1828"/>
                    <a:pt x="2112" y="1696"/>
                    <a:pt x="2000" y="1567"/>
                  </a:cubicBezTo>
                  <a:cubicBezTo>
                    <a:pt x="2044" y="1557"/>
                    <a:pt x="2089" y="1551"/>
                    <a:pt x="2132" y="1545"/>
                  </a:cubicBezTo>
                  <a:cubicBezTo>
                    <a:pt x="2215" y="1532"/>
                    <a:pt x="2295" y="1526"/>
                    <a:pt x="2379" y="1522"/>
                  </a:cubicBezTo>
                  <a:cubicBezTo>
                    <a:pt x="2388" y="1522"/>
                    <a:pt x="2397" y="1522"/>
                    <a:pt x="2406" y="1522"/>
                  </a:cubicBezTo>
                  <a:cubicBezTo>
                    <a:pt x="2604" y="1522"/>
                    <a:pt x="2803" y="1553"/>
                    <a:pt x="2994" y="1596"/>
                  </a:cubicBezTo>
                  <a:cubicBezTo>
                    <a:pt x="3354" y="1686"/>
                    <a:pt x="3702" y="1828"/>
                    <a:pt x="4033" y="1989"/>
                  </a:cubicBezTo>
                  <a:cubicBezTo>
                    <a:pt x="4037" y="1990"/>
                    <a:pt x="4040" y="1991"/>
                    <a:pt x="4044" y="1991"/>
                  </a:cubicBezTo>
                  <a:cubicBezTo>
                    <a:pt x="4056" y="1991"/>
                    <a:pt x="4067" y="1983"/>
                    <a:pt x="4072" y="1973"/>
                  </a:cubicBezTo>
                  <a:cubicBezTo>
                    <a:pt x="4078" y="1957"/>
                    <a:pt x="4069" y="1944"/>
                    <a:pt x="4056" y="1934"/>
                  </a:cubicBezTo>
                  <a:cubicBezTo>
                    <a:pt x="3889" y="1854"/>
                    <a:pt x="3721" y="1773"/>
                    <a:pt x="3551" y="1703"/>
                  </a:cubicBezTo>
                  <a:cubicBezTo>
                    <a:pt x="3368" y="1622"/>
                    <a:pt x="3181" y="1554"/>
                    <a:pt x="2991" y="1493"/>
                  </a:cubicBezTo>
                  <a:cubicBezTo>
                    <a:pt x="2808" y="1438"/>
                    <a:pt x="2624" y="1400"/>
                    <a:pt x="2434" y="1377"/>
                  </a:cubicBezTo>
                  <a:cubicBezTo>
                    <a:pt x="2344" y="1364"/>
                    <a:pt x="2254" y="1355"/>
                    <a:pt x="2160" y="1355"/>
                  </a:cubicBezTo>
                  <a:lnTo>
                    <a:pt x="2147" y="1355"/>
                  </a:lnTo>
                  <a:cubicBezTo>
                    <a:pt x="2047" y="1358"/>
                    <a:pt x="1951" y="1364"/>
                    <a:pt x="1857" y="1390"/>
                  </a:cubicBezTo>
                  <a:cubicBezTo>
                    <a:pt x="1854" y="1390"/>
                    <a:pt x="1848" y="1390"/>
                    <a:pt x="1845" y="1394"/>
                  </a:cubicBezTo>
                  <a:cubicBezTo>
                    <a:pt x="1703" y="1232"/>
                    <a:pt x="1555" y="1081"/>
                    <a:pt x="1401" y="933"/>
                  </a:cubicBezTo>
                  <a:cubicBezTo>
                    <a:pt x="1230" y="772"/>
                    <a:pt x="1053" y="618"/>
                    <a:pt x="873" y="473"/>
                  </a:cubicBezTo>
                  <a:cubicBezTo>
                    <a:pt x="673" y="312"/>
                    <a:pt x="467" y="161"/>
                    <a:pt x="255" y="22"/>
                  </a:cubicBezTo>
                  <a:cubicBezTo>
                    <a:pt x="235" y="6"/>
                    <a:pt x="20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28"/>
          <p:cNvGrpSpPr/>
          <p:nvPr/>
        </p:nvGrpSpPr>
        <p:grpSpPr>
          <a:xfrm>
            <a:off x="289242" y="2440524"/>
            <a:ext cx="1317420" cy="759420"/>
            <a:chOff x="289242" y="2440524"/>
            <a:chExt cx="1317420" cy="759420"/>
          </a:xfrm>
        </p:grpSpPr>
        <p:sp>
          <p:nvSpPr>
            <p:cNvPr id="689" name="Google Shape;689;p28"/>
            <p:cNvSpPr/>
            <p:nvPr/>
          </p:nvSpPr>
          <p:spPr>
            <a:xfrm rot="5400000">
              <a:off x="574871" y="2168152"/>
              <a:ext cx="759420" cy="1304162"/>
            </a:xfrm>
            <a:custGeom>
              <a:avLst/>
              <a:gdLst/>
              <a:ahLst/>
              <a:cxnLst/>
              <a:rect l="l" t="t" r="r" b="b"/>
              <a:pathLst>
                <a:path w="5614" h="9641" extrusionOk="0">
                  <a:moveTo>
                    <a:pt x="4755" y="1"/>
                  </a:moveTo>
                  <a:cubicBezTo>
                    <a:pt x="4706" y="1"/>
                    <a:pt x="4655" y="4"/>
                    <a:pt x="4600" y="13"/>
                  </a:cubicBezTo>
                  <a:cubicBezTo>
                    <a:pt x="4510" y="29"/>
                    <a:pt x="4420" y="59"/>
                    <a:pt x="4327" y="101"/>
                  </a:cubicBezTo>
                  <a:cubicBezTo>
                    <a:pt x="4242" y="139"/>
                    <a:pt x="4159" y="190"/>
                    <a:pt x="4069" y="258"/>
                  </a:cubicBezTo>
                  <a:cubicBezTo>
                    <a:pt x="3991" y="310"/>
                    <a:pt x="3918" y="374"/>
                    <a:pt x="3837" y="448"/>
                  </a:cubicBezTo>
                  <a:cubicBezTo>
                    <a:pt x="3686" y="593"/>
                    <a:pt x="3541" y="757"/>
                    <a:pt x="3397" y="953"/>
                  </a:cubicBezTo>
                  <a:cubicBezTo>
                    <a:pt x="3213" y="1194"/>
                    <a:pt x="3042" y="1462"/>
                    <a:pt x="2888" y="1751"/>
                  </a:cubicBezTo>
                  <a:cubicBezTo>
                    <a:pt x="2895" y="1574"/>
                    <a:pt x="2878" y="1417"/>
                    <a:pt x="2843" y="1265"/>
                  </a:cubicBezTo>
                  <a:cubicBezTo>
                    <a:pt x="2798" y="1066"/>
                    <a:pt x="2724" y="918"/>
                    <a:pt x="2620" y="812"/>
                  </a:cubicBezTo>
                  <a:cubicBezTo>
                    <a:pt x="2559" y="750"/>
                    <a:pt x="2492" y="708"/>
                    <a:pt x="2418" y="683"/>
                  </a:cubicBezTo>
                  <a:cubicBezTo>
                    <a:pt x="2363" y="664"/>
                    <a:pt x="2302" y="654"/>
                    <a:pt x="2234" y="654"/>
                  </a:cubicBezTo>
                  <a:cubicBezTo>
                    <a:pt x="2209" y="654"/>
                    <a:pt x="2183" y="654"/>
                    <a:pt x="2154" y="658"/>
                  </a:cubicBezTo>
                  <a:cubicBezTo>
                    <a:pt x="2060" y="667"/>
                    <a:pt x="1964" y="696"/>
                    <a:pt x="1848" y="750"/>
                  </a:cubicBezTo>
                  <a:cubicBezTo>
                    <a:pt x="1748" y="793"/>
                    <a:pt x="1655" y="847"/>
                    <a:pt x="1568" y="912"/>
                  </a:cubicBezTo>
                  <a:cubicBezTo>
                    <a:pt x="1417" y="1021"/>
                    <a:pt x="1279" y="1166"/>
                    <a:pt x="1156" y="1343"/>
                  </a:cubicBezTo>
                  <a:cubicBezTo>
                    <a:pt x="1047" y="1500"/>
                    <a:pt x="947" y="1687"/>
                    <a:pt x="857" y="1913"/>
                  </a:cubicBezTo>
                  <a:cubicBezTo>
                    <a:pt x="779" y="2106"/>
                    <a:pt x="712" y="2321"/>
                    <a:pt x="650" y="2572"/>
                  </a:cubicBezTo>
                  <a:cubicBezTo>
                    <a:pt x="528" y="3068"/>
                    <a:pt x="464" y="3570"/>
                    <a:pt x="426" y="3950"/>
                  </a:cubicBezTo>
                  <a:cubicBezTo>
                    <a:pt x="406" y="4137"/>
                    <a:pt x="390" y="4320"/>
                    <a:pt x="374" y="4507"/>
                  </a:cubicBezTo>
                  <a:cubicBezTo>
                    <a:pt x="371" y="4504"/>
                    <a:pt x="368" y="4504"/>
                    <a:pt x="361" y="4504"/>
                  </a:cubicBezTo>
                  <a:cubicBezTo>
                    <a:pt x="338" y="4504"/>
                    <a:pt x="313" y="4507"/>
                    <a:pt x="291" y="4516"/>
                  </a:cubicBezTo>
                  <a:cubicBezTo>
                    <a:pt x="255" y="4532"/>
                    <a:pt x="216" y="4568"/>
                    <a:pt x="203" y="4609"/>
                  </a:cubicBezTo>
                  <a:cubicBezTo>
                    <a:pt x="152" y="4774"/>
                    <a:pt x="123" y="4938"/>
                    <a:pt x="100" y="5076"/>
                  </a:cubicBezTo>
                  <a:cubicBezTo>
                    <a:pt x="78" y="5231"/>
                    <a:pt x="56" y="5401"/>
                    <a:pt x="39" y="5591"/>
                  </a:cubicBezTo>
                  <a:cubicBezTo>
                    <a:pt x="7" y="5991"/>
                    <a:pt x="1" y="6409"/>
                    <a:pt x="20" y="6830"/>
                  </a:cubicBezTo>
                  <a:cubicBezTo>
                    <a:pt x="43" y="7301"/>
                    <a:pt x="100" y="7699"/>
                    <a:pt x="191" y="8057"/>
                  </a:cubicBezTo>
                  <a:cubicBezTo>
                    <a:pt x="303" y="8494"/>
                    <a:pt x="461" y="8836"/>
                    <a:pt x="670" y="9097"/>
                  </a:cubicBezTo>
                  <a:cubicBezTo>
                    <a:pt x="783" y="9238"/>
                    <a:pt x="915" y="9357"/>
                    <a:pt x="1053" y="9440"/>
                  </a:cubicBezTo>
                  <a:cubicBezTo>
                    <a:pt x="1133" y="9492"/>
                    <a:pt x="1217" y="9531"/>
                    <a:pt x="1298" y="9560"/>
                  </a:cubicBezTo>
                  <a:cubicBezTo>
                    <a:pt x="1378" y="9589"/>
                    <a:pt x="1472" y="9614"/>
                    <a:pt x="1574" y="9631"/>
                  </a:cubicBezTo>
                  <a:cubicBezTo>
                    <a:pt x="1623" y="9637"/>
                    <a:pt x="1678" y="9641"/>
                    <a:pt x="1732" y="9641"/>
                  </a:cubicBezTo>
                  <a:cubicBezTo>
                    <a:pt x="1784" y="9641"/>
                    <a:pt x="1832" y="9637"/>
                    <a:pt x="1880" y="9634"/>
                  </a:cubicBezTo>
                  <a:cubicBezTo>
                    <a:pt x="1983" y="9627"/>
                    <a:pt x="2093" y="9614"/>
                    <a:pt x="2228" y="9589"/>
                  </a:cubicBezTo>
                  <a:cubicBezTo>
                    <a:pt x="2347" y="9566"/>
                    <a:pt x="2473" y="9534"/>
                    <a:pt x="2605" y="9495"/>
                  </a:cubicBezTo>
                  <a:cubicBezTo>
                    <a:pt x="2752" y="9454"/>
                    <a:pt x="2871" y="9415"/>
                    <a:pt x="2981" y="9370"/>
                  </a:cubicBezTo>
                  <a:cubicBezTo>
                    <a:pt x="3081" y="9328"/>
                    <a:pt x="3171" y="9280"/>
                    <a:pt x="3254" y="9225"/>
                  </a:cubicBezTo>
                  <a:cubicBezTo>
                    <a:pt x="3339" y="9170"/>
                    <a:pt x="3406" y="9097"/>
                    <a:pt x="3467" y="9029"/>
                  </a:cubicBezTo>
                  <a:cubicBezTo>
                    <a:pt x="3525" y="8962"/>
                    <a:pt x="3574" y="8884"/>
                    <a:pt x="3631" y="8778"/>
                  </a:cubicBezTo>
                  <a:cubicBezTo>
                    <a:pt x="3673" y="8700"/>
                    <a:pt x="3706" y="8607"/>
                    <a:pt x="3731" y="8494"/>
                  </a:cubicBezTo>
                  <a:cubicBezTo>
                    <a:pt x="3750" y="8411"/>
                    <a:pt x="3757" y="8317"/>
                    <a:pt x="3747" y="8221"/>
                  </a:cubicBezTo>
                  <a:cubicBezTo>
                    <a:pt x="3744" y="8173"/>
                    <a:pt x="3728" y="8124"/>
                    <a:pt x="3715" y="8076"/>
                  </a:cubicBezTo>
                  <a:cubicBezTo>
                    <a:pt x="3699" y="8031"/>
                    <a:pt x="3676" y="7992"/>
                    <a:pt x="3648" y="7947"/>
                  </a:cubicBezTo>
                  <a:cubicBezTo>
                    <a:pt x="3621" y="7909"/>
                    <a:pt x="3586" y="7873"/>
                    <a:pt x="3560" y="7848"/>
                  </a:cubicBezTo>
                  <a:cubicBezTo>
                    <a:pt x="3538" y="7828"/>
                    <a:pt x="3519" y="7815"/>
                    <a:pt x="3499" y="7803"/>
                  </a:cubicBezTo>
                  <a:cubicBezTo>
                    <a:pt x="3628" y="7738"/>
                    <a:pt x="3753" y="7664"/>
                    <a:pt x="3882" y="7577"/>
                  </a:cubicBezTo>
                  <a:cubicBezTo>
                    <a:pt x="4137" y="7407"/>
                    <a:pt x="4349" y="7210"/>
                    <a:pt x="4520" y="6995"/>
                  </a:cubicBezTo>
                  <a:cubicBezTo>
                    <a:pt x="4606" y="6882"/>
                    <a:pt x="4680" y="6760"/>
                    <a:pt x="4741" y="6625"/>
                  </a:cubicBezTo>
                  <a:cubicBezTo>
                    <a:pt x="4787" y="6521"/>
                    <a:pt x="4826" y="6402"/>
                    <a:pt x="4857" y="6248"/>
                  </a:cubicBezTo>
                  <a:cubicBezTo>
                    <a:pt x="4877" y="6142"/>
                    <a:pt x="4887" y="6029"/>
                    <a:pt x="4884" y="5897"/>
                  </a:cubicBezTo>
                  <a:cubicBezTo>
                    <a:pt x="4880" y="5791"/>
                    <a:pt x="4857" y="5685"/>
                    <a:pt x="4816" y="5585"/>
                  </a:cubicBezTo>
                  <a:cubicBezTo>
                    <a:pt x="4793" y="5524"/>
                    <a:pt x="4758" y="5466"/>
                    <a:pt x="4713" y="5414"/>
                  </a:cubicBezTo>
                  <a:cubicBezTo>
                    <a:pt x="4690" y="5389"/>
                    <a:pt x="4664" y="5363"/>
                    <a:pt x="4633" y="5337"/>
                  </a:cubicBezTo>
                  <a:cubicBezTo>
                    <a:pt x="4606" y="5315"/>
                    <a:pt x="4578" y="5299"/>
                    <a:pt x="4545" y="5282"/>
                  </a:cubicBezTo>
                  <a:lnTo>
                    <a:pt x="4536" y="5276"/>
                  </a:lnTo>
                  <a:cubicBezTo>
                    <a:pt x="4520" y="5266"/>
                    <a:pt x="4504" y="5260"/>
                    <a:pt x="4484" y="5254"/>
                  </a:cubicBezTo>
                  <a:cubicBezTo>
                    <a:pt x="4774" y="5018"/>
                    <a:pt x="5009" y="4786"/>
                    <a:pt x="5202" y="4542"/>
                  </a:cubicBezTo>
                  <a:cubicBezTo>
                    <a:pt x="5282" y="4443"/>
                    <a:pt x="5353" y="4339"/>
                    <a:pt x="5411" y="4236"/>
                  </a:cubicBezTo>
                  <a:cubicBezTo>
                    <a:pt x="5482" y="4114"/>
                    <a:pt x="5530" y="4008"/>
                    <a:pt x="5563" y="3902"/>
                  </a:cubicBezTo>
                  <a:cubicBezTo>
                    <a:pt x="5579" y="3840"/>
                    <a:pt x="5594" y="3779"/>
                    <a:pt x="5601" y="3721"/>
                  </a:cubicBezTo>
                  <a:cubicBezTo>
                    <a:pt x="5614" y="3657"/>
                    <a:pt x="5611" y="3593"/>
                    <a:pt x="5611" y="3531"/>
                  </a:cubicBezTo>
                  <a:cubicBezTo>
                    <a:pt x="5607" y="3419"/>
                    <a:pt x="5575" y="3299"/>
                    <a:pt x="5514" y="3177"/>
                  </a:cubicBezTo>
                  <a:cubicBezTo>
                    <a:pt x="5466" y="3081"/>
                    <a:pt x="5379" y="2946"/>
                    <a:pt x="5231" y="2855"/>
                  </a:cubicBezTo>
                  <a:cubicBezTo>
                    <a:pt x="5115" y="2785"/>
                    <a:pt x="4983" y="2749"/>
                    <a:pt x="4845" y="2746"/>
                  </a:cubicBezTo>
                  <a:cubicBezTo>
                    <a:pt x="4793" y="2746"/>
                    <a:pt x="4745" y="2749"/>
                    <a:pt x="4690" y="2759"/>
                  </a:cubicBezTo>
                  <a:cubicBezTo>
                    <a:pt x="4745" y="2691"/>
                    <a:pt x="4806" y="2611"/>
                    <a:pt x="4880" y="2504"/>
                  </a:cubicBezTo>
                  <a:cubicBezTo>
                    <a:pt x="5012" y="2311"/>
                    <a:pt x="5125" y="2134"/>
                    <a:pt x="5221" y="1961"/>
                  </a:cubicBezTo>
                  <a:cubicBezTo>
                    <a:pt x="5350" y="1729"/>
                    <a:pt x="5434" y="1546"/>
                    <a:pt x="5495" y="1368"/>
                  </a:cubicBezTo>
                  <a:cubicBezTo>
                    <a:pt x="5527" y="1272"/>
                    <a:pt x="5553" y="1169"/>
                    <a:pt x="5572" y="1063"/>
                  </a:cubicBezTo>
                  <a:cubicBezTo>
                    <a:pt x="5588" y="976"/>
                    <a:pt x="5591" y="885"/>
                    <a:pt x="5588" y="776"/>
                  </a:cubicBezTo>
                  <a:cubicBezTo>
                    <a:pt x="5582" y="600"/>
                    <a:pt x="5514" y="422"/>
                    <a:pt x="5401" y="294"/>
                  </a:cubicBezTo>
                  <a:cubicBezTo>
                    <a:pt x="5273" y="148"/>
                    <a:pt x="5086" y="46"/>
                    <a:pt x="4874" y="10"/>
                  </a:cubicBezTo>
                  <a:cubicBezTo>
                    <a:pt x="4835" y="4"/>
                    <a:pt x="4796" y="1"/>
                    <a:pt x="4755" y="1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 rot="5400000">
              <a:off x="593267" y="2171805"/>
              <a:ext cx="642274" cy="1250324"/>
            </a:xfrm>
            <a:custGeom>
              <a:avLst/>
              <a:gdLst/>
              <a:ahLst/>
              <a:cxnLst/>
              <a:rect l="l" t="t" r="r" b="b"/>
              <a:pathLst>
                <a:path w="4748" h="9243" extrusionOk="0">
                  <a:moveTo>
                    <a:pt x="3618" y="1056"/>
                  </a:moveTo>
                  <a:lnTo>
                    <a:pt x="3618" y="1056"/>
                  </a:lnTo>
                  <a:cubicBezTo>
                    <a:pt x="3618" y="1057"/>
                    <a:pt x="3618" y="1059"/>
                    <a:pt x="3617" y="1060"/>
                  </a:cubicBezTo>
                  <a:lnTo>
                    <a:pt x="3617" y="1060"/>
                  </a:lnTo>
                  <a:cubicBezTo>
                    <a:pt x="3618" y="1059"/>
                    <a:pt x="3618" y="1057"/>
                    <a:pt x="3618" y="1056"/>
                  </a:cubicBezTo>
                  <a:close/>
                  <a:moveTo>
                    <a:pt x="335" y="4811"/>
                  </a:moveTo>
                  <a:lnTo>
                    <a:pt x="335" y="4812"/>
                  </a:lnTo>
                  <a:cubicBezTo>
                    <a:pt x="335" y="4812"/>
                    <a:pt x="335" y="4812"/>
                    <a:pt x="335" y="4811"/>
                  </a:cubicBezTo>
                  <a:close/>
                  <a:moveTo>
                    <a:pt x="4671" y="0"/>
                  </a:moveTo>
                  <a:cubicBezTo>
                    <a:pt x="4651" y="0"/>
                    <a:pt x="4632" y="10"/>
                    <a:pt x="4619" y="26"/>
                  </a:cubicBezTo>
                  <a:cubicBezTo>
                    <a:pt x="4246" y="470"/>
                    <a:pt x="3885" y="927"/>
                    <a:pt x="3541" y="1397"/>
                  </a:cubicBezTo>
                  <a:cubicBezTo>
                    <a:pt x="3547" y="1371"/>
                    <a:pt x="3554" y="1346"/>
                    <a:pt x="3560" y="1316"/>
                  </a:cubicBezTo>
                  <a:cubicBezTo>
                    <a:pt x="3576" y="1231"/>
                    <a:pt x="3595" y="1145"/>
                    <a:pt x="3617" y="1060"/>
                  </a:cubicBezTo>
                  <a:lnTo>
                    <a:pt x="3617" y="1060"/>
                  </a:lnTo>
                  <a:cubicBezTo>
                    <a:pt x="3617" y="1061"/>
                    <a:pt x="3616" y="1062"/>
                    <a:pt x="3616" y="1063"/>
                  </a:cubicBezTo>
                  <a:lnTo>
                    <a:pt x="3616" y="1063"/>
                  </a:lnTo>
                  <a:cubicBezTo>
                    <a:pt x="3635" y="991"/>
                    <a:pt x="3654" y="922"/>
                    <a:pt x="3676" y="850"/>
                  </a:cubicBezTo>
                  <a:cubicBezTo>
                    <a:pt x="3699" y="779"/>
                    <a:pt x="3721" y="708"/>
                    <a:pt x="3747" y="634"/>
                  </a:cubicBezTo>
                  <a:cubicBezTo>
                    <a:pt x="3798" y="493"/>
                    <a:pt x="3856" y="348"/>
                    <a:pt x="3920" y="209"/>
                  </a:cubicBezTo>
                  <a:cubicBezTo>
                    <a:pt x="3924" y="196"/>
                    <a:pt x="3917" y="177"/>
                    <a:pt x="3904" y="174"/>
                  </a:cubicBezTo>
                  <a:cubicBezTo>
                    <a:pt x="3901" y="171"/>
                    <a:pt x="3895" y="171"/>
                    <a:pt x="3892" y="171"/>
                  </a:cubicBezTo>
                  <a:cubicBezTo>
                    <a:pt x="3882" y="171"/>
                    <a:pt x="3873" y="177"/>
                    <a:pt x="3866" y="190"/>
                  </a:cubicBezTo>
                  <a:cubicBezTo>
                    <a:pt x="3818" y="297"/>
                    <a:pt x="3769" y="406"/>
                    <a:pt x="3721" y="515"/>
                  </a:cubicBezTo>
                  <a:cubicBezTo>
                    <a:pt x="3672" y="628"/>
                    <a:pt x="3631" y="744"/>
                    <a:pt x="3589" y="860"/>
                  </a:cubicBezTo>
                  <a:cubicBezTo>
                    <a:pt x="3554" y="969"/>
                    <a:pt x="3518" y="1082"/>
                    <a:pt x="3486" y="1194"/>
                  </a:cubicBezTo>
                  <a:cubicBezTo>
                    <a:pt x="3473" y="1249"/>
                    <a:pt x="3457" y="1310"/>
                    <a:pt x="3448" y="1368"/>
                  </a:cubicBezTo>
                  <a:cubicBezTo>
                    <a:pt x="3431" y="1429"/>
                    <a:pt x="3425" y="1490"/>
                    <a:pt x="3418" y="1555"/>
                  </a:cubicBezTo>
                  <a:lnTo>
                    <a:pt x="3418" y="1564"/>
                  </a:lnTo>
                  <a:cubicBezTo>
                    <a:pt x="3409" y="1581"/>
                    <a:pt x="3396" y="1597"/>
                    <a:pt x="3383" y="1616"/>
                  </a:cubicBezTo>
                  <a:cubicBezTo>
                    <a:pt x="2987" y="2170"/>
                    <a:pt x="2607" y="2742"/>
                    <a:pt x="2260" y="3332"/>
                  </a:cubicBezTo>
                  <a:cubicBezTo>
                    <a:pt x="2115" y="3583"/>
                    <a:pt x="1973" y="3837"/>
                    <a:pt x="1835" y="4094"/>
                  </a:cubicBezTo>
                  <a:cubicBezTo>
                    <a:pt x="1826" y="4043"/>
                    <a:pt x="1815" y="3991"/>
                    <a:pt x="1806" y="3940"/>
                  </a:cubicBezTo>
                  <a:cubicBezTo>
                    <a:pt x="1777" y="3788"/>
                    <a:pt x="1754" y="3638"/>
                    <a:pt x="1735" y="3489"/>
                  </a:cubicBezTo>
                  <a:cubicBezTo>
                    <a:pt x="1716" y="3338"/>
                    <a:pt x="1700" y="3183"/>
                    <a:pt x="1690" y="3032"/>
                  </a:cubicBezTo>
                  <a:cubicBezTo>
                    <a:pt x="1677" y="2884"/>
                    <a:pt x="1668" y="2733"/>
                    <a:pt x="1664" y="2585"/>
                  </a:cubicBezTo>
                  <a:cubicBezTo>
                    <a:pt x="1664" y="2446"/>
                    <a:pt x="1661" y="2305"/>
                    <a:pt x="1668" y="2166"/>
                  </a:cubicBezTo>
                  <a:cubicBezTo>
                    <a:pt x="1671" y="2028"/>
                    <a:pt x="1680" y="1890"/>
                    <a:pt x="1697" y="1751"/>
                  </a:cubicBezTo>
                  <a:cubicBezTo>
                    <a:pt x="1726" y="1475"/>
                    <a:pt x="1774" y="1197"/>
                    <a:pt x="1842" y="924"/>
                  </a:cubicBezTo>
                  <a:cubicBezTo>
                    <a:pt x="1848" y="898"/>
                    <a:pt x="1854" y="872"/>
                    <a:pt x="1861" y="850"/>
                  </a:cubicBezTo>
                  <a:cubicBezTo>
                    <a:pt x="1867" y="834"/>
                    <a:pt x="1861" y="818"/>
                    <a:pt x="1845" y="811"/>
                  </a:cubicBezTo>
                  <a:cubicBezTo>
                    <a:pt x="1842" y="811"/>
                    <a:pt x="1838" y="808"/>
                    <a:pt x="1835" y="808"/>
                  </a:cubicBezTo>
                  <a:cubicBezTo>
                    <a:pt x="1826" y="808"/>
                    <a:pt x="1812" y="814"/>
                    <a:pt x="1809" y="827"/>
                  </a:cubicBezTo>
                  <a:cubicBezTo>
                    <a:pt x="1774" y="963"/>
                    <a:pt x="1741" y="1098"/>
                    <a:pt x="1713" y="1233"/>
                  </a:cubicBezTo>
                  <a:cubicBezTo>
                    <a:pt x="1683" y="1381"/>
                    <a:pt x="1658" y="1533"/>
                    <a:pt x="1639" y="1680"/>
                  </a:cubicBezTo>
                  <a:cubicBezTo>
                    <a:pt x="1619" y="1832"/>
                    <a:pt x="1603" y="1986"/>
                    <a:pt x="1594" y="2137"/>
                  </a:cubicBezTo>
                  <a:cubicBezTo>
                    <a:pt x="1581" y="2289"/>
                    <a:pt x="1571" y="2443"/>
                    <a:pt x="1571" y="2595"/>
                  </a:cubicBezTo>
                  <a:cubicBezTo>
                    <a:pt x="1568" y="2739"/>
                    <a:pt x="1568" y="2884"/>
                    <a:pt x="1571" y="3029"/>
                  </a:cubicBezTo>
                  <a:cubicBezTo>
                    <a:pt x="1578" y="3180"/>
                    <a:pt x="1587" y="3335"/>
                    <a:pt x="1603" y="3486"/>
                  </a:cubicBezTo>
                  <a:cubicBezTo>
                    <a:pt x="1616" y="3638"/>
                    <a:pt x="1635" y="3788"/>
                    <a:pt x="1658" y="3940"/>
                  </a:cubicBezTo>
                  <a:cubicBezTo>
                    <a:pt x="1668" y="4014"/>
                    <a:pt x="1680" y="4088"/>
                    <a:pt x="1693" y="4162"/>
                  </a:cubicBezTo>
                  <a:cubicBezTo>
                    <a:pt x="1703" y="4210"/>
                    <a:pt x="1713" y="4256"/>
                    <a:pt x="1726" y="4303"/>
                  </a:cubicBezTo>
                  <a:cubicBezTo>
                    <a:pt x="1578" y="4590"/>
                    <a:pt x="1436" y="4880"/>
                    <a:pt x="1301" y="5169"/>
                  </a:cubicBezTo>
                  <a:cubicBezTo>
                    <a:pt x="1072" y="5661"/>
                    <a:pt x="869" y="6164"/>
                    <a:pt x="683" y="6673"/>
                  </a:cubicBezTo>
                  <a:cubicBezTo>
                    <a:pt x="670" y="6634"/>
                    <a:pt x="657" y="6595"/>
                    <a:pt x="641" y="6557"/>
                  </a:cubicBezTo>
                  <a:cubicBezTo>
                    <a:pt x="609" y="6460"/>
                    <a:pt x="576" y="6361"/>
                    <a:pt x="548" y="6260"/>
                  </a:cubicBezTo>
                  <a:cubicBezTo>
                    <a:pt x="518" y="6151"/>
                    <a:pt x="490" y="6042"/>
                    <a:pt x="464" y="5929"/>
                  </a:cubicBezTo>
                  <a:cubicBezTo>
                    <a:pt x="435" y="5807"/>
                    <a:pt x="416" y="5681"/>
                    <a:pt x="396" y="5559"/>
                  </a:cubicBezTo>
                  <a:cubicBezTo>
                    <a:pt x="358" y="5308"/>
                    <a:pt x="339" y="5057"/>
                    <a:pt x="332" y="4806"/>
                  </a:cubicBezTo>
                  <a:lnTo>
                    <a:pt x="332" y="4806"/>
                  </a:lnTo>
                  <a:cubicBezTo>
                    <a:pt x="332" y="4806"/>
                    <a:pt x="335" y="4808"/>
                    <a:pt x="335" y="4811"/>
                  </a:cubicBezTo>
                  <a:lnTo>
                    <a:pt x="335" y="4811"/>
                  </a:lnTo>
                  <a:lnTo>
                    <a:pt x="332" y="4725"/>
                  </a:lnTo>
                  <a:cubicBezTo>
                    <a:pt x="332" y="4709"/>
                    <a:pt x="325" y="4696"/>
                    <a:pt x="306" y="4693"/>
                  </a:cubicBezTo>
                  <a:lnTo>
                    <a:pt x="303" y="4693"/>
                  </a:lnTo>
                  <a:cubicBezTo>
                    <a:pt x="290" y="4693"/>
                    <a:pt x="274" y="4706"/>
                    <a:pt x="274" y="4719"/>
                  </a:cubicBezTo>
                  <a:cubicBezTo>
                    <a:pt x="274" y="4899"/>
                    <a:pt x="281" y="5079"/>
                    <a:pt x="293" y="5256"/>
                  </a:cubicBezTo>
                  <a:cubicBezTo>
                    <a:pt x="306" y="5443"/>
                    <a:pt x="325" y="5633"/>
                    <a:pt x="351" y="5820"/>
                  </a:cubicBezTo>
                  <a:cubicBezTo>
                    <a:pt x="380" y="6003"/>
                    <a:pt x="413" y="6190"/>
                    <a:pt x="454" y="6370"/>
                  </a:cubicBezTo>
                  <a:cubicBezTo>
                    <a:pt x="477" y="6460"/>
                    <a:pt x="499" y="6547"/>
                    <a:pt x="522" y="6634"/>
                  </a:cubicBezTo>
                  <a:cubicBezTo>
                    <a:pt x="548" y="6721"/>
                    <a:pt x="573" y="6805"/>
                    <a:pt x="609" y="6888"/>
                  </a:cubicBezTo>
                  <a:cubicBezTo>
                    <a:pt x="586" y="6949"/>
                    <a:pt x="563" y="7010"/>
                    <a:pt x="544" y="7071"/>
                  </a:cubicBezTo>
                  <a:cubicBezTo>
                    <a:pt x="435" y="7390"/>
                    <a:pt x="339" y="7712"/>
                    <a:pt x="248" y="8037"/>
                  </a:cubicBezTo>
                  <a:cubicBezTo>
                    <a:pt x="158" y="8372"/>
                    <a:pt x="74" y="8713"/>
                    <a:pt x="10" y="9054"/>
                  </a:cubicBezTo>
                  <a:cubicBezTo>
                    <a:pt x="0" y="9096"/>
                    <a:pt x="19" y="9145"/>
                    <a:pt x="42" y="9176"/>
                  </a:cubicBezTo>
                  <a:cubicBezTo>
                    <a:pt x="71" y="9212"/>
                    <a:pt x="113" y="9238"/>
                    <a:pt x="158" y="9241"/>
                  </a:cubicBezTo>
                  <a:cubicBezTo>
                    <a:pt x="165" y="9242"/>
                    <a:pt x="173" y="9243"/>
                    <a:pt x="180" y="9243"/>
                  </a:cubicBezTo>
                  <a:cubicBezTo>
                    <a:pt x="218" y="9243"/>
                    <a:pt x="253" y="9230"/>
                    <a:pt x="281" y="9206"/>
                  </a:cubicBezTo>
                  <a:cubicBezTo>
                    <a:pt x="319" y="9176"/>
                    <a:pt x="339" y="9138"/>
                    <a:pt x="348" y="9093"/>
                  </a:cubicBezTo>
                  <a:cubicBezTo>
                    <a:pt x="389" y="8883"/>
                    <a:pt x="435" y="8674"/>
                    <a:pt x="483" y="8469"/>
                  </a:cubicBezTo>
                  <a:cubicBezTo>
                    <a:pt x="515" y="8472"/>
                    <a:pt x="548" y="8478"/>
                    <a:pt x="580" y="8478"/>
                  </a:cubicBezTo>
                  <a:cubicBezTo>
                    <a:pt x="634" y="8485"/>
                    <a:pt x="686" y="8485"/>
                    <a:pt x="741" y="8485"/>
                  </a:cubicBezTo>
                  <a:cubicBezTo>
                    <a:pt x="769" y="8486"/>
                    <a:pt x="796" y="8486"/>
                    <a:pt x="824" y="8486"/>
                  </a:cubicBezTo>
                  <a:cubicBezTo>
                    <a:pt x="909" y="8486"/>
                    <a:pt x="994" y="8482"/>
                    <a:pt x="1079" y="8475"/>
                  </a:cubicBezTo>
                  <a:cubicBezTo>
                    <a:pt x="1307" y="8456"/>
                    <a:pt x="1533" y="8417"/>
                    <a:pt x="1754" y="8362"/>
                  </a:cubicBezTo>
                  <a:cubicBezTo>
                    <a:pt x="1970" y="8311"/>
                    <a:pt x="2179" y="8246"/>
                    <a:pt x="2389" y="8172"/>
                  </a:cubicBezTo>
                  <a:cubicBezTo>
                    <a:pt x="2598" y="8095"/>
                    <a:pt x="2807" y="8005"/>
                    <a:pt x="3010" y="7909"/>
                  </a:cubicBezTo>
                  <a:cubicBezTo>
                    <a:pt x="3023" y="7902"/>
                    <a:pt x="3029" y="7882"/>
                    <a:pt x="3023" y="7870"/>
                  </a:cubicBezTo>
                  <a:cubicBezTo>
                    <a:pt x="3016" y="7860"/>
                    <a:pt x="3007" y="7854"/>
                    <a:pt x="2997" y="7854"/>
                  </a:cubicBezTo>
                  <a:cubicBezTo>
                    <a:pt x="2993" y="7854"/>
                    <a:pt x="2987" y="7854"/>
                    <a:pt x="2984" y="7857"/>
                  </a:cubicBezTo>
                  <a:cubicBezTo>
                    <a:pt x="2756" y="7963"/>
                    <a:pt x="2524" y="8056"/>
                    <a:pt x="2282" y="8133"/>
                  </a:cubicBezTo>
                  <a:cubicBezTo>
                    <a:pt x="1928" y="8249"/>
                    <a:pt x="1561" y="8323"/>
                    <a:pt x="1191" y="8346"/>
                  </a:cubicBezTo>
                  <a:lnTo>
                    <a:pt x="1181" y="8346"/>
                  </a:lnTo>
                  <a:cubicBezTo>
                    <a:pt x="1123" y="8349"/>
                    <a:pt x="1065" y="8351"/>
                    <a:pt x="1006" y="8351"/>
                  </a:cubicBezTo>
                  <a:cubicBezTo>
                    <a:pt x="947" y="8351"/>
                    <a:pt x="889" y="8349"/>
                    <a:pt x="831" y="8346"/>
                  </a:cubicBezTo>
                  <a:cubicBezTo>
                    <a:pt x="770" y="8346"/>
                    <a:pt x="712" y="8343"/>
                    <a:pt x="651" y="8337"/>
                  </a:cubicBezTo>
                  <a:cubicBezTo>
                    <a:pt x="606" y="8330"/>
                    <a:pt x="563" y="8327"/>
                    <a:pt x="518" y="8323"/>
                  </a:cubicBezTo>
                  <a:cubicBezTo>
                    <a:pt x="532" y="8272"/>
                    <a:pt x="541" y="8218"/>
                    <a:pt x="554" y="8166"/>
                  </a:cubicBezTo>
                  <a:cubicBezTo>
                    <a:pt x="641" y="7828"/>
                    <a:pt x="737" y="7490"/>
                    <a:pt x="844" y="7155"/>
                  </a:cubicBezTo>
                  <a:cubicBezTo>
                    <a:pt x="911" y="7145"/>
                    <a:pt x="979" y="7133"/>
                    <a:pt x="1046" y="7117"/>
                  </a:cubicBezTo>
                  <a:cubicBezTo>
                    <a:pt x="1123" y="7098"/>
                    <a:pt x="1197" y="7078"/>
                    <a:pt x="1275" y="7052"/>
                  </a:cubicBezTo>
                  <a:cubicBezTo>
                    <a:pt x="1423" y="7010"/>
                    <a:pt x="1574" y="6955"/>
                    <a:pt x="1719" y="6897"/>
                  </a:cubicBezTo>
                  <a:cubicBezTo>
                    <a:pt x="2005" y="6785"/>
                    <a:pt x="2279" y="6650"/>
                    <a:pt x="2549" y="6499"/>
                  </a:cubicBezTo>
                  <a:cubicBezTo>
                    <a:pt x="3090" y="6199"/>
                    <a:pt x="3599" y="5845"/>
                    <a:pt x="4097" y="5475"/>
                  </a:cubicBezTo>
                  <a:cubicBezTo>
                    <a:pt x="4107" y="5465"/>
                    <a:pt x="4107" y="5446"/>
                    <a:pt x="4097" y="5434"/>
                  </a:cubicBezTo>
                  <a:cubicBezTo>
                    <a:pt x="4094" y="5427"/>
                    <a:pt x="4085" y="5424"/>
                    <a:pt x="4078" y="5424"/>
                  </a:cubicBezTo>
                  <a:cubicBezTo>
                    <a:pt x="4072" y="5424"/>
                    <a:pt x="4066" y="5427"/>
                    <a:pt x="4059" y="5430"/>
                  </a:cubicBezTo>
                  <a:cubicBezTo>
                    <a:pt x="3846" y="5588"/>
                    <a:pt x="3634" y="5736"/>
                    <a:pt x="3415" y="5881"/>
                  </a:cubicBezTo>
                  <a:cubicBezTo>
                    <a:pt x="3126" y="6067"/>
                    <a:pt x="2830" y="6245"/>
                    <a:pt x="2524" y="6399"/>
                  </a:cubicBezTo>
                  <a:cubicBezTo>
                    <a:pt x="2366" y="6480"/>
                    <a:pt x="2205" y="6550"/>
                    <a:pt x="2041" y="6621"/>
                  </a:cubicBezTo>
                  <a:cubicBezTo>
                    <a:pt x="1883" y="6685"/>
                    <a:pt x="1722" y="6743"/>
                    <a:pt x="1558" y="6798"/>
                  </a:cubicBezTo>
                  <a:cubicBezTo>
                    <a:pt x="1436" y="6836"/>
                    <a:pt x="1310" y="6872"/>
                    <a:pt x="1185" y="6901"/>
                  </a:cubicBezTo>
                  <a:cubicBezTo>
                    <a:pt x="1123" y="6917"/>
                    <a:pt x="1059" y="6933"/>
                    <a:pt x="995" y="6949"/>
                  </a:cubicBezTo>
                  <a:cubicBezTo>
                    <a:pt x="966" y="6955"/>
                    <a:pt x="937" y="6962"/>
                    <a:pt x="908" y="6969"/>
                  </a:cubicBezTo>
                  <a:cubicBezTo>
                    <a:pt x="1150" y="6235"/>
                    <a:pt x="1436" y="5520"/>
                    <a:pt x="1758" y="4822"/>
                  </a:cubicBezTo>
                  <a:cubicBezTo>
                    <a:pt x="1887" y="4806"/>
                    <a:pt x="2009" y="4780"/>
                    <a:pt x="2131" y="4745"/>
                  </a:cubicBezTo>
                  <a:cubicBezTo>
                    <a:pt x="2199" y="4725"/>
                    <a:pt x="2263" y="4706"/>
                    <a:pt x="2328" y="4684"/>
                  </a:cubicBezTo>
                  <a:cubicBezTo>
                    <a:pt x="2395" y="4661"/>
                    <a:pt x="2466" y="4632"/>
                    <a:pt x="2533" y="4603"/>
                  </a:cubicBezTo>
                  <a:cubicBezTo>
                    <a:pt x="2810" y="4483"/>
                    <a:pt x="3074" y="4339"/>
                    <a:pt x="3329" y="4178"/>
                  </a:cubicBezTo>
                  <a:cubicBezTo>
                    <a:pt x="3583" y="4020"/>
                    <a:pt x="3831" y="3846"/>
                    <a:pt x="4069" y="3666"/>
                  </a:cubicBezTo>
                  <a:cubicBezTo>
                    <a:pt x="4294" y="3499"/>
                    <a:pt x="4516" y="3322"/>
                    <a:pt x="4735" y="3145"/>
                  </a:cubicBezTo>
                  <a:cubicBezTo>
                    <a:pt x="4748" y="3136"/>
                    <a:pt x="4748" y="3116"/>
                    <a:pt x="4738" y="3103"/>
                  </a:cubicBezTo>
                  <a:cubicBezTo>
                    <a:pt x="4732" y="3097"/>
                    <a:pt x="4725" y="3093"/>
                    <a:pt x="4715" y="3093"/>
                  </a:cubicBezTo>
                  <a:cubicBezTo>
                    <a:pt x="4709" y="3093"/>
                    <a:pt x="4703" y="3097"/>
                    <a:pt x="4700" y="3100"/>
                  </a:cubicBezTo>
                  <a:cubicBezTo>
                    <a:pt x="4352" y="3377"/>
                    <a:pt x="4001" y="3647"/>
                    <a:pt x="3631" y="3889"/>
                  </a:cubicBezTo>
                  <a:cubicBezTo>
                    <a:pt x="3534" y="3950"/>
                    <a:pt x="3441" y="4011"/>
                    <a:pt x="3341" y="4069"/>
                  </a:cubicBezTo>
                  <a:cubicBezTo>
                    <a:pt x="3241" y="4127"/>
                    <a:pt x="3139" y="4181"/>
                    <a:pt x="3035" y="4236"/>
                  </a:cubicBezTo>
                  <a:cubicBezTo>
                    <a:pt x="2827" y="4345"/>
                    <a:pt x="2614" y="4439"/>
                    <a:pt x="2392" y="4513"/>
                  </a:cubicBezTo>
                  <a:cubicBezTo>
                    <a:pt x="2279" y="4548"/>
                    <a:pt x="2166" y="4584"/>
                    <a:pt x="2054" y="4609"/>
                  </a:cubicBezTo>
                  <a:cubicBezTo>
                    <a:pt x="1983" y="4629"/>
                    <a:pt x="1912" y="4642"/>
                    <a:pt x="1842" y="4651"/>
                  </a:cubicBezTo>
                  <a:cubicBezTo>
                    <a:pt x="1887" y="4551"/>
                    <a:pt x="1931" y="4455"/>
                    <a:pt x="1980" y="4358"/>
                  </a:cubicBezTo>
                  <a:cubicBezTo>
                    <a:pt x="2173" y="3962"/>
                    <a:pt x="2379" y="3576"/>
                    <a:pt x="2595" y="3197"/>
                  </a:cubicBezTo>
                  <a:cubicBezTo>
                    <a:pt x="2762" y="2900"/>
                    <a:pt x="2936" y="2610"/>
                    <a:pt x="3112" y="2324"/>
                  </a:cubicBezTo>
                  <a:cubicBezTo>
                    <a:pt x="3167" y="2301"/>
                    <a:pt x="3222" y="2279"/>
                    <a:pt x="3274" y="2250"/>
                  </a:cubicBezTo>
                  <a:cubicBezTo>
                    <a:pt x="3332" y="2221"/>
                    <a:pt x="3387" y="2185"/>
                    <a:pt x="3438" y="2154"/>
                  </a:cubicBezTo>
                  <a:cubicBezTo>
                    <a:pt x="3544" y="2086"/>
                    <a:pt x="3647" y="2008"/>
                    <a:pt x="3744" y="1931"/>
                  </a:cubicBezTo>
                  <a:cubicBezTo>
                    <a:pt x="3947" y="1764"/>
                    <a:pt x="4140" y="1591"/>
                    <a:pt x="4339" y="1420"/>
                  </a:cubicBezTo>
                  <a:cubicBezTo>
                    <a:pt x="4352" y="1410"/>
                    <a:pt x="4352" y="1391"/>
                    <a:pt x="4342" y="1381"/>
                  </a:cubicBezTo>
                  <a:cubicBezTo>
                    <a:pt x="4339" y="1374"/>
                    <a:pt x="4329" y="1371"/>
                    <a:pt x="4323" y="1371"/>
                  </a:cubicBezTo>
                  <a:cubicBezTo>
                    <a:pt x="4317" y="1371"/>
                    <a:pt x="4310" y="1374"/>
                    <a:pt x="4304" y="1378"/>
                  </a:cubicBezTo>
                  <a:cubicBezTo>
                    <a:pt x="4182" y="1481"/>
                    <a:pt x="4063" y="1584"/>
                    <a:pt x="3940" y="1683"/>
                  </a:cubicBezTo>
                  <a:cubicBezTo>
                    <a:pt x="3815" y="1790"/>
                    <a:pt x="3683" y="1886"/>
                    <a:pt x="3544" y="1977"/>
                  </a:cubicBezTo>
                  <a:cubicBezTo>
                    <a:pt x="3470" y="2025"/>
                    <a:pt x="3393" y="2070"/>
                    <a:pt x="3316" y="2112"/>
                  </a:cubicBezTo>
                  <a:cubicBezTo>
                    <a:pt x="3283" y="2127"/>
                    <a:pt x="3251" y="2144"/>
                    <a:pt x="3216" y="2160"/>
                  </a:cubicBezTo>
                  <a:cubicBezTo>
                    <a:pt x="3338" y="1970"/>
                    <a:pt x="3460" y="1780"/>
                    <a:pt x="3589" y="1594"/>
                  </a:cubicBezTo>
                  <a:cubicBezTo>
                    <a:pt x="3766" y="1336"/>
                    <a:pt x="3947" y="1085"/>
                    <a:pt x="4133" y="834"/>
                  </a:cubicBezTo>
                  <a:cubicBezTo>
                    <a:pt x="4323" y="586"/>
                    <a:pt x="4519" y="341"/>
                    <a:pt x="4719" y="100"/>
                  </a:cubicBezTo>
                  <a:cubicBezTo>
                    <a:pt x="4742" y="74"/>
                    <a:pt x="4735" y="33"/>
                    <a:pt x="4709" y="13"/>
                  </a:cubicBezTo>
                  <a:cubicBezTo>
                    <a:pt x="4696" y="3"/>
                    <a:pt x="4684" y="0"/>
                    <a:pt x="4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8"/>
          <p:cNvGrpSpPr/>
          <p:nvPr/>
        </p:nvGrpSpPr>
        <p:grpSpPr>
          <a:xfrm>
            <a:off x="1413428" y="3903642"/>
            <a:ext cx="1234686" cy="1144624"/>
            <a:chOff x="1413428" y="3903642"/>
            <a:chExt cx="1234686" cy="1144624"/>
          </a:xfrm>
        </p:grpSpPr>
        <p:sp>
          <p:nvSpPr>
            <p:cNvPr id="692" name="Google Shape;692;p28"/>
            <p:cNvSpPr/>
            <p:nvPr/>
          </p:nvSpPr>
          <p:spPr>
            <a:xfrm rot="5400000">
              <a:off x="1458459" y="3858611"/>
              <a:ext cx="1144624" cy="1234686"/>
            </a:xfrm>
            <a:custGeom>
              <a:avLst/>
              <a:gdLst/>
              <a:ahLst/>
              <a:cxnLst/>
              <a:rect l="l" t="t" r="r" b="b"/>
              <a:pathLst>
                <a:path w="8833" h="9528" extrusionOk="0">
                  <a:moveTo>
                    <a:pt x="2060" y="1"/>
                  </a:moveTo>
                  <a:cubicBezTo>
                    <a:pt x="1812" y="1"/>
                    <a:pt x="1568" y="52"/>
                    <a:pt x="1336" y="158"/>
                  </a:cubicBezTo>
                  <a:cubicBezTo>
                    <a:pt x="1233" y="207"/>
                    <a:pt x="1133" y="259"/>
                    <a:pt x="1040" y="323"/>
                  </a:cubicBezTo>
                  <a:cubicBezTo>
                    <a:pt x="943" y="384"/>
                    <a:pt x="860" y="464"/>
                    <a:pt x="773" y="538"/>
                  </a:cubicBezTo>
                  <a:cubicBezTo>
                    <a:pt x="603" y="693"/>
                    <a:pt x="467" y="883"/>
                    <a:pt x="348" y="1079"/>
                  </a:cubicBezTo>
                  <a:cubicBezTo>
                    <a:pt x="113" y="1462"/>
                    <a:pt x="10" y="1913"/>
                    <a:pt x="4" y="2357"/>
                  </a:cubicBezTo>
                  <a:cubicBezTo>
                    <a:pt x="1" y="2666"/>
                    <a:pt x="68" y="2982"/>
                    <a:pt x="162" y="3278"/>
                  </a:cubicBezTo>
                  <a:cubicBezTo>
                    <a:pt x="261" y="3593"/>
                    <a:pt x="419" y="3892"/>
                    <a:pt x="586" y="4175"/>
                  </a:cubicBezTo>
                  <a:cubicBezTo>
                    <a:pt x="912" y="4726"/>
                    <a:pt x="1333" y="5215"/>
                    <a:pt x="1713" y="5727"/>
                  </a:cubicBezTo>
                  <a:cubicBezTo>
                    <a:pt x="1791" y="5830"/>
                    <a:pt x="1908" y="5891"/>
                    <a:pt x="2027" y="5891"/>
                  </a:cubicBezTo>
                  <a:cubicBezTo>
                    <a:pt x="2094" y="5891"/>
                    <a:pt x="2162" y="5871"/>
                    <a:pt x="2225" y="5830"/>
                  </a:cubicBezTo>
                  <a:cubicBezTo>
                    <a:pt x="2385" y="5724"/>
                    <a:pt x="2450" y="5479"/>
                    <a:pt x="2331" y="5318"/>
                  </a:cubicBezTo>
                  <a:cubicBezTo>
                    <a:pt x="1874" y="4707"/>
                    <a:pt x="1368" y="4124"/>
                    <a:pt x="1021" y="3438"/>
                  </a:cubicBezTo>
                  <a:cubicBezTo>
                    <a:pt x="915" y="3206"/>
                    <a:pt x="831" y="2972"/>
                    <a:pt x="780" y="2724"/>
                  </a:cubicBezTo>
                  <a:cubicBezTo>
                    <a:pt x="750" y="2550"/>
                    <a:pt x="741" y="2376"/>
                    <a:pt x="747" y="2199"/>
                  </a:cubicBezTo>
                  <a:cubicBezTo>
                    <a:pt x="763" y="2055"/>
                    <a:pt x="793" y="1916"/>
                    <a:pt x="834" y="1777"/>
                  </a:cubicBezTo>
                  <a:cubicBezTo>
                    <a:pt x="889" y="1633"/>
                    <a:pt x="956" y="1495"/>
                    <a:pt x="1040" y="1363"/>
                  </a:cubicBezTo>
                  <a:cubicBezTo>
                    <a:pt x="1124" y="1244"/>
                    <a:pt x="1217" y="1131"/>
                    <a:pt x="1326" y="1031"/>
                  </a:cubicBezTo>
                  <a:cubicBezTo>
                    <a:pt x="1417" y="960"/>
                    <a:pt x="1510" y="896"/>
                    <a:pt x="1610" y="841"/>
                  </a:cubicBezTo>
                  <a:cubicBezTo>
                    <a:pt x="1696" y="806"/>
                    <a:pt x="1787" y="776"/>
                    <a:pt x="1877" y="754"/>
                  </a:cubicBezTo>
                  <a:cubicBezTo>
                    <a:pt x="1945" y="745"/>
                    <a:pt x="2011" y="740"/>
                    <a:pt x="2076" y="740"/>
                  </a:cubicBezTo>
                  <a:cubicBezTo>
                    <a:pt x="2098" y="740"/>
                    <a:pt x="2119" y="741"/>
                    <a:pt x="2141" y="741"/>
                  </a:cubicBezTo>
                  <a:cubicBezTo>
                    <a:pt x="2270" y="754"/>
                    <a:pt x="2392" y="783"/>
                    <a:pt x="2511" y="819"/>
                  </a:cubicBezTo>
                  <a:cubicBezTo>
                    <a:pt x="2717" y="896"/>
                    <a:pt x="2910" y="996"/>
                    <a:pt x="3097" y="1115"/>
                  </a:cubicBezTo>
                  <a:cubicBezTo>
                    <a:pt x="3412" y="1333"/>
                    <a:pt x="3699" y="1591"/>
                    <a:pt x="3969" y="1865"/>
                  </a:cubicBezTo>
                  <a:cubicBezTo>
                    <a:pt x="4278" y="2174"/>
                    <a:pt x="4574" y="2495"/>
                    <a:pt x="4864" y="2820"/>
                  </a:cubicBezTo>
                  <a:cubicBezTo>
                    <a:pt x="5501" y="3554"/>
                    <a:pt x="6090" y="4330"/>
                    <a:pt x="6621" y="5145"/>
                  </a:cubicBezTo>
                  <a:cubicBezTo>
                    <a:pt x="6860" y="5515"/>
                    <a:pt x="7078" y="5898"/>
                    <a:pt x="7297" y="6280"/>
                  </a:cubicBezTo>
                  <a:cubicBezTo>
                    <a:pt x="7464" y="6574"/>
                    <a:pt x="7635" y="6859"/>
                    <a:pt x="7787" y="7159"/>
                  </a:cubicBezTo>
                  <a:cubicBezTo>
                    <a:pt x="7906" y="7413"/>
                    <a:pt x="8008" y="7674"/>
                    <a:pt x="8066" y="7945"/>
                  </a:cubicBezTo>
                  <a:cubicBezTo>
                    <a:pt x="8082" y="8048"/>
                    <a:pt x="8089" y="8147"/>
                    <a:pt x="8089" y="8250"/>
                  </a:cubicBezTo>
                  <a:cubicBezTo>
                    <a:pt x="8082" y="8305"/>
                    <a:pt x="8069" y="8360"/>
                    <a:pt x="8057" y="8411"/>
                  </a:cubicBezTo>
                  <a:cubicBezTo>
                    <a:pt x="8041" y="8453"/>
                    <a:pt x="8021" y="8492"/>
                    <a:pt x="7999" y="8530"/>
                  </a:cubicBezTo>
                  <a:cubicBezTo>
                    <a:pt x="7963" y="8575"/>
                    <a:pt x="7925" y="8621"/>
                    <a:pt x="7886" y="8659"/>
                  </a:cubicBezTo>
                  <a:cubicBezTo>
                    <a:pt x="7848" y="8688"/>
                    <a:pt x="7812" y="8710"/>
                    <a:pt x="7773" y="8733"/>
                  </a:cubicBezTo>
                  <a:cubicBezTo>
                    <a:pt x="7729" y="8752"/>
                    <a:pt x="7683" y="8765"/>
                    <a:pt x="7638" y="8778"/>
                  </a:cubicBezTo>
                  <a:cubicBezTo>
                    <a:pt x="7574" y="8788"/>
                    <a:pt x="7513" y="8788"/>
                    <a:pt x="7448" y="8788"/>
                  </a:cubicBezTo>
                  <a:cubicBezTo>
                    <a:pt x="7339" y="8775"/>
                    <a:pt x="7230" y="8749"/>
                    <a:pt x="7120" y="8717"/>
                  </a:cubicBezTo>
                  <a:cubicBezTo>
                    <a:pt x="6879" y="8627"/>
                    <a:pt x="6653" y="8501"/>
                    <a:pt x="6435" y="8363"/>
                  </a:cubicBezTo>
                  <a:cubicBezTo>
                    <a:pt x="5804" y="7932"/>
                    <a:pt x="5257" y="7375"/>
                    <a:pt x="4752" y="6805"/>
                  </a:cubicBezTo>
                  <a:cubicBezTo>
                    <a:pt x="4056" y="6000"/>
                    <a:pt x="3438" y="5125"/>
                    <a:pt x="2965" y="4172"/>
                  </a:cubicBezTo>
                  <a:cubicBezTo>
                    <a:pt x="2788" y="3808"/>
                    <a:pt x="2623" y="3429"/>
                    <a:pt x="2537" y="3033"/>
                  </a:cubicBezTo>
                  <a:cubicBezTo>
                    <a:pt x="2521" y="2930"/>
                    <a:pt x="2511" y="2823"/>
                    <a:pt x="2514" y="2714"/>
                  </a:cubicBezTo>
                  <a:cubicBezTo>
                    <a:pt x="2518" y="2673"/>
                    <a:pt x="2527" y="2627"/>
                    <a:pt x="2537" y="2585"/>
                  </a:cubicBezTo>
                  <a:cubicBezTo>
                    <a:pt x="2543" y="2572"/>
                    <a:pt x="2550" y="2560"/>
                    <a:pt x="2556" y="2550"/>
                  </a:cubicBezTo>
                  <a:lnTo>
                    <a:pt x="2569" y="2550"/>
                  </a:lnTo>
                  <a:cubicBezTo>
                    <a:pt x="2595" y="2553"/>
                    <a:pt x="2617" y="2557"/>
                    <a:pt x="2643" y="2563"/>
                  </a:cubicBezTo>
                  <a:cubicBezTo>
                    <a:pt x="2720" y="2595"/>
                    <a:pt x="2797" y="2637"/>
                    <a:pt x="2868" y="2682"/>
                  </a:cubicBezTo>
                  <a:cubicBezTo>
                    <a:pt x="3055" y="2814"/>
                    <a:pt x="3226" y="2972"/>
                    <a:pt x="3393" y="3129"/>
                  </a:cubicBezTo>
                  <a:cubicBezTo>
                    <a:pt x="3580" y="3306"/>
                    <a:pt x="3754" y="3493"/>
                    <a:pt x="3924" y="3683"/>
                  </a:cubicBezTo>
                  <a:cubicBezTo>
                    <a:pt x="4819" y="4720"/>
                    <a:pt x="5520" y="5898"/>
                    <a:pt x="6335" y="6992"/>
                  </a:cubicBezTo>
                  <a:cubicBezTo>
                    <a:pt x="6413" y="7095"/>
                    <a:pt x="6530" y="7156"/>
                    <a:pt x="6650" y="7156"/>
                  </a:cubicBezTo>
                  <a:cubicBezTo>
                    <a:pt x="6717" y="7156"/>
                    <a:pt x="6786" y="7137"/>
                    <a:pt x="6850" y="7095"/>
                  </a:cubicBezTo>
                  <a:cubicBezTo>
                    <a:pt x="7011" y="6988"/>
                    <a:pt x="7075" y="6744"/>
                    <a:pt x="6953" y="6583"/>
                  </a:cubicBezTo>
                  <a:cubicBezTo>
                    <a:pt x="6335" y="5752"/>
                    <a:pt x="5781" y="4877"/>
                    <a:pt x="5160" y="4047"/>
                  </a:cubicBezTo>
                  <a:cubicBezTo>
                    <a:pt x="4844" y="3625"/>
                    <a:pt x="4507" y="3216"/>
                    <a:pt x="4140" y="2833"/>
                  </a:cubicBezTo>
                  <a:cubicBezTo>
                    <a:pt x="3969" y="2656"/>
                    <a:pt x="3792" y="2486"/>
                    <a:pt x="3605" y="2321"/>
                  </a:cubicBezTo>
                  <a:cubicBezTo>
                    <a:pt x="3419" y="2157"/>
                    <a:pt x="3213" y="2006"/>
                    <a:pt x="2987" y="1906"/>
                  </a:cubicBezTo>
                  <a:cubicBezTo>
                    <a:pt x="2858" y="1849"/>
                    <a:pt x="2711" y="1809"/>
                    <a:pt x="2568" y="1809"/>
                  </a:cubicBezTo>
                  <a:cubicBezTo>
                    <a:pt x="2533" y="1809"/>
                    <a:pt x="2499" y="1811"/>
                    <a:pt x="2466" y="1816"/>
                  </a:cubicBezTo>
                  <a:cubicBezTo>
                    <a:pt x="2273" y="1842"/>
                    <a:pt x="2102" y="1929"/>
                    <a:pt x="1980" y="2080"/>
                  </a:cubicBezTo>
                  <a:cubicBezTo>
                    <a:pt x="1729" y="2395"/>
                    <a:pt x="1748" y="2840"/>
                    <a:pt x="1822" y="3213"/>
                  </a:cubicBezTo>
                  <a:cubicBezTo>
                    <a:pt x="1867" y="3426"/>
                    <a:pt x="1935" y="3628"/>
                    <a:pt x="2012" y="3831"/>
                  </a:cubicBezTo>
                  <a:cubicBezTo>
                    <a:pt x="2106" y="4075"/>
                    <a:pt x="2215" y="4314"/>
                    <a:pt x="2331" y="4549"/>
                  </a:cubicBezTo>
                  <a:cubicBezTo>
                    <a:pt x="2556" y="5002"/>
                    <a:pt x="2813" y="5440"/>
                    <a:pt x="3097" y="5862"/>
                  </a:cubicBezTo>
                  <a:cubicBezTo>
                    <a:pt x="3387" y="6293"/>
                    <a:pt x="3702" y="6705"/>
                    <a:pt x="4037" y="7101"/>
                  </a:cubicBezTo>
                  <a:cubicBezTo>
                    <a:pt x="4365" y="7487"/>
                    <a:pt x="4709" y="7857"/>
                    <a:pt x="5080" y="8205"/>
                  </a:cubicBezTo>
                  <a:cubicBezTo>
                    <a:pt x="5356" y="8469"/>
                    <a:pt x="5649" y="8717"/>
                    <a:pt x="5968" y="8933"/>
                  </a:cubicBezTo>
                  <a:cubicBezTo>
                    <a:pt x="6322" y="9174"/>
                    <a:pt x="6698" y="9377"/>
                    <a:pt x="7117" y="9480"/>
                  </a:cubicBezTo>
                  <a:cubicBezTo>
                    <a:pt x="7243" y="9511"/>
                    <a:pt x="7373" y="9528"/>
                    <a:pt x="7502" y="9528"/>
                  </a:cubicBezTo>
                  <a:cubicBezTo>
                    <a:pt x="7781" y="9528"/>
                    <a:pt x="8057" y="9451"/>
                    <a:pt x="8289" y="9283"/>
                  </a:cubicBezTo>
                  <a:cubicBezTo>
                    <a:pt x="8459" y="9154"/>
                    <a:pt x="8601" y="8984"/>
                    <a:pt x="8697" y="8794"/>
                  </a:cubicBezTo>
                  <a:cubicBezTo>
                    <a:pt x="8797" y="8601"/>
                    <a:pt x="8822" y="8385"/>
                    <a:pt x="8829" y="8173"/>
                  </a:cubicBezTo>
                  <a:cubicBezTo>
                    <a:pt x="8832" y="7980"/>
                    <a:pt x="8791" y="7780"/>
                    <a:pt x="8742" y="7593"/>
                  </a:cubicBezTo>
                  <a:cubicBezTo>
                    <a:pt x="8687" y="7388"/>
                    <a:pt x="8607" y="7192"/>
                    <a:pt x="8520" y="6998"/>
                  </a:cubicBezTo>
                  <a:cubicBezTo>
                    <a:pt x="8353" y="6632"/>
                    <a:pt x="8153" y="6284"/>
                    <a:pt x="7950" y="5936"/>
                  </a:cubicBezTo>
                  <a:cubicBezTo>
                    <a:pt x="7851" y="5763"/>
                    <a:pt x="7754" y="5585"/>
                    <a:pt x="7651" y="5411"/>
                  </a:cubicBezTo>
                  <a:cubicBezTo>
                    <a:pt x="7509" y="5164"/>
                    <a:pt x="7359" y="4919"/>
                    <a:pt x="7200" y="4681"/>
                  </a:cubicBezTo>
                  <a:cubicBezTo>
                    <a:pt x="6898" y="4211"/>
                    <a:pt x="6570" y="3760"/>
                    <a:pt x="6225" y="3319"/>
                  </a:cubicBezTo>
                  <a:cubicBezTo>
                    <a:pt x="5878" y="2869"/>
                    <a:pt x="5508" y="2437"/>
                    <a:pt x="5128" y="2016"/>
                  </a:cubicBezTo>
                  <a:cubicBezTo>
                    <a:pt x="4780" y="1633"/>
                    <a:pt x="4426" y="1250"/>
                    <a:pt x="4037" y="908"/>
                  </a:cubicBezTo>
                  <a:cubicBezTo>
                    <a:pt x="3644" y="568"/>
                    <a:pt x="3200" y="265"/>
                    <a:pt x="2701" y="107"/>
                  </a:cubicBezTo>
                  <a:cubicBezTo>
                    <a:pt x="2492" y="39"/>
                    <a:pt x="2276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 rot="5400000">
              <a:off x="2152384" y="3814293"/>
              <a:ext cx="151226" cy="389014"/>
            </a:xfrm>
            <a:custGeom>
              <a:avLst/>
              <a:gdLst/>
              <a:ahLst/>
              <a:cxnLst/>
              <a:rect l="l" t="t" r="r" b="b"/>
              <a:pathLst>
                <a:path w="1167" h="3002" extrusionOk="0">
                  <a:moveTo>
                    <a:pt x="117" y="1"/>
                  </a:moveTo>
                  <a:cubicBezTo>
                    <a:pt x="104" y="1"/>
                    <a:pt x="88" y="11"/>
                    <a:pt x="88" y="24"/>
                  </a:cubicBezTo>
                  <a:cubicBezTo>
                    <a:pt x="1" y="538"/>
                    <a:pt x="66" y="1070"/>
                    <a:pt x="229" y="1562"/>
                  </a:cubicBezTo>
                  <a:cubicBezTo>
                    <a:pt x="314" y="1816"/>
                    <a:pt x="426" y="2061"/>
                    <a:pt x="555" y="2296"/>
                  </a:cubicBezTo>
                  <a:cubicBezTo>
                    <a:pt x="684" y="2528"/>
                    <a:pt x="835" y="2750"/>
                    <a:pt x="999" y="2959"/>
                  </a:cubicBezTo>
                  <a:cubicBezTo>
                    <a:pt x="1005" y="2966"/>
                    <a:pt x="1009" y="2972"/>
                    <a:pt x="1015" y="2979"/>
                  </a:cubicBezTo>
                  <a:cubicBezTo>
                    <a:pt x="1024" y="2988"/>
                    <a:pt x="1037" y="2994"/>
                    <a:pt x="1054" y="2998"/>
                  </a:cubicBezTo>
                  <a:cubicBezTo>
                    <a:pt x="1063" y="3001"/>
                    <a:pt x="1070" y="3001"/>
                    <a:pt x="1076" y="3001"/>
                  </a:cubicBezTo>
                  <a:cubicBezTo>
                    <a:pt x="1092" y="3001"/>
                    <a:pt x="1108" y="2998"/>
                    <a:pt x="1121" y="2988"/>
                  </a:cubicBezTo>
                  <a:cubicBezTo>
                    <a:pt x="1144" y="2975"/>
                    <a:pt x="1156" y="2956"/>
                    <a:pt x="1163" y="2933"/>
                  </a:cubicBezTo>
                  <a:cubicBezTo>
                    <a:pt x="1166" y="2917"/>
                    <a:pt x="1166" y="2901"/>
                    <a:pt x="1163" y="2888"/>
                  </a:cubicBezTo>
                  <a:cubicBezTo>
                    <a:pt x="1156" y="2872"/>
                    <a:pt x="1150" y="2859"/>
                    <a:pt x="1137" y="2847"/>
                  </a:cubicBezTo>
                  <a:cubicBezTo>
                    <a:pt x="1118" y="2824"/>
                    <a:pt x="1098" y="2801"/>
                    <a:pt x="1079" y="2776"/>
                  </a:cubicBezTo>
                  <a:lnTo>
                    <a:pt x="1079" y="2776"/>
                  </a:lnTo>
                  <a:lnTo>
                    <a:pt x="1095" y="2795"/>
                  </a:lnTo>
                  <a:cubicBezTo>
                    <a:pt x="816" y="2447"/>
                    <a:pt x="580" y="2064"/>
                    <a:pt x="400" y="1652"/>
                  </a:cubicBezTo>
                  <a:lnTo>
                    <a:pt x="400" y="1652"/>
                  </a:lnTo>
                  <a:lnTo>
                    <a:pt x="406" y="1669"/>
                  </a:lnTo>
                  <a:cubicBezTo>
                    <a:pt x="281" y="1379"/>
                    <a:pt x="188" y="1076"/>
                    <a:pt x="140" y="764"/>
                  </a:cubicBezTo>
                  <a:lnTo>
                    <a:pt x="140" y="773"/>
                  </a:lnTo>
                  <a:cubicBezTo>
                    <a:pt x="114" y="571"/>
                    <a:pt x="107" y="365"/>
                    <a:pt x="130" y="162"/>
                  </a:cubicBezTo>
                  <a:cubicBezTo>
                    <a:pt x="133" y="121"/>
                    <a:pt x="140" y="78"/>
                    <a:pt x="146" y="36"/>
                  </a:cubicBezTo>
                  <a:cubicBezTo>
                    <a:pt x="149" y="20"/>
                    <a:pt x="140" y="5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28"/>
          <p:cNvGrpSpPr/>
          <p:nvPr/>
        </p:nvGrpSpPr>
        <p:grpSpPr>
          <a:xfrm rot="1715997" flipH="1">
            <a:off x="3187366" y="3863267"/>
            <a:ext cx="1393324" cy="1309353"/>
            <a:chOff x="4550763" y="3909472"/>
            <a:chExt cx="1393298" cy="1309328"/>
          </a:xfrm>
        </p:grpSpPr>
        <p:sp>
          <p:nvSpPr>
            <p:cNvPr id="695" name="Google Shape;695;p28"/>
            <p:cNvSpPr/>
            <p:nvPr/>
          </p:nvSpPr>
          <p:spPr>
            <a:xfrm rot="5400000">
              <a:off x="5446842" y="4086096"/>
              <a:ext cx="536482" cy="241546"/>
            </a:xfrm>
            <a:custGeom>
              <a:avLst/>
              <a:gdLst/>
              <a:ahLst/>
              <a:cxnLst/>
              <a:rect l="l" t="t" r="r" b="b"/>
              <a:pathLst>
                <a:path w="4140" h="1864" extrusionOk="0">
                  <a:moveTo>
                    <a:pt x="2025" y="0"/>
                  </a:moveTo>
                  <a:cubicBezTo>
                    <a:pt x="1999" y="0"/>
                    <a:pt x="1970" y="3"/>
                    <a:pt x="1941" y="3"/>
                  </a:cubicBezTo>
                  <a:cubicBezTo>
                    <a:pt x="1648" y="9"/>
                    <a:pt x="1339" y="51"/>
                    <a:pt x="969" y="138"/>
                  </a:cubicBezTo>
                  <a:cubicBezTo>
                    <a:pt x="821" y="170"/>
                    <a:pt x="670" y="212"/>
                    <a:pt x="512" y="260"/>
                  </a:cubicBezTo>
                  <a:cubicBezTo>
                    <a:pt x="435" y="286"/>
                    <a:pt x="361" y="312"/>
                    <a:pt x="287" y="338"/>
                  </a:cubicBezTo>
                  <a:cubicBezTo>
                    <a:pt x="222" y="360"/>
                    <a:pt x="158" y="389"/>
                    <a:pt x="93" y="415"/>
                  </a:cubicBezTo>
                  <a:lnTo>
                    <a:pt x="77" y="421"/>
                  </a:lnTo>
                  <a:cubicBezTo>
                    <a:pt x="39" y="437"/>
                    <a:pt x="16" y="467"/>
                    <a:pt x="7" y="502"/>
                  </a:cubicBezTo>
                  <a:cubicBezTo>
                    <a:pt x="0" y="534"/>
                    <a:pt x="10" y="566"/>
                    <a:pt x="39" y="602"/>
                  </a:cubicBezTo>
                  <a:cubicBezTo>
                    <a:pt x="502" y="1126"/>
                    <a:pt x="934" y="1461"/>
                    <a:pt x="1400" y="1657"/>
                  </a:cubicBezTo>
                  <a:cubicBezTo>
                    <a:pt x="1635" y="1757"/>
                    <a:pt x="1880" y="1822"/>
                    <a:pt x="2131" y="1847"/>
                  </a:cubicBezTo>
                  <a:cubicBezTo>
                    <a:pt x="2224" y="1857"/>
                    <a:pt x="2317" y="1863"/>
                    <a:pt x="2411" y="1863"/>
                  </a:cubicBezTo>
                  <a:cubicBezTo>
                    <a:pt x="2575" y="1863"/>
                    <a:pt x="2742" y="1847"/>
                    <a:pt x="2913" y="1822"/>
                  </a:cubicBezTo>
                  <a:cubicBezTo>
                    <a:pt x="3213" y="1770"/>
                    <a:pt x="3518" y="1676"/>
                    <a:pt x="3850" y="1538"/>
                  </a:cubicBezTo>
                  <a:cubicBezTo>
                    <a:pt x="3859" y="1551"/>
                    <a:pt x="3872" y="1560"/>
                    <a:pt x="3889" y="1567"/>
                  </a:cubicBezTo>
                  <a:cubicBezTo>
                    <a:pt x="3911" y="1580"/>
                    <a:pt x="3940" y="1587"/>
                    <a:pt x="3966" y="1587"/>
                  </a:cubicBezTo>
                  <a:cubicBezTo>
                    <a:pt x="3985" y="1587"/>
                    <a:pt x="4001" y="1584"/>
                    <a:pt x="4017" y="1577"/>
                  </a:cubicBezTo>
                  <a:cubicBezTo>
                    <a:pt x="4059" y="1564"/>
                    <a:pt x="4094" y="1535"/>
                    <a:pt x="4113" y="1496"/>
                  </a:cubicBezTo>
                  <a:cubicBezTo>
                    <a:pt x="4130" y="1464"/>
                    <a:pt x="4136" y="1432"/>
                    <a:pt x="4130" y="1394"/>
                  </a:cubicBezTo>
                  <a:cubicBezTo>
                    <a:pt x="4140" y="1377"/>
                    <a:pt x="4140" y="1358"/>
                    <a:pt x="4133" y="1339"/>
                  </a:cubicBezTo>
                  <a:cubicBezTo>
                    <a:pt x="4130" y="1322"/>
                    <a:pt x="4120" y="1309"/>
                    <a:pt x="4107" y="1300"/>
                  </a:cubicBezTo>
                  <a:cubicBezTo>
                    <a:pt x="4078" y="1200"/>
                    <a:pt x="4036" y="1101"/>
                    <a:pt x="3981" y="988"/>
                  </a:cubicBezTo>
                  <a:cubicBezTo>
                    <a:pt x="3917" y="865"/>
                    <a:pt x="3834" y="762"/>
                    <a:pt x="3769" y="685"/>
                  </a:cubicBezTo>
                  <a:cubicBezTo>
                    <a:pt x="3631" y="525"/>
                    <a:pt x="3454" y="382"/>
                    <a:pt x="3251" y="277"/>
                  </a:cubicBezTo>
                  <a:cubicBezTo>
                    <a:pt x="2907" y="93"/>
                    <a:pt x="2494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28"/>
            <p:cNvGrpSpPr/>
            <p:nvPr/>
          </p:nvGrpSpPr>
          <p:grpSpPr>
            <a:xfrm>
              <a:off x="5639145" y="3981132"/>
              <a:ext cx="160168" cy="471819"/>
              <a:chOff x="5639145" y="3981132"/>
              <a:chExt cx="160168" cy="471819"/>
            </a:xfrm>
          </p:grpSpPr>
          <p:sp>
            <p:nvSpPr>
              <p:cNvPr id="697" name="Google Shape;697;p28"/>
              <p:cNvSpPr/>
              <p:nvPr/>
            </p:nvSpPr>
            <p:spPr>
              <a:xfrm rot="5400000">
                <a:off x="5465566" y="4154712"/>
                <a:ext cx="471819" cy="124661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962" extrusionOk="0">
                    <a:moveTo>
                      <a:pt x="1153" y="145"/>
                    </a:moveTo>
                    <a:cubicBezTo>
                      <a:pt x="1155" y="145"/>
                      <a:pt x="1157" y="145"/>
                      <a:pt x="1159" y="145"/>
                    </a:cubicBezTo>
                    <a:cubicBezTo>
                      <a:pt x="1157" y="145"/>
                      <a:pt x="1155" y="145"/>
                      <a:pt x="1153" y="145"/>
                    </a:cubicBezTo>
                    <a:close/>
                    <a:moveTo>
                      <a:pt x="522" y="0"/>
                    </a:moveTo>
                    <a:cubicBezTo>
                      <a:pt x="361" y="0"/>
                      <a:pt x="200" y="4"/>
                      <a:pt x="36" y="13"/>
                    </a:cubicBezTo>
                    <a:cubicBezTo>
                      <a:pt x="17" y="13"/>
                      <a:pt x="0" y="26"/>
                      <a:pt x="0" y="49"/>
                    </a:cubicBezTo>
                    <a:cubicBezTo>
                      <a:pt x="0" y="65"/>
                      <a:pt x="17" y="84"/>
                      <a:pt x="36" y="84"/>
                    </a:cubicBezTo>
                    <a:cubicBezTo>
                      <a:pt x="112" y="80"/>
                      <a:pt x="189" y="78"/>
                      <a:pt x="267" y="78"/>
                    </a:cubicBezTo>
                    <a:cubicBezTo>
                      <a:pt x="372" y="78"/>
                      <a:pt x="477" y="82"/>
                      <a:pt x="583" y="87"/>
                    </a:cubicBezTo>
                    <a:cubicBezTo>
                      <a:pt x="771" y="94"/>
                      <a:pt x="962" y="116"/>
                      <a:pt x="1153" y="145"/>
                    </a:cubicBezTo>
                    <a:lnTo>
                      <a:pt x="1153" y="145"/>
                    </a:lnTo>
                    <a:cubicBezTo>
                      <a:pt x="1152" y="144"/>
                      <a:pt x="1151" y="144"/>
                      <a:pt x="1150" y="143"/>
                    </a:cubicBezTo>
                    <a:lnTo>
                      <a:pt x="1150" y="143"/>
                    </a:lnTo>
                    <a:cubicBezTo>
                      <a:pt x="1306" y="169"/>
                      <a:pt x="1464" y="201"/>
                      <a:pt x="1616" y="242"/>
                    </a:cubicBezTo>
                    <a:cubicBezTo>
                      <a:pt x="1774" y="281"/>
                      <a:pt x="1931" y="329"/>
                      <a:pt x="2083" y="377"/>
                    </a:cubicBezTo>
                    <a:cubicBezTo>
                      <a:pt x="2379" y="477"/>
                      <a:pt x="2668" y="587"/>
                      <a:pt x="2952" y="712"/>
                    </a:cubicBezTo>
                    <a:cubicBezTo>
                      <a:pt x="3106" y="783"/>
                      <a:pt x="3258" y="860"/>
                      <a:pt x="3406" y="940"/>
                    </a:cubicBezTo>
                    <a:cubicBezTo>
                      <a:pt x="3430" y="955"/>
                      <a:pt x="3456" y="962"/>
                      <a:pt x="3484" y="962"/>
                    </a:cubicBezTo>
                    <a:cubicBezTo>
                      <a:pt x="3493" y="962"/>
                      <a:pt x="3502" y="961"/>
                      <a:pt x="3512" y="960"/>
                    </a:cubicBezTo>
                    <a:cubicBezTo>
                      <a:pt x="3547" y="950"/>
                      <a:pt x="3580" y="927"/>
                      <a:pt x="3599" y="895"/>
                    </a:cubicBezTo>
                    <a:cubicBezTo>
                      <a:pt x="3641" y="831"/>
                      <a:pt x="3622" y="741"/>
                      <a:pt x="3554" y="702"/>
                    </a:cubicBezTo>
                    <a:cubicBezTo>
                      <a:pt x="3432" y="628"/>
                      <a:pt x="3303" y="564"/>
                      <a:pt x="3171" y="499"/>
                    </a:cubicBezTo>
                    <a:cubicBezTo>
                      <a:pt x="3026" y="435"/>
                      <a:pt x="2878" y="374"/>
                      <a:pt x="2730" y="319"/>
                    </a:cubicBezTo>
                    <a:cubicBezTo>
                      <a:pt x="2441" y="220"/>
                      <a:pt x="2138" y="149"/>
                      <a:pt x="1835" y="104"/>
                    </a:cubicBezTo>
                    <a:cubicBezTo>
                      <a:pt x="1536" y="55"/>
                      <a:pt x="1233" y="30"/>
                      <a:pt x="930" y="10"/>
                    </a:cubicBezTo>
                    <a:cubicBezTo>
                      <a:pt x="795" y="4"/>
                      <a:pt x="657" y="0"/>
                      <a:pt x="5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rot="5400000">
                <a:off x="5671801" y="4059920"/>
                <a:ext cx="118570" cy="47817"/>
              </a:xfrm>
              <a:custGeom>
                <a:avLst/>
                <a:gdLst/>
                <a:ahLst/>
                <a:cxnLst/>
                <a:rect l="l" t="t" r="r" b="b"/>
                <a:pathLst>
                  <a:path w="915" h="369" extrusionOk="0">
                    <a:moveTo>
                      <a:pt x="564" y="158"/>
                    </a:moveTo>
                    <a:lnTo>
                      <a:pt x="564" y="158"/>
                    </a:lnTo>
                    <a:cubicBezTo>
                      <a:pt x="560" y="159"/>
                      <a:pt x="556" y="160"/>
                      <a:pt x="552" y="161"/>
                    </a:cubicBezTo>
                    <a:lnTo>
                      <a:pt x="552" y="161"/>
                    </a:lnTo>
                    <a:cubicBezTo>
                      <a:pt x="555" y="161"/>
                      <a:pt x="561" y="161"/>
                      <a:pt x="564" y="158"/>
                    </a:cubicBezTo>
                    <a:close/>
                    <a:moveTo>
                      <a:pt x="863" y="0"/>
                    </a:moveTo>
                    <a:cubicBezTo>
                      <a:pt x="557" y="26"/>
                      <a:pt x="271" y="148"/>
                      <a:pt x="16" y="315"/>
                    </a:cubicBezTo>
                    <a:cubicBezTo>
                      <a:pt x="4" y="322"/>
                      <a:pt x="1" y="345"/>
                      <a:pt x="10" y="357"/>
                    </a:cubicBezTo>
                    <a:cubicBezTo>
                      <a:pt x="16" y="365"/>
                      <a:pt x="25" y="368"/>
                      <a:pt x="34" y="368"/>
                    </a:cubicBezTo>
                    <a:cubicBezTo>
                      <a:pt x="40" y="368"/>
                      <a:pt x="47" y="367"/>
                      <a:pt x="52" y="364"/>
                    </a:cubicBezTo>
                    <a:cubicBezTo>
                      <a:pt x="78" y="348"/>
                      <a:pt x="100" y="332"/>
                      <a:pt x="126" y="315"/>
                    </a:cubicBezTo>
                    <a:cubicBezTo>
                      <a:pt x="260" y="247"/>
                      <a:pt x="404" y="199"/>
                      <a:pt x="552" y="161"/>
                    </a:cubicBezTo>
                    <a:lnTo>
                      <a:pt x="552" y="161"/>
                    </a:lnTo>
                    <a:cubicBezTo>
                      <a:pt x="551" y="161"/>
                      <a:pt x="551" y="161"/>
                      <a:pt x="551" y="161"/>
                    </a:cubicBezTo>
                    <a:cubicBezTo>
                      <a:pt x="657" y="135"/>
                      <a:pt x="763" y="116"/>
                      <a:pt x="873" y="97"/>
                    </a:cubicBezTo>
                    <a:cubicBezTo>
                      <a:pt x="885" y="94"/>
                      <a:pt x="895" y="87"/>
                      <a:pt x="904" y="77"/>
                    </a:cubicBezTo>
                    <a:cubicBezTo>
                      <a:pt x="911" y="67"/>
                      <a:pt x="914" y="55"/>
                      <a:pt x="914" y="42"/>
                    </a:cubicBezTo>
                    <a:cubicBezTo>
                      <a:pt x="911" y="19"/>
                      <a:pt x="892" y="0"/>
                      <a:pt x="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rot="5400000">
                <a:off x="5615366" y="4172336"/>
                <a:ext cx="156539" cy="60257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465" extrusionOk="0">
                    <a:moveTo>
                      <a:pt x="1159" y="0"/>
                    </a:moveTo>
                    <a:cubicBezTo>
                      <a:pt x="1059" y="13"/>
                      <a:pt x="966" y="33"/>
                      <a:pt x="869" y="55"/>
                    </a:cubicBezTo>
                    <a:cubicBezTo>
                      <a:pt x="770" y="81"/>
                      <a:pt x="670" y="113"/>
                      <a:pt x="573" y="149"/>
                    </a:cubicBezTo>
                    <a:cubicBezTo>
                      <a:pt x="383" y="223"/>
                      <a:pt x="200" y="313"/>
                      <a:pt x="16" y="410"/>
                    </a:cubicBezTo>
                    <a:cubicBezTo>
                      <a:pt x="10" y="413"/>
                      <a:pt x="7" y="416"/>
                      <a:pt x="4" y="425"/>
                    </a:cubicBezTo>
                    <a:cubicBezTo>
                      <a:pt x="0" y="432"/>
                      <a:pt x="0" y="438"/>
                      <a:pt x="4" y="444"/>
                    </a:cubicBezTo>
                    <a:cubicBezTo>
                      <a:pt x="6" y="454"/>
                      <a:pt x="18" y="464"/>
                      <a:pt x="29" y="464"/>
                    </a:cubicBezTo>
                    <a:cubicBezTo>
                      <a:pt x="32" y="464"/>
                      <a:pt x="36" y="463"/>
                      <a:pt x="39" y="461"/>
                    </a:cubicBezTo>
                    <a:cubicBezTo>
                      <a:pt x="297" y="322"/>
                      <a:pt x="570" y="203"/>
                      <a:pt x="857" y="135"/>
                    </a:cubicBezTo>
                    <a:lnTo>
                      <a:pt x="854" y="135"/>
                    </a:lnTo>
                    <a:cubicBezTo>
                      <a:pt x="956" y="113"/>
                      <a:pt x="1059" y="94"/>
                      <a:pt x="1166" y="87"/>
                    </a:cubicBezTo>
                    <a:cubicBezTo>
                      <a:pt x="1191" y="87"/>
                      <a:pt x="1208" y="65"/>
                      <a:pt x="1208" y="39"/>
                    </a:cubicBezTo>
                    <a:cubicBezTo>
                      <a:pt x="1204" y="16"/>
                      <a:pt x="1185" y="0"/>
                      <a:pt x="1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rot="5400000">
                <a:off x="5736140" y="4076183"/>
                <a:ext cx="72697" cy="4276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30" extrusionOk="0">
                    <a:moveTo>
                      <a:pt x="33" y="0"/>
                    </a:moveTo>
                    <a:cubicBezTo>
                      <a:pt x="23" y="0"/>
                      <a:pt x="10" y="7"/>
                      <a:pt x="7" y="20"/>
                    </a:cubicBezTo>
                    <a:cubicBezTo>
                      <a:pt x="0" y="36"/>
                      <a:pt x="10" y="49"/>
                      <a:pt x="27" y="55"/>
                    </a:cubicBezTo>
                    <a:cubicBezTo>
                      <a:pt x="73" y="77"/>
                      <a:pt x="122" y="95"/>
                      <a:pt x="168" y="120"/>
                    </a:cubicBezTo>
                    <a:lnTo>
                      <a:pt x="168" y="120"/>
                    </a:ln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9" y="121"/>
                      <a:pt x="170" y="121"/>
                      <a:pt x="172" y="122"/>
                    </a:cubicBezTo>
                    <a:lnTo>
                      <a:pt x="172" y="122"/>
                    </a:lnTo>
                    <a:cubicBezTo>
                      <a:pt x="172" y="122"/>
                      <a:pt x="173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lnTo>
                      <a:pt x="174" y="123"/>
                    </a:lnTo>
                    <a:cubicBezTo>
                      <a:pt x="287" y="177"/>
                      <a:pt x="395" y="247"/>
                      <a:pt x="496" y="323"/>
                    </a:cubicBezTo>
                    <a:cubicBezTo>
                      <a:pt x="502" y="327"/>
                      <a:pt x="509" y="329"/>
                      <a:pt x="517" y="329"/>
                    </a:cubicBezTo>
                    <a:cubicBezTo>
                      <a:pt x="529" y="329"/>
                      <a:pt x="543" y="323"/>
                      <a:pt x="551" y="313"/>
                    </a:cubicBezTo>
                    <a:cubicBezTo>
                      <a:pt x="560" y="294"/>
                      <a:pt x="557" y="271"/>
                      <a:pt x="538" y="258"/>
                    </a:cubicBezTo>
                    <a:cubicBezTo>
                      <a:pt x="464" y="204"/>
                      <a:pt x="387" y="159"/>
                      <a:pt x="303" y="116"/>
                    </a:cubicBezTo>
                    <a:cubicBezTo>
                      <a:pt x="220" y="75"/>
                      <a:pt x="132" y="36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rot="5400000">
                <a:off x="5704003" y="4185035"/>
                <a:ext cx="110666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854" h="617" extrusionOk="0">
                    <a:moveTo>
                      <a:pt x="35" y="1"/>
                    </a:moveTo>
                    <a:cubicBezTo>
                      <a:pt x="26" y="1"/>
                      <a:pt x="16" y="4"/>
                      <a:pt x="10" y="14"/>
                    </a:cubicBezTo>
                    <a:cubicBezTo>
                      <a:pt x="1" y="30"/>
                      <a:pt x="4" y="49"/>
                      <a:pt x="20" y="59"/>
                    </a:cubicBezTo>
                    <a:cubicBezTo>
                      <a:pt x="71" y="88"/>
                      <a:pt x="120" y="120"/>
                      <a:pt x="171" y="152"/>
                    </a:cubicBezTo>
                    <a:cubicBezTo>
                      <a:pt x="222" y="185"/>
                      <a:pt x="271" y="216"/>
                      <a:pt x="319" y="249"/>
                    </a:cubicBezTo>
                    <a:cubicBezTo>
                      <a:pt x="368" y="281"/>
                      <a:pt x="415" y="317"/>
                      <a:pt x="460" y="351"/>
                    </a:cubicBezTo>
                    <a:cubicBezTo>
                      <a:pt x="506" y="387"/>
                      <a:pt x="548" y="423"/>
                      <a:pt x="592" y="461"/>
                    </a:cubicBezTo>
                    <a:cubicBezTo>
                      <a:pt x="638" y="503"/>
                      <a:pt x="683" y="548"/>
                      <a:pt x="728" y="593"/>
                    </a:cubicBezTo>
                    <a:cubicBezTo>
                      <a:pt x="742" y="608"/>
                      <a:pt x="761" y="616"/>
                      <a:pt x="780" y="616"/>
                    </a:cubicBezTo>
                    <a:cubicBezTo>
                      <a:pt x="794" y="616"/>
                      <a:pt x="808" y="611"/>
                      <a:pt x="821" y="599"/>
                    </a:cubicBezTo>
                    <a:cubicBezTo>
                      <a:pt x="846" y="577"/>
                      <a:pt x="853" y="532"/>
                      <a:pt x="827" y="506"/>
                    </a:cubicBezTo>
                    <a:cubicBezTo>
                      <a:pt x="776" y="455"/>
                      <a:pt x="721" y="409"/>
                      <a:pt x="663" y="365"/>
                    </a:cubicBezTo>
                    <a:cubicBezTo>
                      <a:pt x="631" y="342"/>
                      <a:pt x="599" y="320"/>
                      <a:pt x="567" y="297"/>
                    </a:cubicBezTo>
                    <a:cubicBezTo>
                      <a:pt x="534" y="274"/>
                      <a:pt x="503" y="255"/>
                      <a:pt x="467" y="236"/>
                    </a:cubicBezTo>
                    <a:cubicBezTo>
                      <a:pt x="399" y="197"/>
                      <a:pt x="332" y="158"/>
                      <a:pt x="261" y="124"/>
                    </a:cubicBezTo>
                    <a:cubicBezTo>
                      <a:pt x="194" y="85"/>
                      <a:pt x="123" y="46"/>
                      <a:pt x="55" y="8"/>
                    </a:cubicBezTo>
                    <a:cubicBezTo>
                      <a:pt x="49" y="4"/>
                      <a:pt x="42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28"/>
            <p:cNvSpPr/>
            <p:nvPr/>
          </p:nvSpPr>
          <p:spPr>
            <a:xfrm rot="5400000">
              <a:off x="5650681" y="4180046"/>
              <a:ext cx="247896" cy="338865"/>
            </a:xfrm>
            <a:custGeom>
              <a:avLst/>
              <a:gdLst/>
              <a:ahLst/>
              <a:cxnLst/>
              <a:rect l="l" t="t" r="r" b="b"/>
              <a:pathLst>
                <a:path w="1913" h="2615" extrusionOk="0">
                  <a:moveTo>
                    <a:pt x="638" y="1"/>
                  </a:moveTo>
                  <a:cubicBezTo>
                    <a:pt x="619" y="1"/>
                    <a:pt x="599" y="1"/>
                    <a:pt x="580" y="5"/>
                  </a:cubicBezTo>
                  <a:cubicBezTo>
                    <a:pt x="541" y="8"/>
                    <a:pt x="503" y="14"/>
                    <a:pt x="464" y="27"/>
                  </a:cubicBezTo>
                  <a:cubicBezTo>
                    <a:pt x="396" y="46"/>
                    <a:pt x="335" y="75"/>
                    <a:pt x="280" y="114"/>
                  </a:cubicBezTo>
                  <a:cubicBezTo>
                    <a:pt x="255" y="130"/>
                    <a:pt x="229" y="149"/>
                    <a:pt x="207" y="168"/>
                  </a:cubicBezTo>
                  <a:cubicBezTo>
                    <a:pt x="181" y="194"/>
                    <a:pt x="158" y="220"/>
                    <a:pt x="136" y="246"/>
                  </a:cubicBezTo>
                  <a:cubicBezTo>
                    <a:pt x="110" y="278"/>
                    <a:pt x="87" y="317"/>
                    <a:pt x="65" y="365"/>
                  </a:cubicBezTo>
                  <a:cubicBezTo>
                    <a:pt x="45" y="413"/>
                    <a:pt x="29" y="458"/>
                    <a:pt x="20" y="510"/>
                  </a:cubicBezTo>
                  <a:cubicBezTo>
                    <a:pt x="1" y="609"/>
                    <a:pt x="7" y="709"/>
                    <a:pt x="36" y="812"/>
                  </a:cubicBezTo>
                  <a:cubicBezTo>
                    <a:pt x="78" y="976"/>
                    <a:pt x="188" y="1137"/>
                    <a:pt x="368" y="1299"/>
                  </a:cubicBezTo>
                  <a:cubicBezTo>
                    <a:pt x="528" y="1443"/>
                    <a:pt x="709" y="1559"/>
                    <a:pt x="886" y="1675"/>
                  </a:cubicBezTo>
                  <a:cubicBezTo>
                    <a:pt x="1037" y="1771"/>
                    <a:pt x="1195" y="1874"/>
                    <a:pt x="1333" y="1990"/>
                  </a:cubicBezTo>
                  <a:cubicBezTo>
                    <a:pt x="1452" y="2090"/>
                    <a:pt x="1539" y="2183"/>
                    <a:pt x="1610" y="2283"/>
                  </a:cubicBezTo>
                  <a:lnTo>
                    <a:pt x="1623" y="2299"/>
                  </a:lnTo>
                  <a:lnTo>
                    <a:pt x="1620" y="2299"/>
                  </a:lnTo>
                  <a:cubicBezTo>
                    <a:pt x="1610" y="2344"/>
                    <a:pt x="1600" y="2392"/>
                    <a:pt x="1590" y="2438"/>
                  </a:cubicBezTo>
                  <a:cubicBezTo>
                    <a:pt x="1581" y="2477"/>
                    <a:pt x="1584" y="2502"/>
                    <a:pt x="1597" y="2531"/>
                  </a:cubicBezTo>
                  <a:cubicBezTo>
                    <a:pt x="1610" y="2560"/>
                    <a:pt x="1636" y="2582"/>
                    <a:pt x="1668" y="2592"/>
                  </a:cubicBezTo>
                  <a:cubicBezTo>
                    <a:pt x="1678" y="2595"/>
                    <a:pt x="1690" y="2595"/>
                    <a:pt x="1703" y="2595"/>
                  </a:cubicBezTo>
                  <a:cubicBezTo>
                    <a:pt x="1723" y="2595"/>
                    <a:pt x="1739" y="2592"/>
                    <a:pt x="1755" y="2585"/>
                  </a:cubicBezTo>
                  <a:cubicBezTo>
                    <a:pt x="1761" y="2605"/>
                    <a:pt x="1774" y="2615"/>
                    <a:pt x="1790" y="2615"/>
                  </a:cubicBezTo>
                  <a:cubicBezTo>
                    <a:pt x="1810" y="2612"/>
                    <a:pt x="1819" y="2605"/>
                    <a:pt x="1822" y="2595"/>
                  </a:cubicBezTo>
                  <a:cubicBezTo>
                    <a:pt x="1829" y="2589"/>
                    <a:pt x="1829" y="2579"/>
                    <a:pt x="1825" y="2569"/>
                  </a:cubicBezTo>
                  <a:cubicBezTo>
                    <a:pt x="1822" y="2557"/>
                    <a:pt x="1819" y="2544"/>
                    <a:pt x="1813" y="2528"/>
                  </a:cubicBezTo>
                  <a:cubicBezTo>
                    <a:pt x="1816" y="2524"/>
                    <a:pt x="1819" y="2518"/>
                    <a:pt x="1819" y="2511"/>
                  </a:cubicBezTo>
                  <a:cubicBezTo>
                    <a:pt x="1871" y="2370"/>
                    <a:pt x="1899" y="2209"/>
                    <a:pt x="1906" y="2035"/>
                  </a:cubicBezTo>
                  <a:cubicBezTo>
                    <a:pt x="1913" y="1881"/>
                    <a:pt x="1899" y="1720"/>
                    <a:pt x="1864" y="1556"/>
                  </a:cubicBezTo>
                  <a:cubicBezTo>
                    <a:pt x="1835" y="1414"/>
                    <a:pt x="1784" y="1263"/>
                    <a:pt x="1713" y="1095"/>
                  </a:cubicBezTo>
                  <a:cubicBezTo>
                    <a:pt x="1655" y="960"/>
                    <a:pt x="1581" y="819"/>
                    <a:pt x="1488" y="681"/>
                  </a:cubicBezTo>
                  <a:cubicBezTo>
                    <a:pt x="1400" y="545"/>
                    <a:pt x="1304" y="423"/>
                    <a:pt x="1207" y="314"/>
                  </a:cubicBezTo>
                  <a:cubicBezTo>
                    <a:pt x="1095" y="191"/>
                    <a:pt x="986" y="107"/>
                    <a:pt x="870" y="56"/>
                  </a:cubicBezTo>
                  <a:cubicBezTo>
                    <a:pt x="812" y="30"/>
                    <a:pt x="751" y="11"/>
                    <a:pt x="683" y="5"/>
                  </a:cubicBezTo>
                  <a:cubicBezTo>
                    <a:pt x="667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 rot="5400000">
              <a:off x="5834237" y="4237647"/>
              <a:ext cx="78529" cy="88507"/>
            </a:xfrm>
            <a:custGeom>
              <a:avLst/>
              <a:gdLst/>
              <a:ahLst/>
              <a:cxnLst/>
              <a:rect l="l" t="t" r="r" b="b"/>
              <a:pathLst>
                <a:path w="606" h="683" extrusionOk="0">
                  <a:moveTo>
                    <a:pt x="554" y="1"/>
                  </a:moveTo>
                  <a:cubicBezTo>
                    <a:pt x="545" y="1"/>
                    <a:pt x="535" y="1"/>
                    <a:pt x="525" y="7"/>
                  </a:cubicBezTo>
                  <a:cubicBezTo>
                    <a:pt x="512" y="17"/>
                    <a:pt x="506" y="26"/>
                    <a:pt x="503" y="40"/>
                  </a:cubicBezTo>
                  <a:cubicBezTo>
                    <a:pt x="496" y="68"/>
                    <a:pt x="490" y="97"/>
                    <a:pt x="480" y="123"/>
                  </a:cubicBezTo>
                  <a:cubicBezTo>
                    <a:pt x="484" y="120"/>
                    <a:pt x="484" y="114"/>
                    <a:pt x="487" y="111"/>
                  </a:cubicBezTo>
                  <a:lnTo>
                    <a:pt x="487" y="111"/>
                  </a:lnTo>
                  <a:cubicBezTo>
                    <a:pt x="464" y="172"/>
                    <a:pt x="438" y="226"/>
                    <a:pt x="406" y="281"/>
                  </a:cubicBezTo>
                  <a:cubicBezTo>
                    <a:pt x="387" y="310"/>
                    <a:pt x="368" y="335"/>
                    <a:pt x="345" y="362"/>
                  </a:cubicBezTo>
                  <a:cubicBezTo>
                    <a:pt x="322" y="387"/>
                    <a:pt x="300" y="410"/>
                    <a:pt x="274" y="432"/>
                  </a:cubicBezTo>
                  <a:cubicBezTo>
                    <a:pt x="194" y="506"/>
                    <a:pt x="107" y="570"/>
                    <a:pt x="17" y="632"/>
                  </a:cubicBezTo>
                  <a:cubicBezTo>
                    <a:pt x="4" y="638"/>
                    <a:pt x="1" y="658"/>
                    <a:pt x="7" y="671"/>
                  </a:cubicBezTo>
                  <a:cubicBezTo>
                    <a:pt x="13" y="678"/>
                    <a:pt x="23" y="682"/>
                    <a:pt x="32" y="682"/>
                  </a:cubicBezTo>
                  <a:cubicBezTo>
                    <a:pt x="38" y="682"/>
                    <a:pt x="44" y="680"/>
                    <a:pt x="49" y="677"/>
                  </a:cubicBezTo>
                  <a:cubicBezTo>
                    <a:pt x="107" y="638"/>
                    <a:pt x="168" y="600"/>
                    <a:pt x="226" y="561"/>
                  </a:cubicBezTo>
                  <a:cubicBezTo>
                    <a:pt x="287" y="519"/>
                    <a:pt x="345" y="474"/>
                    <a:pt x="396" y="426"/>
                  </a:cubicBezTo>
                  <a:cubicBezTo>
                    <a:pt x="448" y="381"/>
                    <a:pt x="493" y="329"/>
                    <a:pt x="528" y="271"/>
                  </a:cubicBezTo>
                  <a:cubicBezTo>
                    <a:pt x="548" y="239"/>
                    <a:pt x="564" y="207"/>
                    <a:pt x="577" y="172"/>
                  </a:cubicBezTo>
                  <a:cubicBezTo>
                    <a:pt x="589" y="136"/>
                    <a:pt x="599" y="97"/>
                    <a:pt x="603" y="59"/>
                  </a:cubicBezTo>
                  <a:cubicBezTo>
                    <a:pt x="606" y="46"/>
                    <a:pt x="603" y="33"/>
                    <a:pt x="596" y="20"/>
                  </a:cubicBezTo>
                  <a:cubicBezTo>
                    <a:pt x="586" y="10"/>
                    <a:pt x="577" y="4"/>
                    <a:pt x="56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 rot="5400000">
              <a:off x="4592101" y="3868523"/>
              <a:ext cx="1309327" cy="1391225"/>
            </a:xfrm>
            <a:custGeom>
              <a:avLst/>
              <a:gdLst/>
              <a:ahLst/>
              <a:cxnLst/>
              <a:rect l="l" t="t" r="r" b="b"/>
              <a:pathLst>
                <a:path w="10104" h="10736" extrusionOk="0">
                  <a:moveTo>
                    <a:pt x="6678" y="1"/>
                  </a:moveTo>
                  <a:cubicBezTo>
                    <a:pt x="6643" y="1"/>
                    <a:pt x="6608" y="4"/>
                    <a:pt x="6572" y="4"/>
                  </a:cubicBezTo>
                  <a:cubicBezTo>
                    <a:pt x="6363" y="17"/>
                    <a:pt x="6157" y="69"/>
                    <a:pt x="5957" y="155"/>
                  </a:cubicBezTo>
                  <a:cubicBezTo>
                    <a:pt x="5797" y="226"/>
                    <a:pt x="5629" y="332"/>
                    <a:pt x="5452" y="481"/>
                  </a:cubicBezTo>
                  <a:cubicBezTo>
                    <a:pt x="5314" y="600"/>
                    <a:pt x="5176" y="738"/>
                    <a:pt x="5014" y="925"/>
                  </a:cubicBezTo>
                  <a:cubicBezTo>
                    <a:pt x="4870" y="1092"/>
                    <a:pt x="4735" y="1266"/>
                    <a:pt x="4596" y="1446"/>
                  </a:cubicBezTo>
                  <a:lnTo>
                    <a:pt x="4538" y="1520"/>
                  </a:lnTo>
                  <a:lnTo>
                    <a:pt x="4406" y="1691"/>
                  </a:lnTo>
                  <a:cubicBezTo>
                    <a:pt x="4322" y="1800"/>
                    <a:pt x="4223" y="1929"/>
                    <a:pt x="4114" y="2058"/>
                  </a:cubicBezTo>
                  <a:cubicBezTo>
                    <a:pt x="3991" y="2064"/>
                    <a:pt x="3863" y="2067"/>
                    <a:pt x="3704" y="2067"/>
                  </a:cubicBezTo>
                  <a:cubicBezTo>
                    <a:pt x="3582" y="2067"/>
                    <a:pt x="3463" y="2064"/>
                    <a:pt x="3341" y="2064"/>
                  </a:cubicBezTo>
                  <a:lnTo>
                    <a:pt x="3322" y="2064"/>
                  </a:lnTo>
                  <a:cubicBezTo>
                    <a:pt x="3221" y="2061"/>
                    <a:pt x="3122" y="2061"/>
                    <a:pt x="3022" y="2061"/>
                  </a:cubicBezTo>
                  <a:cubicBezTo>
                    <a:pt x="2932" y="2061"/>
                    <a:pt x="2845" y="2061"/>
                    <a:pt x="2758" y="2064"/>
                  </a:cubicBezTo>
                  <a:cubicBezTo>
                    <a:pt x="2569" y="2070"/>
                    <a:pt x="2379" y="2090"/>
                    <a:pt x="2195" y="2119"/>
                  </a:cubicBezTo>
                  <a:cubicBezTo>
                    <a:pt x="1828" y="2180"/>
                    <a:pt x="1487" y="2309"/>
                    <a:pt x="1188" y="2508"/>
                  </a:cubicBezTo>
                  <a:cubicBezTo>
                    <a:pt x="1065" y="2589"/>
                    <a:pt x="946" y="2682"/>
                    <a:pt x="837" y="2788"/>
                  </a:cubicBezTo>
                  <a:cubicBezTo>
                    <a:pt x="740" y="2878"/>
                    <a:pt x="650" y="2985"/>
                    <a:pt x="553" y="3113"/>
                  </a:cubicBezTo>
                  <a:cubicBezTo>
                    <a:pt x="251" y="3519"/>
                    <a:pt x="64" y="4059"/>
                    <a:pt x="20" y="4681"/>
                  </a:cubicBezTo>
                  <a:cubicBezTo>
                    <a:pt x="0" y="4942"/>
                    <a:pt x="6" y="5218"/>
                    <a:pt x="42" y="5524"/>
                  </a:cubicBezTo>
                  <a:cubicBezTo>
                    <a:pt x="74" y="5811"/>
                    <a:pt x="128" y="6100"/>
                    <a:pt x="206" y="6380"/>
                  </a:cubicBezTo>
                  <a:cubicBezTo>
                    <a:pt x="360" y="6959"/>
                    <a:pt x="608" y="7529"/>
                    <a:pt x="943" y="8076"/>
                  </a:cubicBezTo>
                  <a:cubicBezTo>
                    <a:pt x="1113" y="8357"/>
                    <a:pt x="1317" y="8633"/>
                    <a:pt x="1538" y="8904"/>
                  </a:cubicBezTo>
                  <a:cubicBezTo>
                    <a:pt x="1751" y="9161"/>
                    <a:pt x="1985" y="9400"/>
                    <a:pt x="2237" y="9615"/>
                  </a:cubicBezTo>
                  <a:cubicBezTo>
                    <a:pt x="2774" y="10082"/>
                    <a:pt x="3354" y="10410"/>
                    <a:pt x="3955" y="10590"/>
                  </a:cubicBezTo>
                  <a:cubicBezTo>
                    <a:pt x="4104" y="10635"/>
                    <a:pt x="4258" y="10667"/>
                    <a:pt x="4423" y="10693"/>
                  </a:cubicBezTo>
                  <a:cubicBezTo>
                    <a:pt x="4593" y="10719"/>
                    <a:pt x="4744" y="10735"/>
                    <a:pt x="4889" y="10735"/>
                  </a:cubicBezTo>
                  <a:lnTo>
                    <a:pt x="4915" y="10735"/>
                  </a:lnTo>
                  <a:cubicBezTo>
                    <a:pt x="5047" y="10735"/>
                    <a:pt x="5185" y="10722"/>
                    <a:pt x="5326" y="10700"/>
                  </a:cubicBezTo>
                  <a:cubicBezTo>
                    <a:pt x="5449" y="10677"/>
                    <a:pt x="5577" y="10635"/>
                    <a:pt x="5716" y="10578"/>
                  </a:cubicBezTo>
                  <a:cubicBezTo>
                    <a:pt x="5916" y="10490"/>
                    <a:pt x="6103" y="10343"/>
                    <a:pt x="6244" y="10165"/>
                  </a:cubicBezTo>
                  <a:cubicBezTo>
                    <a:pt x="6324" y="10065"/>
                    <a:pt x="6389" y="9963"/>
                    <a:pt x="6440" y="9853"/>
                  </a:cubicBezTo>
                  <a:cubicBezTo>
                    <a:pt x="6479" y="9766"/>
                    <a:pt x="6514" y="9679"/>
                    <a:pt x="6543" y="9590"/>
                  </a:cubicBezTo>
                  <a:cubicBezTo>
                    <a:pt x="6721" y="9663"/>
                    <a:pt x="6904" y="9715"/>
                    <a:pt x="7081" y="9747"/>
                  </a:cubicBezTo>
                  <a:cubicBezTo>
                    <a:pt x="7210" y="9770"/>
                    <a:pt x="7332" y="9783"/>
                    <a:pt x="7444" y="9786"/>
                  </a:cubicBezTo>
                  <a:lnTo>
                    <a:pt x="7486" y="9786"/>
                  </a:lnTo>
                  <a:cubicBezTo>
                    <a:pt x="7577" y="9786"/>
                    <a:pt x="7673" y="9779"/>
                    <a:pt x="7786" y="9763"/>
                  </a:cubicBezTo>
                  <a:cubicBezTo>
                    <a:pt x="7979" y="9734"/>
                    <a:pt x="8175" y="9673"/>
                    <a:pt x="8365" y="9580"/>
                  </a:cubicBezTo>
                  <a:cubicBezTo>
                    <a:pt x="8529" y="9499"/>
                    <a:pt x="8694" y="9383"/>
                    <a:pt x="8851" y="9238"/>
                  </a:cubicBezTo>
                  <a:cubicBezTo>
                    <a:pt x="8986" y="9116"/>
                    <a:pt x="9115" y="8962"/>
                    <a:pt x="9247" y="8772"/>
                  </a:cubicBezTo>
                  <a:cubicBezTo>
                    <a:pt x="9359" y="8614"/>
                    <a:pt x="9456" y="8440"/>
                    <a:pt x="9549" y="8241"/>
                  </a:cubicBezTo>
                  <a:cubicBezTo>
                    <a:pt x="9726" y="7861"/>
                    <a:pt x="9858" y="7449"/>
                    <a:pt x="9955" y="6986"/>
                  </a:cubicBezTo>
                  <a:cubicBezTo>
                    <a:pt x="10038" y="6561"/>
                    <a:pt x="10087" y="6129"/>
                    <a:pt x="10096" y="5698"/>
                  </a:cubicBezTo>
                  <a:cubicBezTo>
                    <a:pt x="10103" y="5476"/>
                    <a:pt x="10093" y="5254"/>
                    <a:pt x="10084" y="5041"/>
                  </a:cubicBezTo>
                  <a:cubicBezTo>
                    <a:pt x="10074" y="4790"/>
                    <a:pt x="10058" y="4542"/>
                    <a:pt x="10035" y="4301"/>
                  </a:cubicBezTo>
                  <a:cubicBezTo>
                    <a:pt x="9981" y="3728"/>
                    <a:pt x="9891" y="3229"/>
                    <a:pt x="9762" y="2785"/>
                  </a:cubicBezTo>
                  <a:cubicBezTo>
                    <a:pt x="9691" y="2544"/>
                    <a:pt x="9604" y="2302"/>
                    <a:pt x="9498" y="2064"/>
                  </a:cubicBezTo>
                  <a:cubicBezTo>
                    <a:pt x="9398" y="1839"/>
                    <a:pt x="9282" y="1623"/>
                    <a:pt x="9147" y="1427"/>
                  </a:cubicBezTo>
                  <a:cubicBezTo>
                    <a:pt x="9006" y="1214"/>
                    <a:pt x="8845" y="1024"/>
                    <a:pt x="8671" y="861"/>
                  </a:cubicBezTo>
                  <a:cubicBezTo>
                    <a:pt x="8490" y="687"/>
                    <a:pt x="8288" y="535"/>
                    <a:pt x="8062" y="406"/>
                  </a:cubicBezTo>
                  <a:cubicBezTo>
                    <a:pt x="7825" y="268"/>
                    <a:pt x="7567" y="162"/>
                    <a:pt x="7296" y="88"/>
                  </a:cubicBezTo>
                  <a:cubicBezTo>
                    <a:pt x="7084" y="30"/>
                    <a:pt x="6875" y="1"/>
                    <a:pt x="6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 rot="5400000">
              <a:off x="4782072" y="4058496"/>
              <a:ext cx="928995" cy="1391613"/>
            </a:xfrm>
            <a:custGeom>
              <a:avLst/>
              <a:gdLst/>
              <a:ahLst/>
              <a:cxnLst/>
              <a:rect l="l" t="t" r="r" b="b"/>
              <a:pathLst>
                <a:path w="7169" h="10739" extrusionOk="0">
                  <a:moveTo>
                    <a:pt x="3634" y="1"/>
                  </a:moveTo>
                  <a:cubicBezTo>
                    <a:pt x="3428" y="14"/>
                    <a:pt x="3222" y="65"/>
                    <a:pt x="3019" y="152"/>
                  </a:cubicBezTo>
                  <a:cubicBezTo>
                    <a:pt x="2862" y="223"/>
                    <a:pt x="2694" y="329"/>
                    <a:pt x="2517" y="481"/>
                  </a:cubicBezTo>
                  <a:cubicBezTo>
                    <a:pt x="2372" y="600"/>
                    <a:pt x="2234" y="741"/>
                    <a:pt x="2076" y="925"/>
                  </a:cubicBezTo>
                  <a:cubicBezTo>
                    <a:pt x="1935" y="1089"/>
                    <a:pt x="1800" y="1262"/>
                    <a:pt x="1661" y="1443"/>
                  </a:cubicBezTo>
                  <a:lnTo>
                    <a:pt x="1603" y="1517"/>
                  </a:lnTo>
                  <a:lnTo>
                    <a:pt x="1471" y="1691"/>
                  </a:lnTo>
                  <a:cubicBezTo>
                    <a:pt x="1445" y="1723"/>
                    <a:pt x="1417" y="1761"/>
                    <a:pt x="1384" y="1800"/>
                  </a:cubicBezTo>
                  <a:cubicBezTo>
                    <a:pt x="1417" y="1778"/>
                    <a:pt x="1449" y="1755"/>
                    <a:pt x="1481" y="1730"/>
                  </a:cubicBezTo>
                  <a:cubicBezTo>
                    <a:pt x="1642" y="1604"/>
                    <a:pt x="1783" y="1462"/>
                    <a:pt x="1938" y="1327"/>
                  </a:cubicBezTo>
                  <a:cubicBezTo>
                    <a:pt x="2009" y="1262"/>
                    <a:pt x="2086" y="1198"/>
                    <a:pt x="2167" y="1143"/>
                  </a:cubicBezTo>
                  <a:cubicBezTo>
                    <a:pt x="2247" y="1085"/>
                    <a:pt x="2330" y="1038"/>
                    <a:pt x="2421" y="999"/>
                  </a:cubicBezTo>
                  <a:cubicBezTo>
                    <a:pt x="2511" y="960"/>
                    <a:pt x="2608" y="934"/>
                    <a:pt x="2704" y="922"/>
                  </a:cubicBezTo>
                  <a:cubicBezTo>
                    <a:pt x="2749" y="915"/>
                    <a:pt x="2797" y="912"/>
                    <a:pt x="2846" y="912"/>
                  </a:cubicBezTo>
                  <a:lnTo>
                    <a:pt x="2868" y="912"/>
                  </a:lnTo>
                  <a:cubicBezTo>
                    <a:pt x="2932" y="915"/>
                    <a:pt x="2997" y="919"/>
                    <a:pt x="3058" y="928"/>
                  </a:cubicBezTo>
                  <a:cubicBezTo>
                    <a:pt x="3183" y="944"/>
                    <a:pt x="3306" y="973"/>
                    <a:pt x="3428" y="1011"/>
                  </a:cubicBezTo>
                  <a:cubicBezTo>
                    <a:pt x="3550" y="1054"/>
                    <a:pt x="3670" y="1102"/>
                    <a:pt x="3782" y="1160"/>
                  </a:cubicBezTo>
                  <a:cubicBezTo>
                    <a:pt x="3921" y="1231"/>
                    <a:pt x="4052" y="1311"/>
                    <a:pt x="4175" y="1401"/>
                  </a:cubicBezTo>
                  <a:cubicBezTo>
                    <a:pt x="4297" y="1491"/>
                    <a:pt x="4413" y="1588"/>
                    <a:pt x="4523" y="1691"/>
                  </a:cubicBezTo>
                  <a:cubicBezTo>
                    <a:pt x="4632" y="1794"/>
                    <a:pt x="4732" y="1907"/>
                    <a:pt x="4825" y="2022"/>
                  </a:cubicBezTo>
                  <a:cubicBezTo>
                    <a:pt x="4870" y="2080"/>
                    <a:pt x="4912" y="2138"/>
                    <a:pt x="4954" y="2199"/>
                  </a:cubicBezTo>
                  <a:cubicBezTo>
                    <a:pt x="4992" y="2254"/>
                    <a:pt x="5028" y="2312"/>
                    <a:pt x="5063" y="2373"/>
                  </a:cubicBezTo>
                  <a:cubicBezTo>
                    <a:pt x="5211" y="2627"/>
                    <a:pt x="5340" y="2891"/>
                    <a:pt x="5453" y="3165"/>
                  </a:cubicBezTo>
                  <a:cubicBezTo>
                    <a:pt x="5572" y="3448"/>
                    <a:pt x="5668" y="3738"/>
                    <a:pt x="5745" y="4034"/>
                  </a:cubicBezTo>
                  <a:cubicBezTo>
                    <a:pt x="5823" y="4327"/>
                    <a:pt x="5881" y="4630"/>
                    <a:pt x="5913" y="4932"/>
                  </a:cubicBezTo>
                  <a:cubicBezTo>
                    <a:pt x="5949" y="5234"/>
                    <a:pt x="5961" y="5540"/>
                    <a:pt x="5945" y="5846"/>
                  </a:cubicBezTo>
                  <a:cubicBezTo>
                    <a:pt x="5932" y="6142"/>
                    <a:pt x="5894" y="6442"/>
                    <a:pt x="5826" y="6731"/>
                  </a:cubicBezTo>
                  <a:cubicBezTo>
                    <a:pt x="5790" y="6876"/>
                    <a:pt x="5749" y="7017"/>
                    <a:pt x="5701" y="7159"/>
                  </a:cubicBezTo>
                  <a:cubicBezTo>
                    <a:pt x="5652" y="7298"/>
                    <a:pt x="5601" y="7433"/>
                    <a:pt x="5536" y="7565"/>
                  </a:cubicBezTo>
                  <a:cubicBezTo>
                    <a:pt x="5475" y="7690"/>
                    <a:pt x="5408" y="7809"/>
                    <a:pt x="5324" y="7922"/>
                  </a:cubicBezTo>
                  <a:cubicBezTo>
                    <a:pt x="5253" y="8018"/>
                    <a:pt x="5176" y="8109"/>
                    <a:pt x="5089" y="8189"/>
                  </a:cubicBezTo>
                  <a:cubicBezTo>
                    <a:pt x="5005" y="8263"/>
                    <a:pt x="4918" y="8327"/>
                    <a:pt x="4822" y="8379"/>
                  </a:cubicBezTo>
                  <a:cubicBezTo>
                    <a:pt x="4728" y="8427"/>
                    <a:pt x="4632" y="8466"/>
                    <a:pt x="4529" y="8489"/>
                  </a:cubicBezTo>
                  <a:cubicBezTo>
                    <a:pt x="4447" y="8507"/>
                    <a:pt x="4363" y="8516"/>
                    <a:pt x="4280" y="8516"/>
                  </a:cubicBezTo>
                  <a:cubicBezTo>
                    <a:pt x="4259" y="8516"/>
                    <a:pt x="4238" y="8516"/>
                    <a:pt x="4217" y="8514"/>
                  </a:cubicBezTo>
                  <a:cubicBezTo>
                    <a:pt x="4101" y="8508"/>
                    <a:pt x="3991" y="8492"/>
                    <a:pt x="3882" y="8459"/>
                  </a:cubicBezTo>
                  <a:cubicBezTo>
                    <a:pt x="3634" y="8388"/>
                    <a:pt x="3409" y="8266"/>
                    <a:pt x="3199" y="8118"/>
                  </a:cubicBezTo>
                  <a:cubicBezTo>
                    <a:pt x="3187" y="8234"/>
                    <a:pt x="3177" y="8350"/>
                    <a:pt x="3171" y="8466"/>
                  </a:cubicBezTo>
                  <a:cubicBezTo>
                    <a:pt x="3161" y="8588"/>
                    <a:pt x="3151" y="8710"/>
                    <a:pt x="3138" y="8833"/>
                  </a:cubicBezTo>
                  <a:cubicBezTo>
                    <a:pt x="3116" y="9064"/>
                    <a:pt x="3084" y="9300"/>
                    <a:pt x="3003" y="9522"/>
                  </a:cubicBezTo>
                  <a:cubicBezTo>
                    <a:pt x="2968" y="9628"/>
                    <a:pt x="2920" y="9731"/>
                    <a:pt x="2862" y="9824"/>
                  </a:cubicBezTo>
                  <a:cubicBezTo>
                    <a:pt x="2797" y="9924"/>
                    <a:pt x="2724" y="10017"/>
                    <a:pt x="2639" y="10101"/>
                  </a:cubicBezTo>
                  <a:cubicBezTo>
                    <a:pt x="2543" y="10194"/>
                    <a:pt x="2437" y="10278"/>
                    <a:pt x="2321" y="10346"/>
                  </a:cubicBezTo>
                  <a:cubicBezTo>
                    <a:pt x="2247" y="10394"/>
                    <a:pt x="2173" y="10435"/>
                    <a:pt x="2092" y="10471"/>
                  </a:cubicBezTo>
                  <a:cubicBezTo>
                    <a:pt x="2018" y="10503"/>
                    <a:pt x="1944" y="10532"/>
                    <a:pt x="1867" y="10551"/>
                  </a:cubicBezTo>
                  <a:cubicBezTo>
                    <a:pt x="1738" y="10583"/>
                    <a:pt x="1608" y="10599"/>
                    <a:pt x="1476" y="10599"/>
                  </a:cubicBezTo>
                  <a:cubicBezTo>
                    <a:pt x="1447" y="10599"/>
                    <a:pt x="1417" y="10599"/>
                    <a:pt x="1387" y="10597"/>
                  </a:cubicBezTo>
                  <a:cubicBezTo>
                    <a:pt x="1227" y="10587"/>
                    <a:pt x="1069" y="10558"/>
                    <a:pt x="918" y="10513"/>
                  </a:cubicBezTo>
                  <a:cubicBezTo>
                    <a:pt x="599" y="10420"/>
                    <a:pt x="300" y="10275"/>
                    <a:pt x="1" y="10133"/>
                  </a:cubicBezTo>
                  <a:lnTo>
                    <a:pt x="1" y="10133"/>
                  </a:lnTo>
                  <a:cubicBezTo>
                    <a:pt x="332" y="10336"/>
                    <a:pt x="673" y="10487"/>
                    <a:pt x="1020" y="10594"/>
                  </a:cubicBezTo>
                  <a:cubicBezTo>
                    <a:pt x="1162" y="10635"/>
                    <a:pt x="1320" y="10671"/>
                    <a:pt x="1488" y="10696"/>
                  </a:cubicBezTo>
                  <a:cubicBezTo>
                    <a:pt x="1658" y="10722"/>
                    <a:pt x="1812" y="10738"/>
                    <a:pt x="1954" y="10738"/>
                  </a:cubicBezTo>
                  <a:lnTo>
                    <a:pt x="1980" y="10738"/>
                  </a:lnTo>
                  <a:cubicBezTo>
                    <a:pt x="2109" y="10738"/>
                    <a:pt x="2247" y="10725"/>
                    <a:pt x="2391" y="10700"/>
                  </a:cubicBezTo>
                  <a:cubicBezTo>
                    <a:pt x="2514" y="10677"/>
                    <a:pt x="2642" y="10639"/>
                    <a:pt x="2781" y="10578"/>
                  </a:cubicBezTo>
                  <a:cubicBezTo>
                    <a:pt x="2984" y="10490"/>
                    <a:pt x="3171" y="10346"/>
                    <a:pt x="3309" y="10169"/>
                  </a:cubicBezTo>
                  <a:cubicBezTo>
                    <a:pt x="3389" y="10065"/>
                    <a:pt x="3454" y="9963"/>
                    <a:pt x="3505" y="9853"/>
                  </a:cubicBezTo>
                  <a:cubicBezTo>
                    <a:pt x="3547" y="9770"/>
                    <a:pt x="3583" y="9679"/>
                    <a:pt x="3608" y="9590"/>
                  </a:cubicBezTo>
                  <a:cubicBezTo>
                    <a:pt x="3782" y="9663"/>
                    <a:pt x="3966" y="9718"/>
                    <a:pt x="4146" y="9750"/>
                  </a:cubicBezTo>
                  <a:cubicBezTo>
                    <a:pt x="4275" y="9773"/>
                    <a:pt x="4397" y="9786"/>
                    <a:pt x="4509" y="9789"/>
                  </a:cubicBezTo>
                  <a:lnTo>
                    <a:pt x="4551" y="9789"/>
                  </a:lnTo>
                  <a:cubicBezTo>
                    <a:pt x="4638" y="9789"/>
                    <a:pt x="4735" y="9779"/>
                    <a:pt x="4854" y="9763"/>
                  </a:cubicBezTo>
                  <a:cubicBezTo>
                    <a:pt x="5047" y="9737"/>
                    <a:pt x="5240" y="9676"/>
                    <a:pt x="5430" y="9583"/>
                  </a:cubicBezTo>
                  <a:cubicBezTo>
                    <a:pt x="5594" y="9502"/>
                    <a:pt x="5759" y="9386"/>
                    <a:pt x="5916" y="9242"/>
                  </a:cubicBezTo>
                  <a:cubicBezTo>
                    <a:pt x="6054" y="9116"/>
                    <a:pt x="6183" y="8962"/>
                    <a:pt x="6316" y="8772"/>
                  </a:cubicBezTo>
                  <a:cubicBezTo>
                    <a:pt x="6424" y="8614"/>
                    <a:pt x="6524" y="8440"/>
                    <a:pt x="6618" y="8241"/>
                  </a:cubicBezTo>
                  <a:cubicBezTo>
                    <a:pt x="6794" y="7864"/>
                    <a:pt x="6927" y="7452"/>
                    <a:pt x="7020" y="6986"/>
                  </a:cubicBezTo>
                  <a:cubicBezTo>
                    <a:pt x="7107" y="6561"/>
                    <a:pt x="7155" y="6126"/>
                    <a:pt x="7165" y="5698"/>
                  </a:cubicBezTo>
                  <a:cubicBezTo>
                    <a:pt x="7168" y="5472"/>
                    <a:pt x="7161" y="5241"/>
                    <a:pt x="7152" y="5041"/>
                  </a:cubicBezTo>
                  <a:cubicBezTo>
                    <a:pt x="7142" y="4796"/>
                    <a:pt x="7127" y="4549"/>
                    <a:pt x="7100" y="4301"/>
                  </a:cubicBezTo>
                  <a:cubicBezTo>
                    <a:pt x="7046" y="3728"/>
                    <a:pt x="6959" y="3229"/>
                    <a:pt x="6830" y="2785"/>
                  </a:cubicBezTo>
                  <a:cubicBezTo>
                    <a:pt x="6760" y="2547"/>
                    <a:pt x="6672" y="2302"/>
                    <a:pt x="6567" y="2064"/>
                  </a:cubicBezTo>
                  <a:cubicBezTo>
                    <a:pt x="6466" y="1836"/>
                    <a:pt x="6347" y="1620"/>
                    <a:pt x="6215" y="1427"/>
                  </a:cubicBezTo>
                  <a:cubicBezTo>
                    <a:pt x="6071" y="1214"/>
                    <a:pt x="5910" y="1021"/>
                    <a:pt x="5739" y="857"/>
                  </a:cubicBezTo>
                  <a:cubicBezTo>
                    <a:pt x="5558" y="687"/>
                    <a:pt x="5353" y="532"/>
                    <a:pt x="5127" y="403"/>
                  </a:cubicBezTo>
                  <a:cubicBezTo>
                    <a:pt x="4890" y="268"/>
                    <a:pt x="4632" y="162"/>
                    <a:pt x="4361" y="88"/>
                  </a:cubicBezTo>
                  <a:cubicBezTo>
                    <a:pt x="4149" y="30"/>
                    <a:pt x="3940" y="1"/>
                    <a:pt x="374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 rot="5400000">
              <a:off x="5747348" y="4836526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C3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 rot="5400000">
              <a:off x="5177431" y="3861655"/>
              <a:ext cx="245045" cy="492293"/>
            </a:xfrm>
            <a:custGeom>
              <a:avLst/>
              <a:gdLst/>
              <a:ahLst/>
              <a:cxnLst/>
              <a:rect l="l" t="t" r="r" b="b"/>
              <a:pathLst>
                <a:path w="1891" h="3799" extrusionOk="0">
                  <a:moveTo>
                    <a:pt x="1214" y="0"/>
                  </a:moveTo>
                  <a:cubicBezTo>
                    <a:pt x="1185" y="0"/>
                    <a:pt x="1159" y="4"/>
                    <a:pt x="1134" y="7"/>
                  </a:cubicBezTo>
                  <a:cubicBezTo>
                    <a:pt x="1037" y="17"/>
                    <a:pt x="941" y="43"/>
                    <a:pt x="847" y="81"/>
                  </a:cubicBezTo>
                  <a:cubicBezTo>
                    <a:pt x="793" y="101"/>
                    <a:pt x="751" y="123"/>
                    <a:pt x="712" y="146"/>
                  </a:cubicBezTo>
                  <a:cubicBezTo>
                    <a:pt x="664" y="171"/>
                    <a:pt x="622" y="203"/>
                    <a:pt x="586" y="232"/>
                  </a:cubicBezTo>
                  <a:cubicBezTo>
                    <a:pt x="522" y="284"/>
                    <a:pt x="461" y="342"/>
                    <a:pt x="406" y="413"/>
                  </a:cubicBezTo>
                  <a:cubicBezTo>
                    <a:pt x="345" y="490"/>
                    <a:pt x="297" y="567"/>
                    <a:pt x="255" y="651"/>
                  </a:cubicBezTo>
                  <a:cubicBezTo>
                    <a:pt x="213" y="731"/>
                    <a:pt x="175" y="818"/>
                    <a:pt x="142" y="921"/>
                  </a:cubicBezTo>
                  <a:cubicBezTo>
                    <a:pt x="84" y="1089"/>
                    <a:pt x="49" y="1272"/>
                    <a:pt x="26" y="1500"/>
                  </a:cubicBezTo>
                  <a:cubicBezTo>
                    <a:pt x="7" y="1677"/>
                    <a:pt x="1" y="1864"/>
                    <a:pt x="10" y="2060"/>
                  </a:cubicBezTo>
                  <a:cubicBezTo>
                    <a:pt x="20" y="2225"/>
                    <a:pt x="42" y="2402"/>
                    <a:pt x="75" y="2579"/>
                  </a:cubicBezTo>
                  <a:cubicBezTo>
                    <a:pt x="100" y="2698"/>
                    <a:pt x="123" y="2797"/>
                    <a:pt x="145" y="2891"/>
                  </a:cubicBezTo>
                  <a:cubicBezTo>
                    <a:pt x="178" y="3007"/>
                    <a:pt x="216" y="3116"/>
                    <a:pt x="261" y="3229"/>
                  </a:cubicBezTo>
                  <a:cubicBezTo>
                    <a:pt x="310" y="3338"/>
                    <a:pt x="371" y="3442"/>
                    <a:pt x="451" y="3534"/>
                  </a:cubicBezTo>
                  <a:cubicBezTo>
                    <a:pt x="490" y="3580"/>
                    <a:pt x="531" y="3622"/>
                    <a:pt x="586" y="3663"/>
                  </a:cubicBezTo>
                  <a:cubicBezTo>
                    <a:pt x="635" y="3699"/>
                    <a:pt x="690" y="3727"/>
                    <a:pt x="754" y="3754"/>
                  </a:cubicBezTo>
                  <a:cubicBezTo>
                    <a:pt x="757" y="3754"/>
                    <a:pt x="763" y="3754"/>
                    <a:pt x="770" y="3757"/>
                  </a:cubicBezTo>
                  <a:cubicBezTo>
                    <a:pt x="828" y="3782"/>
                    <a:pt x="879" y="3799"/>
                    <a:pt x="928" y="3799"/>
                  </a:cubicBezTo>
                  <a:cubicBezTo>
                    <a:pt x="937" y="3799"/>
                    <a:pt x="947" y="3799"/>
                    <a:pt x="953" y="3795"/>
                  </a:cubicBezTo>
                  <a:cubicBezTo>
                    <a:pt x="989" y="3792"/>
                    <a:pt x="1018" y="3782"/>
                    <a:pt x="1044" y="3770"/>
                  </a:cubicBezTo>
                  <a:cubicBezTo>
                    <a:pt x="1066" y="3757"/>
                    <a:pt x="1088" y="3738"/>
                    <a:pt x="1111" y="3715"/>
                  </a:cubicBezTo>
                  <a:cubicBezTo>
                    <a:pt x="1153" y="3663"/>
                    <a:pt x="1182" y="3596"/>
                    <a:pt x="1201" y="3509"/>
                  </a:cubicBezTo>
                  <a:cubicBezTo>
                    <a:pt x="1224" y="3415"/>
                    <a:pt x="1231" y="3319"/>
                    <a:pt x="1234" y="3235"/>
                  </a:cubicBezTo>
                  <a:cubicBezTo>
                    <a:pt x="1240" y="3158"/>
                    <a:pt x="1240" y="3078"/>
                    <a:pt x="1240" y="3001"/>
                  </a:cubicBezTo>
                  <a:lnTo>
                    <a:pt x="1240" y="2974"/>
                  </a:lnTo>
                  <a:cubicBezTo>
                    <a:pt x="1243" y="2901"/>
                    <a:pt x="1243" y="2827"/>
                    <a:pt x="1253" y="2753"/>
                  </a:cubicBezTo>
                  <a:cubicBezTo>
                    <a:pt x="1269" y="2640"/>
                    <a:pt x="1308" y="2518"/>
                    <a:pt x="1362" y="2383"/>
                  </a:cubicBezTo>
                  <a:cubicBezTo>
                    <a:pt x="1417" y="2260"/>
                    <a:pt x="1485" y="2138"/>
                    <a:pt x="1546" y="2022"/>
                  </a:cubicBezTo>
                  <a:cubicBezTo>
                    <a:pt x="1601" y="1922"/>
                    <a:pt x="1655" y="1823"/>
                    <a:pt x="1703" y="1719"/>
                  </a:cubicBezTo>
                  <a:cubicBezTo>
                    <a:pt x="1752" y="1623"/>
                    <a:pt x="1784" y="1539"/>
                    <a:pt x="1806" y="1459"/>
                  </a:cubicBezTo>
                  <a:cubicBezTo>
                    <a:pt x="1829" y="1391"/>
                    <a:pt x="1845" y="1317"/>
                    <a:pt x="1855" y="1240"/>
                  </a:cubicBezTo>
                  <a:cubicBezTo>
                    <a:pt x="1883" y="1062"/>
                    <a:pt x="1890" y="902"/>
                    <a:pt x="1871" y="750"/>
                  </a:cubicBezTo>
                  <a:cubicBezTo>
                    <a:pt x="1852" y="564"/>
                    <a:pt x="1803" y="416"/>
                    <a:pt x="1733" y="297"/>
                  </a:cubicBezTo>
                  <a:cubicBezTo>
                    <a:pt x="1690" y="232"/>
                    <a:pt x="1645" y="178"/>
                    <a:pt x="1590" y="136"/>
                  </a:cubicBezTo>
                  <a:cubicBezTo>
                    <a:pt x="1555" y="107"/>
                    <a:pt x="1526" y="85"/>
                    <a:pt x="1497" y="71"/>
                  </a:cubicBezTo>
                  <a:cubicBezTo>
                    <a:pt x="1458" y="52"/>
                    <a:pt x="1420" y="36"/>
                    <a:pt x="1378" y="23"/>
                  </a:cubicBezTo>
                  <a:cubicBezTo>
                    <a:pt x="1336" y="10"/>
                    <a:pt x="1292" y="7"/>
                    <a:pt x="1256" y="4"/>
                  </a:cubicBezTo>
                  <a:cubicBezTo>
                    <a:pt x="1240" y="4"/>
                    <a:pt x="1227" y="0"/>
                    <a:pt x="121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 rot="5400000">
              <a:off x="4906203" y="4099574"/>
              <a:ext cx="119737" cy="136583"/>
            </a:xfrm>
            <a:custGeom>
              <a:avLst/>
              <a:gdLst/>
              <a:ahLst/>
              <a:cxnLst/>
              <a:rect l="l" t="t" r="r" b="b"/>
              <a:pathLst>
                <a:path w="924" h="1054" extrusionOk="0">
                  <a:moveTo>
                    <a:pt x="338" y="1"/>
                  </a:moveTo>
                  <a:cubicBezTo>
                    <a:pt x="299" y="1"/>
                    <a:pt x="260" y="7"/>
                    <a:pt x="226" y="17"/>
                  </a:cubicBezTo>
                  <a:cubicBezTo>
                    <a:pt x="148" y="40"/>
                    <a:pt x="74" y="94"/>
                    <a:pt x="42" y="169"/>
                  </a:cubicBezTo>
                  <a:cubicBezTo>
                    <a:pt x="32" y="188"/>
                    <a:pt x="22" y="210"/>
                    <a:pt x="16" y="230"/>
                  </a:cubicBezTo>
                  <a:cubicBezTo>
                    <a:pt x="9" y="252"/>
                    <a:pt x="9" y="278"/>
                    <a:pt x="6" y="300"/>
                  </a:cubicBezTo>
                  <a:cubicBezTo>
                    <a:pt x="0" y="339"/>
                    <a:pt x="9" y="381"/>
                    <a:pt x="13" y="420"/>
                  </a:cubicBezTo>
                  <a:cubicBezTo>
                    <a:pt x="22" y="493"/>
                    <a:pt x="55" y="564"/>
                    <a:pt x="87" y="632"/>
                  </a:cubicBezTo>
                  <a:cubicBezTo>
                    <a:pt x="122" y="702"/>
                    <a:pt x="171" y="767"/>
                    <a:pt x="222" y="828"/>
                  </a:cubicBezTo>
                  <a:cubicBezTo>
                    <a:pt x="251" y="860"/>
                    <a:pt x="287" y="892"/>
                    <a:pt x="322" y="922"/>
                  </a:cubicBezTo>
                  <a:cubicBezTo>
                    <a:pt x="376" y="983"/>
                    <a:pt x="444" y="1031"/>
                    <a:pt x="525" y="1047"/>
                  </a:cubicBezTo>
                  <a:cubicBezTo>
                    <a:pt x="547" y="1053"/>
                    <a:pt x="569" y="1053"/>
                    <a:pt x="593" y="1053"/>
                  </a:cubicBezTo>
                  <a:cubicBezTo>
                    <a:pt x="663" y="1053"/>
                    <a:pt x="737" y="1034"/>
                    <a:pt x="792" y="992"/>
                  </a:cubicBezTo>
                  <a:cubicBezTo>
                    <a:pt x="830" y="967"/>
                    <a:pt x="859" y="931"/>
                    <a:pt x="882" y="892"/>
                  </a:cubicBezTo>
                  <a:cubicBezTo>
                    <a:pt x="905" y="844"/>
                    <a:pt x="914" y="799"/>
                    <a:pt x="921" y="748"/>
                  </a:cubicBezTo>
                  <a:cubicBezTo>
                    <a:pt x="924" y="699"/>
                    <a:pt x="921" y="654"/>
                    <a:pt x="911" y="609"/>
                  </a:cubicBezTo>
                  <a:cubicBezTo>
                    <a:pt x="905" y="561"/>
                    <a:pt x="891" y="516"/>
                    <a:pt x="872" y="471"/>
                  </a:cubicBezTo>
                  <a:cubicBezTo>
                    <a:pt x="856" y="423"/>
                    <a:pt x="834" y="374"/>
                    <a:pt x="808" y="329"/>
                  </a:cubicBezTo>
                  <a:cubicBezTo>
                    <a:pt x="782" y="281"/>
                    <a:pt x="750" y="239"/>
                    <a:pt x="715" y="194"/>
                  </a:cubicBezTo>
                  <a:cubicBezTo>
                    <a:pt x="689" y="162"/>
                    <a:pt x="660" y="133"/>
                    <a:pt x="627" y="107"/>
                  </a:cubicBezTo>
                  <a:cubicBezTo>
                    <a:pt x="608" y="91"/>
                    <a:pt x="586" y="75"/>
                    <a:pt x="563" y="59"/>
                  </a:cubicBezTo>
                  <a:cubicBezTo>
                    <a:pt x="541" y="43"/>
                    <a:pt x="511" y="33"/>
                    <a:pt x="486" y="23"/>
                  </a:cubicBezTo>
                  <a:cubicBezTo>
                    <a:pt x="447" y="7"/>
                    <a:pt x="399" y="4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8"/>
          <p:cNvGrpSpPr/>
          <p:nvPr/>
        </p:nvGrpSpPr>
        <p:grpSpPr>
          <a:xfrm>
            <a:off x="5315709" y="2056134"/>
            <a:ext cx="2480290" cy="1771306"/>
            <a:chOff x="5315709" y="2056134"/>
            <a:chExt cx="2480290" cy="1771306"/>
          </a:xfrm>
        </p:grpSpPr>
        <p:sp>
          <p:nvSpPr>
            <p:cNvPr id="710" name="Google Shape;710;p28"/>
            <p:cNvSpPr/>
            <p:nvPr/>
          </p:nvSpPr>
          <p:spPr>
            <a:xfrm rot="5400000">
              <a:off x="6527556" y="1966914"/>
              <a:ext cx="1179224" cy="1357662"/>
            </a:xfrm>
            <a:custGeom>
              <a:avLst/>
              <a:gdLst/>
              <a:ahLst/>
              <a:cxnLst/>
              <a:rect l="l" t="t" r="r" b="b"/>
              <a:pathLst>
                <a:path w="9100" h="10477" extrusionOk="0">
                  <a:moveTo>
                    <a:pt x="4651" y="0"/>
                  </a:moveTo>
                  <a:cubicBezTo>
                    <a:pt x="4494" y="0"/>
                    <a:pt x="4326" y="7"/>
                    <a:pt x="4162" y="20"/>
                  </a:cubicBezTo>
                  <a:cubicBezTo>
                    <a:pt x="3628" y="54"/>
                    <a:pt x="3074" y="151"/>
                    <a:pt x="2511" y="309"/>
                  </a:cubicBezTo>
                  <a:cubicBezTo>
                    <a:pt x="2028" y="441"/>
                    <a:pt x="1571" y="608"/>
                    <a:pt x="1149" y="808"/>
                  </a:cubicBezTo>
                  <a:cubicBezTo>
                    <a:pt x="712" y="1014"/>
                    <a:pt x="348" y="1236"/>
                    <a:pt x="36" y="1490"/>
                  </a:cubicBezTo>
                  <a:cubicBezTo>
                    <a:pt x="14" y="1510"/>
                    <a:pt x="0" y="1541"/>
                    <a:pt x="7" y="1574"/>
                  </a:cubicBezTo>
                  <a:cubicBezTo>
                    <a:pt x="4" y="1590"/>
                    <a:pt x="7" y="1606"/>
                    <a:pt x="14" y="1623"/>
                  </a:cubicBezTo>
                  <a:lnTo>
                    <a:pt x="622" y="3086"/>
                  </a:lnTo>
                  <a:lnTo>
                    <a:pt x="1484" y="5160"/>
                  </a:lnTo>
                  <a:lnTo>
                    <a:pt x="2440" y="7448"/>
                  </a:lnTo>
                  <a:lnTo>
                    <a:pt x="2994" y="8783"/>
                  </a:lnTo>
                  <a:lnTo>
                    <a:pt x="3184" y="9241"/>
                  </a:lnTo>
                  <a:lnTo>
                    <a:pt x="3640" y="10335"/>
                  </a:lnTo>
                  <a:cubicBezTo>
                    <a:pt x="3647" y="10348"/>
                    <a:pt x="3657" y="10358"/>
                    <a:pt x="3670" y="10367"/>
                  </a:cubicBezTo>
                  <a:cubicBezTo>
                    <a:pt x="3689" y="10396"/>
                    <a:pt x="3708" y="10402"/>
                    <a:pt x="3731" y="10405"/>
                  </a:cubicBezTo>
                  <a:cubicBezTo>
                    <a:pt x="3956" y="10454"/>
                    <a:pt x="4197" y="10477"/>
                    <a:pt x="4448" y="10477"/>
                  </a:cubicBezTo>
                  <a:cubicBezTo>
                    <a:pt x="4561" y="10477"/>
                    <a:pt x="4677" y="10473"/>
                    <a:pt x="4796" y="10463"/>
                  </a:cubicBezTo>
                  <a:cubicBezTo>
                    <a:pt x="5115" y="10441"/>
                    <a:pt x="5449" y="10380"/>
                    <a:pt x="5823" y="10283"/>
                  </a:cubicBezTo>
                  <a:cubicBezTo>
                    <a:pt x="6151" y="10197"/>
                    <a:pt x="6473" y="10087"/>
                    <a:pt x="6782" y="9952"/>
                  </a:cubicBezTo>
                  <a:cubicBezTo>
                    <a:pt x="7085" y="9823"/>
                    <a:pt x="7384" y="9662"/>
                    <a:pt x="7673" y="9472"/>
                  </a:cubicBezTo>
                  <a:lnTo>
                    <a:pt x="7693" y="9463"/>
                  </a:lnTo>
                  <a:cubicBezTo>
                    <a:pt x="7944" y="9302"/>
                    <a:pt x="8202" y="9135"/>
                    <a:pt x="8440" y="8948"/>
                  </a:cubicBezTo>
                  <a:cubicBezTo>
                    <a:pt x="8723" y="8725"/>
                    <a:pt x="8936" y="8501"/>
                    <a:pt x="9083" y="8262"/>
                  </a:cubicBezTo>
                  <a:cubicBezTo>
                    <a:pt x="9096" y="8239"/>
                    <a:pt x="9099" y="8214"/>
                    <a:pt x="9093" y="8188"/>
                  </a:cubicBezTo>
                  <a:cubicBezTo>
                    <a:pt x="9093" y="8175"/>
                    <a:pt x="9090" y="8165"/>
                    <a:pt x="9086" y="8153"/>
                  </a:cubicBezTo>
                  <a:lnTo>
                    <a:pt x="9080" y="8140"/>
                  </a:lnTo>
                  <a:lnTo>
                    <a:pt x="8150" y="5903"/>
                  </a:lnTo>
                  <a:lnTo>
                    <a:pt x="7877" y="5249"/>
                  </a:lnTo>
                  <a:lnTo>
                    <a:pt x="7120" y="3428"/>
                  </a:lnTo>
                  <a:lnTo>
                    <a:pt x="6360" y="1606"/>
                  </a:lnTo>
                  <a:cubicBezTo>
                    <a:pt x="6158" y="1120"/>
                    <a:pt x="5955" y="634"/>
                    <a:pt x="5752" y="151"/>
                  </a:cubicBezTo>
                  <a:cubicBezTo>
                    <a:pt x="5739" y="119"/>
                    <a:pt x="5711" y="100"/>
                    <a:pt x="5675" y="100"/>
                  </a:cubicBezTo>
                  <a:cubicBezTo>
                    <a:pt x="5356" y="35"/>
                    <a:pt x="5025" y="0"/>
                    <a:pt x="4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 rot="5400000">
              <a:off x="6235005" y="2732051"/>
              <a:ext cx="706627" cy="300767"/>
            </a:xfrm>
            <a:custGeom>
              <a:avLst/>
              <a:gdLst/>
              <a:ahLst/>
              <a:cxnLst/>
              <a:rect l="l" t="t" r="r" b="b"/>
              <a:pathLst>
                <a:path w="5453" h="2321" extrusionOk="0">
                  <a:moveTo>
                    <a:pt x="4806" y="0"/>
                  </a:moveTo>
                  <a:cubicBezTo>
                    <a:pt x="4197" y="16"/>
                    <a:pt x="3592" y="122"/>
                    <a:pt x="3010" y="293"/>
                  </a:cubicBezTo>
                  <a:lnTo>
                    <a:pt x="3019" y="293"/>
                  </a:lnTo>
                  <a:cubicBezTo>
                    <a:pt x="2414" y="474"/>
                    <a:pt x="1832" y="725"/>
                    <a:pt x="1297" y="1059"/>
                  </a:cubicBezTo>
                  <a:lnTo>
                    <a:pt x="1300" y="1056"/>
                  </a:lnTo>
                  <a:lnTo>
                    <a:pt x="1300" y="1056"/>
                  </a:lnTo>
                  <a:cubicBezTo>
                    <a:pt x="905" y="1304"/>
                    <a:pt x="538" y="1594"/>
                    <a:pt x="219" y="1934"/>
                  </a:cubicBezTo>
                  <a:lnTo>
                    <a:pt x="216" y="1937"/>
                  </a:lnTo>
                  <a:cubicBezTo>
                    <a:pt x="139" y="2022"/>
                    <a:pt x="68" y="2105"/>
                    <a:pt x="0" y="2192"/>
                  </a:cubicBezTo>
                  <a:cubicBezTo>
                    <a:pt x="3" y="2199"/>
                    <a:pt x="10" y="2205"/>
                    <a:pt x="20" y="2212"/>
                  </a:cubicBezTo>
                  <a:cubicBezTo>
                    <a:pt x="39" y="2237"/>
                    <a:pt x="55" y="2243"/>
                    <a:pt x="81" y="2250"/>
                  </a:cubicBezTo>
                  <a:cubicBezTo>
                    <a:pt x="303" y="2298"/>
                    <a:pt x="544" y="2321"/>
                    <a:pt x="798" y="2321"/>
                  </a:cubicBezTo>
                  <a:cubicBezTo>
                    <a:pt x="905" y="2321"/>
                    <a:pt x="1024" y="2318"/>
                    <a:pt x="1149" y="2308"/>
                  </a:cubicBezTo>
                  <a:cubicBezTo>
                    <a:pt x="1465" y="2282"/>
                    <a:pt x="1799" y="2224"/>
                    <a:pt x="2173" y="2128"/>
                  </a:cubicBezTo>
                  <a:cubicBezTo>
                    <a:pt x="2505" y="2041"/>
                    <a:pt x="2826" y="1928"/>
                    <a:pt x="3132" y="1796"/>
                  </a:cubicBezTo>
                  <a:cubicBezTo>
                    <a:pt x="3435" y="1667"/>
                    <a:pt x="3734" y="1506"/>
                    <a:pt x="4026" y="1316"/>
                  </a:cubicBezTo>
                  <a:lnTo>
                    <a:pt x="4046" y="1304"/>
                  </a:lnTo>
                  <a:cubicBezTo>
                    <a:pt x="4294" y="1143"/>
                    <a:pt x="4552" y="976"/>
                    <a:pt x="4790" y="792"/>
                  </a:cubicBezTo>
                  <a:cubicBezTo>
                    <a:pt x="5076" y="566"/>
                    <a:pt x="5286" y="345"/>
                    <a:pt x="5433" y="107"/>
                  </a:cubicBezTo>
                  <a:cubicBezTo>
                    <a:pt x="5449" y="80"/>
                    <a:pt x="5452" y="55"/>
                    <a:pt x="5446" y="29"/>
                  </a:cubicBezTo>
                  <a:lnTo>
                    <a:pt x="5446" y="23"/>
                  </a:lnTo>
                  <a:cubicBezTo>
                    <a:pt x="5279" y="6"/>
                    <a:pt x="5112" y="0"/>
                    <a:pt x="4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 rot="5400000">
              <a:off x="6145979" y="2657151"/>
              <a:ext cx="553198" cy="515619"/>
            </a:xfrm>
            <a:custGeom>
              <a:avLst/>
              <a:gdLst/>
              <a:ahLst/>
              <a:cxnLst/>
              <a:rect l="l" t="t" r="r" b="b"/>
              <a:pathLst>
                <a:path w="4269" h="3979" extrusionOk="0">
                  <a:moveTo>
                    <a:pt x="3859" y="0"/>
                  </a:moveTo>
                  <a:cubicBezTo>
                    <a:pt x="3428" y="4"/>
                    <a:pt x="2997" y="55"/>
                    <a:pt x="2576" y="152"/>
                  </a:cubicBezTo>
                  <a:lnTo>
                    <a:pt x="2572" y="152"/>
                  </a:lnTo>
                  <a:cubicBezTo>
                    <a:pt x="2314" y="213"/>
                    <a:pt x="2063" y="287"/>
                    <a:pt x="1819" y="381"/>
                  </a:cubicBezTo>
                  <a:cubicBezTo>
                    <a:pt x="1574" y="474"/>
                    <a:pt x="1333" y="580"/>
                    <a:pt x="1102" y="706"/>
                  </a:cubicBezTo>
                  <a:cubicBezTo>
                    <a:pt x="905" y="808"/>
                    <a:pt x="715" y="927"/>
                    <a:pt x="532" y="1060"/>
                  </a:cubicBezTo>
                  <a:cubicBezTo>
                    <a:pt x="352" y="1189"/>
                    <a:pt x="178" y="1330"/>
                    <a:pt x="16" y="1484"/>
                  </a:cubicBezTo>
                  <a:lnTo>
                    <a:pt x="23" y="1478"/>
                  </a:lnTo>
                  <a:lnTo>
                    <a:pt x="23" y="1478"/>
                  </a:lnTo>
                  <a:cubicBezTo>
                    <a:pt x="16" y="1484"/>
                    <a:pt x="10" y="1491"/>
                    <a:pt x="1" y="1498"/>
                  </a:cubicBezTo>
                  <a:cubicBezTo>
                    <a:pt x="4" y="1507"/>
                    <a:pt x="7" y="1514"/>
                    <a:pt x="10" y="1523"/>
                  </a:cubicBezTo>
                  <a:cubicBezTo>
                    <a:pt x="252" y="2019"/>
                    <a:pt x="496" y="2444"/>
                    <a:pt x="763" y="2817"/>
                  </a:cubicBezTo>
                  <a:cubicBezTo>
                    <a:pt x="924" y="3049"/>
                    <a:pt x="1089" y="3245"/>
                    <a:pt x="1262" y="3423"/>
                  </a:cubicBezTo>
                  <a:cubicBezTo>
                    <a:pt x="1452" y="3619"/>
                    <a:pt x="1642" y="3773"/>
                    <a:pt x="1842" y="3892"/>
                  </a:cubicBezTo>
                  <a:cubicBezTo>
                    <a:pt x="1893" y="3925"/>
                    <a:pt x="1948" y="3953"/>
                    <a:pt x="1999" y="3979"/>
                  </a:cubicBezTo>
                  <a:cubicBezTo>
                    <a:pt x="2051" y="3976"/>
                    <a:pt x="2102" y="3973"/>
                    <a:pt x="2151" y="3969"/>
                  </a:cubicBezTo>
                  <a:lnTo>
                    <a:pt x="2144" y="3969"/>
                  </a:lnTo>
                  <a:cubicBezTo>
                    <a:pt x="2318" y="3953"/>
                    <a:pt x="2488" y="3928"/>
                    <a:pt x="2659" y="3892"/>
                  </a:cubicBezTo>
                  <a:cubicBezTo>
                    <a:pt x="2823" y="3857"/>
                    <a:pt x="2981" y="3809"/>
                    <a:pt x="3139" y="3751"/>
                  </a:cubicBezTo>
                  <a:lnTo>
                    <a:pt x="3142" y="3751"/>
                  </a:lnTo>
                  <a:cubicBezTo>
                    <a:pt x="3203" y="3728"/>
                    <a:pt x="3268" y="3702"/>
                    <a:pt x="3329" y="3674"/>
                  </a:cubicBezTo>
                  <a:cubicBezTo>
                    <a:pt x="3403" y="3638"/>
                    <a:pt x="3477" y="3596"/>
                    <a:pt x="3547" y="3554"/>
                  </a:cubicBezTo>
                  <a:cubicBezTo>
                    <a:pt x="3657" y="3487"/>
                    <a:pt x="3763" y="3412"/>
                    <a:pt x="3866" y="3332"/>
                  </a:cubicBezTo>
                  <a:lnTo>
                    <a:pt x="3863" y="3332"/>
                  </a:lnTo>
                  <a:cubicBezTo>
                    <a:pt x="3947" y="3264"/>
                    <a:pt x="4027" y="3194"/>
                    <a:pt x="4101" y="3117"/>
                  </a:cubicBezTo>
                  <a:cubicBezTo>
                    <a:pt x="4127" y="3090"/>
                    <a:pt x="4153" y="3065"/>
                    <a:pt x="4178" y="3036"/>
                  </a:cubicBezTo>
                  <a:cubicBezTo>
                    <a:pt x="4223" y="2859"/>
                    <a:pt x="4249" y="2659"/>
                    <a:pt x="4259" y="2431"/>
                  </a:cubicBezTo>
                  <a:cubicBezTo>
                    <a:pt x="4269" y="2202"/>
                    <a:pt x="4256" y="1948"/>
                    <a:pt x="4223" y="1658"/>
                  </a:cubicBezTo>
                  <a:cubicBezTo>
                    <a:pt x="4175" y="1221"/>
                    <a:pt x="4079" y="751"/>
                    <a:pt x="3940" y="265"/>
                  </a:cubicBezTo>
                  <a:cubicBezTo>
                    <a:pt x="3921" y="197"/>
                    <a:pt x="3898" y="133"/>
                    <a:pt x="3879" y="65"/>
                  </a:cubicBezTo>
                  <a:cubicBezTo>
                    <a:pt x="3876" y="55"/>
                    <a:pt x="3873" y="46"/>
                    <a:pt x="3869" y="39"/>
                  </a:cubicBezTo>
                  <a:cubicBezTo>
                    <a:pt x="3869" y="27"/>
                    <a:pt x="3866" y="14"/>
                    <a:pt x="3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 rot="5400000">
              <a:off x="6660690" y="2972043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 rot="5400000">
              <a:off x="6085458" y="2978782"/>
              <a:ext cx="277960" cy="119348"/>
            </a:xfrm>
            <a:custGeom>
              <a:avLst/>
              <a:gdLst/>
              <a:ahLst/>
              <a:cxnLst/>
              <a:rect l="l" t="t" r="r" b="b"/>
              <a:pathLst>
                <a:path w="2145" h="921" extrusionOk="0">
                  <a:moveTo>
                    <a:pt x="2144" y="1"/>
                  </a:moveTo>
                  <a:cubicBezTo>
                    <a:pt x="2037" y="10"/>
                    <a:pt x="1932" y="20"/>
                    <a:pt x="1825" y="36"/>
                  </a:cubicBezTo>
                  <a:lnTo>
                    <a:pt x="1829" y="36"/>
                  </a:lnTo>
                  <a:cubicBezTo>
                    <a:pt x="1501" y="90"/>
                    <a:pt x="1179" y="181"/>
                    <a:pt x="873" y="316"/>
                  </a:cubicBezTo>
                  <a:lnTo>
                    <a:pt x="876" y="316"/>
                  </a:lnTo>
                  <a:cubicBezTo>
                    <a:pt x="757" y="371"/>
                    <a:pt x="644" y="429"/>
                    <a:pt x="535" y="493"/>
                  </a:cubicBezTo>
                  <a:cubicBezTo>
                    <a:pt x="425" y="561"/>
                    <a:pt x="319" y="631"/>
                    <a:pt x="222" y="712"/>
                  </a:cubicBezTo>
                  <a:lnTo>
                    <a:pt x="226" y="708"/>
                  </a:lnTo>
                  <a:lnTo>
                    <a:pt x="226" y="708"/>
                  </a:lnTo>
                  <a:cubicBezTo>
                    <a:pt x="155" y="766"/>
                    <a:pt x="84" y="831"/>
                    <a:pt x="20" y="898"/>
                  </a:cubicBezTo>
                  <a:cubicBezTo>
                    <a:pt x="14" y="905"/>
                    <a:pt x="7" y="915"/>
                    <a:pt x="0" y="921"/>
                  </a:cubicBezTo>
                  <a:cubicBezTo>
                    <a:pt x="45" y="918"/>
                    <a:pt x="91" y="915"/>
                    <a:pt x="136" y="911"/>
                  </a:cubicBezTo>
                  <a:lnTo>
                    <a:pt x="129" y="911"/>
                  </a:lnTo>
                  <a:cubicBezTo>
                    <a:pt x="303" y="895"/>
                    <a:pt x="473" y="873"/>
                    <a:pt x="644" y="834"/>
                  </a:cubicBezTo>
                  <a:cubicBezTo>
                    <a:pt x="805" y="799"/>
                    <a:pt x="966" y="751"/>
                    <a:pt x="1121" y="693"/>
                  </a:cubicBezTo>
                  <a:lnTo>
                    <a:pt x="1127" y="693"/>
                  </a:lnTo>
                  <a:cubicBezTo>
                    <a:pt x="1188" y="670"/>
                    <a:pt x="1250" y="644"/>
                    <a:pt x="1308" y="619"/>
                  </a:cubicBezTo>
                  <a:cubicBezTo>
                    <a:pt x="1385" y="580"/>
                    <a:pt x="1458" y="538"/>
                    <a:pt x="1532" y="496"/>
                  </a:cubicBezTo>
                  <a:cubicBezTo>
                    <a:pt x="1642" y="429"/>
                    <a:pt x="1748" y="354"/>
                    <a:pt x="1851" y="274"/>
                  </a:cubicBezTo>
                  <a:lnTo>
                    <a:pt x="1848" y="274"/>
                  </a:lnTo>
                  <a:cubicBezTo>
                    <a:pt x="1932" y="206"/>
                    <a:pt x="2012" y="136"/>
                    <a:pt x="2086" y="5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 rot="5400000">
              <a:off x="6118108" y="3121200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 rot="5400000">
              <a:off x="6118108" y="3121200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 rot="5400000">
              <a:off x="6117914" y="3121006"/>
              <a:ext cx="518" cy="130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 rot="5400000">
              <a:off x="7149434" y="2138745"/>
              <a:ext cx="501494" cy="778417"/>
            </a:xfrm>
            <a:custGeom>
              <a:avLst/>
              <a:gdLst/>
              <a:ahLst/>
              <a:cxnLst/>
              <a:rect l="l" t="t" r="r" b="b"/>
              <a:pathLst>
                <a:path w="3870" h="6007" extrusionOk="0">
                  <a:moveTo>
                    <a:pt x="367" y="2772"/>
                  </a:moveTo>
                  <a:cubicBezTo>
                    <a:pt x="367" y="2775"/>
                    <a:pt x="367" y="2778"/>
                    <a:pt x="370" y="2781"/>
                  </a:cubicBezTo>
                  <a:cubicBezTo>
                    <a:pt x="369" y="2778"/>
                    <a:pt x="368" y="2775"/>
                    <a:pt x="367" y="2772"/>
                  </a:cubicBezTo>
                  <a:close/>
                  <a:moveTo>
                    <a:pt x="2038" y="5537"/>
                  </a:moveTo>
                  <a:cubicBezTo>
                    <a:pt x="2039" y="5537"/>
                    <a:pt x="2040" y="5537"/>
                    <a:pt x="2041" y="5539"/>
                  </a:cubicBezTo>
                  <a:lnTo>
                    <a:pt x="2041" y="5539"/>
                  </a:lnTo>
                  <a:cubicBezTo>
                    <a:pt x="2040" y="5538"/>
                    <a:pt x="2039" y="5537"/>
                    <a:pt x="2038" y="5537"/>
                  </a:cubicBezTo>
                  <a:close/>
                  <a:moveTo>
                    <a:pt x="2518" y="5871"/>
                  </a:moveTo>
                  <a:cubicBezTo>
                    <a:pt x="2518" y="5874"/>
                    <a:pt x="2520" y="5874"/>
                    <a:pt x="2523" y="5874"/>
                  </a:cubicBezTo>
                  <a:lnTo>
                    <a:pt x="2523" y="5874"/>
                  </a:lnTo>
                  <a:cubicBezTo>
                    <a:pt x="2521" y="5873"/>
                    <a:pt x="2519" y="5872"/>
                    <a:pt x="2518" y="5871"/>
                  </a:cubicBezTo>
                  <a:close/>
                  <a:moveTo>
                    <a:pt x="2086" y="0"/>
                  </a:moveTo>
                  <a:cubicBezTo>
                    <a:pt x="1668" y="49"/>
                    <a:pt x="1239" y="135"/>
                    <a:pt x="805" y="254"/>
                  </a:cubicBezTo>
                  <a:cubicBezTo>
                    <a:pt x="535" y="329"/>
                    <a:pt x="270" y="416"/>
                    <a:pt x="16" y="509"/>
                  </a:cubicBezTo>
                  <a:cubicBezTo>
                    <a:pt x="0" y="686"/>
                    <a:pt x="3" y="863"/>
                    <a:pt x="13" y="1040"/>
                  </a:cubicBezTo>
                  <a:cubicBezTo>
                    <a:pt x="45" y="1629"/>
                    <a:pt x="179" y="2212"/>
                    <a:pt x="367" y="2772"/>
                  </a:cubicBezTo>
                  <a:lnTo>
                    <a:pt x="367" y="2772"/>
                  </a:lnTo>
                  <a:cubicBezTo>
                    <a:pt x="367" y="2772"/>
                    <a:pt x="367" y="2772"/>
                    <a:pt x="367" y="2772"/>
                  </a:cubicBezTo>
                  <a:lnTo>
                    <a:pt x="367" y="2772"/>
                  </a:lnTo>
                  <a:cubicBezTo>
                    <a:pt x="480" y="3106"/>
                    <a:pt x="612" y="3435"/>
                    <a:pt x="766" y="3754"/>
                  </a:cubicBezTo>
                  <a:cubicBezTo>
                    <a:pt x="914" y="4055"/>
                    <a:pt x="1080" y="4350"/>
                    <a:pt x="1266" y="4629"/>
                  </a:cubicBezTo>
                  <a:lnTo>
                    <a:pt x="1266" y="4629"/>
                  </a:lnTo>
                  <a:cubicBezTo>
                    <a:pt x="1266" y="4629"/>
                    <a:pt x="1266" y="4629"/>
                    <a:pt x="1265" y="4629"/>
                  </a:cubicBezTo>
                  <a:lnTo>
                    <a:pt x="1265" y="4629"/>
                  </a:lnTo>
                  <a:cubicBezTo>
                    <a:pt x="1487" y="4957"/>
                    <a:pt x="1738" y="5269"/>
                    <a:pt x="2038" y="5537"/>
                  </a:cubicBezTo>
                  <a:lnTo>
                    <a:pt x="2035" y="5534"/>
                  </a:lnTo>
                  <a:lnTo>
                    <a:pt x="2035" y="5534"/>
                  </a:lnTo>
                  <a:cubicBezTo>
                    <a:pt x="2036" y="5535"/>
                    <a:pt x="2037" y="5536"/>
                    <a:pt x="2038" y="5537"/>
                  </a:cubicBezTo>
                  <a:lnTo>
                    <a:pt x="2038" y="5537"/>
                  </a:lnTo>
                  <a:cubicBezTo>
                    <a:pt x="2038" y="5537"/>
                    <a:pt x="2038" y="5537"/>
                    <a:pt x="2038" y="5537"/>
                  </a:cubicBezTo>
                  <a:lnTo>
                    <a:pt x="2038" y="5537"/>
                  </a:lnTo>
                  <a:lnTo>
                    <a:pt x="2041" y="5540"/>
                  </a:lnTo>
                  <a:cubicBezTo>
                    <a:pt x="2041" y="5539"/>
                    <a:pt x="2041" y="5539"/>
                    <a:pt x="2041" y="5539"/>
                  </a:cubicBezTo>
                  <a:lnTo>
                    <a:pt x="2041" y="5539"/>
                  </a:lnTo>
                  <a:cubicBezTo>
                    <a:pt x="2119" y="5607"/>
                    <a:pt x="2198" y="5673"/>
                    <a:pt x="2282" y="5730"/>
                  </a:cubicBezTo>
                  <a:cubicBezTo>
                    <a:pt x="2359" y="5785"/>
                    <a:pt x="2440" y="5832"/>
                    <a:pt x="2524" y="5874"/>
                  </a:cubicBezTo>
                  <a:cubicBezTo>
                    <a:pt x="2524" y="5874"/>
                    <a:pt x="2523" y="5874"/>
                    <a:pt x="2523" y="5874"/>
                  </a:cubicBezTo>
                  <a:lnTo>
                    <a:pt x="2523" y="5874"/>
                  </a:lnTo>
                  <a:cubicBezTo>
                    <a:pt x="2570" y="5899"/>
                    <a:pt x="2619" y="5920"/>
                    <a:pt x="2668" y="5939"/>
                  </a:cubicBezTo>
                  <a:cubicBezTo>
                    <a:pt x="2723" y="5961"/>
                    <a:pt x="2781" y="5978"/>
                    <a:pt x="2839" y="5990"/>
                  </a:cubicBezTo>
                  <a:cubicBezTo>
                    <a:pt x="2838" y="5989"/>
                    <a:pt x="2837" y="5988"/>
                    <a:pt x="2836" y="5987"/>
                  </a:cubicBezTo>
                  <a:lnTo>
                    <a:pt x="2836" y="5987"/>
                  </a:lnTo>
                  <a:cubicBezTo>
                    <a:pt x="2854" y="5990"/>
                    <a:pt x="2872" y="5994"/>
                    <a:pt x="2891" y="5997"/>
                  </a:cubicBezTo>
                  <a:cubicBezTo>
                    <a:pt x="2894" y="5997"/>
                    <a:pt x="2894" y="5997"/>
                    <a:pt x="2897" y="6000"/>
                  </a:cubicBezTo>
                  <a:lnTo>
                    <a:pt x="2910" y="6000"/>
                  </a:lnTo>
                  <a:cubicBezTo>
                    <a:pt x="2926" y="6003"/>
                    <a:pt x="2939" y="6003"/>
                    <a:pt x="2955" y="6003"/>
                  </a:cubicBezTo>
                  <a:cubicBezTo>
                    <a:pt x="2968" y="6006"/>
                    <a:pt x="2981" y="6006"/>
                    <a:pt x="2993" y="6006"/>
                  </a:cubicBezTo>
                  <a:lnTo>
                    <a:pt x="3048" y="6006"/>
                  </a:lnTo>
                  <a:cubicBezTo>
                    <a:pt x="3058" y="6003"/>
                    <a:pt x="3068" y="6003"/>
                    <a:pt x="3074" y="6003"/>
                  </a:cubicBezTo>
                  <a:cubicBezTo>
                    <a:pt x="3100" y="6000"/>
                    <a:pt x="3125" y="5997"/>
                    <a:pt x="3148" y="5990"/>
                  </a:cubicBezTo>
                  <a:cubicBezTo>
                    <a:pt x="3158" y="5990"/>
                    <a:pt x="3167" y="5987"/>
                    <a:pt x="3177" y="5984"/>
                  </a:cubicBezTo>
                  <a:cubicBezTo>
                    <a:pt x="3186" y="5984"/>
                    <a:pt x="3193" y="5981"/>
                    <a:pt x="3203" y="5978"/>
                  </a:cubicBezTo>
                  <a:cubicBezTo>
                    <a:pt x="3209" y="5975"/>
                    <a:pt x="3219" y="5975"/>
                    <a:pt x="3225" y="5971"/>
                  </a:cubicBezTo>
                  <a:cubicBezTo>
                    <a:pt x="3232" y="5968"/>
                    <a:pt x="3241" y="5965"/>
                    <a:pt x="3248" y="5965"/>
                  </a:cubicBezTo>
                  <a:lnTo>
                    <a:pt x="3248" y="5961"/>
                  </a:lnTo>
                  <a:lnTo>
                    <a:pt x="3254" y="5961"/>
                  </a:lnTo>
                  <a:cubicBezTo>
                    <a:pt x="3261" y="5958"/>
                    <a:pt x="3267" y="5955"/>
                    <a:pt x="3274" y="5951"/>
                  </a:cubicBezTo>
                  <a:lnTo>
                    <a:pt x="3277" y="5951"/>
                  </a:lnTo>
                  <a:lnTo>
                    <a:pt x="3280" y="5948"/>
                  </a:lnTo>
                  <a:cubicBezTo>
                    <a:pt x="3286" y="5948"/>
                    <a:pt x="3293" y="5945"/>
                    <a:pt x="3299" y="5942"/>
                  </a:cubicBezTo>
                  <a:cubicBezTo>
                    <a:pt x="3312" y="5936"/>
                    <a:pt x="3329" y="5926"/>
                    <a:pt x="3341" y="5920"/>
                  </a:cubicBezTo>
                  <a:cubicBezTo>
                    <a:pt x="3354" y="5910"/>
                    <a:pt x="3370" y="5900"/>
                    <a:pt x="3383" y="5893"/>
                  </a:cubicBezTo>
                  <a:cubicBezTo>
                    <a:pt x="3390" y="5887"/>
                    <a:pt x="3396" y="5884"/>
                    <a:pt x="3402" y="5878"/>
                  </a:cubicBezTo>
                  <a:cubicBezTo>
                    <a:pt x="3421" y="5865"/>
                    <a:pt x="3441" y="5849"/>
                    <a:pt x="3460" y="5832"/>
                  </a:cubicBezTo>
                  <a:cubicBezTo>
                    <a:pt x="3464" y="5829"/>
                    <a:pt x="3467" y="5826"/>
                    <a:pt x="3470" y="5823"/>
                  </a:cubicBezTo>
                  <a:cubicBezTo>
                    <a:pt x="3492" y="5804"/>
                    <a:pt x="3512" y="5781"/>
                    <a:pt x="3531" y="5758"/>
                  </a:cubicBezTo>
                  <a:cubicBezTo>
                    <a:pt x="3534" y="5758"/>
                    <a:pt x="3534" y="5755"/>
                    <a:pt x="3537" y="5752"/>
                  </a:cubicBezTo>
                  <a:cubicBezTo>
                    <a:pt x="3560" y="5727"/>
                    <a:pt x="3580" y="5697"/>
                    <a:pt x="3599" y="5669"/>
                  </a:cubicBezTo>
                  <a:cubicBezTo>
                    <a:pt x="3602" y="5662"/>
                    <a:pt x="3605" y="5659"/>
                    <a:pt x="3608" y="5656"/>
                  </a:cubicBezTo>
                  <a:cubicBezTo>
                    <a:pt x="3624" y="5627"/>
                    <a:pt x="3644" y="5601"/>
                    <a:pt x="3657" y="5572"/>
                  </a:cubicBezTo>
                  <a:cubicBezTo>
                    <a:pt x="3660" y="5565"/>
                    <a:pt x="3663" y="5562"/>
                    <a:pt x="3666" y="5556"/>
                  </a:cubicBezTo>
                  <a:cubicBezTo>
                    <a:pt x="3672" y="5543"/>
                    <a:pt x="3679" y="5527"/>
                    <a:pt x="3685" y="5514"/>
                  </a:cubicBezTo>
                  <a:cubicBezTo>
                    <a:pt x="3708" y="5459"/>
                    <a:pt x="3730" y="5404"/>
                    <a:pt x="3750" y="5350"/>
                  </a:cubicBezTo>
                  <a:cubicBezTo>
                    <a:pt x="3760" y="5321"/>
                    <a:pt x="3769" y="5289"/>
                    <a:pt x="3776" y="5260"/>
                  </a:cubicBezTo>
                  <a:cubicBezTo>
                    <a:pt x="3788" y="5218"/>
                    <a:pt x="3798" y="5176"/>
                    <a:pt x="3808" y="5134"/>
                  </a:cubicBezTo>
                  <a:lnTo>
                    <a:pt x="3808" y="5125"/>
                  </a:lnTo>
                  <a:cubicBezTo>
                    <a:pt x="3808" y="5121"/>
                    <a:pt x="3811" y="5121"/>
                    <a:pt x="3811" y="5121"/>
                  </a:cubicBezTo>
                  <a:cubicBezTo>
                    <a:pt x="3811" y="5112"/>
                    <a:pt x="3815" y="5106"/>
                    <a:pt x="3815" y="5096"/>
                  </a:cubicBezTo>
                  <a:lnTo>
                    <a:pt x="3815" y="5092"/>
                  </a:lnTo>
                  <a:cubicBezTo>
                    <a:pt x="3818" y="5082"/>
                    <a:pt x="3818" y="5076"/>
                    <a:pt x="3821" y="5067"/>
                  </a:cubicBezTo>
                  <a:lnTo>
                    <a:pt x="3821" y="5063"/>
                  </a:lnTo>
                  <a:cubicBezTo>
                    <a:pt x="3821" y="5057"/>
                    <a:pt x="3824" y="5048"/>
                    <a:pt x="3824" y="5041"/>
                  </a:cubicBezTo>
                  <a:lnTo>
                    <a:pt x="3824" y="5034"/>
                  </a:lnTo>
                  <a:cubicBezTo>
                    <a:pt x="3827" y="5028"/>
                    <a:pt x="3827" y="5018"/>
                    <a:pt x="3831" y="5009"/>
                  </a:cubicBezTo>
                  <a:cubicBezTo>
                    <a:pt x="3831" y="4999"/>
                    <a:pt x="3834" y="4990"/>
                    <a:pt x="3834" y="4980"/>
                  </a:cubicBezTo>
                  <a:cubicBezTo>
                    <a:pt x="3850" y="4870"/>
                    <a:pt x="3859" y="4758"/>
                    <a:pt x="3862" y="4645"/>
                  </a:cubicBezTo>
                  <a:lnTo>
                    <a:pt x="3862" y="4638"/>
                  </a:lnTo>
                  <a:cubicBezTo>
                    <a:pt x="3862" y="4632"/>
                    <a:pt x="3862" y="4629"/>
                    <a:pt x="3865" y="4623"/>
                  </a:cubicBezTo>
                  <a:lnTo>
                    <a:pt x="3865" y="4610"/>
                  </a:lnTo>
                  <a:lnTo>
                    <a:pt x="3865" y="4596"/>
                  </a:lnTo>
                  <a:lnTo>
                    <a:pt x="3865" y="4580"/>
                  </a:lnTo>
                  <a:lnTo>
                    <a:pt x="3865" y="4574"/>
                  </a:lnTo>
                  <a:cubicBezTo>
                    <a:pt x="3869" y="4464"/>
                    <a:pt x="3865" y="4352"/>
                    <a:pt x="3859" y="4243"/>
                  </a:cubicBezTo>
                  <a:cubicBezTo>
                    <a:pt x="3843" y="3969"/>
                    <a:pt x="3804" y="3696"/>
                    <a:pt x="3750" y="3425"/>
                  </a:cubicBezTo>
                  <a:cubicBezTo>
                    <a:pt x="3750" y="3422"/>
                    <a:pt x="3750" y="3415"/>
                    <a:pt x="3747" y="3412"/>
                  </a:cubicBezTo>
                  <a:lnTo>
                    <a:pt x="3747" y="3409"/>
                  </a:lnTo>
                  <a:cubicBezTo>
                    <a:pt x="3743" y="3390"/>
                    <a:pt x="3740" y="3374"/>
                    <a:pt x="3737" y="3354"/>
                  </a:cubicBezTo>
                  <a:cubicBezTo>
                    <a:pt x="3682" y="3106"/>
                    <a:pt x="3614" y="2862"/>
                    <a:pt x="3537" y="2617"/>
                  </a:cubicBezTo>
                  <a:cubicBezTo>
                    <a:pt x="3537" y="2617"/>
                    <a:pt x="3537" y="2614"/>
                    <a:pt x="3534" y="2610"/>
                  </a:cubicBezTo>
                  <a:cubicBezTo>
                    <a:pt x="3531" y="2598"/>
                    <a:pt x="3528" y="2582"/>
                    <a:pt x="3522" y="2566"/>
                  </a:cubicBezTo>
                  <a:lnTo>
                    <a:pt x="3518" y="2559"/>
                  </a:lnTo>
                  <a:cubicBezTo>
                    <a:pt x="3515" y="2543"/>
                    <a:pt x="3509" y="2527"/>
                    <a:pt x="3502" y="2511"/>
                  </a:cubicBezTo>
                  <a:cubicBezTo>
                    <a:pt x="3390" y="2179"/>
                    <a:pt x="3258" y="1851"/>
                    <a:pt x="3103" y="1536"/>
                  </a:cubicBezTo>
                  <a:cubicBezTo>
                    <a:pt x="2955" y="1230"/>
                    <a:pt x="2788" y="934"/>
                    <a:pt x="2598" y="654"/>
                  </a:cubicBezTo>
                  <a:lnTo>
                    <a:pt x="2598" y="654"/>
                  </a:lnTo>
                  <a:cubicBezTo>
                    <a:pt x="2601" y="654"/>
                    <a:pt x="2601" y="657"/>
                    <a:pt x="2604" y="657"/>
                  </a:cubicBezTo>
                  <a:cubicBezTo>
                    <a:pt x="2446" y="428"/>
                    <a:pt x="2276" y="203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 rot="5400000">
              <a:off x="6468650" y="2602724"/>
              <a:ext cx="731637" cy="358432"/>
            </a:xfrm>
            <a:custGeom>
              <a:avLst/>
              <a:gdLst/>
              <a:ahLst/>
              <a:cxnLst/>
              <a:rect l="l" t="t" r="r" b="b"/>
              <a:pathLst>
                <a:path w="5646" h="2766" extrusionOk="0">
                  <a:moveTo>
                    <a:pt x="1016" y="1351"/>
                  </a:moveTo>
                  <a:cubicBezTo>
                    <a:pt x="1015" y="1352"/>
                    <a:pt x="1014" y="1353"/>
                    <a:pt x="1014" y="1353"/>
                  </a:cubicBezTo>
                  <a:cubicBezTo>
                    <a:pt x="1015" y="1352"/>
                    <a:pt x="1016" y="1351"/>
                    <a:pt x="1016" y="1351"/>
                  </a:cubicBezTo>
                  <a:close/>
                  <a:moveTo>
                    <a:pt x="4950" y="1"/>
                  </a:moveTo>
                  <a:cubicBezTo>
                    <a:pt x="4770" y="1"/>
                    <a:pt x="4589" y="11"/>
                    <a:pt x="4409" y="27"/>
                  </a:cubicBezTo>
                  <a:lnTo>
                    <a:pt x="4420" y="27"/>
                  </a:lnTo>
                  <a:cubicBezTo>
                    <a:pt x="4133" y="53"/>
                    <a:pt x="3846" y="97"/>
                    <a:pt x="3566" y="165"/>
                  </a:cubicBezTo>
                  <a:cubicBezTo>
                    <a:pt x="3292" y="230"/>
                    <a:pt x="3022" y="313"/>
                    <a:pt x="2759" y="410"/>
                  </a:cubicBezTo>
                  <a:cubicBezTo>
                    <a:pt x="2450" y="529"/>
                    <a:pt x="2147" y="664"/>
                    <a:pt x="1857" y="822"/>
                  </a:cubicBezTo>
                  <a:cubicBezTo>
                    <a:pt x="1565" y="982"/>
                    <a:pt x="1286" y="1158"/>
                    <a:pt x="1016" y="1351"/>
                  </a:cubicBezTo>
                  <a:lnTo>
                    <a:pt x="1016" y="1351"/>
                  </a:lnTo>
                  <a:cubicBezTo>
                    <a:pt x="1018" y="1350"/>
                    <a:pt x="1019" y="1350"/>
                    <a:pt x="1021" y="1350"/>
                  </a:cubicBezTo>
                  <a:cubicBezTo>
                    <a:pt x="776" y="1527"/>
                    <a:pt x="541" y="1717"/>
                    <a:pt x="318" y="1920"/>
                  </a:cubicBezTo>
                  <a:cubicBezTo>
                    <a:pt x="210" y="2019"/>
                    <a:pt x="103" y="2122"/>
                    <a:pt x="0" y="2229"/>
                  </a:cubicBezTo>
                  <a:lnTo>
                    <a:pt x="216" y="2746"/>
                  </a:lnTo>
                  <a:lnTo>
                    <a:pt x="222" y="2766"/>
                  </a:lnTo>
                  <a:cubicBezTo>
                    <a:pt x="538" y="2437"/>
                    <a:pt x="885" y="2145"/>
                    <a:pt x="1256" y="1884"/>
                  </a:cubicBezTo>
                  <a:cubicBezTo>
                    <a:pt x="1728" y="1549"/>
                    <a:pt x="2237" y="1263"/>
                    <a:pt x="2768" y="1038"/>
                  </a:cubicBezTo>
                  <a:cubicBezTo>
                    <a:pt x="3032" y="925"/>
                    <a:pt x="3303" y="825"/>
                    <a:pt x="3576" y="745"/>
                  </a:cubicBezTo>
                  <a:cubicBezTo>
                    <a:pt x="3846" y="664"/>
                    <a:pt x="4123" y="597"/>
                    <a:pt x="4403" y="555"/>
                  </a:cubicBezTo>
                  <a:cubicBezTo>
                    <a:pt x="4657" y="516"/>
                    <a:pt x="4915" y="494"/>
                    <a:pt x="5169" y="494"/>
                  </a:cubicBezTo>
                  <a:lnTo>
                    <a:pt x="5214" y="494"/>
                  </a:lnTo>
                  <a:cubicBezTo>
                    <a:pt x="5346" y="497"/>
                    <a:pt x="5478" y="503"/>
                    <a:pt x="5610" y="516"/>
                  </a:cubicBezTo>
                  <a:lnTo>
                    <a:pt x="5645" y="519"/>
                  </a:lnTo>
                  <a:lnTo>
                    <a:pt x="5645" y="519"/>
                  </a:lnTo>
                  <a:lnTo>
                    <a:pt x="5439" y="23"/>
                  </a:lnTo>
                  <a:cubicBezTo>
                    <a:pt x="5320" y="14"/>
                    <a:pt x="5198" y="8"/>
                    <a:pt x="5076" y="4"/>
                  </a:cubicBezTo>
                  <a:cubicBezTo>
                    <a:pt x="5034" y="1"/>
                    <a:pt x="4992" y="1"/>
                    <a:pt x="4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 rot="5400000">
              <a:off x="5966299" y="3090942"/>
              <a:ext cx="89932" cy="123754"/>
            </a:xfrm>
            <a:custGeom>
              <a:avLst/>
              <a:gdLst/>
              <a:ahLst/>
              <a:cxnLst/>
              <a:rect l="l" t="t" r="r" b="b"/>
              <a:pathLst>
                <a:path w="694" h="955" extrusionOk="0">
                  <a:moveTo>
                    <a:pt x="194" y="0"/>
                  </a:moveTo>
                  <a:cubicBezTo>
                    <a:pt x="172" y="0"/>
                    <a:pt x="145" y="7"/>
                    <a:pt x="123" y="16"/>
                  </a:cubicBezTo>
                  <a:cubicBezTo>
                    <a:pt x="40" y="58"/>
                    <a:pt x="1" y="161"/>
                    <a:pt x="43" y="245"/>
                  </a:cubicBezTo>
                  <a:cubicBezTo>
                    <a:pt x="142" y="448"/>
                    <a:pt x="242" y="653"/>
                    <a:pt x="342" y="859"/>
                  </a:cubicBezTo>
                  <a:cubicBezTo>
                    <a:pt x="372" y="919"/>
                    <a:pt x="433" y="954"/>
                    <a:pt x="496" y="954"/>
                  </a:cubicBezTo>
                  <a:cubicBezTo>
                    <a:pt x="521" y="954"/>
                    <a:pt x="546" y="949"/>
                    <a:pt x="570" y="937"/>
                  </a:cubicBezTo>
                  <a:cubicBezTo>
                    <a:pt x="654" y="898"/>
                    <a:pt x="693" y="795"/>
                    <a:pt x="651" y="711"/>
                  </a:cubicBezTo>
                  <a:cubicBezTo>
                    <a:pt x="551" y="506"/>
                    <a:pt x="451" y="299"/>
                    <a:pt x="352" y="97"/>
                  </a:cubicBezTo>
                  <a:cubicBezTo>
                    <a:pt x="319" y="35"/>
                    <a:pt x="258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 rot="5400000">
              <a:off x="5764856" y="3210225"/>
              <a:ext cx="101206" cy="119089"/>
            </a:xfrm>
            <a:custGeom>
              <a:avLst/>
              <a:gdLst/>
              <a:ahLst/>
              <a:cxnLst/>
              <a:rect l="l" t="t" r="r" b="b"/>
              <a:pathLst>
                <a:path w="781" h="919" extrusionOk="0">
                  <a:moveTo>
                    <a:pt x="197" y="0"/>
                  </a:moveTo>
                  <a:cubicBezTo>
                    <a:pt x="175" y="0"/>
                    <a:pt x="149" y="3"/>
                    <a:pt x="127" y="16"/>
                  </a:cubicBezTo>
                  <a:cubicBezTo>
                    <a:pt x="46" y="55"/>
                    <a:pt x="1" y="161"/>
                    <a:pt x="46" y="244"/>
                  </a:cubicBezTo>
                  <a:cubicBezTo>
                    <a:pt x="169" y="461"/>
                    <a:pt x="310" y="666"/>
                    <a:pt x="464" y="859"/>
                  </a:cubicBezTo>
                  <a:cubicBezTo>
                    <a:pt x="497" y="899"/>
                    <a:pt x="545" y="918"/>
                    <a:pt x="592" y="918"/>
                  </a:cubicBezTo>
                  <a:cubicBezTo>
                    <a:pt x="633" y="918"/>
                    <a:pt x="675" y="904"/>
                    <a:pt x="706" y="875"/>
                  </a:cubicBezTo>
                  <a:cubicBezTo>
                    <a:pt x="780" y="814"/>
                    <a:pt x="780" y="708"/>
                    <a:pt x="722" y="634"/>
                  </a:cubicBezTo>
                  <a:cubicBezTo>
                    <a:pt x="641" y="534"/>
                    <a:pt x="561" y="428"/>
                    <a:pt x="491" y="318"/>
                  </a:cubicBezTo>
                  <a:cubicBezTo>
                    <a:pt x="442" y="244"/>
                    <a:pt x="397" y="171"/>
                    <a:pt x="355" y="94"/>
                  </a:cubicBezTo>
                  <a:cubicBezTo>
                    <a:pt x="320" y="36"/>
                    <a:pt x="262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 rot="5400000">
              <a:off x="5570476" y="3366894"/>
              <a:ext cx="111054" cy="117793"/>
            </a:xfrm>
            <a:custGeom>
              <a:avLst/>
              <a:gdLst/>
              <a:ahLst/>
              <a:cxnLst/>
              <a:rect l="l" t="t" r="r" b="b"/>
              <a:pathLst>
                <a:path w="857" h="909" extrusionOk="0">
                  <a:moveTo>
                    <a:pt x="174" y="1"/>
                  </a:moveTo>
                  <a:cubicBezTo>
                    <a:pt x="132" y="1"/>
                    <a:pt x="93" y="17"/>
                    <a:pt x="62" y="46"/>
                  </a:cubicBezTo>
                  <a:cubicBezTo>
                    <a:pt x="29" y="75"/>
                    <a:pt x="7" y="117"/>
                    <a:pt x="4" y="158"/>
                  </a:cubicBezTo>
                  <a:cubicBezTo>
                    <a:pt x="1" y="210"/>
                    <a:pt x="20" y="245"/>
                    <a:pt x="45" y="287"/>
                  </a:cubicBezTo>
                  <a:cubicBezTo>
                    <a:pt x="187" y="490"/>
                    <a:pt x="354" y="677"/>
                    <a:pt x="531" y="851"/>
                  </a:cubicBezTo>
                  <a:cubicBezTo>
                    <a:pt x="567" y="882"/>
                    <a:pt x="599" y="905"/>
                    <a:pt x="647" y="909"/>
                  </a:cubicBezTo>
                  <a:cubicBezTo>
                    <a:pt x="651" y="909"/>
                    <a:pt x="656" y="909"/>
                    <a:pt x="660" y="909"/>
                  </a:cubicBezTo>
                  <a:cubicBezTo>
                    <a:pt x="700" y="909"/>
                    <a:pt x="741" y="895"/>
                    <a:pt x="773" y="867"/>
                  </a:cubicBezTo>
                  <a:cubicBezTo>
                    <a:pt x="840" y="809"/>
                    <a:pt x="856" y="689"/>
                    <a:pt x="788" y="625"/>
                  </a:cubicBezTo>
                  <a:cubicBezTo>
                    <a:pt x="608" y="454"/>
                    <a:pt x="445" y="268"/>
                    <a:pt x="303" y="62"/>
                  </a:cubicBezTo>
                  <a:cubicBezTo>
                    <a:pt x="280" y="26"/>
                    <a:pt x="228" y="7"/>
                    <a:pt x="187" y="4"/>
                  </a:cubicBezTo>
                  <a:cubicBezTo>
                    <a:pt x="184" y="4"/>
                    <a:pt x="181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 rot="5400000">
              <a:off x="5414713" y="3533022"/>
              <a:ext cx="120125" cy="104057"/>
            </a:xfrm>
            <a:custGeom>
              <a:avLst/>
              <a:gdLst/>
              <a:ahLst/>
              <a:cxnLst/>
              <a:rect l="l" t="t" r="r" b="b"/>
              <a:pathLst>
                <a:path w="927" h="803" extrusionOk="0">
                  <a:moveTo>
                    <a:pt x="174" y="1"/>
                  </a:moveTo>
                  <a:cubicBezTo>
                    <a:pt x="132" y="1"/>
                    <a:pt x="90" y="14"/>
                    <a:pt x="62" y="42"/>
                  </a:cubicBezTo>
                  <a:cubicBezTo>
                    <a:pt x="26" y="72"/>
                    <a:pt x="7" y="113"/>
                    <a:pt x="4" y="158"/>
                  </a:cubicBezTo>
                  <a:cubicBezTo>
                    <a:pt x="0" y="200"/>
                    <a:pt x="13" y="252"/>
                    <a:pt x="46" y="284"/>
                  </a:cubicBezTo>
                  <a:cubicBezTo>
                    <a:pt x="232" y="461"/>
                    <a:pt x="429" y="622"/>
                    <a:pt x="634" y="773"/>
                  </a:cubicBezTo>
                  <a:cubicBezTo>
                    <a:pt x="663" y="793"/>
                    <a:pt x="695" y="802"/>
                    <a:pt x="728" y="802"/>
                  </a:cubicBezTo>
                  <a:cubicBezTo>
                    <a:pt x="784" y="802"/>
                    <a:pt x="840" y="775"/>
                    <a:pt x="873" y="728"/>
                  </a:cubicBezTo>
                  <a:cubicBezTo>
                    <a:pt x="927" y="647"/>
                    <a:pt x="901" y="544"/>
                    <a:pt x="827" y="490"/>
                  </a:cubicBezTo>
                  <a:cubicBezTo>
                    <a:pt x="689" y="390"/>
                    <a:pt x="557" y="287"/>
                    <a:pt x="429" y="174"/>
                  </a:cubicBezTo>
                  <a:cubicBezTo>
                    <a:pt x="386" y="136"/>
                    <a:pt x="345" y="97"/>
                    <a:pt x="303" y="59"/>
                  </a:cubicBezTo>
                  <a:cubicBezTo>
                    <a:pt x="267" y="26"/>
                    <a:pt x="236" y="4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 rot="5400000">
              <a:off x="5296336" y="3718265"/>
              <a:ext cx="128548" cy="89802"/>
            </a:xfrm>
            <a:custGeom>
              <a:avLst/>
              <a:gdLst/>
              <a:ahLst/>
              <a:cxnLst/>
              <a:rect l="l" t="t" r="r" b="b"/>
              <a:pathLst>
                <a:path w="992" h="693" extrusionOk="0">
                  <a:moveTo>
                    <a:pt x="200" y="1"/>
                  </a:moveTo>
                  <a:cubicBezTo>
                    <a:pt x="142" y="1"/>
                    <a:pt x="87" y="27"/>
                    <a:pt x="55" y="75"/>
                  </a:cubicBezTo>
                  <a:cubicBezTo>
                    <a:pt x="1" y="152"/>
                    <a:pt x="26" y="259"/>
                    <a:pt x="100" y="314"/>
                  </a:cubicBezTo>
                  <a:cubicBezTo>
                    <a:pt x="306" y="458"/>
                    <a:pt x="528" y="577"/>
                    <a:pt x="757" y="681"/>
                  </a:cubicBezTo>
                  <a:cubicBezTo>
                    <a:pt x="775" y="689"/>
                    <a:pt x="794" y="692"/>
                    <a:pt x="813" y="692"/>
                  </a:cubicBezTo>
                  <a:cubicBezTo>
                    <a:pt x="884" y="692"/>
                    <a:pt x="953" y="641"/>
                    <a:pt x="975" y="577"/>
                  </a:cubicBezTo>
                  <a:cubicBezTo>
                    <a:pt x="992" y="532"/>
                    <a:pt x="989" y="487"/>
                    <a:pt x="969" y="445"/>
                  </a:cubicBezTo>
                  <a:cubicBezTo>
                    <a:pt x="947" y="403"/>
                    <a:pt x="914" y="378"/>
                    <a:pt x="870" y="358"/>
                  </a:cubicBezTo>
                  <a:cubicBezTo>
                    <a:pt x="821" y="336"/>
                    <a:pt x="770" y="314"/>
                    <a:pt x="721" y="287"/>
                  </a:cubicBezTo>
                  <a:cubicBezTo>
                    <a:pt x="570" y="210"/>
                    <a:pt x="429" y="127"/>
                    <a:pt x="293" y="30"/>
                  </a:cubicBezTo>
                  <a:cubicBezTo>
                    <a:pt x="265" y="11"/>
                    <a:pt x="232" y="1"/>
                    <a:pt x="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8"/>
          <p:cNvGrpSpPr/>
          <p:nvPr/>
        </p:nvGrpSpPr>
        <p:grpSpPr>
          <a:xfrm>
            <a:off x="5151502" y="-297574"/>
            <a:ext cx="2152196" cy="2112785"/>
            <a:chOff x="5380102" y="-297574"/>
            <a:chExt cx="2152196" cy="2112785"/>
          </a:xfrm>
        </p:grpSpPr>
        <p:sp>
          <p:nvSpPr>
            <p:cNvPr id="726" name="Google Shape;726;p28"/>
            <p:cNvSpPr/>
            <p:nvPr/>
          </p:nvSpPr>
          <p:spPr>
            <a:xfrm rot="8537081">
              <a:off x="5641172" y="53678"/>
              <a:ext cx="1630057" cy="1410280"/>
            </a:xfrm>
            <a:custGeom>
              <a:avLst/>
              <a:gdLst/>
              <a:ahLst/>
              <a:cxnLst/>
              <a:rect l="l" t="t" r="r" b="b"/>
              <a:pathLst>
                <a:path w="12579" h="10883" extrusionOk="0">
                  <a:moveTo>
                    <a:pt x="2923" y="0"/>
                  </a:moveTo>
                  <a:cubicBezTo>
                    <a:pt x="1948" y="2208"/>
                    <a:pt x="975" y="4416"/>
                    <a:pt x="1" y="6621"/>
                  </a:cubicBezTo>
                  <a:cubicBezTo>
                    <a:pt x="2122" y="7557"/>
                    <a:pt x="4242" y="8494"/>
                    <a:pt x="6363" y="9427"/>
                  </a:cubicBezTo>
                  <a:cubicBezTo>
                    <a:pt x="6347" y="9331"/>
                    <a:pt x="6354" y="9228"/>
                    <a:pt x="6390" y="9128"/>
                  </a:cubicBezTo>
                  <a:cubicBezTo>
                    <a:pt x="6473" y="8887"/>
                    <a:pt x="6702" y="8735"/>
                    <a:pt x="6946" y="8735"/>
                  </a:cubicBezTo>
                  <a:cubicBezTo>
                    <a:pt x="7011" y="8735"/>
                    <a:pt x="7078" y="8745"/>
                    <a:pt x="7143" y="8768"/>
                  </a:cubicBezTo>
                  <a:cubicBezTo>
                    <a:pt x="7452" y="8877"/>
                    <a:pt x="7609" y="9215"/>
                    <a:pt x="7503" y="9524"/>
                  </a:cubicBezTo>
                  <a:cubicBezTo>
                    <a:pt x="7455" y="9653"/>
                    <a:pt x="7368" y="9756"/>
                    <a:pt x="7262" y="9824"/>
                  </a:cubicBezTo>
                  <a:cubicBezTo>
                    <a:pt x="7503" y="9933"/>
                    <a:pt x="7748" y="10039"/>
                    <a:pt x="7992" y="10149"/>
                  </a:cubicBezTo>
                  <a:cubicBezTo>
                    <a:pt x="7986" y="10065"/>
                    <a:pt x="7996" y="9975"/>
                    <a:pt x="8024" y="9891"/>
                  </a:cubicBezTo>
                  <a:cubicBezTo>
                    <a:pt x="8111" y="9650"/>
                    <a:pt x="8340" y="9498"/>
                    <a:pt x="8581" y="9498"/>
                  </a:cubicBezTo>
                  <a:cubicBezTo>
                    <a:pt x="8645" y="9498"/>
                    <a:pt x="8713" y="9508"/>
                    <a:pt x="8777" y="9531"/>
                  </a:cubicBezTo>
                  <a:cubicBezTo>
                    <a:pt x="9086" y="9640"/>
                    <a:pt x="9248" y="9978"/>
                    <a:pt x="9138" y="10287"/>
                  </a:cubicBezTo>
                  <a:cubicBezTo>
                    <a:pt x="9096" y="10400"/>
                    <a:pt x="9022" y="10497"/>
                    <a:pt x="8932" y="10564"/>
                  </a:cubicBezTo>
                  <a:cubicBezTo>
                    <a:pt x="9174" y="10670"/>
                    <a:pt x="9418" y="10776"/>
                    <a:pt x="9659" y="10883"/>
                  </a:cubicBezTo>
                  <a:cubicBezTo>
                    <a:pt x="10631" y="8677"/>
                    <a:pt x="11607" y="6470"/>
                    <a:pt x="12579" y="4262"/>
                  </a:cubicBezTo>
                  <a:cubicBezTo>
                    <a:pt x="9360" y="2842"/>
                    <a:pt x="6142" y="1420"/>
                    <a:pt x="29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 rot="8537081">
              <a:off x="5916815" y="805063"/>
              <a:ext cx="131918" cy="271611"/>
            </a:xfrm>
            <a:custGeom>
              <a:avLst/>
              <a:gdLst/>
              <a:ahLst/>
              <a:cxnLst/>
              <a:rect l="l" t="t" r="r" b="b"/>
              <a:pathLst>
                <a:path w="1018" h="2096" extrusionOk="0">
                  <a:moveTo>
                    <a:pt x="927" y="0"/>
                  </a:moveTo>
                  <a:cubicBezTo>
                    <a:pt x="921" y="0"/>
                    <a:pt x="915" y="0"/>
                    <a:pt x="905" y="3"/>
                  </a:cubicBezTo>
                  <a:cubicBezTo>
                    <a:pt x="886" y="9"/>
                    <a:pt x="863" y="23"/>
                    <a:pt x="853" y="42"/>
                  </a:cubicBezTo>
                  <a:cubicBezTo>
                    <a:pt x="577" y="679"/>
                    <a:pt x="303" y="1313"/>
                    <a:pt x="27" y="1948"/>
                  </a:cubicBezTo>
                  <a:cubicBezTo>
                    <a:pt x="23" y="1954"/>
                    <a:pt x="20" y="1960"/>
                    <a:pt x="17" y="1967"/>
                  </a:cubicBezTo>
                  <a:cubicBezTo>
                    <a:pt x="7" y="1989"/>
                    <a:pt x="0" y="2009"/>
                    <a:pt x="7" y="2031"/>
                  </a:cubicBezTo>
                  <a:cubicBezTo>
                    <a:pt x="14" y="2053"/>
                    <a:pt x="30" y="2073"/>
                    <a:pt x="46" y="2083"/>
                  </a:cubicBezTo>
                  <a:cubicBezTo>
                    <a:pt x="61" y="2091"/>
                    <a:pt x="76" y="2095"/>
                    <a:pt x="91" y="2095"/>
                  </a:cubicBezTo>
                  <a:cubicBezTo>
                    <a:pt x="98" y="2095"/>
                    <a:pt x="106" y="2094"/>
                    <a:pt x="113" y="2092"/>
                  </a:cubicBezTo>
                  <a:cubicBezTo>
                    <a:pt x="133" y="2089"/>
                    <a:pt x="155" y="2073"/>
                    <a:pt x="165" y="2053"/>
                  </a:cubicBezTo>
                  <a:cubicBezTo>
                    <a:pt x="168" y="2044"/>
                    <a:pt x="171" y="2037"/>
                    <a:pt x="174" y="2028"/>
                  </a:cubicBezTo>
                  <a:cubicBezTo>
                    <a:pt x="177" y="2025"/>
                    <a:pt x="177" y="2021"/>
                    <a:pt x="177" y="2018"/>
                  </a:cubicBezTo>
                  <a:cubicBezTo>
                    <a:pt x="455" y="1391"/>
                    <a:pt x="728" y="760"/>
                    <a:pt x="1002" y="128"/>
                  </a:cubicBezTo>
                  <a:cubicBezTo>
                    <a:pt x="1012" y="106"/>
                    <a:pt x="1018" y="87"/>
                    <a:pt x="1012" y="64"/>
                  </a:cubicBezTo>
                  <a:cubicBezTo>
                    <a:pt x="1005" y="42"/>
                    <a:pt x="992" y="23"/>
                    <a:pt x="973" y="13"/>
                  </a:cubicBezTo>
                  <a:cubicBezTo>
                    <a:pt x="957" y="3"/>
                    <a:pt x="944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 rot="8537081">
              <a:off x="5930042" y="612900"/>
              <a:ext cx="209540" cy="450958"/>
            </a:xfrm>
            <a:custGeom>
              <a:avLst/>
              <a:gdLst/>
              <a:ahLst/>
              <a:cxnLst/>
              <a:rect l="l" t="t" r="r" b="b"/>
              <a:pathLst>
                <a:path w="1617" h="3480" extrusionOk="0">
                  <a:moveTo>
                    <a:pt x="1529" y="0"/>
                  </a:moveTo>
                  <a:cubicBezTo>
                    <a:pt x="1520" y="0"/>
                    <a:pt x="1514" y="3"/>
                    <a:pt x="1507" y="3"/>
                  </a:cubicBezTo>
                  <a:cubicBezTo>
                    <a:pt x="1488" y="9"/>
                    <a:pt x="1462" y="23"/>
                    <a:pt x="1456" y="42"/>
                  </a:cubicBezTo>
                  <a:cubicBezTo>
                    <a:pt x="989" y="1113"/>
                    <a:pt x="525" y="2182"/>
                    <a:pt x="59" y="3251"/>
                  </a:cubicBezTo>
                  <a:lnTo>
                    <a:pt x="59" y="3254"/>
                  </a:lnTo>
                  <a:cubicBezTo>
                    <a:pt x="49" y="3273"/>
                    <a:pt x="39" y="3292"/>
                    <a:pt x="33" y="3315"/>
                  </a:cubicBezTo>
                  <a:lnTo>
                    <a:pt x="27" y="3328"/>
                  </a:lnTo>
                  <a:cubicBezTo>
                    <a:pt x="23" y="3331"/>
                    <a:pt x="23" y="3337"/>
                    <a:pt x="20" y="3341"/>
                  </a:cubicBezTo>
                  <a:cubicBezTo>
                    <a:pt x="20" y="3344"/>
                    <a:pt x="17" y="3347"/>
                    <a:pt x="17" y="3350"/>
                  </a:cubicBezTo>
                  <a:cubicBezTo>
                    <a:pt x="8" y="3373"/>
                    <a:pt x="1" y="3389"/>
                    <a:pt x="8" y="3414"/>
                  </a:cubicBezTo>
                  <a:cubicBezTo>
                    <a:pt x="14" y="3438"/>
                    <a:pt x="27" y="3457"/>
                    <a:pt x="46" y="3466"/>
                  </a:cubicBezTo>
                  <a:cubicBezTo>
                    <a:pt x="59" y="3475"/>
                    <a:pt x="75" y="3479"/>
                    <a:pt x="90" y="3479"/>
                  </a:cubicBezTo>
                  <a:cubicBezTo>
                    <a:pt x="97" y="3479"/>
                    <a:pt x="104" y="3478"/>
                    <a:pt x="110" y="3476"/>
                  </a:cubicBezTo>
                  <a:cubicBezTo>
                    <a:pt x="130" y="3469"/>
                    <a:pt x="155" y="3457"/>
                    <a:pt x="165" y="3438"/>
                  </a:cubicBezTo>
                  <a:cubicBezTo>
                    <a:pt x="178" y="3405"/>
                    <a:pt x="191" y="3373"/>
                    <a:pt x="207" y="3341"/>
                  </a:cubicBezTo>
                  <a:cubicBezTo>
                    <a:pt x="207" y="3337"/>
                    <a:pt x="207" y="3334"/>
                    <a:pt x="210" y="3331"/>
                  </a:cubicBezTo>
                  <a:cubicBezTo>
                    <a:pt x="664" y="2282"/>
                    <a:pt x="1121" y="1236"/>
                    <a:pt x="1578" y="186"/>
                  </a:cubicBezTo>
                  <a:cubicBezTo>
                    <a:pt x="1584" y="167"/>
                    <a:pt x="1594" y="148"/>
                    <a:pt x="1604" y="128"/>
                  </a:cubicBezTo>
                  <a:cubicBezTo>
                    <a:pt x="1611" y="106"/>
                    <a:pt x="1617" y="90"/>
                    <a:pt x="1611" y="64"/>
                  </a:cubicBezTo>
                  <a:cubicBezTo>
                    <a:pt x="1607" y="42"/>
                    <a:pt x="1591" y="26"/>
                    <a:pt x="1572" y="12"/>
                  </a:cubicBezTo>
                  <a:cubicBezTo>
                    <a:pt x="1559" y="6"/>
                    <a:pt x="1543" y="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 rot="8537081">
              <a:off x="6002291" y="596391"/>
              <a:ext cx="212391" cy="457178"/>
            </a:xfrm>
            <a:custGeom>
              <a:avLst/>
              <a:gdLst/>
              <a:ahLst/>
              <a:cxnLst/>
              <a:rect l="l" t="t" r="r" b="b"/>
              <a:pathLst>
                <a:path w="1639" h="3528" extrusionOk="0">
                  <a:moveTo>
                    <a:pt x="1548" y="0"/>
                  </a:moveTo>
                  <a:cubicBezTo>
                    <a:pt x="1542" y="0"/>
                    <a:pt x="1536" y="0"/>
                    <a:pt x="1529" y="4"/>
                  </a:cubicBezTo>
                  <a:cubicBezTo>
                    <a:pt x="1510" y="10"/>
                    <a:pt x="1484" y="23"/>
                    <a:pt x="1478" y="42"/>
                  </a:cubicBezTo>
                  <a:cubicBezTo>
                    <a:pt x="1007" y="1121"/>
                    <a:pt x="538" y="2198"/>
                    <a:pt x="71" y="3276"/>
                  </a:cubicBezTo>
                  <a:cubicBezTo>
                    <a:pt x="55" y="3312"/>
                    <a:pt x="39" y="3348"/>
                    <a:pt x="23" y="3386"/>
                  </a:cubicBezTo>
                  <a:cubicBezTo>
                    <a:pt x="23" y="3386"/>
                    <a:pt x="23" y="3389"/>
                    <a:pt x="19" y="3389"/>
                  </a:cubicBezTo>
                  <a:cubicBezTo>
                    <a:pt x="19" y="3392"/>
                    <a:pt x="16" y="3395"/>
                    <a:pt x="16" y="3399"/>
                  </a:cubicBezTo>
                  <a:cubicBezTo>
                    <a:pt x="6" y="3422"/>
                    <a:pt x="0" y="3441"/>
                    <a:pt x="6" y="3463"/>
                  </a:cubicBezTo>
                  <a:cubicBezTo>
                    <a:pt x="13" y="3486"/>
                    <a:pt x="26" y="3505"/>
                    <a:pt x="45" y="3515"/>
                  </a:cubicBezTo>
                  <a:cubicBezTo>
                    <a:pt x="60" y="3523"/>
                    <a:pt x="76" y="3528"/>
                    <a:pt x="91" y="3528"/>
                  </a:cubicBezTo>
                  <a:cubicBezTo>
                    <a:pt x="98" y="3528"/>
                    <a:pt x="105" y="3526"/>
                    <a:pt x="113" y="3524"/>
                  </a:cubicBezTo>
                  <a:cubicBezTo>
                    <a:pt x="132" y="3521"/>
                    <a:pt x="155" y="3505"/>
                    <a:pt x="165" y="3486"/>
                  </a:cubicBezTo>
                  <a:cubicBezTo>
                    <a:pt x="165" y="3483"/>
                    <a:pt x="165" y="3480"/>
                    <a:pt x="168" y="3480"/>
                  </a:cubicBezTo>
                  <a:lnTo>
                    <a:pt x="168" y="3477"/>
                  </a:lnTo>
                  <a:cubicBezTo>
                    <a:pt x="171" y="3473"/>
                    <a:pt x="171" y="3470"/>
                    <a:pt x="171" y="3466"/>
                  </a:cubicBezTo>
                  <a:cubicBezTo>
                    <a:pt x="560" y="2572"/>
                    <a:pt x="953" y="1674"/>
                    <a:pt x="1343" y="776"/>
                  </a:cubicBezTo>
                  <a:cubicBezTo>
                    <a:pt x="1435" y="560"/>
                    <a:pt x="1529" y="344"/>
                    <a:pt x="1622" y="129"/>
                  </a:cubicBezTo>
                  <a:cubicBezTo>
                    <a:pt x="1635" y="106"/>
                    <a:pt x="1639" y="90"/>
                    <a:pt x="1632" y="65"/>
                  </a:cubicBezTo>
                  <a:cubicBezTo>
                    <a:pt x="1629" y="42"/>
                    <a:pt x="1613" y="23"/>
                    <a:pt x="1594" y="13"/>
                  </a:cubicBezTo>
                  <a:cubicBezTo>
                    <a:pt x="1581" y="4"/>
                    <a:pt x="1564" y="0"/>
                    <a:pt x="1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 rot="8537081">
              <a:off x="6074887" y="581983"/>
              <a:ext cx="210836" cy="453550"/>
            </a:xfrm>
            <a:custGeom>
              <a:avLst/>
              <a:gdLst/>
              <a:ahLst/>
              <a:cxnLst/>
              <a:rect l="l" t="t" r="r" b="b"/>
              <a:pathLst>
                <a:path w="1627" h="3500" extrusionOk="0">
                  <a:moveTo>
                    <a:pt x="1539" y="1"/>
                  </a:moveTo>
                  <a:cubicBezTo>
                    <a:pt x="1530" y="1"/>
                    <a:pt x="1523" y="1"/>
                    <a:pt x="1516" y="4"/>
                  </a:cubicBezTo>
                  <a:cubicBezTo>
                    <a:pt x="1497" y="10"/>
                    <a:pt x="1472" y="23"/>
                    <a:pt x="1465" y="43"/>
                  </a:cubicBezTo>
                  <a:cubicBezTo>
                    <a:pt x="989" y="1134"/>
                    <a:pt x="515" y="2225"/>
                    <a:pt x="43" y="3316"/>
                  </a:cubicBezTo>
                  <a:lnTo>
                    <a:pt x="17" y="3370"/>
                  </a:lnTo>
                  <a:cubicBezTo>
                    <a:pt x="7" y="3394"/>
                    <a:pt x="1" y="3413"/>
                    <a:pt x="7" y="3435"/>
                  </a:cubicBezTo>
                  <a:cubicBezTo>
                    <a:pt x="13" y="3458"/>
                    <a:pt x="29" y="3477"/>
                    <a:pt x="49" y="3486"/>
                  </a:cubicBezTo>
                  <a:cubicBezTo>
                    <a:pt x="62" y="3495"/>
                    <a:pt x="76" y="3499"/>
                    <a:pt x="91" y="3499"/>
                  </a:cubicBezTo>
                  <a:cubicBezTo>
                    <a:pt x="99" y="3499"/>
                    <a:pt x="106" y="3498"/>
                    <a:pt x="114" y="3496"/>
                  </a:cubicBezTo>
                  <a:cubicBezTo>
                    <a:pt x="133" y="3490"/>
                    <a:pt x="155" y="3477"/>
                    <a:pt x="165" y="3458"/>
                  </a:cubicBezTo>
                  <a:cubicBezTo>
                    <a:pt x="609" y="2437"/>
                    <a:pt x="1050" y="1420"/>
                    <a:pt x="1494" y="403"/>
                  </a:cubicBezTo>
                  <a:cubicBezTo>
                    <a:pt x="1533" y="310"/>
                    <a:pt x="1571" y="219"/>
                    <a:pt x="1613" y="130"/>
                  </a:cubicBezTo>
                  <a:cubicBezTo>
                    <a:pt x="1623" y="107"/>
                    <a:pt x="1626" y="87"/>
                    <a:pt x="1620" y="65"/>
                  </a:cubicBezTo>
                  <a:cubicBezTo>
                    <a:pt x="1616" y="43"/>
                    <a:pt x="1601" y="23"/>
                    <a:pt x="1581" y="14"/>
                  </a:cubicBezTo>
                  <a:cubicBezTo>
                    <a:pt x="1568" y="4"/>
                    <a:pt x="1552" y="1"/>
                    <a:pt x="1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 rot="8537081">
              <a:off x="6148898" y="565084"/>
              <a:ext cx="210317" cy="453550"/>
            </a:xfrm>
            <a:custGeom>
              <a:avLst/>
              <a:gdLst/>
              <a:ahLst/>
              <a:cxnLst/>
              <a:rect l="l" t="t" r="r" b="b"/>
              <a:pathLst>
                <a:path w="1623" h="3500" extrusionOk="0">
                  <a:moveTo>
                    <a:pt x="1536" y="1"/>
                  </a:moveTo>
                  <a:cubicBezTo>
                    <a:pt x="1526" y="1"/>
                    <a:pt x="1520" y="4"/>
                    <a:pt x="1514" y="4"/>
                  </a:cubicBezTo>
                  <a:cubicBezTo>
                    <a:pt x="1494" y="11"/>
                    <a:pt x="1468" y="23"/>
                    <a:pt x="1462" y="47"/>
                  </a:cubicBezTo>
                  <a:cubicBezTo>
                    <a:pt x="989" y="1134"/>
                    <a:pt x="516" y="2222"/>
                    <a:pt x="43" y="3310"/>
                  </a:cubicBezTo>
                  <a:lnTo>
                    <a:pt x="14" y="3371"/>
                  </a:lnTo>
                  <a:cubicBezTo>
                    <a:pt x="4" y="3394"/>
                    <a:pt x="1" y="3413"/>
                    <a:pt x="7" y="3435"/>
                  </a:cubicBezTo>
                  <a:cubicBezTo>
                    <a:pt x="11" y="3458"/>
                    <a:pt x="27" y="3477"/>
                    <a:pt x="46" y="3487"/>
                  </a:cubicBezTo>
                  <a:cubicBezTo>
                    <a:pt x="59" y="3495"/>
                    <a:pt x="73" y="3500"/>
                    <a:pt x="88" y="3500"/>
                  </a:cubicBezTo>
                  <a:cubicBezTo>
                    <a:pt x="95" y="3500"/>
                    <a:pt x="103" y="3499"/>
                    <a:pt x="110" y="3496"/>
                  </a:cubicBezTo>
                  <a:cubicBezTo>
                    <a:pt x="130" y="3490"/>
                    <a:pt x="152" y="3477"/>
                    <a:pt x="162" y="3458"/>
                  </a:cubicBezTo>
                  <a:cubicBezTo>
                    <a:pt x="587" y="2480"/>
                    <a:pt x="1012" y="1504"/>
                    <a:pt x="1437" y="529"/>
                  </a:cubicBezTo>
                  <a:cubicBezTo>
                    <a:pt x="1494" y="397"/>
                    <a:pt x="1552" y="262"/>
                    <a:pt x="1607" y="130"/>
                  </a:cubicBezTo>
                  <a:cubicBezTo>
                    <a:pt x="1617" y="111"/>
                    <a:pt x="1623" y="91"/>
                    <a:pt x="1617" y="66"/>
                  </a:cubicBezTo>
                  <a:cubicBezTo>
                    <a:pt x="1613" y="43"/>
                    <a:pt x="1597" y="27"/>
                    <a:pt x="1578" y="14"/>
                  </a:cubicBezTo>
                  <a:cubicBezTo>
                    <a:pt x="1565" y="8"/>
                    <a:pt x="1549" y="1"/>
                    <a:pt x="1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 rot="8537081">
              <a:off x="6215133" y="536912"/>
              <a:ext cx="214594" cy="461973"/>
            </a:xfrm>
            <a:custGeom>
              <a:avLst/>
              <a:gdLst/>
              <a:ahLst/>
              <a:cxnLst/>
              <a:rect l="l" t="t" r="r" b="b"/>
              <a:pathLst>
                <a:path w="1656" h="3565" extrusionOk="0">
                  <a:moveTo>
                    <a:pt x="1565" y="1"/>
                  </a:moveTo>
                  <a:cubicBezTo>
                    <a:pt x="1559" y="1"/>
                    <a:pt x="1552" y="5"/>
                    <a:pt x="1542" y="5"/>
                  </a:cubicBezTo>
                  <a:cubicBezTo>
                    <a:pt x="1523" y="11"/>
                    <a:pt x="1501" y="27"/>
                    <a:pt x="1491" y="46"/>
                  </a:cubicBezTo>
                  <a:cubicBezTo>
                    <a:pt x="1011" y="1147"/>
                    <a:pt x="535" y="2248"/>
                    <a:pt x="55" y="3349"/>
                  </a:cubicBezTo>
                  <a:cubicBezTo>
                    <a:pt x="45" y="3365"/>
                    <a:pt x="39" y="3384"/>
                    <a:pt x="30" y="3403"/>
                  </a:cubicBezTo>
                  <a:lnTo>
                    <a:pt x="30" y="3406"/>
                  </a:lnTo>
                  <a:cubicBezTo>
                    <a:pt x="26" y="3416"/>
                    <a:pt x="20" y="3426"/>
                    <a:pt x="17" y="3435"/>
                  </a:cubicBezTo>
                  <a:cubicBezTo>
                    <a:pt x="7" y="3457"/>
                    <a:pt x="1" y="3477"/>
                    <a:pt x="7" y="3500"/>
                  </a:cubicBezTo>
                  <a:cubicBezTo>
                    <a:pt x="14" y="3522"/>
                    <a:pt x="26" y="3542"/>
                    <a:pt x="45" y="3554"/>
                  </a:cubicBezTo>
                  <a:cubicBezTo>
                    <a:pt x="58" y="3561"/>
                    <a:pt x="74" y="3564"/>
                    <a:pt x="88" y="3564"/>
                  </a:cubicBezTo>
                  <a:cubicBezTo>
                    <a:pt x="96" y="3564"/>
                    <a:pt x="104" y="3563"/>
                    <a:pt x="110" y="3561"/>
                  </a:cubicBezTo>
                  <a:cubicBezTo>
                    <a:pt x="130" y="3558"/>
                    <a:pt x="155" y="3542"/>
                    <a:pt x="165" y="3522"/>
                  </a:cubicBezTo>
                  <a:cubicBezTo>
                    <a:pt x="612" y="2496"/>
                    <a:pt x="1057" y="1465"/>
                    <a:pt x="1504" y="439"/>
                  </a:cubicBezTo>
                  <a:cubicBezTo>
                    <a:pt x="1549" y="336"/>
                    <a:pt x="1594" y="232"/>
                    <a:pt x="1639" y="130"/>
                  </a:cubicBezTo>
                  <a:cubicBezTo>
                    <a:pt x="1648" y="110"/>
                    <a:pt x="1655" y="91"/>
                    <a:pt x="1648" y="66"/>
                  </a:cubicBezTo>
                  <a:cubicBezTo>
                    <a:pt x="1642" y="43"/>
                    <a:pt x="1629" y="27"/>
                    <a:pt x="1607" y="14"/>
                  </a:cubicBezTo>
                  <a:cubicBezTo>
                    <a:pt x="1594" y="8"/>
                    <a:pt x="1581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 rot="8537081">
              <a:off x="6290607" y="508590"/>
              <a:ext cx="220814" cy="475709"/>
            </a:xfrm>
            <a:custGeom>
              <a:avLst/>
              <a:gdLst/>
              <a:ahLst/>
              <a:cxnLst/>
              <a:rect l="l" t="t" r="r" b="b"/>
              <a:pathLst>
                <a:path w="1704" h="3671" extrusionOk="0">
                  <a:moveTo>
                    <a:pt x="1613" y="1"/>
                  </a:moveTo>
                  <a:cubicBezTo>
                    <a:pt x="1607" y="1"/>
                    <a:pt x="1597" y="1"/>
                    <a:pt x="1591" y="4"/>
                  </a:cubicBezTo>
                  <a:cubicBezTo>
                    <a:pt x="1571" y="8"/>
                    <a:pt x="1549" y="23"/>
                    <a:pt x="1539" y="43"/>
                  </a:cubicBezTo>
                  <a:cubicBezTo>
                    <a:pt x="1060" y="1147"/>
                    <a:pt x="577" y="2251"/>
                    <a:pt x="97" y="3355"/>
                  </a:cubicBezTo>
                  <a:cubicBezTo>
                    <a:pt x="75" y="3413"/>
                    <a:pt x="49" y="3468"/>
                    <a:pt x="26" y="3523"/>
                  </a:cubicBezTo>
                  <a:cubicBezTo>
                    <a:pt x="23" y="3529"/>
                    <a:pt x="20" y="3535"/>
                    <a:pt x="17" y="3542"/>
                  </a:cubicBezTo>
                  <a:cubicBezTo>
                    <a:pt x="7" y="3564"/>
                    <a:pt x="1" y="3584"/>
                    <a:pt x="7" y="3606"/>
                  </a:cubicBezTo>
                  <a:cubicBezTo>
                    <a:pt x="13" y="3628"/>
                    <a:pt x="26" y="3648"/>
                    <a:pt x="46" y="3661"/>
                  </a:cubicBezTo>
                  <a:cubicBezTo>
                    <a:pt x="58" y="3667"/>
                    <a:pt x="73" y="3670"/>
                    <a:pt x="88" y="3670"/>
                  </a:cubicBezTo>
                  <a:cubicBezTo>
                    <a:pt x="97" y="3670"/>
                    <a:pt x="105" y="3669"/>
                    <a:pt x="114" y="3667"/>
                  </a:cubicBezTo>
                  <a:cubicBezTo>
                    <a:pt x="133" y="3664"/>
                    <a:pt x="155" y="3648"/>
                    <a:pt x="165" y="3628"/>
                  </a:cubicBezTo>
                  <a:cubicBezTo>
                    <a:pt x="168" y="3622"/>
                    <a:pt x="168" y="3619"/>
                    <a:pt x="171" y="3612"/>
                  </a:cubicBezTo>
                  <a:cubicBezTo>
                    <a:pt x="171" y="3609"/>
                    <a:pt x="175" y="3609"/>
                    <a:pt x="175" y="3606"/>
                  </a:cubicBezTo>
                  <a:cubicBezTo>
                    <a:pt x="175" y="3603"/>
                    <a:pt x="178" y="3600"/>
                    <a:pt x="178" y="3600"/>
                  </a:cubicBezTo>
                  <a:cubicBezTo>
                    <a:pt x="635" y="2544"/>
                    <a:pt x="1095" y="1491"/>
                    <a:pt x="1552" y="436"/>
                  </a:cubicBezTo>
                  <a:cubicBezTo>
                    <a:pt x="1597" y="332"/>
                    <a:pt x="1642" y="230"/>
                    <a:pt x="1687" y="130"/>
                  </a:cubicBezTo>
                  <a:cubicBezTo>
                    <a:pt x="1697" y="107"/>
                    <a:pt x="1703" y="88"/>
                    <a:pt x="1697" y="66"/>
                  </a:cubicBezTo>
                  <a:cubicBezTo>
                    <a:pt x="1690" y="43"/>
                    <a:pt x="1674" y="23"/>
                    <a:pt x="1655" y="11"/>
                  </a:cubicBezTo>
                  <a:cubicBezTo>
                    <a:pt x="1642" y="4"/>
                    <a:pt x="1629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 rot="8537081">
              <a:off x="6355489" y="475381"/>
              <a:ext cx="229107" cy="496961"/>
            </a:xfrm>
            <a:custGeom>
              <a:avLst/>
              <a:gdLst/>
              <a:ahLst/>
              <a:cxnLst/>
              <a:rect l="l" t="t" r="r" b="b"/>
              <a:pathLst>
                <a:path w="1768" h="3835" extrusionOk="0">
                  <a:moveTo>
                    <a:pt x="1678" y="1"/>
                  </a:moveTo>
                  <a:cubicBezTo>
                    <a:pt x="1671" y="1"/>
                    <a:pt x="1665" y="4"/>
                    <a:pt x="1655" y="4"/>
                  </a:cubicBezTo>
                  <a:cubicBezTo>
                    <a:pt x="1635" y="11"/>
                    <a:pt x="1613" y="27"/>
                    <a:pt x="1604" y="46"/>
                  </a:cubicBezTo>
                  <a:lnTo>
                    <a:pt x="81" y="3545"/>
                  </a:lnTo>
                  <a:cubicBezTo>
                    <a:pt x="59" y="3596"/>
                    <a:pt x="36" y="3650"/>
                    <a:pt x="13" y="3702"/>
                  </a:cubicBezTo>
                  <a:lnTo>
                    <a:pt x="13" y="3705"/>
                  </a:lnTo>
                  <a:cubicBezTo>
                    <a:pt x="4" y="3722"/>
                    <a:pt x="1" y="3735"/>
                    <a:pt x="1" y="3750"/>
                  </a:cubicBezTo>
                  <a:cubicBezTo>
                    <a:pt x="1" y="3757"/>
                    <a:pt x="1" y="3763"/>
                    <a:pt x="4" y="3769"/>
                  </a:cubicBezTo>
                  <a:cubicBezTo>
                    <a:pt x="7" y="3793"/>
                    <a:pt x="23" y="3812"/>
                    <a:pt x="42" y="3821"/>
                  </a:cubicBezTo>
                  <a:cubicBezTo>
                    <a:pt x="55" y="3830"/>
                    <a:pt x="70" y="3834"/>
                    <a:pt x="85" y="3834"/>
                  </a:cubicBezTo>
                  <a:cubicBezTo>
                    <a:pt x="92" y="3834"/>
                    <a:pt x="99" y="3833"/>
                    <a:pt x="107" y="3831"/>
                  </a:cubicBezTo>
                  <a:cubicBezTo>
                    <a:pt x="126" y="3824"/>
                    <a:pt x="152" y="3812"/>
                    <a:pt x="158" y="3793"/>
                  </a:cubicBezTo>
                  <a:lnTo>
                    <a:pt x="158" y="3789"/>
                  </a:lnTo>
                  <a:cubicBezTo>
                    <a:pt x="161" y="3789"/>
                    <a:pt x="161" y="3786"/>
                    <a:pt x="161" y="3783"/>
                  </a:cubicBezTo>
                  <a:cubicBezTo>
                    <a:pt x="654" y="2649"/>
                    <a:pt x="1146" y="1520"/>
                    <a:pt x="1639" y="387"/>
                  </a:cubicBezTo>
                  <a:cubicBezTo>
                    <a:pt x="1678" y="300"/>
                    <a:pt x="1716" y="216"/>
                    <a:pt x="1751" y="130"/>
                  </a:cubicBezTo>
                  <a:cubicBezTo>
                    <a:pt x="1761" y="110"/>
                    <a:pt x="1767" y="91"/>
                    <a:pt x="1761" y="65"/>
                  </a:cubicBezTo>
                  <a:cubicBezTo>
                    <a:pt x="1755" y="46"/>
                    <a:pt x="1742" y="27"/>
                    <a:pt x="1723" y="14"/>
                  </a:cubicBezTo>
                  <a:cubicBezTo>
                    <a:pt x="1706" y="7"/>
                    <a:pt x="1693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 rot="8537081">
              <a:off x="5981781" y="802754"/>
              <a:ext cx="1131282" cy="517694"/>
            </a:xfrm>
            <a:custGeom>
              <a:avLst/>
              <a:gdLst/>
              <a:ahLst/>
              <a:cxnLst/>
              <a:rect l="l" t="t" r="r" b="b"/>
              <a:pathLst>
                <a:path w="8730" h="3995" extrusionOk="0">
                  <a:moveTo>
                    <a:pt x="90" y="0"/>
                  </a:moveTo>
                  <a:cubicBezTo>
                    <a:pt x="81" y="0"/>
                    <a:pt x="74" y="0"/>
                    <a:pt x="68" y="4"/>
                  </a:cubicBezTo>
                  <a:cubicBezTo>
                    <a:pt x="45" y="10"/>
                    <a:pt x="26" y="23"/>
                    <a:pt x="16" y="43"/>
                  </a:cubicBezTo>
                  <a:cubicBezTo>
                    <a:pt x="4" y="65"/>
                    <a:pt x="1" y="87"/>
                    <a:pt x="7" y="110"/>
                  </a:cubicBezTo>
                  <a:cubicBezTo>
                    <a:pt x="10" y="129"/>
                    <a:pt x="26" y="155"/>
                    <a:pt x="45" y="165"/>
                  </a:cubicBezTo>
                  <a:lnTo>
                    <a:pt x="3979" y="1922"/>
                  </a:lnTo>
                  <a:lnTo>
                    <a:pt x="6859" y="3210"/>
                  </a:lnTo>
                  <a:lnTo>
                    <a:pt x="7754" y="3608"/>
                  </a:lnTo>
                  <a:lnTo>
                    <a:pt x="8394" y="3895"/>
                  </a:lnTo>
                  <a:lnTo>
                    <a:pt x="8590" y="3982"/>
                  </a:lnTo>
                  <a:cubicBezTo>
                    <a:pt x="8607" y="3988"/>
                    <a:pt x="8623" y="3995"/>
                    <a:pt x="8639" y="3995"/>
                  </a:cubicBezTo>
                  <a:cubicBezTo>
                    <a:pt x="8645" y="3995"/>
                    <a:pt x="8655" y="3995"/>
                    <a:pt x="8662" y="3991"/>
                  </a:cubicBezTo>
                  <a:cubicBezTo>
                    <a:pt x="8684" y="3988"/>
                    <a:pt x="8703" y="3972"/>
                    <a:pt x="8713" y="3953"/>
                  </a:cubicBezTo>
                  <a:cubicBezTo>
                    <a:pt x="8726" y="3934"/>
                    <a:pt x="8730" y="3908"/>
                    <a:pt x="8723" y="3886"/>
                  </a:cubicBezTo>
                  <a:cubicBezTo>
                    <a:pt x="8719" y="3866"/>
                    <a:pt x="8703" y="3840"/>
                    <a:pt x="8684" y="3834"/>
                  </a:cubicBezTo>
                  <a:lnTo>
                    <a:pt x="8668" y="3828"/>
                  </a:lnTo>
                  <a:lnTo>
                    <a:pt x="8626" y="3808"/>
                  </a:lnTo>
                  <a:cubicBezTo>
                    <a:pt x="8590" y="3792"/>
                    <a:pt x="8552" y="3773"/>
                    <a:pt x="8513" y="3757"/>
                  </a:cubicBezTo>
                  <a:lnTo>
                    <a:pt x="6377" y="2804"/>
                  </a:lnTo>
                  <a:lnTo>
                    <a:pt x="5423" y="2375"/>
                  </a:lnTo>
                  <a:lnTo>
                    <a:pt x="1484" y="615"/>
                  </a:lnTo>
                  <a:lnTo>
                    <a:pt x="1458" y="603"/>
                  </a:lnTo>
                  <a:lnTo>
                    <a:pt x="544" y="193"/>
                  </a:lnTo>
                  <a:lnTo>
                    <a:pt x="136" y="13"/>
                  </a:lnTo>
                  <a:cubicBezTo>
                    <a:pt x="116" y="4"/>
                    <a:pt x="103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8"/>
          <p:cNvGrpSpPr/>
          <p:nvPr/>
        </p:nvGrpSpPr>
        <p:grpSpPr>
          <a:xfrm rot="-891115">
            <a:off x="221574" y="12175"/>
            <a:ext cx="2265650" cy="2024219"/>
            <a:chOff x="320714" y="236065"/>
            <a:chExt cx="2440065" cy="2180047"/>
          </a:xfrm>
        </p:grpSpPr>
        <p:sp>
          <p:nvSpPr>
            <p:cNvPr id="737" name="Google Shape;737;p28"/>
            <p:cNvSpPr/>
            <p:nvPr/>
          </p:nvSpPr>
          <p:spPr>
            <a:xfrm rot="5400000">
              <a:off x="1831321" y="757400"/>
              <a:ext cx="425838" cy="1433077"/>
            </a:xfrm>
            <a:custGeom>
              <a:avLst/>
              <a:gdLst/>
              <a:ahLst/>
              <a:cxnLst/>
              <a:rect l="l" t="t" r="r" b="b"/>
              <a:pathLst>
                <a:path w="3148" h="10594" extrusionOk="0">
                  <a:moveTo>
                    <a:pt x="2759" y="0"/>
                  </a:moveTo>
                  <a:cubicBezTo>
                    <a:pt x="2656" y="0"/>
                    <a:pt x="2556" y="33"/>
                    <a:pt x="2491" y="61"/>
                  </a:cubicBezTo>
                  <a:cubicBezTo>
                    <a:pt x="2405" y="100"/>
                    <a:pt x="2324" y="145"/>
                    <a:pt x="2253" y="199"/>
                  </a:cubicBezTo>
                  <a:cubicBezTo>
                    <a:pt x="2176" y="257"/>
                    <a:pt x="2112" y="319"/>
                    <a:pt x="2063" y="377"/>
                  </a:cubicBezTo>
                  <a:cubicBezTo>
                    <a:pt x="2028" y="422"/>
                    <a:pt x="1996" y="474"/>
                    <a:pt x="1964" y="522"/>
                  </a:cubicBezTo>
                  <a:cubicBezTo>
                    <a:pt x="1925" y="586"/>
                    <a:pt x="1886" y="651"/>
                    <a:pt x="1848" y="715"/>
                  </a:cubicBezTo>
                  <a:cubicBezTo>
                    <a:pt x="1771" y="853"/>
                    <a:pt x="1699" y="995"/>
                    <a:pt x="1635" y="1143"/>
                  </a:cubicBezTo>
                  <a:cubicBezTo>
                    <a:pt x="1448" y="1561"/>
                    <a:pt x="1294" y="2015"/>
                    <a:pt x="1162" y="2414"/>
                  </a:cubicBezTo>
                  <a:cubicBezTo>
                    <a:pt x="1108" y="2575"/>
                    <a:pt x="1053" y="2739"/>
                    <a:pt x="995" y="2900"/>
                  </a:cubicBezTo>
                  <a:lnTo>
                    <a:pt x="891" y="3193"/>
                  </a:lnTo>
                  <a:cubicBezTo>
                    <a:pt x="747" y="3605"/>
                    <a:pt x="596" y="4030"/>
                    <a:pt x="464" y="4458"/>
                  </a:cubicBezTo>
                  <a:cubicBezTo>
                    <a:pt x="254" y="5134"/>
                    <a:pt x="135" y="5662"/>
                    <a:pt x="77" y="6164"/>
                  </a:cubicBezTo>
                  <a:cubicBezTo>
                    <a:pt x="0" y="6801"/>
                    <a:pt x="26" y="7339"/>
                    <a:pt x="158" y="7815"/>
                  </a:cubicBezTo>
                  <a:cubicBezTo>
                    <a:pt x="177" y="7886"/>
                    <a:pt x="200" y="7954"/>
                    <a:pt x="223" y="8021"/>
                  </a:cubicBezTo>
                  <a:cubicBezTo>
                    <a:pt x="290" y="8211"/>
                    <a:pt x="374" y="8388"/>
                    <a:pt x="477" y="8549"/>
                  </a:cubicBezTo>
                  <a:cubicBezTo>
                    <a:pt x="628" y="8793"/>
                    <a:pt x="827" y="9006"/>
                    <a:pt x="1017" y="9212"/>
                  </a:cubicBezTo>
                  <a:lnTo>
                    <a:pt x="1075" y="9273"/>
                  </a:lnTo>
                  <a:cubicBezTo>
                    <a:pt x="1053" y="9399"/>
                    <a:pt x="1034" y="9527"/>
                    <a:pt x="1014" y="9656"/>
                  </a:cubicBezTo>
                  <a:lnTo>
                    <a:pt x="992" y="9817"/>
                  </a:lnTo>
                  <a:cubicBezTo>
                    <a:pt x="963" y="10020"/>
                    <a:pt x="930" y="10229"/>
                    <a:pt x="898" y="10439"/>
                  </a:cubicBezTo>
                  <a:lnTo>
                    <a:pt x="1239" y="10483"/>
                  </a:lnTo>
                  <a:lnTo>
                    <a:pt x="1304" y="10490"/>
                  </a:lnTo>
                  <a:cubicBezTo>
                    <a:pt x="1484" y="10512"/>
                    <a:pt x="1661" y="10535"/>
                    <a:pt x="1842" y="10554"/>
                  </a:cubicBezTo>
                  <a:cubicBezTo>
                    <a:pt x="2022" y="10570"/>
                    <a:pt x="2170" y="10583"/>
                    <a:pt x="2308" y="10593"/>
                  </a:cubicBezTo>
                  <a:cubicBezTo>
                    <a:pt x="2344" y="10171"/>
                    <a:pt x="2378" y="9756"/>
                    <a:pt x="2411" y="9338"/>
                  </a:cubicBezTo>
                  <a:cubicBezTo>
                    <a:pt x="2450" y="8826"/>
                    <a:pt x="2488" y="8314"/>
                    <a:pt x="2524" y="7802"/>
                  </a:cubicBezTo>
                  <a:lnTo>
                    <a:pt x="2543" y="7567"/>
                  </a:lnTo>
                  <a:lnTo>
                    <a:pt x="2569" y="7175"/>
                  </a:lnTo>
                  <a:lnTo>
                    <a:pt x="2595" y="6830"/>
                  </a:lnTo>
                  <a:cubicBezTo>
                    <a:pt x="2643" y="6193"/>
                    <a:pt x="2687" y="5556"/>
                    <a:pt x="2736" y="4922"/>
                  </a:cubicBezTo>
                  <a:cubicBezTo>
                    <a:pt x="2874" y="3139"/>
                    <a:pt x="3000" y="1777"/>
                    <a:pt x="3148" y="508"/>
                  </a:cubicBezTo>
                  <a:lnTo>
                    <a:pt x="3148" y="447"/>
                  </a:lnTo>
                  <a:cubicBezTo>
                    <a:pt x="3145" y="370"/>
                    <a:pt x="3132" y="306"/>
                    <a:pt x="3112" y="248"/>
                  </a:cubicBezTo>
                  <a:cubicBezTo>
                    <a:pt x="3074" y="145"/>
                    <a:pt x="3016" y="74"/>
                    <a:pt x="2932" y="36"/>
                  </a:cubicBezTo>
                  <a:cubicBezTo>
                    <a:pt x="2881" y="10"/>
                    <a:pt x="2823" y="0"/>
                    <a:pt x="2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 rot="5400000">
              <a:off x="1831321" y="757400"/>
              <a:ext cx="425838" cy="1433077"/>
            </a:xfrm>
            <a:custGeom>
              <a:avLst/>
              <a:gdLst/>
              <a:ahLst/>
              <a:cxnLst/>
              <a:rect l="l" t="t" r="r" b="b"/>
              <a:pathLst>
                <a:path w="3148" h="10594" extrusionOk="0">
                  <a:moveTo>
                    <a:pt x="2759" y="0"/>
                  </a:moveTo>
                  <a:cubicBezTo>
                    <a:pt x="2656" y="0"/>
                    <a:pt x="2556" y="33"/>
                    <a:pt x="2491" y="61"/>
                  </a:cubicBezTo>
                  <a:cubicBezTo>
                    <a:pt x="2405" y="100"/>
                    <a:pt x="2324" y="145"/>
                    <a:pt x="2253" y="199"/>
                  </a:cubicBezTo>
                  <a:cubicBezTo>
                    <a:pt x="2176" y="257"/>
                    <a:pt x="2112" y="319"/>
                    <a:pt x="2063" y="377"/>
                  </a:cubicBezTo>
                  <a:cubicBezTo>
                    <a:pt x="2028" y="422"/>
                    <a:pt x="1996" y="474"/>
                    <a:pt x="1964" y="522"/>
                  </a:cubicBezTo>
                  <a:cubicBezTo>
                    <a:pt x="1925" y="586"/>
                    <a:pt x="1886" y="651"/>
                    <a:pt x="1848" y="715"/>
                  </a:cubicBezTo>
                  <a:cubicBezTo>
                    <a:pt x="1771" y="853"/>
                    <a:pt x="1699" y="995"/>
                    <a:pt x="1635" y="1143"/>
                  </a:cubicBezTo>
                  <a:cubicBezTo>
                    <a:pt x="1448" y="1561"/>
                    <a:pt x="1294" y="2015"/>
                    <a:pt x="1162" y="2414"/>
                  </a:cubicBezTo>
                  <a:cubicBezTo>
                    <a:pt x="1108" y="2575"/>
                    <a:pt x="1053" y="2739"/>
                    <a:pt x="995" y="2900"/>
                  </a:cubicBezTo>
                  <a:lnTo>
                    <a:pt x="891" y="3193"/>
                  </a:lnTo>
                  <a:cubicBezTo>
                    <a:pt x="747" y="3605"/>
                    <a:pt x="596" y="4030"/>
                    <a:pt x="464" y="4458"/>
                  </a:cubicBezTo>
                  <a:cubicBezTo>
                    <a:pt x="254" y="5134"/>
                    <a:pt x="135" y="5662"/>
                    <a:pt x="77" y="6164"/>
                  </a:cubicBezTo>
                  <a:cubicBezTo>
                    <a:pt x="0" y="6801"/>
                    <a:pt x="26" y="7339"/>
                    <a:pt x="158" y="7815"/>
                  </a:cubicBezTo>
                  <a:cubicBezTo>
                    <a:pt x="177" y="7886"/>
                    <a:pt x="200" y="7954"/>
                    <a:pt x="223" y="8021"/>
                  </a:cubicBezTo>
                  <a:cubicBezTo>
                    <a:pt x="290" y="8211"/>
                    <a:pt x="374" y="8388"/>
                    <a:pt x="477" y="8549"/>
                  </a:cubicBezTo>
                  <a:cubicBezTo>
                    <a:pt x="628" y="8793"/>
                    <a:pt x="827" y="9006"/>
                    <a:pt x="1017" y="9212"/>
                  </a:cubicBezTo>
                  <a:lnTo>
                    <a:pt x="1075" y="9273"/>
                  </a:lnTo>
                  <a:cubicBezTo>
                    <a:pt x="1053" y="9399"/>
                    <a:pt x="1034" y="9527"/>
                    <a:pt x="1014" y="9656"/>
                  </a:cubicBezTo>
                  <a:lnTo>
                    <a:pt x="992" y="9817"/>
                  </a:lnTo>
                  <a:cubicBezTo>
                    <a:pt x="963" y="10020"/>
                    <a:pt x="930" y="10229"/>
                    <a:pt x="898" y="10439"/>
                  </a:cubicBezTo>
                  <a:lnTo>
                    <a:pt x="1239" y="10483"/>
                  </a:lnTo>
                  <a:lnTo>
                    <a:pt x="1304" y="10490"/>
                  </a:lnTo>
                  <a:cubicBezTo>
                    <a:pt x="1484" y="10512"/>
                    <a:pt x="1661" y="10535"/>
                    <a:pt x="1842" y="10554"/>
                  </a:cubicBezTo>
                  <a:cubicBezTo>
                    <a:pt x="2022" y="10570"/>
                    <a:pt x="2170" y="10583"/>
                    <a:pt x="2308" y="10593"/>
                  </a:cubicBezTo>
                  <a:cubicBezTo>
                    <a:pt x="2344" y="10171"/>
                    <a:pt x="2378" y="9756"/>
                    <a:pt x="2411" y="9338"/>
                  </a:cubicBezTo>
                  <a:cubicBezTo>
                    <a:pt x="2450" y="8826"/>
                    <a:pt x="2488" y="8314"/>
                    <a:pt x="2524" y="7802"/>
                  </a:cubicBezTo>
                  <a:lnTo>
                    <a:pt x="2543" y="7567"/>
                  </a:lnTo>
                  <a:lnTo>
                    <a:pt x="2569" y="7175"/>
                  </a:lnTo>
                  <a:lnTo>
                    <a:pt x="2595" y="6830"/>
                  </a:lnTo>
                  <a:cubicBezTo>
                    <a:pt x="2643" y="6193"/>
                    <a:pt x="2687" y="5556"/>
                    <a:pt x="2736" y="4922"/>
                  </a:cubicBezTo>
                  <a:cubicBezTo>
                    <a:pt x="2874" y="3139"/>
                    <a:pt x="3000" y="1777"/>
                    <a:pt x="3148" y="508"/>
                  </a:cubicBezTo>
                  <a:lnTo>
                    <a:pt x="3148" y="447"/>
                  </a:lnTo>
                  <a:cubicBezTo>
                    <a:pt x="3145" y="370"/>
                    <a:pt x="3132" y="306"/>
                    <a:pt x="3112" y="248"/>
                  </a:cubicBezTo>
                  <a:cubicBezTo>
                    <a:pt x="3074" y="145"/>
                    <a:pt x="3016" y="74"/>
                    <a:pt x="2932" y="36"/>
                  </a:cubicBezTo>
                  <a:cubicBezTo>
                    <a:pt x="2881" y="10"/>
                    <a:pt x="2823" y="0"/>
                    <a:pt x="275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 rot="5400000">
              <a:off x="2294014" y="288754"/>
              <a:ext cx="947" cy="1082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3" y="5"/>
                  </a:lnTo>
                  <a:lnTo>
                    <a:pt x="6" y="8"/>
                  </a:lnTo>
                  <a:cubicBezTo>
                    <a:pt x="3" y="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 rot="5400000">
              <a:off x="2371256" y="235862"/>
              <a:ext cx="541" cy="94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7"/>
                  </a:moveTo>
                  <a:cubicBezTo>
                    <a:pt x="4" y="7"/>
                    <a:pt x="4" y="4"/>
                    <a:pt x="1" y="1"/>
                  </a:cubicBezTo>
                  <a:cubicBezTo>
                    <a:pt x="4" y="4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 rot="5400000">
              <a:off x="1967665" y="844112"/>
              <a:ext cx="1488" cy="13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5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 rot="5400000">
              <a:off x="1201351" y="1324734"/>
              <a:ext cx="1417656" cy="765101"/>
            </a:xfrm>
            <a:custGeom>
              <a:avLst/>
              <a:gdLst/>
              <a:ahLst/>
              <a:cxnLst/>
              <a:rect l="l" t="t" r="r" b="b"/>
              <a:pathLst>
                <a:path w="10480" h="5656" extrusionOk="0">
                  <a:moveTo>
                    <a:pt x="10091" y="0"/>
                  </a:moveTo>
                  <a:cubicBezTo>
                    <a:pt x="10030" y="0"/>
                    <a:pt x="9962" y="10"/>
                    <a:pt x="9891" y="33"/>
                  </a:cubicBezTo>
                  <a:cubicBezTo>
                    <a:pt x="9872" y="39"/>
                    <a:pt x="9853" y="46"/>
                    <a:pt x="9833" y="55"/>
                  </a:cubicBezTo>
                  <a:cubicBezTo>
                    <a:pt x="8681" y="615"/>
                    <a:pt x="7442" y="1188"/>
                    <a:pt x="5810" y="1912"/>
                  </a:cubicBezTo>
                  <a:cubicBezTo>
                    <a:pt x="5179" y="2192"/>
                    <a:pt x="4548" y="2469"/>
                    <a:pt x="3918" y="2745"/>
                  </a:cubicBezTo>
                  <a:lnTo>
                    <a:pt x="3740" y="2823"/>
                  </a:lnTo>
                  <a:lnTo>
                    <a:pt x="3354" y="2990"/>
                  </a:lnTo>
                  <a:cubicBezTo>
                    <a:pt x="2820" y="3225"/>
                    <a:pt x="2286" y="3460"/>
                    <a:pt x="1755" y="3696"/>
                  </a:cubicBezTo>
                  <a:cubicBezTo>
                    <a:pt x="1288" y="3901"/>
                    <a:pt x="824" y="4110"/>
                    <a:pt x="361" y="4320"/>
                  </a:cubicBezTo>
                  <a:cubicBezTo>
                    <a:pt x="242" y="4375"/>
                    <a:pt x="120" y="4429"/>
                    <a:pt x="1" y="4483"/>
                  </a:cubicBezTo>
                  <a:lnTo>
                    <a:pt x="55" y="4571"/>
                  </a:lnTo>
                  <a:lnTo>
                    <a:pt x="94" y="4635"/>
                  </a:lnTo>
                  <a:lnTo>
                    <a:pt x="133" y="4616"/>
                  </a:lnTo>
                  <a:lnTo>
                    <a:pt x="133" y="4616"/>
                  </a:lnTo>
                  <a:cubicBezTo>
                    <a:pt x="126" y="4623"/>
                    <a:pt x="120" y="4635"/>
                    <a:pt x="116" y="4642"/>
                  </a:cubicBezTo>
                  <a:cubicBezTo>
                    <a:pt x="113" y="4648"/>
                    <a:pt x="110" y="4651"/>
                    <a:pt x="110" y="4657"/>
                  </a:cubicBezTo>
                  <a:lnTo>
                    <a:pt x="120" y="4674"/>
                  </a:lnTo>
                  <a:lnTo>
                    <a:pt x="133" y="4700"/>
                  </a:lnTo>
                  <a:lnTo>
                    <a:pt x="235" y="4870"/>
                  </a:lnTo>
                  <a:cubicBezTo>
                    <a:pt x="345" y="5050"/>
                    <a:pt x="470" y="5256"/>
                    <a:pt x="602" y="5446"/>
                  </a:cubicBezTo>
                  <a:cubicBezTo>
                    <a:pt x="647" y="5511"/>
                    <a:pt x="696" y="5575"/>
                    <a:pt x="741" y="5633"/>
                  </a:cubicBezTo>
                  <a:cubicBezTo>
                    <a:pt x="754" y="5636"/>
                    <a:pt x="766" y="5636"/>
                    <a:pt x="782" y="5639"/>
                  </a:cubicBezTo>
                  <a:lnTo>
                    <a:pt x="843" y="5639"/>
                  </a:lnTo>
                  <a:cubicBezTo>
                    <a:pt x="857" y="5649"/>
                    <a:pt x="876" y="5655"/>
                    <a:pt x="895" y="5655"/>
                  </a:cubicBezTo>
                  <a:cubicBezTo>
                    <a:pt x="911" y="5655"/>
                    <a:pt x="928" y="5652"/>
                    <a:pt x="940" y="5646"/>
                  </a:cubicBezTo>
                  <a:cubicBezTo>
                    <a:pt x="1198" y="5498"/>
                    <a:pt x="1461" y="5359"/>
                    <a:pt x="1777" y="5192"/>
                  </a:cubicBezTo>
                  <a:lnTo>
                    <a:pt x="1890" y="5131"/>
                  </a:lnTo>
                  <a:lnTo>
                    <a:pt x="1948" y="5101"/>
                  </a:lnTo>
                  <a:cubicBezTo>
                    <a:pt x="2054" y="5047"/>
                    <a:pt x="2160" y="4989"/>
                    <a:pt x="2266" y="4932"/>
                  </a:cubicBezTo>
                  <a:lnTo>
                    <a:pt x="2334" y="4963"/>
                  </a:lnTo>
                  <a:cubicBezTo>
                    <a:pt x="2591" y="5076"/>
                    <a:pt x="2862" y="5192"/>
                    <a:pt x="3145" y="5253"/>
                  </a:cubicBezTo>
                  <a:cubicBezTo>
                    <a:pt x="3328" y="5295"/>
                    <a:pt x="3525" y="5318"/>
                    <a:pt x="3728" y="5318"/>
                  </a:cubicBezTo>
                  <a:cubicBezTo>
                    <a:pt x="3798" y="5318"/>
                    <a:pt x="3869" y="5314"/>
                    <a:pt x="3943" y="5311"/>
                  </a:cubicBezTo>
                  <a:cubicBezTo>
                    <a:pt x="4435" y="5275"/>
                    <a:pt x="4954" y="5118"/>
                    <a:pt x="5527" y="4835"/>
                  </a:cubicBezTo>
                  <a:cubicBezTo>
                    <a:pt x="5980" y="4612"/>
                    <a:pt x="6438" y="4323"/>
                    <a:pt x="7004" y="3901"/>
                  </a:cubicBezTo>
                  <a:cubicBezTo>
                    <a:pt x="7348" y="3644"/>
                    <a:pt x="7690" y="3370"/>
                    <a:pt x="8018" y="3106"/>
                  </a:cubicBezTo>
                  <a:lnTo>
                    <a:pt x="8034" y="3090"/>
                  </a:lnTo>
                  <a:lnTo>
                    <a:pt x="8054" y="3074"/>
                  </a:lnTo>
                  <a:lnTo>
                    <a:pt x="8295" y="2878"/>
                  </a:lnTo>
                  <a:lnTo>
                    <a:pt x="8700" y="2559"/>
                  </a:lnTo>
                  <a:cubicBezTo>
                    <a:pt x="9048" y="2286"/>
                    <a:pt x="9412" y="2002"/>
                    <a:pt x="9740" y="1690"/>
                  </a:cubicBezTo>
                  <a:cubicBezTo>
                    <a:pt x="9859" y="1574"/>
                    <a:pt x="9969" y="1462"/>
                    <a:pt x="10071" y="1346"/>
                  </a:cubicBezTo>
                  <a:cubicBezTo>
                    <a:pt x="10120" y="1291"/>
                    <a:pt x="10168" y="1233"/>
                    <a:pt x="10213" y="1172"/>
                  </a:cubicBezTo>
                  <a:cubicBezTo>
                    <a:pt x="10252" y="1123"/>
                    <a:pt x="10287" y="1078"/>
                    <a:pt x="10319" y="1031"/>
                  </a:cubicBezTo>
                  <a:cubicBezTo>
                    <a:pt x="10358" y="963"/>
                    <a:pt x="10393" y="885"/>
                    <a:pt x="10422" y="792"/>
                  </a:cubicBezTo>
                  <a:cubicBezTo>
                    <a:pt x="10448" y="705"/>
                    <a:pt x="10468" y="615"/>
                    <a:pt x="10474" y="521"/>
                  </a:cubicBezTo>
                  <a:cubicBezTo>
                    <a:pt x="10480" y="419"/>
                    <a:pt x="10474" y="226"/>
                    <a:pt x="10352" y="97"/>
                  </a:cubicBezTo>
                  <a:cubicBezTo>
                    <a:pt x="10287" y="33"/>
                    <a:pt x="10197" y="0"/>
                    <a:pt x="10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 rot="5400000">
              <a:off x="1654106" y="1806300"/>
              <a:ext cx="589653" cy="443017"/>
            </a:xfrm>
            <a:custGeom>
              <a:avLst/>
              <a:gdLst/>
              <a:ahLst/>
              <a:cxnLst/>
              <a:rect l="l" t="t" r="r" b="b"/>
              <a:pathLst>
                <a:path w="4359" h="3275" extrusionOk="0">
                  <a:moveTo>
                    <a:pt x="4313" y="1"/>
                  </a:moveTo>
                  <a:cubicBezTo>
                    <a:pt x="4304" y="1"/>
                    <a:pt x="4291" y="4"/>
                    <a:pt x="4284" y="14"/>
                  </a:cubicBezTo>
                  <a:cubicBezTo>
                    <a:pt x="4040" y="249"/>
                    <a:pt x="3785" y="477"/>
                    <a:pt x="3524" y="693"/>
                  </a:cubicBezTo>
                  <a:cubicBezTo>
                    <a:pt x="3524" y="693"/>
                    <a:pt x="3524" y="693"/>
                    <a:pt x="3525" y="693"/>
                  </a:cubicBezTo>
                  <a:lnTo>
                    <a:pt x="3525" y="693"/>
                  </a:lnTo>
                  <a:cubicBezTo>
                    <a:pt x="3394" y="804"/>
                    <a:pt x="3260" y="909"/>
                    <a:pt x="3126" y="1015"/>
                  </a:cubicBezTo>
                  <a:cubicBezTo>
                    <a:pt x="2991" y="1124"/>
                    <a:pt x="2848" y="1223"/>
                    <a:pt x="2707" y="1327"/>
                  </a:cubicBezTo>
                  <a:cubicBezTo>
                    <a:pt x="2427" y="1532"/>
                    <a:pt x="2138" y="1729"/>
                    <a:pt x="1848" y="1923"/>
                  </a:cubicBezTo>
                  <a:cubicBezTo>
                    <a:pt x="1703" y="2019"/>
                    <a:pt x="1554" y="2112"/>
                    <a:pt x="1407" y="2205"/>
                  </a:cubicBezTo>
                  <a:cubicBezTo>
                    <a:pt x="1262" y="2299"/>
                    <a:pt x="1114" y="2392"/>
                    <a:pt x="969" y="2483"/>
                  </a:cubicBezTo>
                  <a:cubicBezTo>
                    <a:pt x="821" y="2575"/>
                    <a:pt x="676" y="2666"/>
                    <a:pt x="531" y="2759"/>
                  </a:cubicBezTo>
                  <a:cubicBezTo>
                    <a:pt x="387" y="2853"/>
                    <a:pt x="245" y="2942"/>
                    <a:pt x="103" y="3039"/>
                  </a:cubicBezTo>
                  <a:cubicBezTo>
                    <a:pt x="91" y="3046"/>
                    <a:pt x="81" y="3055"/>
                    <a:pt x="71" y="3062"/>
                  </a:cubicBezTo>
                  <a:cubicBezTo>
                    <a:pt x="17" y="3097"/>
                    <a:pt x="0" y="3165"/>
                    <a:pt x="33" y="3220"/>
                  </a:cubicBezTo>
                  <a:cubicBezTo>
                    <a:pt x="48" y="3245"/>
                    <a:pt x="74" y="3264"/>
                    <a:pt x="103" y="3270"/>
                  </a:cubicBezTo>
                  <a:cubicBezTo>
                    <a:pt x="113" y="3270"/>
                    <a:pt x="122" y="3274"/>
                    <a:pt x="129" y="3274"/>
                  </a:cubicBezTo>
                  <a:cubicBezTo>
                    <a:pt x="152" y="3274"/>
                    <a:pt x="171" y="3264"/>
                    <a:pt x="193" y="3255"/>
                  </a:cubicBezTo>
                  <a:cubicBezTo>
                    <a:pt x="345" y="3174"/>
                    <a:pt x="489" y="3087"/>
                    <a:pt x="634" y="3000"/>
                  </a:cubicBezTo>
                  <a:cubicBezTo>
                    <a:pt x="782" y="2911"/>
                    <a:pt x="927" y="2817"/>
                    <a:pt x="1072" y="2724"/>
                  </a:cubicBezTo>
                  <a:cubicBezTo>
                    <a:pt x="1214" y="2627"/>
                    <a:pt x="1355" y="2527"/>
                    <a:pt x="1497" y="2425"/>
                  </a:cubicBezTo>
                  <a:cubicBezTo>
                    <a:pt x="1642" y="2324"/>
                    <a:pt x="1780" y="2218"/>
                    <a:pt x="1921" y="2116"/>
                  </a:cubicBezTo>
                  <a:cubicBezTo>
                    <a:pt x="2478" y="1700"/>
                    <a:pt x="3016" y="1259"/>
                    <a:pt x="3541" y="802"/>
                  </a:cubicBezTo>
                  <a:cubicBezTo>
                    <a:pt x="3814" y="564"/>
                    <a:pt x="4081" y="320"/>
                    <a:pt x="4342" y="69"/>
                  </a:cubicBezTo>
                  <a:cubicBezTo>
                    <a:pt x="4359" y="52"/>
                    <a:pt x="4355" y="23"/>
                    <a:pt x="4339" y="11"/>
                  </a:cubicBezTo>
                  <a:cubicBezTo>
                    <a:pt x="4332" y="4"/>
                    <a:pt x="4323" y="1"/>
                    <a:pt x="431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 rot="5400000">
              <a:off x="1690623" y="1671299"/>
              <a:ext cx="25972" cy="25431"/>
            </a:xfrm>
            <a:custGeom>
              <a:avLst/>
              <a:gdLst/>
              <a:ahLst/>
              <a:cxnLst/>
              <a:rect l="l" t="t" r="r" b="b"/>
              <a:pathLst>
                <a:path w="192" h="188" extrusionOk="0">
                  <a:moveTo>
                    <a:pt x="91" y="1"/>
                  </a:moveTo>
                  <a:cubicBezTo>
                    <a:pt x="40" y="1"/>
                    <a:pt x="1" y="46"/>
                    <a:pt x="1" y="97"/>
                  </a:cubicBezTo>
                  <a:cubicBezTo>
                    <a:pt x="1" y="149"/>
                    <a:pt x="47" y="188"/>
                    <a:pt x="98" y="188"/>
                  </a:cubicBezTo>
                  <a:cubicBezTo>
                    <a:pt x="149" y="188"/>
                    <a:pt x="191" y="142"/>
                    <a:pt x="188" y="91"/>
                  </a:cubicBezTo>
                  <a:cubicBezTo>
                    <a:pt x="188" y="39"/>
                    <a:pt x="143" y="1"/>
                    <a:pt x="9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 rot="5400000">
              <a:off x="1641520" y="1381817"/>
              <a:ext cx="151099" cy="151640"/>
            </a:xfrm>
            <a:custGeom>
              <a:avLst/>
              <a:gdLst/>
              <a:ahLst/>
              <a:cxnLst/>
              <a:rect l="l" t="t" r="r" b="b"/>
              <a:pathLst>
                <a:path w="1117" h="1121" extrusionOk="0">
                  <a:moveTo>
                    <a:pt x="560" y="1"/>
                  </a:moveTo>
                  <a:cubicBezTo>
                    <a:pt x="251" y="1"/>
                    <a:pt x="0" y="252"/>
                    <a:pt x="0" y="561"/>
                  </a:cubicBezTo>
                  <a:cubicBezTo>
                    <a:pt x="0" y="870"/>
                    <a:pt x="251" y="1121"/>
                    <a:pt x="560" y="1121"/>
                  </a:cubicBezTo>
                  <a:cubicBezTo>
                    <a:pt x="869" y="1121"/>
                    <a:pt x="1117" y="870"/>
                    <a:pt x="1117" y="561"/>
                  </a:cubicBezTo>
                  <a:cubicBezTo>
                    <a:pt x="1117" y="252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 rot="5400000">
              <a:off x="411076" y="916346"/>
              <a:ext cx="899562" cy="1079475"/>
            </a:xfrm>
            <a:custGeom>
              <a:avLst/>
              <a:gdLst/>
              <a:ahLst/>
              <a:cxnLst/>
              <a:rect l="l" t="t" r="r" b="b"/>
              <a:pathLst>
                <a:path w="6650" h="7980" extrusionOk="0">
                  <a:moveTo>
                    <a:pt x="3435" y="1960"/>
                  </a:moveTo>
                  <a:cubicBezTo>
                    <a:pt x="3493" y="1960"/>
                    <a:pt x="3547" y="1963"/>
                    <a:pt x="3605" y="1970"/>
                  </a:cubicBezTo>
                  <a:lnTo>
                    <a:pt x="3615" y="1973"/>
                  </a:lnTo>
                  <a:cubicBezTo>
                    <a:pt x="3715" y="1993"/>
                    <a:pt x="3811" y="2021"/>
                    <a:pt x="3905" y="2067"/>
                  </a:cubicBezTo>
                  <a:cubicBezTo>
                    <a:pt x="4020" y="2118"/>
                    <a:pt x="4133" y="2192"/>
                    <a:pt x="4239" y="2279"/>
                  </a:cubicBezTo>
                  <a:cubicBezTo>
                    <a:pt x="4365" y="2385"/>
                    <a:pt x="4481" y="2514"/>
                    <a:pt x="4584" y="2658"/>
                  </a:cubicBezTo>
                  <a:cubicBezTo>
                    <a:pt x="4699" y="2823"/>
                    <a:pt x="4796" y="3006"/>
                    <a:pt x="4870" y="3199"/>
                  </a:cubicBezTo>
                  <a:cubicBezTo>
                    <a:pt x="4934" y="3380"/>
                    <a:pt x="4980" y="3560"/>
                    <a:pt x="4999" y="3737"/>
                  </a:cubicBezTo>
                  <a:cubicBezTo>
                    <a:pt x="5022" y="3985"/>
                    <a:pt x="5012" y="4249"/>
                    <a:pt x="4964" y="4545"/>
                  </a:cubicBezTo>
                  <a:cubicBezTo>
                    <a:pt x="4906" y="4892"/>
                    <a:pt x="4802" y="5227"/>
                    <a:pt x="4661" y="5536"/>
                  </a:cubicBezTo>
                  <a:lnTo>
                    <a:pt x="4667" y="5527"/>
                  </a:lnTo>
                  <a:lnTo>
                    <a:pt x="4667" y="5527"/>
                  </a:lnTo>
                  <a:cubicBezTo>
                    <a:pt x="4558" y="5758"/>
                    <a:pt x="4429" y="5968"/>
                    <a:pt x="4288" y="6142"/>
                  </a:cubicBezTo>
                  <a:cubicBezTo>
                    <a:pt x="4184" y="6261"/>
                    <a:pt x="4078" y="6360"/>
                    <a:pt x="3966" y="6440"/>
                  </a:cubicBezTo>
                  <a:lnTo>
                    <a:pt x="3956" y="6451"/>
                  </a:lnTo>
                  <a:cubicBezTo>
                    <a:pt x="3866" y="6512"/>
                    <a:pt x="3769" y="6563"/>
                    <a:pt x="3673" y="6598"/>
                  </a:cubicBezTo>
                  <a:cubicBezTo>
                    <a:pt x="3586" y="6631"/>
                    <a:pt x="3496" y="6650"/>
                    <a:pt x="3403" y="6663"/>
                  </a:cubicBezTo>
                  <a:cubicBezTo>
                    <a:pt x="3367" y="6666"/>
                    <a:pt x="3335" y="6666"/>
                    <a:pt x="3300" y="6666"/>
                  </a:cubicBezTo>
                  <a:cubicBezTo>
                    <a:pt x="3232" y="6666"/>
                    <a:pt x="3161" y="6663"/>
                    <a:pt x="3094" y="6650"/>
                  </a:cubicBezTo>
                  <a:cubicBezTo>
                    <a:pt x="2971" y="6627"/>
                    <a:pt x="2842" y="6586"/>
                    <a:pt x="2717" y="6531"/>
                  </a:cubicBezTo>
                  <a:cubicBezTo>
                    <a:pt x="2572" y="6460"/>
                    <a:pt x="2434" y="6373"/>
                    <a:pt x="2305" y="6270"/>
                  </a:cubicBezTo>
                  <a:lnTo>
                    <a:pt x="2299" y="6261"/>
                  </a:lnTo>
                  <a:cubicBezTo>
                    <a:pt x="2167" y="6148"/>
                    <a:pt x="2051" y="6019"/>
                    <a:pt x="1948" y="5877"/>
                  </a:cubicBezTo>
                  <a:cubicBezTo>
                    <a:pt x="1838" y="5723"/>
                    <a:pt x="1751" y="5549"/>
                    <a:pt x="1681" y="5369"/>
                  </a:cubicBezTo>
                  <a:cubicBezTo>
                    <a:pt x="1610" y="5176"/>
                    <a:pt x="1565" y="4976"/>
                    <a:pt x="1542" y="4777"/>
                  </a:cubicBezTo>
                  <a:cubicBezTo>
                    <a:pt x="1523" y="4577"/>
                    <a:pt x="1529" y="4384"/>
                    <a:pt x="1558" y="4194"/>
                  </a:cubicBezTo>
                  <a:lnTo>
                    <a:pt x="1558" y="4181"/>
                  </a:lnTo>
                  <a:cubicBezTo>
                    <a:pt x="1596" y="3956"/>
                    <a:pt x="1678" y="3711"/>
                    <a:pt x="1809" y="3422"/>
                  </a:cubicBezTo>
                  <a:lnTo>
                    <a:pt x="1813" y="3422"/>
                  </a:lnTo>
                  <a:cubicBezTo>
                    <a:pt x="1902" y="3222"/>
                    <a:pt x="2009" y="3032"/>
                    <a:pt x="2122" y="2859"/>
                  </a:cubicBezTo>
                  <a:cubicBezTo>
                    <a:pt x="2176" y="2784"/>
                    <a:pt x="2234" y="2710"/>
                    <a:pt x="2292" y="2639"/>
                  </a:cubicBezTo>
                  <a:cubicBezTo>
                    <a:pt x="2453" y="2450"/>
                    <a:pt x="2611" y="2302"/>
                    <a:pt x="2768" y="2189"/>
                  </a:cubicBezTo>
                  <a:cubicBezTo>
                    <a:pt x="2868" y="2118"/>
                    <a:pt x="2965" y="2067"/>
                    <a:pt x="3071" y="2025"/>
                  </a:cubicBezTo>
                  <a:cubicBezTo>
                    <a:pt x="3158" y="1996"/>
                    <a:pt x="3245" y="1973"/>
                    <a:pt x="3331" y="1963"/>
                  </a:cubicBezTo>
                  <a:cubicBezTo>
                    <a:pt x="3367" y="1960"/>
                    <a:pt x="3403" y="1960"/>
                    <a:pt x="3435" y="1960"/>
                  </a:cubicBezTo>
                  <a:close/>
                  <a:moveTo>
                    <a:pt x="2907" y="0"/>
                  </a:moveTo>
                  <a:cubicBezTo>
                    <a:pt x="2890" y="0"/>
                    <a:pt x="2871" y="10"/>
                    <a:pt x="2859" y="23"/>
                  </a:cubicBezTo>
                  <a:cubicBezTo>
                    <a:pt x="2852" y="26"/>
                    <a:pt x="2846" y="29"/>
                    <a:pt x="2839" y="36"/>
                  </a:cubicBezTo>
                  <a:cubicBezTo>
                    <a:pt x="2408" y="380"/>
                    <a:pt x="2002" y="766"/>
                    <a:pt x="1632" y="1178"/>
                  </a:cubicBezTo>
                  <a:cubicBezTo>
                    <a:pt x="1223" y="1642"/>
                    <a:pt x="882" y="2118"/>
                    <a:pt x="619" y="2594"/>
                  </a:cubicBezTo>
                  <a:cubicBezTo>
                    <a:pt x="326" y="3129"/>
                    <a:pt x="136" y="3660"/>
                    <a:pt x="55" y="4175"/>
                  </a:cubicBezTo>
                  <a:cubicBezTo>
                    <a:pt x="10" y="4448"/>
                    <a:pt x="1" y="4719"/>
                    <a:pt x="20" y="4980"/>
                  </a:cubicBezTo>
                  <a:cubicBezTo>
                    <a:pt x="42" y="5256"/>
                    <a:pt x="100" y="5530"/>
                    <a:pt x="194" y="5791"/>
                  </a:cubicBezTo>
                  <a:cubicBezTo>
                    <a:pt x="290" y="6064"/>
                    <a:pt x="432" y="6332"/>
                    <a:pt x="605" y="6586"/>
                  </a:cubicBezTo>
                  <a:cubicBezTo>
                    <a:pt x="760" y="6811"/>
                    <a:pt x="937" y="7014"/>
                    <a:pt x="1130" y="7187"/>
                  </a:cubicBezTo>
                  <a:cubicBezTo>
                    <a:pt x="1500" y="7516"/>
                    <a:pt x="1941" y="7757"/>
                    <a:pt x="2411" y="7883"/>
                  </a:cubicBezTo>
                  <a:cubicBezTo>
                    <a:pt x="2656" y="7947"/>
                    <a:pt x="2914" y="7979"/>
                    <a:pt x="3171" y="7979"/>
                  </a:cubicBezTo>
                  <a:cubicBezTo>
                    <a:pt x="3386" y="7979"/>
                    <a:pt x="3602" y="7957"/>
                    <a:pt x="3814" y="7911"/>
                  </a:cubicBezTo>
                  <a:cubicBezTo>
                    <a:pt x="4040" y="7866"/>
                    <a:pt x="4268" y="7789"/>
                    <a:pt x="4493" y="7683"/>
                  </a:cubicBezTo>
                  <a:cubicBezTo>
                    <a:pt x="4706" y="7583"/>
                    <a:pt x="4918" y="7452"/>
                    <a:pt x="5121" y="7293"/>
                  </a:cubicBezTo>
                  <a:cubicBezTo>
                    <a:pt x="5317" y="7139"/>
                    <a:pt x="5497" y="6962"/>
                    <a:pt x="5671" y="6743"/>
                  </a:cubicBezTo>
                  <a:cubicBezTo>
                    <a:pt x="5759" y="6637"/>
                    <a:pt x="5849" y="6515"/>
                    <a:pt x="5945" y="6370"/>
                  </a:cubicBezTo>
                  <a:cubicBezTo>
                    <a:pt x="6029" y="6238"/>
                    <a:pt x="6112" y="6100"/>
                    <a:pt x="6186" y="5955"/>
                  </a:cubicBezTo>
                  <a:cubicBezTo>
                    <a:pt x="6492" y="5369"/>
                    <a:pt x="6650" y="4748"/>
                    <a:pt x="6641" y="4162"/>
                  </a:cubicBezTo>
                  <a:cubicBezTo>
                    <a:pt x="6634" y="3850"/>
                    <a:pt x="6583" y="3541"/>
                    <a:pt x="6486" y="3238"/>
                  </a:cubicBezTo>
                  <a:cubicBezTo>
                    <a:pt x="6396" y="2961"/>
                    <a:pt x="6258" y="2672"/>
                    <a:pt x="6057" y="2356"/>
                  </a:cubicBezTo>
                  <a:cubicBezTo>
                    <a:pt x="5717" y="1806"/>
                    <a:pt x="5276" y="1317"/>
                    <a:pt x="4818" y="821"/>
                  </a:cubicBezTo>
                  <a:cubicBezTo>
                    <a:pt x="4738" y="737"/>
                    <a:pt x="4658" y="650"/>
                    <a:pt x="4577" y="564"/>
                  </a:cubicBezTo>
                  <a:lnTo>
                    <a:pt x="4542" y="522"/>
                  </a:lnTo>
                  <a:cubicBezTo>
                    <a:pt x="4468" y="441"/>
                    <a:pt x="4394" y="364"/>
                    <a:pt x="4316" y="287"/>
                  </a:cubicBezTo>
                  <a:cubicBezTo>
                    <a:pt x="4307" y="274"/>
                    <a:pt x="4291" y="264"/>
                    <a:pt x="4272" y="261"/>
                  </a:cubicBezTo>
                  <a:cubicBezTo>
                    <a:pt x="4268" y="258"/>
                    <a:pt x="4265" y="258"/>
                    <a:pt x="4261" y="255"/>
                  </a:cubicBezTo>
                  <a:cubicBezTo>
                    <a:pt x="4068" y="158"/>
                    <a:pt x="3853" y="90"/>
                    <a:pt x="3599" y="45"/>
                  </a:cubicBezTo>
                  <a:cubicBezTo>
                    <a:pt x="3419" y="17"/>
                    <a:pt x="3226" y="0"/>
                    <a:pt x="3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 rot="5400000">
              <a:off x="848417" y="285304"/>
              <a:ext cx="865744" cy="854381"/>
            </a:xfrm>
            <a:custGeom>
              <a:avLst/>
              <a:gdLst/>
              <a:ahLst/>
              <a:cxnLst/>
              <a:rect l="l" t="t" r="r" b="b"/>
              <a:pathLst>
                <a:path w="6400" h="6316" extrusionOk="0">
                  <a:moveTo>
                    <a:pt x="4091" y="1381"/>
                  </a:moveTo>
                  <a:cubicBezTo>
                    <a:pt x="4175" y="1381"/>
                    <a:pt x="4249" y="1388"/>
                    <a:pt x="4323" y="1404"/>
                  </a:cubicBezTo>
                  <a:cubicBezTo>
                    <a:pt x="4388" y="1420"/>
                    <a:pt x="4449" y="1439"/>
                    <a:pt x="4507" y="1468"/>
                  </a:cubicBezTo>
                  <a:cubicBezTo>
                    <a:pt x="4558" y="1497"/>
                    <a:pt x="4609" y="1529"/>
                    <a:pt x="4655" y="1571"/>
                  </a:cubicBezTo>
                  <a:cubicBezTo>
                    <a:pt x="4703" y="1620"/>
                    <a:pt x="4745" y="1668"/>
                    <a:pt x="4780" y="1723"/>
                  </a:cubicBezTo>
                  <a:cubicBezTo>
                    <a:pt x="4835" y="1806"/>
                    <a:pt x="4877" y="1899"/>
                    <a:pt x="4909" y="2003"/>
                  </a:cubicBezTo>
                  <a:cubicBezTo>
                    <a:pt x="4938" y="2096"/>
                    <a:pt x="4954" y="2202"/>
                    <a:pt x="4960" y="2308"/>
                  </a:cubicBezTo>
                  <a:lnTo>
                    <a:pt x="4964" y="2318"/>
                  </a:lnTo>
                  <a:lnTo>
                    <a:pt x="4964" y="2324"/>
                  </a:lnTo>
                  <a:cubicBezTo>
                    <a:pt x="4967" y="2459"/>
                    <a:pt x="4951" y="2605"/>
                    <a:pt x="4915" y="2762"/>
                  </a:cubicBezTo>
                  <a:cubicBezTo>
                    <a:pt x="4867" y="2975"/>
                    <a:pt x="4786" y="3190"/>
                    <a:pt x="4667" y="3422"/>
                  </a:cubicBezTo>
                  <a:cubicBezTo>
                    <a:pt x="4487" y="3763"/>
                    <a:pt x="4249" y="4098"/>
                    <a:pt x="3956" y="4423"/>
                  </a:cubicBezTo>
                  <a:cubicBezTo>
                    <a:pt x="3863" y="4523"/>
                    <a:pt x="3767" y="4622"/>
                    <a:pt x="3670" y="4710"/>
                  </a:cubicBezTo>
                  <a:cubicBezTo>
                    <a:pt x="3589" y="4784"/>
                    <a:pt x="3483" y="4880"/>
                    <a:pt x="3364" y="4958"/>
                  </a:cubicBezTo>
                  <a:cubicBezTo>
                    <a:pt x="3254" y="5025"/>
                    <a:pt x="3142" y="5080"/>
                    <a:pt x="3023" y="5118"/>
                  </a:cubicBezTo>
                  <a:cubicBezTo>
                    <a:pt x="2913" y="5151"/>
                    <a:pt x="2804" y="5170"/>
                    <a:pt x="2691" y="5176"/>
                  </a:cubicBezTo>
                  <a:lnTo>
                    <a:pt x="2647" y="5176"/>
                  </a:lnTo>
                  <a:cubicBezTo>
                    <a:pt x="2562" y="5176"/>
                    <a:pt x="2479" y="5170"/>
                    <a:pt x="2395" y="5154"/>
                  </a:cubicBezTo>
                  <a:cubicBezTo>
                    <a:pt x="2302" y="5131"/>
                    <a:pt x="2212" y="5099"/>
                    <a:pt x="2125" y="5057"/>
                  </a:cubicBezTo>
                  <a:cubicBezTo>
                    <a:pt x="2048" y="5016"/>
                    <a:pt x="1977" y="4964"/>
                    <a:pt x="1913" y="4906"/>
                  </a:cubicBezTo>
                  <a:cubicBezTo>
                    <a:pt x="1848" y="4845"/>
                    <a:pt x="1787" y="4774"/>
                    <a:pt x="1739" y="4700"/>
                  </a:cubicBezTo>
                  <a:cubicBezTo>
                    <a:pt x="1687" y="4613"/>
                    <a:pt x="1645" y="4520"/>
                    <a:pt x="1613" y="4420"/>
                  </a:cubicBezTo>
                  <a:cubicBezTo>
                    <a:pt x="1574" y="4301"/>
                    <a:pt x="1552" y="4175"/>
                    <a:pt x="1546" y="4046"/>
                  </a:cubicBezTo>
                  <a:lnTo>
                    <a:pt x="1546" y="4040"/>
                  </a:lnTo>
                  <a:lnTo>
                    <a:pt x="1542" y="4034"/>
                  </a:lnTo>
                  <a:cubicBezTo>
                    <a:pt x="1542" y="3899"/>
                    <a:pt x="1555" y="3753"/>
                    <a:pt x="1587" y="3602"/>
                  </a:cubicBezTo>
                  <a:cubicBezTo>
                    <a:pt x="1629" y="3425"/>
                    <a:pt x="1693" y="3245"/>
                    <a:pt x="1784" y="3071"/>
                  </a:cubicBezTo>
                  <a:cubicBezTo>
                    <a:pt x="1896" y="2859"/>
                    <a:pt x="2038" y="2656"/>
                    <a:pt x="2209" y="2466"/>
                  </a:cubicBezTo>
                  <a:cubicBezTo>
                    <a:pt x="2334" y="2331"/>
                    <a:pt x="2473" y="2202"/>
                    <a:pt x="2623" y="2086"/>
                  </a:cubicBezTo>
                  <a:cubicBezTo>
                    <a:pt x="2730" y="2003"/>
                    <a:pt x="2843" y="1926"/>
                    <a:pt x="2949" y="1855"/>
                  </a:cubicBezTo>
                  <a:cubicBezTo>
                    <a:pt x="2962" y="1852"/>
                    <a:pt x="2975" y="1845"/>
                    <a:pt x="2984" y="1838"/>
                  </a:cubicBezTo>
                  <a:lnTo>
                    <a:pt x="2990" y="1829"/>
                  </a:lnTo>
                  <a:lnTo>
                    <a:pt x="3010" y="1816"/>
                  </a:lnTo>
                  <a:lnTo>
                    <a:pt x="3180" y="1700"/>
                  </a:lnTo>
                  <a:cubicBezTo>
                    <a:pt x="3190" y="1694"/>
                    <a:pt x="3200" y="1684"/>
                    <a:pt x="3203" y="1671"/>
                  </a:cubicBezTo>
                  <a:cubicBezTo>
                    <a:pt x="3357" y="1574"/>
                    <a:pt x="3516" y="1504"/>
                    <a:pt x="3676" y="1452"/>
                  </a:cubicBezTo>
                  <a:cubicBezTo>
                    <a:pt x="3808" y="1410"/>
                    <a:pt x="3933" y="1388"/>
                    <a:pt x="4056" y="1381"/>
                  </a:cubicBezTo>
                  <a:close/>
                  <a:moveTo>
                    <a:pt x="5563" y="1"/>
                  </a:moveTo>
                  <a:cubicBezTo>
                    <a:pt x="5369" y="42"/>
                    <a:pt x="5172" y="81"/>
                    <a:pt x="4979" y="120"/>
                  </a:cubicBezTo>
                  <a:cubicBezTo>
                    <a:pt x="4558" y="203"/>
                    <a:pt x="4120" y="287"/>
                    <a:pt x="3696" y="393"/>
                  </a:cubicBezTo>
                  <a:cubicBezTo>
                    <a:pt x="3361" y="473"/>
                    <a:pt x="3061" y="564"/>
                    <a:pt x="2778" y="664"/>
                  </a:cubicBezTo>
                  <a:cubicBezTo>
                    <a:pt x="2479" y="767"/>
                    <a:pt x="2186" y="895"/>
                    <a:pt x="1909" y="1044"/>
                  </a:cubicBezTo>
                  <a:cubicBezTo>
                    <a:pt x="1626" y="1192"/>
                    <a:pt x="1387" y="1349"/>
                    <a:pt x="1182" y="1520"/>
                  </a:cubicBezTo>
                  <a:cubicBezTo>
                    <a:pt x="998" y="1671"/>
                    <a:pt x="831" y="1845"/>
                    <a:pt x="683" y="2032"/>
                  </a:cubicBezTo>
                  <a:cubicBezTo>
                    <a:pt x="396" y="2395"/>
                    <a:pt x="187" y="2820"/>
                    <a:pt x="78" y="3261"/>
                  </a:cubicBezTo>
                  <a:cubicBezTo>
                    <a:pt x="26" y="3474"/>
                    <a:pt x="1" y="3695"/>
                    <a:pt x="1" y="3921"/>
                  </a:cubicBezTo>
                  <a:cubicBezTo>
                    <a:pt x="1" y="4137"/>
                    <a:pt x="29" y="4355"/>
                    <a:pt x="90" y="4571"/>
                  </a:cubicBezTo>
                  <a:cubicBezTo>
                    <a:pt x="148" y="4777"/>
                    <a:pt x="242" y="4983"/>
                    <a:pt x="364" y="5173"/>
                  </a:cubicBezTo>
                  <a:cubicBezTo>
                    <a:pt x="487" y="5366"/>
                    <a:pt x="644" y="5543"/>
                    <a:pt x="834" y="5704"/>
                  </a:cubicBezTo>
                  <a:cubicBezTo>
                    <a:pt x="924" y="5781"/>
                    <a:pt x="1027" y="5855"/>
                    <a:pt x="1149" y="5933"/>
                  </a:cubicBezTo>
                  <a:cubicBezTo>
                    <a:pt x="1268" y="6007"/>
                    <a:pt x="1381" y="6065"/>
                    <a:pt x="1494" y="6116"/>
                  </a:cubicBezTo>
                  <a:cubicBezTo>
                    <a:pt x="1720" y="6213"/>
                    <a:pt x="1961" y="6277"/>
                    <a:pt x="2212" y="6303"/>
                  </a:cubicBezTo>
                  <a:cubicBezTo>
                    <a:pt x="2292" y="6309"/>
                    <a:pt x="2376" y="6316"/>
                    <a:pt x="2460" y="6316"/>
                  </a:cubicBezTo>
                  <a:cubicBezTo>
                    <a:pt x="2852" y="6316"/>
                    <a:pt x="3251" y="6225"/>
                    <a:pt x="3651" y="6051"/>
                  </a:cubicBezTo>
                  <a:cubicBezTo>
                    <a:pt x="4104" y="5852"/>
                    <a:pt x="4523" y="5556"/>
                    <a:pt x="4899" y="5170"/>
                  </a:cubicBezTo>
                  <a:cubicBezTo>
                    <a:pt x="5073" y="4989"/>
                    <a:pt x="5234" y="4787"/>
                    <a:pt x="5376" y="4571"/>
                  </a:cubicBezTo>
                  <a:cubicBezTo>
                    <a:pt x="5517" y="4355"/>
                    <a:pt x="5636" y="4133"/>
                    <a:pt x="5723" y="3905"/>
                  </a:cubicBezTo>
                  <a:cubicBezTo>
                    <a:pt x="5781" y="3767"/>
                    <a:pt x="5826" y="3618"/>
                    <a:pt x="5862" y="3471"/>
                  </a:cubicBezTo>
                  <a:cubicBezTo>
                    <a:pt x="5897" y="3329"/>
                    <a:pt x="5919" y="3177"/>
                    <a:pt x="5933" y="3007"/>
                  </a:cubicBezTo>
                  <a:cubicBezTo>
                    <a:pt x="5936" y="2945"/>
                    <a:pt x="5939" y="2884"/>
                    <a:pt x="5945" y="2820"/>
                  </a:cubicBezTo>
                  <a:cubicBezTo>
                    <a:pt x="5961" y="2531"/>
                    <a:pt x="5980" y="2228"/>
                    <a:pt x="6071" y="1945"/>
                  </a:cubicBezTo>
                  <a:cubicBezTo>
                    <a:pt x="6113" y="1816"/>
                    <a:pt x="6167" y="1694"/>
                    <a:pt x="6235" y="1581"/>
                  </a:cubicBezTo>
                  <a:cubicBezTo>
                    <a:pt x="6277" y="1520"/>
                    <a:pt x="6316" y="1462"/>
                    <a:pt x="6364" y="1404"/>
                  </a:cubicBezTo>
                  <a:cubicBezTo>
                    <a:pt x="6370" y="1394"/>
                    <a:pt x="6377" y="1385"/>
                    <a:pt x="6380" y="1375"/>
                  </a:cubicBezTo>
                  <a:cubicBezTo>
                    <a:pt x="6396" y="1356"/>
                    <a:pt x="6399" y="1333"/>
                    <a:pt x="6396" y="1311"/>
                  </a:cubicBezTo>
                  <a:cubicBezTo>
                    <a:pt x="6341" y="1079"/>
                    <a:pt x="6248" y="850"/>
                    <a:pt x="6123" y="625"/>
                  </a:cubicBezTo>
                  <a:cubicBezTo>
                    <a:pt x="5984" y="381"/>
                    <a:pt x="5823" y="181"/>
                    <a:pt x="5646" y="36"/>
                  </a:cubicBezTo>
                  <a:cubicBezTo>
                    <a:pt x="5643" y="29"/>
                    <a:pt x="5636" y="26"/>
                    <a:pt x="5630" y="23"/>
                  </a:cubicBezTo>
                  <a:cubicBezTo>
                    <a:pt x="5614" y="10"/>
                    <a:pt x="5591" y="1"/>
                    <a:pt x="5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 rot="5400000">
              <a:off x="1090687" y="384323"/>
              <a:ext cx="380657" cy="498614"/>
            </a:xfrm>
            <a:custGeom>
              <a:avLst/>
              <a:gdLst/>
              <a:ahLst/>
              <a:cxnLst/>
              <a:rect l="l" t="t" r="r" b="b"/>
              <a:pathLst>
                <a:path w="2814" h="3686" extrusionOk="0">
                  <a:moveTo>
                    <a:pt x="2746" y="49"/>
                  </a:moveTo>
                  <a:cubicBezTo>
                    <a:pt x="2748" y="49"/>
                    <a:pt x="2749" y="50"/>
                    <a:pt x="2751" y="50"/>
                  </a:cubicBezTo>
                  <a:lnTo>
                    <a:pt x="2751" y="50"/>
                  </a:lnTo>
                  <a:cubicBezTo>
                    <a:pt x="2749" y="49"/>
                    <a:pt x="2749" y="49"/>
                    <a:pt x="2746" y="49"/>
                  </a:cubicBezTo>
                  <a:close/>
                  <a:moveTo>
                    <a:pt x="2379" y="0"/>
                  </a:moveTo>
                  <a:cubicBezTo>
                    <a:pt x="2231" y="0"/>
                    <a:pt x="2086" y="22"/>
                    <a:pt x="1945" y="58"/>
                  </a:cubicBezTo>
                  <a:lnTo>
                    <a:pt x="1942" y="58"/>
                  </a:lnTo>
                  <a:cubicBezTo>
                    <a:pt x="1755" y="110"/>
                    <a:pt x="1578" y="184"/>
                    <a:pt x="1410" y="277"/>
                  </a:cubicBezTo>
                  <a:cubicBezTo>
                    <a:pt x="1195" y="399"/>
                    <a:pt x="999" y="551"/>
                    <a:pt x="822" y="721"/>
                  </a:cubicBezTo>
                  <a:cubicBezTo>
                    <a:pt x="632" y="905"/>
                    <a:pt x="461" y="1117"/>
                    <a:pt x="326" y="1346"/>
                  </a:cubicBezTo>
                  <a:cubicBezTo>
                    <a:pt x="213" y="1532"/>
                    <a:pt x="126" y="1732"/>
                    <a:pt x="65" y="1941"/>
                  </a:cubicBezTo>
                  <a:cubicBezTo>
                    <a:pt x="66" y="1940"/>
                    <a:pt x="67" y="1939"/>
                    <a:pt x="68" y="1938"/>
                  </a:cubicBezTo>
                  <a:lnTo>
                    <a:pt x="68" y="1938"/>
                  </a:lnTo>
                  <a:cubicBezTo>
                    <a:pt x="26" y="2091"/>
                    <a:pt x="0" y="2248"/>
                    <a:pt x="0" y="2408"/>
                  </a:cubicBezTo>
                  <a:cubicBezTo>
                    <a:pt x="0" y="2532"/>
                    <a:pt x="16" y="2653"/>
                    <a:pt x="45" y="2771"/>
                  </a:cubicBezTo>
                  <a:lnTo>
                    <a:pt x="45" y="2771"/>
                  </a:lnTo>
                  <a:cubicBezTo>
                    <a:pt x="45" y="2770"/>
                    <a:pt x="44" y="2769"/>
                    <a:pt x="42" y="2768"/>
                  </a:cubicBezTo>
                  <a:lnTo>
                    <a:pt x="42" y="2768"/>
                  </a:lnTo>
                  <a:cubicBezTo>
                    <a:pt x="72" y="2874"/>
                    <a:pt x="113" y="2977"/>
                    <a:pt x="168" y="3077"/>
                  </a:cubicBezTo>
                  <a:lnTo>
                    <a:pt x="168" y="3074"/>
                  </a:lnTo>
                  <a:cubicBezTo>
                    <a:pt x="226" y="3180"/>
                    <a:pt x="300" y="3274"/>
                    <a:pt x="381" y="3360"/>
                  </a:cubicBezTo>
                  <a:cubicBezTo>
                    <a:pt x="483" y="3463"/>
                    <a:pt x="596" y="3553"/>
                    <a:pt x="722" y="3628"/>
                  </a:cubicBezTo>
                  <a:lnTo>
                    <a:pt x="718" y="3628"/>
                  </a:lnTo>
                  <a:cubicBezTo>
                    <a:pt x="757" y="3647"/>
                    <a:pt x="792" y="3669"/>
                    <a:pt x="831" y="3685"/>
                  </a:cubicBezTo>
                  <a:cubicBezTo>
                    <a:pt x="786" y="3656"/>
                    <a:pt x="744" y="3624"/>
                    <a:pt x="703" y="3589"/>
                  </a:cubicBezTo>
                  <a:cubicBezTo>
                    <a:pt x="638" y="3528"/>
                    <a:pt x="580" y="3457"/>
                    <a:pt x="532" y="3380"/>
                  </a:cubicBezTo>
                  <a:cubicBezTo>
                    <a:pt x="480" y="3296"/>
                    <a:pt x="435" y="3203"/>
                    <a:pt x="403" y="3103"/>
                  </a:cubicBezTo>
                  <a:cubicBezTo>
                    <a:pt x="367" y="2980"/>
                    <a:pt x="345" y="2858"/>
                    <a:pt x="339" y="2729"/>
                  </a:cubicBezTo>
                  <a:lnTo>
                    <a:pt x="336" y="2717"/>
                  </a:lnTo>
                  <a:cubicBezTo>
                    <a:pt x="332" y="2579"/>
                    <a:pt x="348" y="2430"/>
                    <a:pt x="381" y="2285"/>
                  </a:cubicBezTo>
                  <a:cubicBezTo>
                    <a:pt x="419" y="2108"/>
                    <a:pt x="486" y="1931"/>
                    <a:pt x="577" y="1754"/>
                  </a:cubicBezTo>
                  <a:cubicBezTo>
                    <a:pt x="690" y="1542"/>
                    <a:pt x="831" y="1339"/>
                    <a:pt x="999" y="1153"/>
                  </a:cubicBezTo>
                  <a:cubicBezTo>
                    <a:pt x="1124" y="1014"/>
                    <a:pt x="1266" y="888"/>
                    <a:pt x="1413" y="772"/>
                  </a:cubicBezTo>
                  <a:cubicBezTo>
                    <a:pt x="1526" y="686"/>
                    <a:pt x="1649" y="602"/>
                    <a:pt x="1742" y="538"/>
                  </a:cubicBezTo>
                  <a:cubicBezTo>
                    <a:pt x="1752" y="538"/>
                    <a:pt x="1765" y="531"/>
                    <a:pt x="1774" y="521"/>
                  </a:cubicBezTo>
                  <a:lnTo>
                    <a:pt x="1784" y="515"/>
                  </a:lnTo>
                  <a:lnTo>
                    <a:pt x="1800" y="499"/>
                  </a:lnTo>
                  <a:lnTo>
                    <a:pt x="1973" y="383"/>
                  </a:lnTo>
                  <a:cubicBezTo>
                    <a:pt x="1983" y="377"/>
                    <a:pt x="1993" y="367"/>
                    <a:pt x="1997" y="354"/>
                  </a:cubicBezTo>
                  <a:cubicBezTo>
                    <a:pt x="2151" y="261"/>
                    <a:pt x="2309" y="187"/>
                    <a:pt x="2466" y="135"/>
                  </a:cubicBezTo>
                  <a:cubicBezTo>
                    <a:pt x="2585" y="100"/>
                    <a:pt x="2701" y="77"/>
                    <a:pt x="2814" y="68"/>
                  </a:cubicBezTo>
                  <a:cubicBezTo>
                    <a:pt x="2793" y="62"/>
                    <a:pt x="2772" y="56"/>
                    <a:pt x="2751" y="50"/>
                  </a:cubicBezTo>
                  <a:lnTo>
                    <a:pt x="2751" y="50"/>
                  </a:lnTo>
                  <a:cubicBezTo>
                    <a:pt x="2752" y="50"/>
                    <a:pt x="2752" y="51"/>
                    <a:pt x="2753" y="52"/>
                  </a:cubicBezTo>
                  <a:cubicBezTo>
                    <a:pt x="2630" y="16"/>
                    <a:pt x="2505" y="0"/>
                    <a:pt x="237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 rot="5400000">
              <a:off x="827312" y="398256"/>
              <a:ext cx="773894" cy="721138"/>
            </a:xfrm>
            <a:custGeom>
              <a:avLst/>
              <a:gdLst/>
              <a:ahLst/>
              <a:cxnLst/>
              <a:rect l="l" t="t" r="r" b="b"/>
              <a:pathLst>
                <a:path w="5721" h="5331" extrusionOk="0">
                  <a:moveTo>
                    <a:pt x="5618" y="1"/>
                  </a:moveTo>
                  <a:cubicBezTo>
                    <a:pt x="5582" y="23"/>
                    <a:pt x="5550" y="49"/>
                    <a:pt x="5518" y="72"/>
                  </a:cubicBezTo>
                  <a:cubicBezTo>
                    <a:pt x="5469" y="110"/>
                    <a:pt x="5424" y="149"/>
                    <a:pt x="5379" y="191"/>
                  </a:cubicBezTo>
                  <a:cubicBezTo>
                    <a:pt x="5334" y="239"/>
                    <a:pt x="5289" y="287"/>
                    <a:pt x="5247" y="339"/>
                  </a:cubicBezTo>
                  <a:cubicBezTo>
                    <a:pt x="5210" y="389"/>
                    <a:pt x="5175" y="442"/>
                    <a:pt x="5141" y="495"/>
                  </a:cubicBezTo>
                  <a:lnTo>
                    <a:pt x="5141" y="495"/>
                  </a:lnTo>
                  <a:cubicBezTo>
                    <a:pt x="5141" y="495"/>
                    <a:pt x="5141" y="494"/>
                    <a:pt x="5141" y="494"/>
                  </a:cubicBezTo>
                  <a:lnTo>
                    <a:pt x="5141" y="494"/>
                  </a:lnTo>
                  <a:cubicBezTo>
                    <a:pt x="5096" y="574"/>
                    <a:pt x="5054" y="657"/>
                    <a:pt x="5019" y="748"/>
                  </a:cubicBezTo>
                  <a:cubicBezTo>
                    <a:pt x="4986" y="828"/>
                    <a:pt x="4961" y="915"/>
                    <a:pt x="4935" y="999"/>
                  </a:cubicBezTo>
                  <a:cubicBezTo>
                    <a:pt x="4936" y="999"/>
                    <a:pt x="4936" y="999"/>
                    <a:pt x="4937" y="998"/>
                  </a:cubicBezTo>
                  <a:lnTo>
                    <a:pt x="4937" y="998"/>
                  </a:lnTo>
                  <a:cubicBezTo>
                    <a:pt x="4883" y="1196"/>
                    <a:pt x="4851" y="1396"/>
                    <a:pt x="4816" y="1594"/>
                  </a:cubicBezTo>
                  <a:cubicBezTo>
                    <a:pt x="4784" y="1800"/>
                    <a:pt x="4752" y="2009"/>
                    <a:pt x="4703" y="2212"/>
                  </a:cubicBezTo>
                  <a:cubicBezTo>
                    <a:pt x="4677" y="2318"/>
                    <a:pt x="4649" y="2421"/>
                    <a:pt x="4619" y="2527"/>
                  </a:cubicBezTo>
                  <a:cubicBezTo>
                    <a:pt x="4587" y="2630"/>
                    <a:pt x="4555" y="2734"/>
                    <a:pt x="4517" y="2836"/>
                  </a:cubicBezTo>
                  <a:cubicBezTo>
                    <a:pt x="4439" y="3046"/>
                    <a:pt x="4352" y="3251"/>
                    <a:pt x="4249" y="3451"/>
                  </a:cubicBezTo>
                  <a:cubicBezTo>
                    <a:pt x="4117" y="3695"/>
                    <a:pt x="3963" y="3934"/>
                    <a:pt x="3780" y="4147"/>
                  </a:cubicBezTo>
                  <a:cubicBezTo>
                    <a:pt x="3596" y="4359"/>
                    <a:pt x="3384" y="4545"/>
                    <a:pt x="3146" y="4697"/>
                  </a:cubicBezTo>
                  <a:cubicBezTo>
                    <a:pt x="2895" y="4858"/>
                    <a:pt x="2621" y="4980"/>
                    <a:pt x="2335" y="5054"/>
                  </a:cubicBezTo>
                  <a:cubicBezTo>
                    <a:pt x="2192" y="5090"/>
                    <a:pt x="2051" y="5115"/>
                    <a:pt x="1910" y="5128"/>
                  </a:cubicBezTo>
                  <a:cubicBezTo>
                    <a:pt x="1836" y="5135"/>
                    <a:pt x="1762" y="5138"/>
                    <a:pt x="1690" y="5138"/>
                  </a:cubicBezTo>
                  <a:cubicBezTo>
                    <a:pt x="1627" y="5138"/>
                    <a:pt x="1564" y="5136"/>
                    <a:pt x="1501" y="5131"/>
                  </a:cubicBezTo>
                  <a:cubicBezTo>
                    <a:pt x="1231" y="5112"/>
                    <a:pt x="960" y="5051"/>
                    <a:pt x="705" y="4955"/>
                  </a:cubicBezTo>
                  <a:cubicBezTo>
                    <a:pt x="458" y="4858"/>
                    <a:pt x="223" y="4732"/>
                    <a:pt x="1" y="4581"/>
                  </a:cubicBezTo>
                  <a:lnTo>
                    <a:pt x="1" y="4581"/>
                  </a:lnTo>
                  <a:cubicBezTo>
                    <a:pt x="49" y="4629"/>
                    <a:pt x="97" y="4674"/>
                    <a:pt x="149" y="4716"/>
                  </a:cubicBezTo>
                  <a:cubicBezTo>
                    <a:pt x="239" y="4793"/>
                    <a:pt x="342" y="4870"/>
                    <a:pt x="464" y="4945"/>
                  </a:cubicBezTo>
                  <a:cubicBezTo>
                    <a:pt x="583" y="5019"/>
                    <a:pt x="696" y="5080"/>
                    <a:pt x="809" y="5128"/>
                  </a:cubicBezTo>
                  <a:cubicBezTo>
                    <a:pt x="1038" y="5228"/>
                    <a:pt x="1279" y="5292"/>
                    <a:pt x="1530" y="5318"/>
                  </a:cubicBezTo>
                  <a:cubicBezTo>
                    <a:pt x="1617" y="5325"/>
                    <a:pt x="1700" y="5331"/>
                    <a:pt x="1778" y="5331"/>
                  </a:cubicBezTo>
                  <a:cubicBezTo>
                    <a:pt x="2170" y="5331"/>
                    <a:pt x="2572" y="5240"/>
                    <a:pt x="2969" y="5067"/>
                  </a:cubicBezTo>
                  <a:cubicBezTo>
                    <a:pt x="3422" y="4867"/>
                    <a:pt x="3844" y="4571"/>
                    <a:pt x="4220" y="4182"/>
                  </a:cubicBezTo>
                  <a:cubicBezTo>
                    <a:pt x="4394" y="4001"/>
                    <a:pt x="4555" y="3802"/>
                    <a:pt x="4697" y="3587"/>
                  </a:cubicBezTo>
                  <a:cubicBezTo>
                    <a:pt x="4838" y="3367"/>
                    <a:pt x="4954" y="3145"/>
                    <a:pt x="5044" y="2917"/>
                  </a:cubicBezTo>
                  <a:cubicBezTo>
                    <a:pt x="5099" y="2779"/>
                    <a:pt x="5147" y="2633"/>
                    <a:pt x="5183" y="2483"/>
                  </a:cubicBezTo>
                  <a:cubicBezTo>
                    <a:pt x="5215" y="2341"/>
                    <a:pt x="5237" y="2189"/>
                    <a:pt x="5251" y="2019"/>
                  </a:cubicBezTo>
                  <a:cubicBezTo>
                    <a:pt x="5257" y="1957"/>
                    <a:pt x="5260" y="1896"/>
                    <a:pt x="5263" y="1835"/>
                  </a:cubicBezTo>
                  <a:cubicBezTo>
                    <a:pt x="5282" y="1539"/>
                    <a:pt x="5302" y="1237"/>
                    <a:pt x="5389" y="957"/>
                  </a:cubicBezTo>
                  <a:cubicBezTo>
                    <a:pt x="5431" y="828"/>
                    <a:pt x="5489" y="706"/>
                    <a:pt x="5556" y="593"/>
                  </a:cubicBezTo>
                  <a:cubicBezTo>
                    <a:pt x="5598" y="528"/>
                    <a:pt x="5640" y="474"/>
                    <a:pt x="5682" y="419"/>
                  </a:cubicBezTo>
                  <a:cubicBezTo>
                    <a:pt x="5692" y="406"/>
                    <a:pt x="5695" y="400"/>
                    <a:pt x="5698" y="390"/>
                  </a:cubicBezTo>
                  <a:cubicBezTo>
                    <a:pt x="5714" y="368"/>
                    <a:pt x="5720" y="345"/>
                    <a:pt x="5717" y="323"/>
                  </a:cubicBezTo>
                  <a:cubicBezTo>
                    <a:pt x="5692" y="216"/>
                    <a:pt x="5656" y="107"/>
                    <a:pt x="561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 rot="5400000">
              <a:off x="666400" y="1275831"/>
              <a:ext cx="318026" cy="643627"/>
            </a:xfrm>
            <a:custGeom>
              <a:avLst/>
              <a:gdLst/>
              <a:ahLst/>
              <a:cxnLst/>
              <a:rect l="l" t="t" r="r" b="b"/>
              <a:pathLst>
                <a:path w="2351" h="4758" extrusionOk="0">
                  <a:moveTo>
                    <a:pt x="2135" y="3422"/>
                  </a:moveTo>
                  <a:cubicBezTo>
                    <a:pt x="2134" y="3423"/>
                    <a:pt x="2134" y="3424"/>
                    <a:pt x="2133" y="3425"/>
                  </a:cubicBezTo>
                  <a:lnTo>
                    <a:pt x="2133" y="3425"/>
                  </a:lnTo>
                  <a:cubicBezTo>
                    <a:pt x="2134" y="3424"/>
                    <a:pt x="2135" y="3423"/>
                    <a:pt x="2135" y="3422"/>
                  </a:cubicBezTo>
                  <a:close/>
                  <a:moveTo>
                    <a:pt x="538" y="1"/>
                  </a:moveTo>
                  <a:cubicBezTo>
                    <a:pt x="483" y="1"/>
                    <a:pt x="428" y="4"/>
                    <a:pt x="374" y="10"/>
                  </a:cubicBezTo>
                  <a:lnTo>
                    <a:pt x="367" y="10"/>
                  </a:lnTo>
                  <a:cubicBezTo>
                    <a:pt x="312" y="20"/>
                    <a:pt x="254" y="29"/>
                    <a:pt x="200" y="45"/>
                  </a:cubicBezTo>
                  <a:cubicBezTo>
                    <a:pt x="145" y="62"/>
                    <a:pt x="88" y="81"/>
                    <a:pt x="36" y="103"/>
                  </a:cubicBezTo>
                  <a:lnTo>
                    <a:pt x="42" y="100"/>
                  </a:lnTo>
                  <a:lnTo>
                    <a:pt x="42" y="100"/>
                  </a:lnTo>
                  <a:cubicBezTo>
                    <a:pt x="30" y="106"/>
                    <a:pt x="16" y="110"/>
                    <a:pt x="0" y="117"/>
                  </a:cubicBezTo>
                  <a:cubicBezTo>
                    <a:pt x="46" y="106"/>
                    <a:pt x="91" y="97"/>
                    <a:pt x="135" y="94"/>
                  </a:cubicBezTo>
                  <a:cubicBezTo>
                    <a:pt x="171" y="90"/>
                    <a:pt x="207" y="87"/>
                    <a:pt x="239" y="87"/>
                  </a:cubicBezTo>
                  <a:cubicBezTo>
                    <a:pt x="297" y="87"/>
                    <a:pt x="351" y="94"/>
                    <a:pt x="409" y="100"/>
                  </a:cubicBezTo>
                  <a:lnTo>
                    <a:pt x="419" y="103"/>
                  </a:lnTo>
                  <a:cubicBezTo>
                    <a:pt x="519" y="120"/>
                    <a:pt x="615" y="152"/>
                    <a:pt x="709" y="194"/>
                  </a:cubicBezTo>
                  <a:cubicBezTo>
                    <a:pt x="824" y="249"/>
                    <a:pt x="934" y="319"/>
                    <a:pt x="1040" y="409"/>
                  </a:cubicBezTo>
                  <a:cubicBezTo>
                    <a:pt x="1166" y="515"/>
                    <a:pt x="1282" y="641"/>
                    <a:pt x="1388" y="785"/>
                  </a:cubicBezTo>
                  <a:cubicBezTo>
                    <a:pt x="1500" y="953"/>
                    <a:pt x="1597" y="1137"/>
                    <a:pt x="1671" y="1330"/>
                  </a:cubicBezTo>
                  <a:cubicBezTo>
                    <a:pt x="1738" y="1504"/>
                    <a:pt x="1780" y="1684"/>
                    <a:pt x="1799" y="1864"/>
                  </a:cubicBezTo>
                  <a:cubicBezTo>
                    <a:pt x="1823" y="2112"/>
                    <a:pt x="1812" y="2376"/>
                    <a:pt x="1765" y="2669"/>
                  </a:cubicBezTo>
                  <a:cubicBezTo>
                    <a:pt x="1707" y="3019"/>
                    <a:pt x="1606" y="3354"/>
                    <a:pt x="1465" y="3660"/>
                  </a:cubicBezTo>
                  <a:cubicBezTo>
                    <a:pt x="1359" y="3885"/>
                    <a:pt x="1230" y="4095"/>
                    <a:pt x="1089" y="4265"/>
                  </a:cubicBezTo>
                  <a:cubicBezTo>
                    <a:pt x="988" y="4384"/>
                    <a:pt x="882" y="4484"/>
                    <a:pt x="770" y="4567"/>
                  </a:cubicBezTo>
                  <a:lnTo>
                    <a:pt x="760" y="4574"/>
                  </a:lnTo>
                  <a:cubicBezTo>
                    <a:pt x="667" y="4635"/>
                    <a:pt x="573" y="4686"/>
                    <a:pt x="477" y="4725"/>
                  </a:cubicBezTo>
                  <a:cubicBezTo>
                    <a:pt x="444" y="4735"/>
                    <a:pt x="416" y="4744"/>
                    <a:pt x="383" y="4751"/>
                  </a:cubicBezTo>
                  <a:cubicBezTo>
                    <a:pt x="419" y="4754"/>
                    <a:pt x="451" y="4758"/>
                    <a:pt x="483" y="4758"/>
                  </a:cubicBezTo>
                  <a:cubicBezTo>
                    <a:pt x="538" y="4758"/>
                    <a:pt x="593" y="4751"/>
                    <a:pt x="648" y="4744"/>
                  </a:cubicBezTo>
                  <a:lnTo>
                    <a:pt x="644" y="4744"/>
                  </a:lnTo>
                  <a:cubicBezTo>
                    <a:pt x="702" y="4735"/>
                    <a:pt x="760" y="4725"/>
                    <a:pt x="814" y="4710"/>
                  </a:cubicBezTo>
                  <a:cubicBezTo>
                    <a:pt x="869" y="4693"/>
                    <a:pt x="921" y="4674"/>
                    <a:pt x="973" y="4652"/>
                  </a:cubicBezTo>
                  <a:cubicBezTo>
                    <a:pt x="969" y="4652"/>
                    <a:pt x="966" y="4655"/>
                    <a:pt x="963" y="4655"/>
                  </a:cubicBezTo>
                  <a:cubicBezTo>
                    <a:pt x="1037" y="4622"/>
                    <a:pt x="1111" y="4587"/>
                    <a:pt x="1178" y="4545"/>
                  </a:cubicBezTo>
                  <a:cubicBezTo>
                    <a:pt x="1243" y="4503"/>
                    <a:pt x="1307" y="4459"/>
                    <a:pt x="1368" y="4413"/>
                  </a:cubicBezTo>
                  <a:cubicBezTo>
                    <a:pt x="1459" y="4343"/>
                    <a:pt x="1545" y="4265"/>
                    <a:pt x="1629" y="4181"/>
                  </a:cubicBezTo>
                  <a:cubicBezTo>
                    <a:pt x="1694" y="4114"/>
                    <a:pt x="1758" y="4043"/>
                    <a:pt x="1816" y="3969"/>
                  </a:cubicBezTo>
                  <a:cubicBezTo>
                    <a:pt x="1880" y="3885"/>
                    <a:pt x="1941" y="3795"/>
                    <a:pt x="1992" y="3702"/>
                  </a:cubicBezTo>
                  <a:cubicBezTo>
                    <a:pt x="2047" y="3613"/>
                    <a:pt x="2092" y="3520"/>
                    <a:pt x="2133" y="3425"/>
                  </a:cubicBezTo>
                  <a:lnTo>
                    <a:pt x="2133" y="3425"/>
                  </a:lnTo>
                  <a:cubicBezTo>
                    <a:pt x="2133" y="3425"/>
                    <a:pt x="2133" y="3425"/>
                    <a:pt x="2133" y="3425"/>
                  </a:cubicBezTo>
                  <a:lnTo>
                    <a:pt x="2133" y="3425"/>
                  </a:lnTo>
                  <a:cubicBezTo>
                    <a:pt x="2180" y="3310"/>
                    <a:pt x="2221" y="3192"/>
                    <a:pt x="2254" y="3074"/>
                  </a:cubicBezTo>
                  <a:cubicBezTo>
                    <a:pt x="2282" y="2955"/>
                    <a:pt x="2308" y="2839"/>
                    <a:pt x="2325" y="2721"/>
                  </a:cubicBezTo>
                  <a:cubicBezTo>
                    <a:pt x="2340" y="2592"/>
                    <a:pt x="2350" y="2463"/>
                    <a:pt x="2350" y="2334"/>
                  </a:cubicBezTo>
                  <a:cubicBezTo>
                    <a:pt x="2350" y="2205"/>
                    <a:pt x="2340" y="2076"/>
                    <a:pt x="2325" y="1948"/>
                  </a:cubicBezTo>
                  <a:lnTo>
                    <a:pt x="2321" y="1944"/>
                  </a:lnTo>
                  <a:cubicBezTo>
                    <a:pt x="2305" y="1822"/>
                    <a:pt x="2282" y="1700"/>
                    <a:pt x="2247" y="1581"/>
                  </a:cubicBezTo>
                  <a:cubicBezTo>
                    <a:pt x="2218" y="1468"/>
                    <a:pt x="2179" y="1356"/>
                    <a:pt x="2135" y="1246"/>
                  </a:cubicBezTo>
                  <a:lnTo>
                    <a:pt x="2135" y="1249"/>
                  </a:lnTo>
                  <a:lnTo>
                    <a:pt x="2131" y="1246"/>
                  </a:lnTo>
                  <a:lnTo>
                    <a:pt x="2131" y="1243"/>
                  </a:lnTo>
                  <a:cubicBezTo>
                    <a:pt x="2089" y="1143"/>
                    <a:pt x="2041" y="1047"/>
                    <a:pt x="1986" y="956"/>
                  </a:cubicBezTo>
                  <a:cubicBezTo>
                    <a:pt x="1935" y="863"/>
                    <a:pt x="1873" y="773"/>
                    <a:pt x="1809" y="686"/>
                  </a:cubicBezTo>
                  <a:cubicBezTo>
                    <a:pt x="1806" y="686"/>
                    <a:pt x="1806" y="683"/>
                    <a:pt x="1806" y="683"/>
                  </a:cubicBezTo>
                  <a:cubicBezTo>
                    <a:pt x="1751" y="616"/>
                    <a:pt x="1697" y="551"/>
                    <a:pt x="1636" y="490"/>
                  </a:cubicBezTo>
                  <a:cubicBezTo>
                    <a:pt x="1578" y="432"/>
                    <a:pt x="1517" y="377"/>
                    <a:pt x="1449" y="326"/>
                  </a:cubicBezTo>
                  <a:cubicBezTo>
                    <a:pt x="1391" y="280"/>
                    <a:pt x="1330" y="239"/>
                    <a:pt x="1269" y="203"/>
                  </a:cubicBezTo>
                  <a:cubicBezTo>
                    <a:pt x="1211" y="171"/>
                    <a:pt x="1153" y="142"/>
                    <a:pt x="1092" y="117"/>
                  </a:cubicBezTo>
                  <a:cubicBezTo>
                    <a:pt x="1034" y="90"/>
                    <a:pt x="969" y="68"/>
                    <a:pt x="908" y="52"/>
                  </a:cubicBezTo>
                  <a:cubicBezTo>
                    <a:pt x="847" y="36"/>
                    <a:pt x="789" y="23"/>
                    <a:pt x="728" y="13"/>
                  </a:cubicBezTo>
                  <a:lnTo>
                    <a:pt x="722" y="13"/>
                  </a:lnTo>
                  <a:cubicBezTo>
                    <a:pt x="660" y="4"/>
                    <a:pt x="599" y="1"/>
                    <a:pt x="53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 rot="5400000">
              <a:off x="458353" y="868257"/>
              <a:ext cx="762396" cy="1037675"/>
            </a:xfrm>
            <a:custGeom>
              <a:avLst/>
              <a:gdLst/>
              <a:ahLst/>
              <a:cxnLst/>
              <a:rect l="l" t="t" r="r" b="b"/>
              <a:pathLst>
                <a:path w="5636" h="7671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198" y="271"/>
                    <a:pt x="1908" y="561"/>
                    <a:pt x="1635" y="866"/>
                  </a:cubicBezTo>
                  <a:cubicBezTo>
                    <a:pt x="1223" y="1327"/>
                    <a:pt x="882" y="1806"/>
                    <a:pt x="622" y="2282"/>
                  </a:cubicBezTo>
                  <a:cubicBezTo>
                    <a:pt x="325" y="2817"/>
                    <a:pt x="136" y="3348"/>
                    <a:pt x="55" y="3860"/>
                  </a:cubicBezTo>
                  <a:cubicBezTo>
                    <a:pt x="13" y="4136"/>
                    <a:pt x="0" y="4407"/>
                    <a:pt x="23" y="4668"/>
                  </a:cubicBezTo>
                  <a:cubicBezTo>
                    <a:pt x="42" y="4944"/>
                    <a:pt x="100" y="5218"/>
                    <a:pt x="194" y="5479"/>
                  </a:cubicBezTo>
                  <a:cubicBezTo>
                    <a:pt x="293" y="5752"/>
                    <a:pt x="431" y="6020"/>
                    <a:pt x="605" y="6274"/>
                  </a:cubicBezTo>
                  <a:cubicBezTo>
                    <a:pt x="763" y="6499"/>
                    <a:pt x="940" y="6702"/>
                    <a:pt x="1133" y="6875"/>
                  </a:cubicBezTo>
                  <a:cubicBezTo>
                    <a:pt x="1500" y="7207"/>
                    <a:pt x="1941" y="7449"/>
                    <a:pt x="2411" y="7571"/>
                  </a:cubicBezTo>
                  <a:cubicBezTo>
                    <a:pt x="2659" y="7638"/>
                    <a:pt x="2913" y="7670"/>
                    <a:pt x="3174" y="7670"/>
                  </a:cubicBezTo>
                  <a:cubicBezTo>
                    <a:pt x="3386" y="7670"/>
                    <a:pt x="3602" y="7648"/>
                    <a:pt x="3817" y="7603"/>
                  </a:cubicBezTo>
                  <a:cubicBezTo>
                    <a:pt x="4046" y="7554"/>
                    <a:pt x="4275" y="7477"/>
                    <a:pt x="4496" y="7374"/>
                  </a:cubicBezTo>
                  <a:cubicBezTo>
                    <a:pt x="4709" y="7275"/>
                    <a:pt x="4921" y="7143"/>
                    <a:pt x="5127" y="6981"/>
                  </a:cubicBezTo>
                  <a:cubicBezTo>
                    <a:pt x="5304" y="6843"/>
                    <a:pt x="5472" y="6679"/>
                    <a:pt x="5636" y="6483"/>
                  </a:cubicBezTo>
                  <a:lnTo>
                    <a:pt x="5636" y="6483"/>
                  </a:lnTo>
                  <a:cubicBezTo>
                    <a:pt x="5466" y="6641"/>
                    <a:pt x="5273" y="6769"/>
                    <a:pt x="5063" y="6865"/>
                  </a:cubicBezTo>
                  <a:cubicBezTo>
                    <a:pt x="4844" y="6969"/>
                    <a:pt x="4612" y="7046"/>
                    <a:pt x="4377" y="7094"/>
                  </a:cubicBezTo>
                  <a:cubicBezTo>
                    <a:pt x="4161" y="7140"/>
                    <a:pt x="3939" y="7165"/>
                    <a:pt x="3720" y="7165"/>
                  </a:cubicBezTo>
                  <a:cubicBezTo>
                    <a:pt x="3707" y="7165"/>
                    <a:pt x="3695" y="7165"/>
                    <a:pt x="3682" y="7165"/>
                  </a:cubicBezTo>
                  <a:cubicBezTo>
                    <a:pt x="3425" y="7162"/>
                    <a:pt x="3168" y="7130"/>
                    <a:pt x="2920" y="7069"/>
                  </a:cubicBezTo>
                  <a:cubicBezTo>
                    <a:pt x="2688" y="7008"/>
                    <a:pt x="2459" y="6920"/>
                    <a:pt x="2250" y="6804"/>
                  </a:cubicBezTo>
                  <a:cubicBezTo>
                    <a:pt x="2047" y="6692"/>
                    <a:pt x="1857" y="6556"/>
                    <a:pt x="1690" y="6399"/>
                  </a:cubicBezTo>
                  <a:cubicBezTo>
                    <a:pt x="1522" y="6241"/>
                    <a:pt x="1375" y="6067"/>
                    <a:pt x="1249" y="5874"/>
                  </a:cubicBezTo>
                  <a:cubicBezTo>
                    <a:pt x="988" y="5472"/>
                    <a:pt x="824" y="5008"/>
                    <a:pt x="760" y="4536"/>
                  </a:cubicBezTo>
                  <a:cubicBezTo>
                    <a:pt x="740" y="4413"/>
                    <a:pt x="730" y="4288"/>
                    <a:pt x="727" y="4166"/>
                  </a:cubicBezTo>
                  <a:cubicBezTo>
                    <a:pt x="721" y="4027"/>
                    <a:pt x="724" y="3888"/>
                    <a:pt x="730" y="3753"/>
                  </a:cubicBezTo>
                  <a:cubicBezTo>
                    <a:pt x="754" y="3447"/>
                    <a:pt x="798" y="3145"/>
                    <a:pt x="879" y="2849"/>
                  </a:cubicBezTo>
                  <a:cubicBezTo>
                    <a:pt x="953" y="2566"/>
                    <a:pt x="1049" y="2292"/>
                    <a:pt x="1172" y="2025"/>
                  </a:cubicBezTo>
                  <a:cubicBezTo>
                    <a:pt x="1294" y="1758"/>
                    <a:pt x="1436" y="1501"/>
                    <a:pt x="1590" y="1253"/>
                  </a:cubicBezTo>
                  <a:cubicBezTo>
                    <a:pt x="1867" y="815"/>
                    <a:pt x="2183" y="403"/>
                    <a:pt x="250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10800000" flipH="1">
            <a:off x="5032933" y="4461311"/>
            <a:ext cx="768441" cy="588575"/>
            <a:chOff x="3487625" y="4357448"/>
            <a:chExt cx="768441" cy="588575"/>
          </a:xfrm>
        </p:grpSpPr>
        <p:sp>
          <p:nvSpPr>
            <p:cNvPr id="753" name="Google Shape;753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8"/>
          <p:cNvGrpSpPr/>
          <p:nvPr/>
        </p:nvGrpSpPr>
        <p:grpSpPr>
          <a:xfrm rot="643874" flipH="1">
            <a:off x="4335003" y="534703"/>
            <a:ext cx="768432" cy="588569"/>
            <a:chOff x="3487625" y="4357448"/>
            <a:chExt cx="768441" cy="588575"/>
          </a:xfrm>
        </p:grpSpPr>
        <p:sp>
          <p:nvSpPr>
            <p:cNvPr id="756" name="Google Shape;756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Chicken Quiche" panose="02000600000000000000" pitchFamily="2" charset="0"/>
              </a:rPr>
              <a:t>ACCiones   50%</a:t>
            </a:r>
            <a:endParaRPr dirty="0">
              <a:latin typeface="Chicken Quiche" panose="020006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4AA5DA-CB71-4E0B-B49C-842F1A5DC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38413"/>
              </p:ext>
            </p:extLst>
          </p:nvPr>
        </p:nvGraphicFramePr>
        <p:xfrm>
          <a:off x="578740" y="1384076"/>
          <a:ext cx="6402194" cy="860836"/>
        </p:xfrm>
        <a:graphic>
          <a:graphicData uri="http://schemas.openxmlformats.org/drawingml/2006/table">
            <a:tbl>
              <a:tblPr firstRow="1" firstCol="1" bandRow="1">
                <a:tableStyleId>{4DE62F94-D0C0-425B-A895-3106E234115A}</a:tableStyleId>
              </a:tblPr>
              <a:tblGrid>
                <a:gridCol w="5738516">
                  <a:extLst>
                    <a:ext uri="{9D8B030D-6E8A-4147-A177-3AD203B41FA5}">
                      <a16:colId xmlns:a16="http://schemas.microsoft.com/office/drawing/2014/main" val="1657895337"/>
                    </a:ext>
                  </a:extLst>
                </a:gridCol>
                <a:gridCol w="663678">
                  <a:extLst>
                    <a:ext uri="{9D8B030D-6E8A-4147-A177-3AD203B41FA5}">
                      <a16:colId xmlns:a16="http://schemas.microsoft.com/office/drawing/2014/main" val="1817273416"/>
                    </a:ext>
                  </a:extLst>
                </a:gridCol>
              </a:tblGrid>
              <a:tr h="143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 Comité de salud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3980373338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Cuentos con valor: Los padres tendrán que realizar por equipo, un cuento donde se aborde un valor y leerse o representarse ante el grupo.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368891144"/>
                  </a:ext>
                </a:extLst>
              </a:tr>
              <a:tr h="165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Reactivación de biblioteca escolar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3393493319"/>
                  </a:ext>
                </a:extLst>
              </a:tr>
              <a:tr h="221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</a:rPr>
                        <a:t> Reforestación y cuidado de árboles por equipos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0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3" marR="61613" marT="0" marB="0"/>
                </a:tc>
                <a:extLst>
                  <a:ext uri="{0D108BD9-81ED-4DB2-BD59-A6C34878D82A}">
                    <a16:rowId xmlns:a16="http://schemas.microsoft.com/office/drawing/2014/main" val="83460742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BE2EE7B-787B-41C5-9D85-8D6A1052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6" y="3008997"/>
            <a:ext cx="1052842" cy="21680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3DE7A3-110D-4ABA-AECF-EB72B23F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66" y="2437701"/>
            <a:ext cx="2414553" cy="16553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28F773-AD84-4517-A1E7-78C3E2DE4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45" y="3568006"/>
            <a:ext cx="1970871" cy="9571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E7C6D7-279A-4D43-8EA2-B86269915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74" y="2307916"/>
            <a:ext cx="2197788" cy="10673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8A2801-C4DF-4454-AF2B-52F99B95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181" y="3819833"/>
            <a:ext cx="922968" cy="11795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3875888-D687-4239-92E9-AA187156A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197" y="2970547"/>
            <a:ext cx="1090185" cy="22449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656AF2F-E3B9-4CF3-ADFD-76B3D1BD1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8111" y="2494826"/>
            <a:ext cx="1133375" cy="23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6482"/>
      </p:ext>
    </p:extLst>
  </p:cSld>
  <p:clrMapOvr>
    <a:masterClrMapping/>
  </p:clrMapOvr>
</p:sld>
</file>

<file path=ppt/theme/theme1.xml><?xml version="1.0" encoding="utf-8"?>
<a:theme xmlns:a="http://schemas.openxmlformats.org/drawingml/2006/main" name="Printable Cute Greeting Cards Collection for Elementary by Slidesgo">
  <a:themeElements>
    <a:clrScheme name="Simple Light">
      <a:dk1>
        <a:srgbClr val="552340"/>
      </a:dk1>
      <a:lt1>
        <a:srgbClr val="E4F8C9"/>
      </a:lt1>
      <a:dk2>
        <a:srgbClr val="B7BE2D"/>
      </a:dk2>
      <a:lt2>
        <a:srgbClr val="EF4177"/>
      </a:lt2>
      <a:accent1>
        <a:srgbClr val="ABD7FA"/>
      </a:accent1>
      <a:accent2>
        <a:srgbClr val="FD9873"/>
      </a:accent2>
      <a:accent3>
        <a:srgbClr val="FFD973"/>
      </a:accent3>
      <a:accent4>
        <a:srgbClr val="C2B0FD"/>
      </a:accent4>
      <a:accent5>
        <a:srgbClr val="63B0A9"/>
      </a:accent5>
      <a:accent6>
        <a:srgbClr val="5E7FD7"/>
      </a:accent6>
      <a:hlink>
        <a:srgbClr val="5523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461</Words>
  <Application>Microsoft Office PowerPoint</Application>
  <PresentationFormat>Personalizado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Didact Gothic</vt:lpstr>
      <vt:lpstr>Chicken Quiche</vt:lpstr>
      <vt:lpstr>Patrick Hand SC</vt:lpstr>
      <vt:lpstr>Barrio</vt:lpstr>
      <vt:lpstr>Arial</vt:lpstr>
      <vt:lpstr>Calibri</vt:lpstr>
      <vt:lpstr>Printable Cute Greeting Cards Collection for Elementary by Slidesgo</vt:lpstr>
      <vt:lpstr>JArdìN de NiÑos  « plaN de igUaLa » CT. 10djN0358K HUariCHiC, simòN BoLivar, dgo.   progrma esCoLar de mejora CoNTiNUa</vt:lpstr>
      <vt:lpstr>Presentación de PowerPoint</vt:lpstr>
      <vt:lpstr>ACCiones 75%</vt:lpstr>
      <vt:lpstr>Presentación de PowerPoint</vt:lpstr>
      <vt:lpstr>Acciones   50% 100% y 100%</vt:lpstr>
      <vt:lpstr>Presentación de PowerPoint</vt:lpstr>
      <vt:lpstr>Presentación de PowerPoint</vt:lpstr>
      <vt:lpstr>Presentación de PowerPoint</vt:lpstr>
      <vt:lpstr>ACCiones   50%</vt:lpstr>
      <vt:lpstr>Presentación de PowerPoint</vt:lpstr>
      <vt:lpstr>Acciones 50%</vt:lpstr>
      <vt:lpstr>Presentación de PowerPoint</vt:lpstr>
      <vt:lpstr>Presentación de PowerPoint</vt:lpstr>
      <vt:lpstr>Presentación de PowerPoint</vt:lpstr>
      <vt:lpstr>ACCiones 100%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JArdìN de NiÑos  « plaN de igUaLa » CT. 10djN0358K HUariCHiC, simòN BoLivar, dgo.   progrma esCoLar de mejora CoNTiNUa</dc:title>
  <cp:lastModifiedBy>Kokis Guerrero</cp:lastModifiedBy>
  <cp:revision>2</cp:revision>
  <dcterms:modified xsi:type="dcterms:W3CDTF">2022-04-30T13:01:27Z</dcterms:modified>
</cp:coreProperties>
</file>