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4" r:id="rId8"/>
    <p:sldId id="266" r:id="rId9"/>
    <p:sldId id="263"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1048646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159533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2714170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4142300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4083247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2105674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135502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166341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193340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3413714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1E9767-33A9-45C8-BE17-2AE670811CCB}" type="datetimeFigureOut">
              <a:rPr lang="es-MX" smtClean="0"/>
              <a:t>11/12/2020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5170D51-D133-4097-B931-849D62E0CA1B}" type="slidenum">
              <a:rPr lang="es-MX" smtClean="0"/>
              <a:t>‹Nº›</a:t>
            </a:fld>
            <a:endParaRPr lang="es-MX"/>
          </a:p>
        </p:txBody>
      </p:sp>
    </p:spTree>
    <p:extLst>
      <p:ext uri="{BB962C8B-B14F-4D97-AF65-F5344CB8AC3E}">
        <p14:creationId xmlns:p14="http://schemas.microsoft.com/office/powerpoint/2010/main" val="3477560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E9767-33A9-45C8-BE17-2AE670811CCB}" type="datetimeFigureOut">
              <a:rPr lang="es-MX" smtClean="0"/>
              <a:t>11/12/2020</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70D51-D133-4097-B931-849D62E0CA1B}" type="slidenum">
              <a:rPr lang="es-MX" smtClean="0"/>
              <a:t>‹Nº›</a:t>
            </a:fld>
            <a:endParaRPr lang="es-MX"/>
          </a:p>
        </p:txBody>
      </p:sp>
    </p:spTree>
    <p:extLst>
      <p:ext uri="{BB962C8B-B14F-4D97-AF65-F5344CB8AC3E}">
        <p14:creationId xmlns:p14="http://schemas.microsoft.com/office/powerpoint/2010/main" val="102742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ápices de colores con virutas de lápiz ... | Premium Photo #Freepik #photo  #fondo #escuela #madera #ninos en 2020 | Lapices de colores, Lapices, Fondo  blan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69236"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1094911" y="1484784"/>
            <a:ext cx="4955203" cy="486287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3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ESCUELA</a:t>
            </a:r>
            <a:r>
              <a:rPr lang="es-E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PRIMARIA</a:t>
            </a:r>
          </a:p>
          <a:p>
            <a:pPr algn="ctr"/>
            <a:r>
              <a:rPr lang="es-ES" sz="3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INDEPENDENCIA T.M</a:t>
            </a:r>
          </a:p>
          <a:p>
            <a:pPr algn="ctr"/>
            <a:endParaRPr lang="es-E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endParaRPr lang="es-E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s-E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5</a:t>
            </a:r>
            <a:r>
              <a:rPr lang="es-ES" sz="6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º «A</a:t>
            </a:r>
            <a:r>
              <a:rPr lang="es-E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y </a:t>
            </a:r>
            <a:r>
              <a:rPr lang="es-E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«B» </a:t>
            </a:r>
            <a:endParaRPr lang="es-E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s-ES"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Maestra Yanet Anadel Cuevas Arellano</a:t>
            </a:r>
          </a:p>
          <a:p>
            <a:pPr algn="ctr"/>
            <a:r>
              <a:rPr lang="es-E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Maestra Maribel Corral Martínez</a:t>
            </a:r>
          </a:p>
          <a:p>
            <a:pPr algn="ctr"/>
            <a:endParaRPr lang="es-ES" sz="2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endParaRPr lang="es-E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endParaRPr lang="es-ES"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2190886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88640"/>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641950" y="1124744"/>
            <a:ext cx="7292316" cy="3323987"/>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Nombre de la estrategia:</a:t>
            </a:r>
          </a:p>
          <a:p>
            <a:pPr algn="ctr"/>
            <a:r>
              <a:rPr lang="es-E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s-MX"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Buscar información en </a:t>
            </a:r>
            <a:r>
              <a:rPr lang="es-MX"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diversas</a:t>
            </a:r>
          </a:p>
          <a:p>
            <a:pPr algn="ctr"/>
            <a:r>
              <a:rPr lang="es-MX"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s-MX"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fuentes</a:t>
            </a:r>
          </a:p>
          <a:p>
            <a:pPr algn="ctr"/>
            <a:r>
              <a:rPr lang="es-MX"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para escribir un texto expositivo</a:t>
            </a:r>
            <a:r>
              <a:rPr lang="es-E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es-ES" sz="4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a:r>
              <a:rPr lang="es-E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(PROYECTO DE ESPAÑOL)</a:t>
            </a:r>
            <a:endParaRPr lang="es-ES"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204183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88640"/>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923627" y="188640"/>
            <a:ext cx="7344816" cy="3385542"/>
          </a:xfrm>
          <a:prstGeom prst="rect">
            <a:avLst/>
          </a:prstGeom>
          <a:noFill/>
        </p:spPr>
        <p:txBody>
          <a:bodyPr wrap="square" lIns="91440" tIns="45720" rIns="91440" bIns="45720">
            <a:spAutoFit/>
          </a:bodyPr>
          <a:lstStyle/>
          <a:p>
            <a:pPr algn="ctr"/>
            <a:r>
              <a:rPr lang="es-E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Propósito</a:t>
            </a: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p>
          <a:p>
            <a:r>
              <a:rPr lang="es-MX" sz="4000" dirty="0"/>
              <a:t>El propósito de esta práctica social del lenguaje </a:t>
            </a:r>
            <a:r>
              <a:rPr lang="es-MX" sz="4000" dirty="0" smtClean="0"/>
              <a:t>es escribir </a:t>
            </a:r>
            <a:r>
              <a:rPr lang="es-MX" sz="4000" dirty="0"/>
              <a:t>y publicar un texto expositivo basado en</a:t>
            </a:r>
          </a:p>
          <a:p>
            <a:r>
              <a:rPr lang="es-MX" sz="4000" dirty="0"/>
              <a:t>diversas fuentes.</a:t>
            </a:r>
            <a:endParaRPr lang="es-E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96243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61345"/>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55574" y="191997"/>
            <a:ext cx="7671844" cy="1754326"/>
          </a:xfrm>
          <a:prstGeom prst="rect">
            <a:avLst/>
          </a:prstGeom>
          <a:noFill/>
        </p:spPr>
        <p:txBody>
          <a:bodyPr wrap="none" lIns="91440" tIns="45720" rIns="91440" bIns="45720">
            <a:spAutoFit/>
          </a:bodyPr>
          <a:lstStyle/>
          <a:p>
            <a:pPr algn="ctr"/>
            <a:r>
              <a:rPr lang="es-E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Desarrollo de la actividad</a:t>
            </a: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p>
          <a:p>
            <a:pPr algn="ct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3 CuadroTexto"/>
          <p:cNvSpPr txBox="1"/>
          <p:nvPr/>
        </p:nvSpPr>
        <p:spPr>
          <a:xfrm>
            <a:off x="155574" y="1069160"/>
            <a:ext cx="8880922" cy="3477875"/>
          </a:xfrm>
          <a:prstGeom prst="rect">
            <a:avLst/>
          </a:prstGeom>
          <a:noFill/>
        </p:spPr>
        <p:txBody>
          <a:bodyPr wrap="square" rtlCol="0">
            <a:spAutoFit/>
          </a:bodyPr>
          <a:lstStyle/>
          <a:p>
            <a:pPr algn="just"/>
            <a:r>
              <a:rPr lang="es-ES" sz="2000" b="1" dirty="0" smtClean="0">
                <a:latin typeface="Arial" panose="020B0604020202020204" pitchFamily="34" charset="0"/>
                <a:cs typeface="Arial" panose="020B0604020202020204" pitchFamily="34" charset="0"/>
              </a:rPr>
              <a:t>Se trabajo con el libro de texto para desarrollar el proyecto e ir conociendo las características de los textos expositivos. (mediante audios por medio de WhatsApp, se les orientaba para que no existiera duda en ningún momento.</a:t>
            </a:r>
          </a:p>
          <a:p>
            <a:pPr algn="just"/>
            <a:r>
              <a:rPr lang="es-ES" sz="2000" b="1" dirty="0" smtClean="0">
                <a:latin typeface="Arial" panose="020B0604020202020204" pitchFamily="34" charset="0"/>
                <a:cs typeface="Arial" panose="020B0604020202020204" pitchFamily="34" charset="0"/>
              </a:rPr>
              <a:t>Para ellos la actividad no fue nueva, ya que aun que es un nuevo proyecto a lo largo del ciclo anterior de manera presencial, las exposiciones se daban una vez por semana) este proyecto se trabajo durante dos semanas, analizando textos expositivos, sus características, haciendo preguntas sin respuesta sobre el tema que querían investigar, posteriormente se informaron en varias fuentes de consulta. </a:t>
            </a: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0570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88640"/>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96915" y="836712"/>
            <a:ext cx="8798241" cy="3323987"/>
          </a:xfrm>
          <a:prstGeom prst="rect">
            <a:avLst/>
          </a:prstGeom>
        </p:spPr>
        <p:txBody>
          <a:bodyPr wrap="none">
            <a:spAutoFit/>
          </a:bodyPr>
          <a:lstStyle/>
          <a:p>
            <a:pPr algn="ctr"/>
            <a:r>
              <a:rPr lang="es-ES" sz="2400" b="1" dirty="0" smtClean="0">
                <a:latin typeface="Arial" panose="020B0604020202020204" pitchFamily="34" charset="0"/>
                <a:cs typeface="Arial" panose="020B0604020202020204" pitchFamily="34" charset="0"/>
              </a:rPr>
              <a:t>PRODUCTO DE LA ACTIVIDAD.</a:t>
            </a:r>
          </a:p>
          <a:p>
            <a:pPr algn="ctr"/>
            <a:endParaRPr lang="es-ES" sz="2400" b="1" dirty="0">
              <a:latin typeface="Arial" panose="020B0604020202020204" pitchFamily="34" charset="0"/>
              <a:cs typeface="Arial" panose="020B0604020202020204" pitchFamily="34" charset="0"/>
            </a:endParaRPr>
          </a:p>
          <a:p>
            <a:pPr algn="ctr"/>
            <a:r>
              <a:rPr lang="es-ES" sz="2400" b="1" dirty="0" smtClean="0">
                <a:latin typeface="Arial" panose="020B0604020202020204" pitchFamily="34" charset="0"/>
                <a:cs typeface="Arial" panose="020B0604020202020204" pitchFamily="34" charset="0"/>
              </a:rPr>
              <a:t>Finalmente </a:t>
            </a:r>
            <a:r>
              <a:rPr lang="es-ES" sz="2400" b="1" dirty="0">
                <a:latin typeface="Arial" panose="020B0604020202020204" pitchFamily="34" charset="0"/>
                <a:cs typeface="Arial" panose="020B0604020202020204" pitchFamily="34" charset="0"/>
              </a:rPr>
              <a:t>mejoraron su borrador, lo pasaron a un cartel </a:t>
            </a:r>
            <a:r>
              <a:rPr lang="es-ES" sz="2400" b="1" dirty="0" smtClean="0">
                <a:latin typeface="Arial" panose="020B0604020202020204" pitchFamily="34" charset="0"/>
                <a:cs typeface="Arial" panose="020B0604020202020204" pitchFamily="34" charset="0"/>
              </a:rPr>
              <a:t>y</a:t>
            </a:r>
          </a:p>
          <a:p>
            <a:pPr algn="ctr"/>
            <a:r>
              <a:rPr lang="es-ES" sz="2400" b="1" dirty="0" smtClean="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presentaron su exposición, lo </a:t>
            </a:r>
            <a:r>
              <a:rPr lang="es-ES" sz="2400" b="1" dirty="0" smtClean="0">
                <a:latin typeface="Arial" panose="020B0604020202020204" pitchFamily="34" charset="0"/>
                <a:cs typeface="Arial" panose="020B0604020202020204" pitchFamily="34" charset="0"/>
              </a:rPr>
              <a:t>grabaron </a:t>
            </a:r>
            <a:r>
              <a:rPr lang="es-ES" sz="2400" b="1" dirty="0">
                <a:latin typeface="Arial" panose="020B0604020202020204" pitchFamily="34" charset="0"/>
                <a:cs typeface="Arial" panose="020B0604020202020204" pitchFamily="34" charset="0"/>
              </a:rPr>
              <a:t>y lo enviaron.  </a:t>
            </a:r>
            <a:endParaRPr lang="es-ES" sz="2400" b="1" dirty="0" smtClean="0">
              <a:latin typeface="Arial" panose="020B0604020202020204" pitchFamily="34" charset="0"/>
              <a:cs typeface="Arial" panose="020B0604020202020204" pitchFamily="34" charset="0"/>
            </a:endParaRPr>
          </a:p>
          <a:p>
            <a:pPr algn="ctr"/>
            <a:r>
              <a:rPr lang="es-ES" sz="2400" b="1" dirty="0" smtClean="0">
                <a:latin typeface="Arial" panose="020B0604020202020204" pitchFamily="34" charset="0"/>
                <a:cs typeface="Arial" panose="020B0604020202020204" pitchFamily="34" charset="0"/>
              </a:rPr>
              <a:t>Paginas </a:t>
            </a:r>
            <a:r>
              <a:rPr lang="es-ES" sz="2400" b="1" dirty="0">
                <a:latin typeface="Arial" panose="020B0604020202020204" pitchFamily="34" charset="0"/>
                <a:cs typeface="Arial" panose="020B0604020202020204" pitchFamily="34" charset="0"/>
              </a:rPr>
              <a:t>38-48</a:t>
            </a:r>
            <a:endParaRPr lang="es-MX" sz="2400" b="1" dirty="0">
              <a:latin typeface="Arial" panose="020B0604020202020204" pitchFamily="34" charset="0"/>
              <a:cs typeface="Arial" panose="020B0604020202020204" pitchFamily="34" charset="0"/>
            </a:endParaRPr>
          </a:p>
          <a:p>
            <a:pPr algn="ctr"/>
            <a:r>
              <a:rPr lang="es-ES" sz="2400" b="1" dirty="0" smtClean="0">
                <a:latin typeface="Arial" panose="020B0604020202020204" pitchFamily="34" charset="0"/>
                <a:cs typeface="Arial" panose="020B0604020202020204" pitchFamily="34" charset="0"/>
              </a:rPr>
              <a:t>Luego de enviar a la maestra el video lo compartieron </a:t>
            </a:r>
          </a:p>
          <a:p>
            <a:pPr algn="ctr"/>
            <a:r>
              <a:rPr lang="es-ES" sz="2400" b="1" dirty="0" smtClean="0">
                <a:latin typeface="Arial" panose="020B0604020202020204" pitchFamily="34" charset="0"/>
                <a:cs typeface="Arial" panose="020B0604020202020204" pitchFamily="34" charset="0"/>
              </a:rPr>
              <a:t>con un compañero, lo cual fue motivante para ellos, </a:t>
            </a:r>
          </a:p>
          <a:p>
            <a:pPr algn="ctr"/>
            <a:r>
              <a:rPr lang="es-ES" sz="2400" b="1" dirty="0" smtClean="0">
                <a:latin typeface="Arial" panose="020B0604020202020204" pitchFamily="34" charset="0"/>
                <a:cs typeface="Arial" panose="020B0604020202020204" pitchFamily="34" charset="0"/>
              </a:rPr>
              <a:t>les gusto mucho la actividad, así lo manifestaron. </a:t>
            </a:r>
          </a:p>
          <a:p>
            <a:pPr algn="ctr"/>
            <a:endParaRPr lang="es-MX" dirty="0"/>
          </a:p>
        </p:txBody>
      </p:sp>
    </p:spTree>
    <p:extLst>
      <p:ext uri="{BB962C8B-B14F-4D97-AF65-F5344CB8AC3E}">
        <p14:creationId xmlns:p14="http://schemas.microsoft.com/office/powerpoint/2010/main" val="281741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88640"/>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395536" y="1988840"/>
            <a:ext cx="8352928" cy="1938992"/>
          </a:xfrm>
          <a:prstGeom prst="rect">
            <a:avLst/>
          </a:prstGeom>
        </p:spPr>
        <p:txBody>
          <a:bodyPr wrap="square">
            <a:spAutoFit/>
          </a:bodyPr>
          <a:lstStyle/>
          <a:p>
            <a:pPr algn="just"/>
            <a:r>
              <a:rPr lang="es-ES" sz="2400" b="1" dirty="0">
                <a:latin typeface="Arial" panose="020B0604020202020204" pitchFamily="34" charset="0"/>
                <a:cs typeface="Arial" panose="020B0604020202020204" pitchFamily="34" charset="0"/>
              </a:rPr>
              <a:t>Aquí un aspecto de innovación es que los alumnos navegaron en internet para </a:t>
            </a:r>
            <a:r>
              <a:rPr lang="es-ES" sz="2400" b="1" dirty="0" smtClean="0">
                <a:latin typeface="Arial" panose="020B0604020202020204" pitchFamily="34" charset="0"/>
                <a:cs typeface="Arial" panose="020B0604020202020204" pitchFamily="34" charset="0"/>
              </a:rPr>
              <a:t>informarse sobre </a:t>
            </a:r>
            <a:r>
              <a:rPr lang="es-ES" sz="2400" b="1" dirty="0">
                <a:latin typeface="Arial" panose="020B0604020202020204" pitchFamily="34" charset="0"/>
                <a:cs typeface="Arial" panose="020B0604020202020204" pitchFamily="34" charset="0"/>
              </a:rPr>
              <a:t>el tema de interés, también como medio comunicarse por </a:t>
            </a:r>
            <a:r>
              <a:rPr lang="es-ES" sz="2400" b="1" dirty="0" smtClean="0">
                <a:latin typeface="Arial" panose="020B0604020202020204" pitchFamily="34" charset="0"/>
                <a:cs typeface="Arial" panose="020B0604020202020204" pitchFamily="34" charset="0"/>
              </a:rPr>
              <a:t>WhatsApp </a:t>
            </a:r>
            <a:r>
              <a:rPr lang="es-ES" sz="2400" b="1" dirty="0">
                <a:latin typeface="Arial" panose="020B0604020202020204" pitchFamily="34" charset="0"/>
                <a:cs typeface="Arial" panose="020B0604020202020204" pitchFamily="34" charset="0"/>
              </a:rPr>
              <a:t>con su </a:t>
            </a:r>
            <a:r>
              <a:rPr lang="es-ES" sz="2400" b="1" dirty="0" smtClean="0">
                <a:latin typeface="Arial" panose="020B0604020202020204" pitchFamily="34" charset="0"/>
                <a:cs typeface="Arial" panose="020B0604020202020204" pitchFamily="34" charset="0"/>
              </a:rPr>
              <a:t>compañero y </a:t>
            </a:r>
            <a:r>
              <a:rPr lang="es-ES" sz="2400" b="1" dirty="0">
                <a:latin typeface="Arial" panose="020B0604020202020204" pitchFamily="34" charset="0"/>
                <a:cs typeface="Arial" panose="020B0604020202020204" pitchFamily="34" charset="0"/>
              </a:rPr>
              <a:t>vencer los nervios para grabarse.</a:t>
            </a:r>
            <a:endParaRPr lang="es-MX" sz="2400" b="1" dirty="0">
              <a:latin typeface="Arial" panose="020B0604020202020204" pitchFamily="34" charset="0"/>
              <a:cs typeface="Arial" panose="020B0604020202020204" pitchFamily="34" charset="0"/>
            </a:endParaRPr>
          </a:p>
        </p:txBody>
      </p:sp>
      <p:sp>
        <p:nvSpPr>
          <p:cNvPr id="5" name="2 Rectángulo"/>
          <p:cNvSpPr/>
          <p:nvPr/>
        </p:nvSpPr>
        <p:spPr>
          <a:xfrm>
            <a:off x="683568" y="908720"/>
            <a:ext cx="686630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Aspecto de innovación:</a:t>
            </a:r>
            <a:endPar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44618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61344"/>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8" name="2 Rectángulo"/>
          <p:cNvSpPr/>
          <p:nvPr/>
        </p:nvSpPr>
        <p:spPr>
          <a:xfrm>
            <a:off x="4211960" y="145936"/>
            <a:ext cx="317080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a:t>
            </a: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videncias</a:t>
            </a:r>
            <a:endPar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9" name="Imagen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2173" y="1084674"/>
            <a:ext cx="5159573" cy="3483680"/>
          </a:xfrm>
          <a:prstGeom prst="rect">
            <a:avLst/>
          </a:prstGeom>
        </p:spPr>
      </p:pic>
    </p:spTree>
    <p:extLst>
      <p:ext uri="{BB962C8B-B14F-4D97-AF65-F5344CB8AC3E}">
        <p14:creationId xmlns:p14="http://schemas.microsoft.com/office/powerpoint/2010/main" val="2632606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34048"/>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8" name="2 Rectángulo"/>
          <p:cNvSpPr/>
          <p:nvPr/>
        </p:nvSpPr>
        <p:spPr>
          <a:xfrm>
            <a:off x="4211960" y="145936"/>
            <a:ext cx="317080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a:t>
            </a: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videncias</a:t>
            </a:r>
            <a:endPar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1088728"/>
            <a:ext cx="3429000" cy="5157192"/>
          </a:xfrm>
          <a:prstGeom prst="rect">
            <a:avLst/>
          </a:prstGeom>
        </p:spPr>
      </p:pic>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6246" y="1160736"/>
            <a:ext cx="3429000" cy="5013176"/>
          </a:xfrm>
          <a:prstGeom prst="rect">
            <a:avLst/>
          </a:prstGeom>
        </p:spPr>
      </p:pic>
    </p:spTree>
    <p:extLst>
      <p:ext uri="{BB962C8B-B14F-4D97-AF65-F5344CB8AC3E}">
        <p14:creationId xmlns:p14="http://schemas.microsoft.com/office/powerpoint/2010/main" val="238330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ondo de borrador de sacapuntas de lápiz de lápices realistas - plantilla  de dibujo de maqueta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88640"/>
            <a:ext cx="8880922" cy="6604274"/>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331640" y="908720"/>
            <a:ext cx="617925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LOGROS</a:t>
            </a: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/DIFICULTAD</a:t>
            </a:r>
            <a:endPar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3 Rectángulo"/>
          <p:cNvSpPr/>
          <p:nvPr/>
        </p:nvSpPr>
        <p:spPr>
          <a:xfrm>
            <a:off x="323528" y="1988840"/>
            <a:ext cx="3600400" cy="31683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342900" indent="-342900" algn="ctr">
              <a:buFont typeface="Wingdings" pitchFamily="2" charset="2"/>
              <a:buChar char="q"/>
            </a:pPr>
            <a:r>
              <a:rPr lang="es-ES" dirty="0" smtClean="0"/>
              <a:t>Un 80%de los alumnos mandaron el video y un 60% se comunico con un compañero (intercambio)</a:t>
            </a:r>
          </a:p>
          <a:p>
            <a:pPr marL="342900" indent="-342900" algn="ctr">
              <a:buFont typeface="Wingdings" pitchFamily="2" charset="2"/>
              <a:buChar char="q"/>
            </a:pPr>
            <a:r>
              <a:rPr lang="es-ES" dirty="0" smtClean="0"/>
              <a:t>Se logro el objetivo</a:t>
            </a:r>
          </a:p>
          <a:p>
            <a:pPr marL="342900" indent="-342900" algn="ctr">
              <a:buFont typeface="Wingdings" pitchFamily="2" charset="2"/>
              <a:buChar char="q"/>
            </a:pPr>
            <a:r>
              <a:rPr lang="es-ES" dirty="0" smtClean="0"/>
              <a:t>Perdieron el temor al utilizar las herramientas digitales.</a:t>
            </a:r>
          </a:p>
          <a:p>
            <a:pPr algn="ctr"/>
            <a:endParaRPr lang="es-MX" dirty="0"/>
          </a:p>
        </p:txBody>
      </p:sp>
      <p:sp>
        <p:nvSpPr>
          <p:cNvPr id="5" name="4 Rectángulo"/>
          <p:cNvSpPr/>
          <p:nvPr/>
        </p:nvSpPr>
        <p:spPr>
          <a:xfrm>
            <a:off x="4355976" y="1906601"/>
            <a:ext cx="4045880" cy="31683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342900" indent="-342900" algn="ctr">
              <a:buFont typeface="Wingdings" pitchFamily="2" charset="2"/>
              <a:buChar char="q"/>
            </a:pPr>
            <a:r>
              <a:rPr lang="es-ES" dirty="0" smtClean="0"/>
              <a:t>Falto el 20% de los alumnos, debido a que no cuentan con datos o internet.</a:t>
            </a:r>
          </a:p>
          <a:p>
            <a:pPr marL="342900" indent="-342900" algn="ctr">
              <a:buFont typeface="Wingdings" pitchFamily="2" charset="2"/>
              <a:buChar char="q"/>
            </a:pPr>
            <a:r>
              <a:rPr lang="es-ES" dirty="0" smtClean="0"/>
              <a:t>Varios de los alumnos esperan a que los papas regresen de sus trabajos y enviaron evidencias en la noche, por lo que ya no intercambiaron el video con un compañero.</a:t>
            </a:r>
          </a:p>
        </p:txBody>
      </p:sp>
    </p:spTree>
    <p:extLst>
      <p:ext uri="{BB962C8B-B14F-4D97-AF65-F5344CB8AC3E}">
        <p14:creationId xmlns:p14="http://schemas.microsoft.com/office/powerpoint/2010/main" val="36537141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367</Words>
  <Application>Microsoft Office PowerPoint</Application>
  <PresentationFormat>Presentación en pantalla (4:3)</PresentationFormat>
  <Paragraphs>37</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zeus_esr@hotmail.com</dc:creator>
  <cp:lastModifiedBy>anadel</cp:lastModifiedBy>
  <cp:revision>19</cp:revision>
  <dcterms:created xsi:type="dcterms:W3CDTF">2020-12-08T18:49:33Z</dcterms:created>
  <dcterms:modified xsi:type="dcterms:W3CDTF">2020-12-11T18:59:56Z</dcterms:modified>
</cp:coreProperties>
</file>