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1" r:id="rId7"/>
    <p:sldId id="259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1" qsCatId="simple" csTypeId="urn:microsoft.com/office/officeart/2018/5/colors/Iconchunking_coloredoutline_accent6_2" csCatId="accent6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" sz="2300" dirty="0" smtClean="0"/>
            <a:t>introduccion</a:t>
          </a:r>
          <a:endParaRPr lang="es" sz="230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n-US" sz="230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n-US" sz="230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" sz="2300" dirty="0" smtClean="0"/>
            <a:t>desarrollo</a:t>
          </a:r>
          <a:endParaRPr lang="es" sz="230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n-US" sz="230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n-US" sz="230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" sz="2300" dirty="0" smtClean="0"/>
            <a:t>finalidad</a:t>
          </a:r>
          <a:endParaRPr lang="es" sz="230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n-US" sz="230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n-US" sz="2300"/>
        </a:p>
      </dgm:t>
    </dgm:pt>
    <dgm:pt modelId="{DAFE638F-36D6-4911-9B36-0CC5BF3BD407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" sz="2300" dirty="0" smtClean="0"/>
            <a:t>recursos</a:t>
          </a:r>
          <a:endParaRPr lang="es" sz="230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en-US" sz="230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en-US" sz="2300"/>
        </a:p>
      </dgm:t>
    </dgm:pt>
    <dgm:pt modelId="{7DCEDC9E-2BBE-4B13-85C6-25B55D9517CB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2F3CB3D4-6110-4E3B-B29C-2EFFF073C88B}" type="pres">
      <dgm:prSet presAssocID="{4AF52931-E4CA-4429-AACB-B8747CDB2409}" presName="compNode" presStyleCnt="0"/>
      <dgm:spPr/>
    </dgm:pt>
    <dgm:pt modelId="{BBDAE4D6-8728-41E4-98B1-891A3D29A33C}" type="pres">
      <dgm:prSet presAssocID="{4AF52931-E4CA-4429-AACB-B8747CDB2409}" presName="iconBgRect" presStyleLbl="bgShp" presStyleIdx="0" presStyleCnt="4"/>
      <dgm:spPr>
        <a:prstGeom prst="ellipse">
          <a:avLst/>
        </a:prstGeom>
        <a:solidFill>
          <a:schemeClr val="accent6"/>
        </a:solidFill>
      </dgm:spPr>
    </dgm:pt>
    <dgm:pt modelId="{6C04AA8A-4E6A-4C7C-A10B-573E7A4C90D6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17D77759-7D82-4E17-B9A7-43F8639F443F}" type="pres">
      <dgm:prSet presAssocID="{4AF52931-E4CA-4429-AACB-B8747CDB2409}" presName="spaceRect" presStyleCnt="0"/>
      <dgm:spPr/>
    </dgm:pt>
    <dgm:pt modelId="{5604E8E8-2AE9-4E5B-A515-628D6C121290}" type="pres">
      <dgm:prSet presAssocID="{4AF52931-E4CA-4429-AACB-B8747CDB2409}" presName="textRect" presStyleLbl="revTx" presStyleIdx="0" presStyleCnt="4" custScaleX="11618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5CA04F08-7EC2-4646-89B3-64B4606C816B}" type="pres">
      <dgm:prSet presAssocID="{D86AF01C-9CBC-41F8-9354-48CD82BDFDC9}" presName="sibTrans" presStyleCnt="0"/>
      <dgm:spPr/>
    </dgm:pt>
    <dgm:pt modelId="{237DD957-E4EB-4B43-AF4D-8A41876E4EC0}" type="pres">
      <dgm:prSet presAssocID="{81BEB84D-9A77-49C6-9301-B3359FCAC75F}" presName="compNode" presStyleCnt="0"/>
      <dgm:spPr/>
    </dgm:pt>
    <dgm:pt modelId="{8B29F631-C63A-456F-A296-DA5848D4CE43}" type="pres">
      <dgm:prSet presAssocID="{81BEB84D-9A77-49C6-9301-B3359FCAC75F}" presName="iconBgRect" presStyleLbl="bgShp" presStyleIdx="1" presStyleCnt="4"/>
      <dgm:spPr>
        <a:prstGeom prst="ellipse">
          <a:avLst/>
        </a:prstGeom>
        <a:solidFill>
          <a:schemeClr val="accent6"/>
        </a:solidFill>
      </dgm:spPr>
    </dgm:pt>
    <dgm:pt modelId="{03CA1DB8-563D-42C2-9ECB-7DA4809C17A3}" type="pres">
      <dgm:prSet presAssocID="{81BEB84D-9A77-49C6-9301-B3359FCAC75F}" presName="iconRect" presStyleLbl="node1" presStyleIdx="1" presStyleCnt="4" custLinFactNeighborY="-62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AD197CA8-93AB-4F0E-B520-511631F4D8B8}" type="pres">
      <dgm:prSet presAssocID="{81BEB84D-9A77-49C6-9301-B3359FCAC75F}" presName="spaceRect" presStyleCnt="0"/>
      <dgm:spPr/>
    </dgm:pt>
    <dgm:pt modelId="{7D3B427C-987F-4B7E-BE3B-73FEB77819BC}" type="pres">
      <dgm:prSet presAssocID="{81BEB84D-9A77-49C6-9301-B3359FCAC75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D27E587C-FACC-4858-A6DA-6EA998DD8715}" type="pres">
      <dgm:prSet presAssocID="{5D260F18-25D2-4074-87F1-7E78DDA61C58}" presName="sibTrans" presStyleCnt="0"/>
      <dgm:spPr/>
    </dgm:pt>
    <dgm:pt modelId="{222CEB39-163F-4F9B-BCBE-346709B55E22}" type="pres">
      <dgm:prSet presAssocID="{BFF9359E-E9B1-4B73-BACC-2C7988765B16}" presName="compNode" presStyleCnt="0"/>
      <dgm:spPr/>
    </dgm:pt>
    <dgm:pt modelId="{07E4A1AD-36DC-4A23-9BC0-0F8F3A2AD2D1}" type="pres">
      <dgm:prSet presAssocID="{BFF9359E-E9B1-4B73-BACC-2C7988765B16}" presName="iconBgRect" presStyleLbl="bgShp" presStyleIdx="2" presStyleCnt="4"/>
      <dgm:spPr>
        <a:prstGeom prst="ellipse">
          <a:avLst/>
        </a:prstGeom>
        <a:solidFill>
          <a:schemeClr val="accent6"/>
        </a:solidFill>
      </dgm:spPr>
    </dgm:pt>
    <dgm:pt modelId="{3A85B2B9-7EB2-484B-86BA-4C78DCBBA866}" type="pres">
      <dgm:prSet presAssocID="{BFF9359E-E9B1-4B73-BACC-2C7988765B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8FEA48E3-8698-4C54-A250-8D38A262E614}" type="pres">
      <dgm:prSet presAssocID="{BFF9359E-E9B1-4B73-BACC-2C7988765B16}" presName="spaceRect" presStyleCnt="0"/>
      <dgm:spPr/>
    </dgm:pt>
    <dgm:pt modelId="{6517450F-BE8C-4E73-903A-9401129B38D4}" type="pres">
      <dgm:prSet presAssocID="{BFF9359E-E9B1-4B73-BACC-2C7988765B1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C7EEE19C-1378-446D-BC06-32D8A6095B8E}" type="pres">
      <dgm:prSet presAssocID="{1CEF1965-C516-4C44-BAE3-2FA3F5116930}" presName="sibTrans" presStyleCnt="0"/>
      <dgm:spPr/>
    </dgm:pt>
    <dgm:pt modelId="{377044C0-8EB2-4993-8220-70588CDA4726}" type="pres">
      <dgm:prSet presAssocID="{DAFE638F-36D6-4911-9B36-0CC5BF3BD407}" presName="compNode" presStyleCnt="0"/>
      <dgm:spPr/>
    </dgm:pt>
    <dgm:pt modelId="{75A1EB19-BB14-40F0-AFCA-0B9E081B2C76}" type="pres">
      <dgm:prSet presAssocID="{DAFE638F-36D6-4911-9B36-0CC5BF3BD407}" presName="iconBgRect" presStyleLbl="bgShp" presStyleIdx="3" presStyleCnt="4"/>
      <dgm:spPr>
        <a:xfrm>
          <a:off x="8068682" y="640688"/>
          <a:ext cx="1256817" cy="1256817"/>
        </a:xfrm>
        <a:prstGeom prst="ellipse">
          <a:avLst/>
        </a:prstGeom>
        <a:solidFill>
          <a:srgbClr val="33CCCC"/>
        </a:solidFill>
        <a:ln>
          <a:noFill/>
        </a:ln>
        <a:effectLst/>
      </dgm:spPr>
    </dgm:pt>
    <dgm:pt modelId="{6909F824-0B2A-4904-9CAF-C073D6314DEE}" type="pres">
      <dgm:prSet presAssocID="{DAFE638F-36D6-4911-9B36-0CC5BF3BD40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45E7099-3829-4E57-920E-97DCC935E3C1}" type="pres">
      <dgm:prSet presAssocID="{DAFE638F-36D6-4911-9B36-0CC5BF3BD407}" presName="spaceRect" presStyleCnt="0"/>
      <dgm:spPr/>
    </dgm:pt>
    <dgm:pt modelId="{D4B6E6DE-7A7F-4D29-B5A0-514A118BD8DD}" type="pres">
      <dgm:prSet presAssocID="{DAFE638F-36D6-4911-9B36-0CC5BF3BD40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EFD18B1E-78A7-4EAB-9A46-311A15142979}" type="presOf" srcId="{DAFE638F-36D6-4911-9B36-0CC5BF3BD407}" destId="{D4B6E6DE-7A7F-4D29-B5A0-514A118BD8DD}" srcOrd="0" destOrd="0" presId="urn:microsoft.com/office/officeart/2018/5/layout/IconLeafLabelList"/>
    <dgm:cxn modelId="{26C4DEC0-D85B-4744-BC35-CD6E003DE9DA}" type="presOf" srcId="{4AF52931-E4CA-4429-AACB-B8747CDB2409}" destId="{5604E8E8-2AE9-4E5B-A515-628D6C121290}" srcOrd="0" destOrd="0" presId="urn:microsoft.com/office/officeart/2018/5/layout/IconLeafLabelList"/>
    <dgm:cxn modelId="{A7DEFA91-52A5-4CED-A89E-F2376FE0F3E5}" type="presOf" srcId="{C7720856-93F0-4CC7-B7FD-2466914A11D4}" destId="{7DCEDC9E-2BBE-4B13-85C6-25B55D9517CB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4C787D3D-C70A-4B04-9021-0CAC1F7BEF44}" type="presOf" srcId="{81BEB84D-9A77-49C6-9301-B3359FCAC75F}" destId="{7D3B427C-987F-4B7E-BE3B-73FEB77819BC}" srcOrd="0" destOrd="0" presId="urn:microsoft.com/office/officeart/2018/5/layout/IconLeafLabelList"/>
    <dgm:cxn modelId="{38549DC9-EC73-4D2E-828B-94CD83663F41}" srcId="{C7720856-93F0-4CC7-B7FD-2466914A11D4}" destId="{DAFE638F-36D6-4911-9B36-0CC5BF3BD407}" srcOrd="3" destOrd="0" parTransId="{3A1006B0-FE9A-4A00-BAA1-C4B4B84B17E3}" sibTransId="{32B668B4-62EB-4519-847C-4AFE43EAF6C3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179EC342-8628-41E3-9279-E6AFBC6A7904}" type="presOf" srcId="{BFF9359E-E9B1-4B73-BACC-2C7988765B16}" destId="{6517450F-BE8C-4E73-903A-9401129B38D4}" srcOrd="0" destOrd="0" presId="urn:microsoft.com/office/officeart/2018/5/layout/IconLeafLabelList"/>
    <dgm:cxn modelId="{2E8E7B0A-629E-483D-A5BA-D690D15069F8}" type="presParOf" srcId="{7DCEDC9E-2BBE-4B13-85C6-25B55D9517CB}" destId="{2F3CB3D4-6110-4E3B-B29C-2EFFF073C88B}" srcOrd="0" destOrd="0" presId="urn:microsoft.com/office/officeart/2018/5/layout/IconLeafLabelList"/>
    <dgm:cxn modelId="{39FEBFA8-8496-4728-84AE-4B6AADF17BB3}" type="presParOf" srcId="{2F3CB3D4-6110-4E3B-B29C-2EFFF073C88B}" destId="{BBDAE4D6-8728-41E4-98B1-891A3D29A33C}" srcOrd="0" destOrd="0" presId="urn:microsoft.com/office/officeart/2018/5/layout/IconLeafLabelList"/>
    <dgm:cxn modelId="{1B7DA83A-DB9E-46BF-AF2C-083CB993E4DA}" type="presParOf" srcId="{2F3CB3D4-6110-4E3B-B29C-2EFFF073C88B}" destId="{6C04AA8A-4E6A-4C7C-A10B-573E7A4C90D6}" srcOrd="1" destOrd="0" presId="urn:microsoft.com/office/officeart/2018/5/layout/IconLeafLabelList"/>
    <dgm:cxn modelId="{FDAFF244-352F-4FF5-8584-F65F382A4EE6}" type="presParOf" srcId="{2F3CB3D4-6110-4E3B-B29C-2EFFF073C88B}" destId="{17D77759-7D82-4E17-B9A7-43F8639F443F}" srcOrd="2" destOrd="0" presId="urn:microsoft.com/office/officeart/2018/5/layout/IconLeafLabelList"/>
    <dgm:cxn modelId="{3FC03919-CE5A-4815-B913-A522C8C99053}" type="presParOf" srcId="{2F3CB3D4-6110-4E3B-B29C-2EFFF073C88B}" destId="{5604E8E8-2AE9-4E5B-A515-628D6C121290}" srcOrd="3" destOrd="0" presId="urn:microsoft.com/office/officeart/2018/5/layout/IconLeafLabelList"/>
    <dgm:cxn modelId="{A1B074BE-104D-47E4-806E-8E803390ECBB}" type="presParOf" srcId="{7DCEDC9E-2BBE-4B13-85C6-25B55D9517CB}" destId="{5CA04F08-7EC2-4646-89B3-64B4606C816B}" srcOrd="1" destOrd="0" presId="urn:microsoft.com/office/officeart/2018/5/layout/IconLeafLabelList"/>
    <dgm:cxn modelId="{6ABB759A-D37C-4E53-B135-8A5AC6A059DF}" type="presParOf" srcId="{7DCEDC9E-2BBE-4B13-85C6-25B55D9517CB}" destId="{237DD957-E4EB-4B43-AF4D-8A41876E4EC0}" srcOrd="2" destOrd="0" presId="urn:microsoft.com/office/officeart/2018/5/layout/IconLeafLabelList"/>
    <dgm:cxn modelId="{A0D940B9-DAC1-4DE7-9DE5-75D9EB22CADB}" type="presParOf" srcId="{237DD957-E4EB-4B43-AF4D-8A41876E4EC0}" destId="{8B29F631-C63A-456F-A296-DA5848D4CE43}" srcOrd="0" destOrd="0" presId="urn:microsoft.com/office/officeart/2018/5/layout/IconLeafLabelList"/>
    <dgm:cxn modelId="{2EB0AB02-7D84-4A0A-AD20-917E68831A8A}" type="presParOf" srcId="{237DD957-E4EB-4B43-AF4D-8A41876E4EC0}" destId="{03CA1DB8-563D-42C2-9ECB-7DA4809C17A3}" srcOrd="1" destOrd="0" presId="urn:microsoft.com/office/officeart/2018/5/layout/IconLeafLabelList"/>
    <dgm:cxn modelId="{107A21D7-9910-4FC2-B257-0CF664FADFD7}" type="presParOf" srcId="{237DD957-E4EB-4B43-AF4D-8A41876E4EC0}" destId="{AD197CA8-93AB-4F0E-B520-511631F4D8B8}" srcOrd="2" destOrd="0" presId="urn:microsoft.com/office/officeart/2018/5/layout/IconLeafLabelList"/>
    <dgm:cxn modelId="{19C16A48-7337-4129-864D-2E7DF29BD763}" type="presParOf" srcId="{237DD957-E4EB-4B43-AF4D-8A41876E4EC0}" destId="{7D3B427C-987F-4B7E-BE3B-73FEB77819BC}" srcOrd="3" destOrd="0" presId="urn:microsoft.com/office/officeart/2018/5/layout/IconLeafLabelList"/>
    <dgm:cxn modelId="{2103F704-3BBB-47EF-AB30-85D9B1550CB8}" type="presParOf" srcId="{7DCEDC9E-2BBE-4B13-85C6-25B55D9517CB}" destId="{D27E587C-FACC-4858-A6DA-6EA998DD8715}" srcOrd="3" destOrd="0" presId="urn:microsoft.com/office/officeart/2018/5/layout/IconLeafLabelList"/>
    <dgm:cxn modelId="{1C41FECC-A4AA-4D4C-880B-87B486FBB44B}" type="presParOf" srcId="{7DCEDC9E-2BBE-4B13-85C6-25B55D9517CB}" destId="{222CEB39-163F-4F9B-BCBE-346709B55E22}" srcOrd="4" destOrd="0" presId="urn:microsoft.com/office/officeart/2018/5/layout/IconLeafLabelList"/>
    <dgm:cxn modelId="{3FA99BE6-6BFC-4A54-A9DF-DFEBC8C4C01A}" type="presParOf" srcId="{222CEB39-163F-4F9B-BCBE-346709B55E22}" destId="{07E4A1AD-36DC-4A23-9BC0-0F8F3A2AD2D1}" srcOrd="0" destOrd="0" presId="urn:microsoft.com/office/officeart/2018/5/layout/IconLeafLabelList"/>
    <dgm:cxn modelId="{905BBE8C-5C5E-418C-9D2E-D78F01347833}" type="presParOf" srcId="{222CEB39-163F-4F9B-BCBE-346709B55E22}" destId="{3A85B2B9-7EB2-484B-86BA-4C78DCBBA866}" srcOrd="1" destOrd="0" presId="urn:microsoft.com/office/officeart/2018/5/layout/IconLeafLabelList"/>
    <dgm:cxn modelId="{4DBEB122-F2F3-45A0-8EA4-3A1DC23D484E}" type="presParOf" srcId="{222CEB39-163F-4F9B-BCBE-346709B55E22}" destId="{8FEA48E3-8698-4C54-A250-8D38A262E614}" srcOrd="2" destOrd="0" presId="urn:microsoft.com/office/officeart/2018/5/layout/IconLeafLabelList"/>
    <dgm:cxn modelId="{AD11D5F8-6B6A-48AA-988A-ED5F1FFBF978}" type="presParOf" srcId="{222CEB39-163F-4F9B-BCBE-346709B55E22}" destId="{6517450F-BE8C-4E73-903A-9401129B38D4}" srcOrd="3" destOrd="0" presId="urn:microsoft.com/office/officeart/2018/5/layout/IconLeafLabelList"/>
    <dgm:cxn modelId="{7F7F1CF2-6DAE-4B1C-BBB9-5BBFA5301F3A}" type="presParOf" srcId="{7DCEDC9E-2BBE-4B13-85C6-25B55D9517CB}" destId="{C7EEE19C-1378-446D-BC06-32D8A6095B8E}" srcOrd="5" destOrd="0" presId="urn:microsoft.com/office/officeart/2018/5/layout/IconLeafLabelList"/>
    <dgm:cxn modelId="{AA96BE1F-1EFE-49ED-A8ED-388588C21442}" type="presParOf" srcId="{7DCEDC9E-2BBE-4B13-85C6-25B55D9517CB}" destId="{377044C0-8EB2-4993-8220-70588CDA4726}" srcOrd="6" destOrd="0" presId="urn:microsoft.com/office/officeart/2018/5/layout/IconLeafLabelList"/>
    <dgm:cxn modelId="{4AA1F3ED-C62A-4CB6-BEC7-916204103C63}" type="presParOf" srcId="{377044C0-8EB2-4993-8220-70588CDA4726}" destId="{75A1EB19-BB14-40F0-AFCA-0B9E081B2C76}" srcOrd="0" destOrd="0" presId="urn:microsoft.com/office/officeart/2018/5/layout/IconLeafLabelList"/>
    <dgm:cxn modelId="{304444E2-A973-4518-B632-976FA29B649B}" type="presParOf" srcId="{377044C0-8EB2-4993-8220-70588CDA4726}" destId="{6909F824-0B2A-4904-9CAF-C073D6314DEE}" srcOrd="1" destOrd="0" presId="urn:microsoft.com/office/officeart/2018/5/layout/IconLeafLabelList"/>
    <dgm:cxn modelId="{46F45108-9ABE-49A3-AC89-96CE707A318D}" type="presParOf" srcId="{377044C0-8EB2-4993-8220-70588CDA4726}" destId="{145E7099-3829-4E57-920E-97DCC935E3C1}" srcOrd="2" destOrd="0" presId="urn:microsoft.com/office/officeart/2018/5/layout/IconLeafLabelList"/>
    <dgm:cxn modelId="{40CB4B4D-D8BD-4929-A464-408C35D3654B}" type="presParOf" srcId="{377044C0-8EB2-4993-8220-70588CDA4726}" destId="{D4B6E6DE-7A7F-4D29-B5A0-514A118BD8D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es"/>
            <a:t>Paso 1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en-US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en-US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es-MX" b="1" dirty="0" smtClean="0"/>
            <a:t>U</a:t>
          </a:r>
          <a:r>
            <a:rPr lang="es" b="1" dirty="0" smtClean="0"/>
            <a:t>n libro con forma de maleta decorado de forma atractiva.</a:t>
          </a:r>
          <a:endParaRPr lang="es" b="1" dirty="0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en-US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en-US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es"/>
            <a:t>Paso 2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en-US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en-US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es-MX" b="1" dirty="0" smtClean="0"/>
            <a:t>E</a:t>
          </a:r>
          <a:r>
            <a:rPr lang="es" b="1" dirty="0" smtClean="0"/>
            <a:t>scribir una carta de presentacion donde se explique como se trabajara ya sea en casa o en el aula</a:t>
          </a:r>
          <a:endParaRPr lang="es" b="1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en-US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en-US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es"/>
            <a:t>Paso 3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en-US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en-US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es-MX" b="1" dirty="0" smtClean="0"/>
            <a:t>I</a:t>
          </a:r>
          <a:r>
            <a:rPr lang="es" b="1" dirty="0" smtClean="0"/>
            <a:t>nvolucrar a los alumnos para que con ayuda de sus familias plasmen cada dia el lenguaje escrito.</a:t>
          </a:r>
          <a:endParaRPr lang="es" b="1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en-US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en-US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E4D6-8728-41E4-98B1-891A3D29A33C}">
      <dsp:nvSpPr>
        <dsp:cNvPr id="0" name=""/>
        <dsp:cNvSpPr/>
      </dsp:nvSpPr>
      <dsp:spPr>
        <a:xfrm>
          <a:off x="805924" y="640688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4AA8A-4E6A-4C7C-A10B-573E7A4C90D6}">
      <dsp:nvSpPr>
        <dsp:cNvPr id="0" name=""/>
        <dsp:cNvSpPr/>
      </dsp:nvSpPr>
      <dsp:spPr>
        <a:xfrm>
          <a:off x="1073770" y="908534"/>
          <a:ext cx="721124" cy="72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E8E8-2AE9-4E5B-A515-628D6C121290}">
      <dsp:nvSpPr>
        <dsp:cNvPr id="0" name=""/>
        <dsp:cNvSpPr/>
      </dsp:nvSpPr>
      <dsp:spPr>
        <a:xfrm>
          <a:off x="237430" y="2288973"/>
          <a:ext cx="23938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" sz="2300" kern="1200" dirty="0" smtClean="0"/>
            <a:t>introduccion</a:t>
          </a:r>
          <a:endParaRPr lang="es" sz="2300" kern="1200" dirty="0"/>
        </a:p>
      </dsp:txBody>
      <dsp:txXfrm>
        <a:off x="237430" y="2288973"/>
        <a:ext cx="2393805" cy="720000"/>
      </dsp:txXfrm>
    </dsp:sp>
    <dsp:sp modelId="{8B29F631-C63A-456F-A296-DA5848D4CE43}">
      <dsp:nvSpPr>
        <dsp:cNvPr id="0" name=""/>
        <dsp:cNvSpPr/>
      </dsp:nvSpPr>
      <dsp:spPr>
        <a:xfrm>
          <a:off x="3393567" y="640688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A1DB8-563D-42C2-9ECB-7DA4809C17A3}">
      <dsp:nvSpPr>
        <dsp:cNvPr id="0" name=""/>
        <dsp:cNvSpPr/>
      </dsp:nvSpPr>
      <dsp:spPr>
        <a:xfrm>
          <a:off x="3661414" y="863406"/>
          <a:ext cx="721124" cy="72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B427C-987F-4B7E-BE3B-73FEB77819BC}">
      <dsp:nvSpPr>
        <dsp:cNvPr id="0" name=""/>
        <dsp:cNvSpPr/>
      </dsp:nvSpPr>
      <dsp:spPr>
        <a:xfrm>
          <a:off x="2991798" y="2288973"/>
          <a:ext cx="2060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" sz="2300" kern="1200" dirty="0" smtClean="0"/>
            <a:t>desarrollo</a:t>
          </a:r>
          <a:endParaRPr lang="es" sz="2300" kern="1200" dirty="0"/>
        </a:p>
      </dsp:txBody>
      <dsp:txXfrm>
        <a:off x="2991798" y="2288973"/>
        <a:ext cx="2060357" cy="720000"/>
      </dsp:txXfrm>
    </dsp:sp>
    <dsp:sp modelId="{07E4A1AD-36DC-4A23-9BC0-0F8F3A2AD2D1}">
      <dsp:nvSpPr>
        <dsp:cNvPr id="0" name=""/>
        <dsp:cNvSpPr/>
      </dsp:nvSpPr>
      <dsp:spPr>
        <a:xfrm>
          <a:off x="5814487" y="640688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B2B9-7EB2-484B-86BA-4C78DCBBA866}">
      <dsp:nvSpPr>
        <dsp:cNvPr id="0" name=""/>
        <dsp:cNvSpPr/>
      </dsp:nvSpPr>
      <dsp:spPr>
        <a:xfrm>
          <a:off x="6082333" y="908534"/>
          <a:ext cx="721124" cy="72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7450F-BE8C-4E73-903A-9401129B38D4}">
      <dsp:nvSpPr>
        <dsp:cNvPr id="0" name=""/>
        <dsp:cNvSpPr/>
      </dsp:nvSpPr>
      <dsp:spPr>
        <a:xfrm>
          <a:off x="5412717" y="2288973"/>
          <a:ext cx="2060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" sz="2300" kern="1200" dirty="0" smtClean="0"/>
            <a:t>finalidad</a:t>
          </a:r>
          <a:endParaRPr lang="es" sz="2300" kern="1200" dirty="0"/>
        </a:p>
      </dsp:txBody>
      <dsp:txXfrm>
        <a:off x="5412717" y="2288973"/>
        <a:ext cx="2060357" cy="720000"/>
      </dsp:txXfrm>
    </dsp:sp>
    <dsp:sp modelId="{75A1EB19-BB14-40F0-AFCA-0B9E081B2C76}">
      <dsp:nvSpPr>
        <dsp:cNvPr id="0" name=""/>
        <dsp:cNvSpPr/>
      </dsp:nvSpPr>
      <dsp:spPr>
        <a:xfrm>
          <a:off x="8235406" y="640688"/>
          <a:ext cx="1256817" cy="1256817"/>
        </a:xfrm>
        <a:prstGeom prst="ellipse">
          <a:avLst/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F824-0B2A-4904-9CAF-C073D6314DEE}">
      <dsp:nvSpPr>
        <dsp:cNvPr id="0" name=""/>
        <dsp:cNvSpPr/>
      </dsp:nvSpPr>
      <dsp:spPr>
        <a:xfrm>
          <a:off x="8503253" y="908534"/>
          <a:ext cx="721124" cy="72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E6DE-7A7F-4D29-B5A0-514A118BD8DD}">
      <dsp:nvSpPr>
        <dsp:cNvPr id="0" name=""/>
        <dsp:cNvSpPr/>
      </dsp:nvSpPr>
      <dsp:spPr>
        <a:xfrm>
          <a:off x="7833637" y="2288973"/>
          <a:ext cx="2060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" sz="2300" kern="1200" dirty="0" smtClean="0"/>
            <a:t>recursos</a:t>
          </a:r>
          <a:endParaRPr lang="es" sz="2300" kern="1200" dirty="0"/>
        </a:p>
      </dsp:txBody>
      <dsp:txXfrm>
        <a:off x="7833637" y="2288973"/>
        <a:ext cx="206035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600" kern="1200"/>
            <a:t>Paso 1</a:t>
          </a:r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U</a:t>
          </a:r>
          <a:r>
            <a:rPr lang="es" sz="2000" b="1" kern="1200" dirty="0" smtClean="0"/>
            <a:t>n libro con forma de maleta decorado de forma atractiva.</a:t>
          </a:r>
          <a:endParaRPr lang="es" sz="2000" b="1" kern="1200" dirty="0"/>
        </a:p>
      </dsp:txBody>
      <dsp:txXfrm>
        <a:off x="98960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600" kern="1200"/>
            <a:t>Paso 2</a:t>
          </a:r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</a:t>
          </a:r>
          <a:r>
            <a:rPr lang="es" sz="2000" b="1" kern="1200" dirty="0" smtClean="0"/>
            <a:t>scribir una carta de presentacion donde se explique como se trabajara ya sea en casa o en el aula</a:t>
          </a:r>
          <a:endParaRPr lang="es" sz="2000" b="1" kern="1200" dirty="0"/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600" kern="1200"/>
            <a:t>Paso 3</a:t>
          </a:r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I</a:t>
          </a:r>
          <a:r>
            <a:rPr lang="es" sz="2000" b="1" kern="1200" dirty="0" smtClean="0"/>
            <a:t>nvolucrar a los alumnos para que con ayuda de sus familias plasmen cada dia el lenguaje escrito.</a:t>
          </a:r>
          <a:endParaRPr lang="es" sz="2000" b="1" kern="1200" dirty="0"/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3FAADE1-9617-4164-A13C-DD7E129BB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E8739B3-F6A3-420E-9EB1-F209924B1F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ACFB-6F35-4813-B614-3008B3B75D06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284C75E-FE77-46D7-9CD4-5B46D177D8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F882B9D-8D8A-4A2D-ABD4-0EFEAD3A3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52DA-AC59-4105-AAC6-F4E86998DB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421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07C7-7AC2-43F2-AE83-DAB98CB7C7A3}" type="datetimeFigureOut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CA6C-EB56-4515-8333-BB791813062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251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DCA6C-EB56-4515-8333-BB791813062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91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DCA6C-EB56-4515-8333-BB791813062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38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DCA6C-EB56-4515-8333-BB791813062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40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DCA6C-EB56-4515-8333-BB791813062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06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DCA6C-EB56-4515-8333-BB791813062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60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C8B61E9C-9E6B-4DEA-96E8-B58441D472A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8F482-981A-4F2B-9397-966A0E21D1D1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B57CC-0433-4DC1-BD39-E7DBD7139486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07F060-687B-4FCF-AE6B-17FB545B0EAA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25784B-CCFA-451E-99DF-6EEE0EC122B6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texto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63F90-DAD1-4E90-B7A1-4DA4CA5B681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Cuadro de texto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Marcador de posición de texto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797CA8-B36C-4D46-8218-E25F3D27E9A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C89FD-7EBE-4C1D-A45D-5A3051D10397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5C2D8-5D7F-4125-A549-4493DCFCF452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0FB2-69DA-4D89-85C3-DE8AC320CDEB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870D1-014B-4546-BC10-93CB464EB293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479BA-1E4B-4828-926A-F21E6A6DFC7B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B681F-84C6-44B3-98E1-24060CD8F16A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8" name="Conector rec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A1142-9619-425B-9269-97F01FEFF6CF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109D4-55ED-4340-8BF3-22368384DF5C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D72EE-F411-4617-90C9-277317C2F95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0750A5-2DCD-4248-A1F4-6D57FC7B8A11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D7B9306-6A01-4419-A4EA-A167281BAECF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ya rocosa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orma libre 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Anillo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nillo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nillo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nillo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es-ES" sz="3200" dirty="0" smtClean="0"/>
              <a:t>Escuela Primaria 15 de Noviembre</a:t>
            </a: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 smtClean="0"/>
              <a:t>Estrategias para mejorar la comprensión lectora.</a:t>
            </a:r>
          </a:p>
          <a:p>
            <a:pPr rtl="0"/>
            <a:r>
              <a:rPr lang="es-ES" dirty="0" smtClean="0"/>
              <a:t>“El Libro Viajero”</a:t>
            </a:r>
          </a:p>
          <a:p>
            <a:pPr rtl="0"/>
            <a:r>
              <a:rPr lang="es-ES" dirty="0" smtClean="0"/>
              <a:t>Profesor: Nestor </a:t>
            </a:r>
            <a:r>
              <a:rPr lang="es-ES" dirty="0" smtClean="0"/>
              <a:t>Fe</a:t>
            </a:r>
            <a:r>
              <a:rPr lang="es-ES" dirty="0" smtClean="0"/>
              <a:t>rnandez </a:t>
            </a:r>
            <a:r>
              <a:rPr lang="es-ES" dirty="0" smtClean="0"/>
              <a:t>García</a:t>
            </a:r>
            <a:endParaRPr lang="es-E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Palmera">
            <a:extLst>
              <a:ext uri="{FF2B5EF4-FFF2-40B4-BE49-F238E27FC236}">
                <a16:creationId xmlns:a16="http://schemas.microsoft.com/office/drawing/2014/main" xmlns="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áfico 16" descr="Pelota de playa">
            <a:extLst>
              <a:ext uri="{FF2B5EF4-FFF2-40B4-BE49-F238E27FC236}">
                <a16:creationId xmlns:a16="http://schemas.microsoft.com/office/drawing/2014/main" xmlns="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áfico 19" descr="Cubo y pala">
            <a:extLst>
              <a:ext uri="{FF2B5EF4-FFF2-40B4-BE49-F238E27FC236}">
                <a16:creationId xmlns:a16="http://schemas.microsoft.com/office/drawing/2014/main" xmlns="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18">
            <a:extLst>
              <a:ext uri="{FF2B5EF4-FFF2-40B4-BE49-F238E27FC236}">
                <a16:creationId xmlns:a16="http://schemas.microsoft.com/office/drawing/2014/main" xmlns="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es-ES" sz="5400" dirty="0" smtClean="0">
                <a:solidFill>
                  <a:srgbClr val="FFFFFF"/>
                </a:solidFill>
              </a:rPr>
              <a:t>El </a:t>
            </a:r>
            <a:r>
              <a:rPr lang="es-ES" sz="5400" dirty="0">
                <a:solidFill>
                  <a:srgbClr val="FFFFFF"/>
                </a:solidFill>
              </a:rPr>
              <a:t>L</a:t>
            </a:r>
            <a:r>
              <a:rPr lang="es-ES" sz="5400" dirty="0" smtClean="0">
                <a:solidFill>
                  <a:srgbClr val="FFFFFF"/>
                </a:solidFill>
              </a:rPr>
              <a:t>ibro Viajero</a:t>
            </a:r>
            <a:endParaRPr lang="es-ES" sz="5400" dirty="0">
              <a:solidFill>
                <a:srgbClr val="FFFFFF"/>
              </a:solidFill>
            </a:endParaRPr>
          </a:p>
        </p:txBody>
      </p:sp>
      <p:graphicFrame>
        <p:nvGraphicFramePr>
          <p:cNvPr id="24" name="Marcador de posición de contenido 8" descr="Iconos inteligentes">
            <a:extLst>
              <a:ext uri="{FF2B5EF4-FFF2-40B4-BE49-F238E27FC236}">
                <a16:creationId xmlns:a16="http://schemas.microsoft.com/office/drawing/2014/main" xmlns="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92060"/>
              </p:ext>
            </p:extLst>
          </p:nvPr>
        </p:nvGraphicFramePr>
        <p:xfrm>
          <a:off x="934551" y="240620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xmlns="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Introducción</a:t>
            </a:r>
            <a:endParaRPr lang="es-ES" dirty="0">
              <a:solidFill>
                <a:schemeClr val="tx1"/>
              </a:solidFill>
            </a:endParaRPr>
          </a:p>
        </p:txBody>
      </p:sp>
      <p:sp useBgFill="1">
        <p:nvSpPr>
          <p:cNvPr id="12" name="Rectángulo 11">
            <a:extLst>
              <a:ext uri="{FF2B5EF4-FFF2-40B4-BE49-F238E27FC236}">
                <a16:creationId xmlns:a16="http://schemas.microsoft.com/office/drawing/2014/main" xmlns="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8325" y="635508"/>
            <a:ext cx="6254496" cy="5586984"/>
          </a:xfrm>
        </p:spPr>
        <p:txBody>
          <a:bodyPr/>
          <a:lstStyle/>
          <a:p>
            <a:r>
              <a:rPr lang="es-MX" dirty="0" smtClean="0"/>
              <a:t>El libro viajero es una propuesta dirigida a alumnos con problemas de comprensión lectora y así mismo el fomento a la lectura en ellos.</a:t>
            </a:r>
          </a:p>
          <a:p>
            <a:r>
              <a:rPr lang="es-MX" dirty="0" smtClean="0"/>
              <a:t>La finalidad es escribir un libro entre todos para la biblioteca del aula, contando con la participación de las familias.</a:t>
            </a:r>
          </a:p>
          <a:p>
            <a:r>
              <a:rPr lang="es-MX" dirty="0" smtClean="0"/>
              <a:t>Con el libro viajero se consigue que los niños se interesen mas en la lectura y así mismo en tener una mayor comprensión en los textos que han leído y que vean como ellos mismos también pueden. En colaboración con el resto de los alumnos, crear un libro.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xmlns="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rtlCol="0">
            <a:normAutofit/>
          </a:bodyPr>
          <a:lstStyle/>
          <a:p>
            <a:pPr rtl="0"/>
            <a:r>
              <a:rPr lang="es-ES" sz="3000" dirty="0" smtClean="0">
                <a:solidFill>
                  <a:srgbClr val="FFFFFF"/>
                </a:solidFill>
              </a:rPr>
              <a:t>Como hacer el libro viajero</a:t>
            </a:r>
            <a:endParaRPr lang="es-ES" sz="3000" dirty="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aphicFrame>
        <p:nvGraphicFramePr>
          <p:cNvPr id="7" name="Marcador de posición de contenido 6" descr="SmartArt">
            <a:extLst>
              <a:ext uri="{FF2B5EF4-FFF2-40B4-BE49-F238E27FC236}">
                <a16:creationId xmlns:a16="http://schemas.microsoft.com/office/drawing/2014/main" xmlns="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543782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ángulo 57">
            <a:extLst>
              <a:ext uri="{FF2B5EF4-FFF2-40B4-BE49-F238E27FC236}">
                <a16:creationId xmlns:a16="http://schemas.microsoft.com/office/drawing/2014/main" xmlns="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xmlns="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Concha">
            <a:extLst>
              <a:ext uri="{FF2B5EF4-FFF2-40B4-BE49-F238E27FC236}">
                <a16:creationId xmlns:a16="http://schemas.microsoft.com/office/drawing/2014/main" xmlns="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xmlns="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Elipse 72">
                <a:extLst>
                  <a:ext uri="{FF2B5EF4-FFF2-40B4-BE49-F238E27FC236}">
                    <a16:creationId xmlns:a16="http://schemas.microsoft.com/office/drawing/2014/main" xmlns="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2" name="Anillo 38">
                <a:extLst>
                  <a:ext uri="{FF2B5EF4-FFF2-40B4-BE49-F238E27FC236}">
                    <a16:creationId xmlns:a16="http://schemas.microsoft.com/office/drawing/2014/main" xmlns="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xmlns="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Elipse 70">
                <a:extLst>
                  <a:ext uri="{FF2B5EF4-FFF2-40B4-BE49-F238E27FC236}">
                    <a16:creationId xmlns:a16="http://schemas.microsoft.com/office/drawing/2014/main" xmlns="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5" name="Anillo 36">
                <a:extLst>
                  <a:ext uri="{FF2B5EF4-FFF2-40B4-BE49-F238E27FC236}">
                    <a16:creationId xmlns:a16="http://schemas.microsoft.com/office/drawing/2014/main" xmlns="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xmlns="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Elipse 68">
                <a:extLst>
                  <a:ext uri="{FF2B5EF4-FFF2-40B4-BE49-F238E27FC236}">
                    <a16:creationId xmlns:a16="http://schemas.microsoft.com/office/drawing/2014/main" xmlns="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9" name="Anillo 34">
                <a:extLst>
                  <a:ext uri="{FF2B5EF4-FFF2-40B4-BE49-F238E27FC236}">
                    <a16:creationId xmlns:a16="http://schemas.microsoft.com/office/drawing/2014/main" xmlns="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xmlns="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Elipse 66">
                <a:extLst>
                  <a:ext uri="{FF2B5EF4-FFF2-40B4-BE49-F238E27FC236}">
                    <a16:creationId xmlns:a16="http://schemas.microsoft.com/office/drawing/2014/main" xmlns="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75" name="Anillo 32">
                <a:extLst>
                  <a:ext uri="{FF2B5EF4-FFF2-40B4-BE49-F238E27FC236}">
                    <a16:creationId xmlns:a16="http://schemas.microsoft.com/office/drawing/2014/main" xmlns="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s-ES" sz="5200" dirty="0" smtClean="0">
                <a:solidFill>
                  <a:schemeClr val="bg1"/>
                </a:solidFill>
              </a:rPr>
              <a:t>Desarrollo</a:t>
            </a:r>
            <a:endParaRPr lang="es-ES" sz="5200" dirty="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3729894"/>
            <a:ext cx="10809938" cy="2384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bg1"/>
                </a:solidFill>
              </a:rPr>
              <a:t>El libro viaja cada día a las casas de los niños, de forma rotativa volviendo al día siguiente.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bg1"/>
                </a:solidFill>
              </a:rPr>
              <a:t>En casa escribirán algo que para ellos sea significativo, como: poesías, canciones, cuentos, anécdotas curiosas etc. Plas</a:t>
            </a:r>
            <a:r>
              <a:rPr lang="es-ES" sz="2100" b="1" dirty="0" smtClean="0">
                <a:solidFill>
                  <a:schemeClr val="bg1"/>
                </a:solidFill>
              </a:rPr>
              <a:t>mando igual un dibujo o decoración acorde a lo escrito.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bg1"/>
                </a:solidFill>
              </a:rPr>
              <a:t>Al día siguiente durante la clase el alumno presentara a los demás como a decorado la hoja y que a escrito. Al acabar pasara el libro al siguiente compañero.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Finalidad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/>
              <a:t>Una vez acabado la rotación, el libro pasara a formar parte de la biblioteca del aula, para que así de forma aleatoria cada día escoger a un alumno que se lleve el libro viajero y lea una de los escritos ahí plasmados, para que al día siguiente cuente al resto de la clase de lo que trato el texto.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546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Hojas.</a:t>
            </a:r>
          </a:p>
          <a:p>
            <a:r>
              <a:rPr lang="es-MX" dirty="0" smtClean="0"/>
              <a:t>Plumones.</a:t>
            </a:r>
          </a:p>
          <a:p>
            <a:r>
              <a:rPr lang="es-MX" dirty="0" smtClean="0"/>
              <a:t>Colores.</a:t>
            </a:r>
          </a:p>
          <a:p>
            <a:r>
              <a:rPr lang="es-MX" dirty="0" smtClean="0"/>
              <a:t>Foami.</a:t>
            </a:r>
          </a:p>
          <a:p>
            <a:r>
              <a:rPr lang="es-MX" dirty="0" smtClean="0"/>
              <a:t>Tijeras</a:t>
            </a:r>
            <a:r>
              <a:rPr lang="es-MX" dirty="0"/>
              <a:t>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823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recreaciones</Template>
  <TotalTime>0</TotalTime>
  <Words>355</Words>
  <Application>Microsoft Office PowerPoint</Application>
  <PresentationFormat>Panorámica</PresentationFormat>
  <Paragraphs>37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Orgánico</vt:lpstr>
      <vt:lpstr>Escuela Primaria 15 de Noviembre</vt:lpstr>
      <vt:lpstr>El Libro Viajero</vt:lpstr>
      <vt:lpstr>Introducción</vt:lpstr>
      <vt:lpstr>Como hacer el libro viajero</vt:lpstr>
      <vt:lpstr>Desarrollo</vt:lpstr>
      <vt:lpstr>Finalidad</vt:lpstr>
      <vt:lpstr>Recursos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2022-01-28T19:06:22Z</dcterms:created>
  <dcterms:modified xsi:type="dcterms:W3CDTF">2022-01-28T19:47:38Z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