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E57537E-A024-4DDB-B06E-9B95A5CB1AFE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8CE9-5D07-4134-9535-2C89BE4045E1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49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537E-A024-4DDB-B06E-9B95A5CB1AFE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8CE9-5D07-4134-9535-2C89BE4045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340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537E-A024-4DDB-B06E-9B95A5CB1AFE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8CE9-5D07-4134-9535-2C89BE4045E1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44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537E-A024-4DDB-B06E-9B95A5CB1AFE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8CE9-5D07-4134-9535-2C89BE4045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554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537E-A024-4DDB-B06E-9B95A5CB1AFE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8CE9-5D07-4134-9535-2C89BE4045E1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01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537E-A024-4DDB-B06E-9B95A5CB1AFE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8CE9-5D07-4134-9535-2C89BE4045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417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537E-A024-4DDB-B06E-9B95A5CB1AFE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8CE9-5D07-4134-9535-2C89BE4045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580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537E-A024-4DDB-B06E-9B95A5CB1AFE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8CE9-5D07-4134-9535-2C89BE4045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238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537E-A024-4DDB-B06E-9B95A5CB1AFE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8CE9-5D07-4134-9535-2C89BE4045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64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537E-A024-4DDB-B06E-9B95A5CB1AFE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8CE9-5D07-4134-9535-2C89BE4045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856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537E-A024-4DDB-B06E-9B95A5CB1AFE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8CE9-5D07-4134-9535-2C89BE4045E1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41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E57537E-A024-4DDB-B06E-9B95A5CB1AFE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2F28CE9-5D07-4134-9535-2C89BE4045E1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5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9563" y="4608445"/>
            <a:ext cx="7772400" cy="1463040"/>
          </a:xfrm>
        </p:spPr>
        <p:txBody>
          <a:bodyPr>
            <a:normAutofit/>
          </a:bodyPr>
          <a:lstStyle/>
          <a:p>
            <a:r>
              <a:rPr lang="es-MX" dirty="0" smtClean="0"/>
              <a:t>PALABRAS DEL DIA</a:t>
            </a:r>
            <a:br>
              <a:rPr lang="es-MX" dirty="0" smtClean="0"/>
            </a:br>
            <a:r>
              <a:rPr lang="es-MX" sz="2000" dirty="0" smtClean="0"/>
              <a:t>Jardín de niños pedro calderón de la barca</a:t>
            </a:r>
            <a:br>
              <a:rPr lang="es-MX" sz="2000" dirty="0" smtClean="0"/>
            </a:br>
            <a:r>
              <a:rPr lang="es-MX" sz="2000" dirty="0" smtClean="0"/>
              <a:t>educadora: Beatriz Alicia Alonso </a:t>
            </a:r>
            <a:r>
              <a:rPr lang="es-MX" sz="2000" dirty="0" err="1" smtClean="0"/>
              <a:t>narvaez</a:t>
            </a: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err="1" smtClean="0"/>
              <a:t>praxedis</a:t>
            </a:r>
            <a:r>
              <a:rPr lang="es-MX" sz="2000" dirty="0" smtClean="0"/>
              <a:t> guerrero </a:t>
            </a:r>
            <a:r>
              <a:rPr lang="es-MX" sz="2000" dirty="0" err="1" smtClean="0"/>
              <a:t>durango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324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4" y="464234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4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385690"/>
            <a:ext cx="3429000" cy="6096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560" y="385690"/>
            <a:ext cx="3429000" cy="6096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560" y="385690"/>
            <a:ext cx="3429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63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</TotalTime>
  <Words>3</Words>
  <Application>Microsoft Office PowerPoint</Application>
  <PresentationFormat>Panorámica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Tw Cen MT</vt:lpstr>
      <vt:lpstr>Tw Cen MT Condensed</vt:lpstr>
      <vt:lpstr>Wingdings 3</vt:lpstr>
      <vt:lpstr>Integral</vt:lpstr>
      <vt:lpstr>PALABRAS DEL DIA Jardín de niños pedro calderón de la barca educadora: Beatriz Alicia Alonso narvaez praxedis guerrero durango</vt:lpstr>
      <vt:lpstr>Presentación de PowerPoint</vt:lpstr>
      <vt:lpstr>Presentación de PowerPoint</vt:lpstr>
    </vt:vector>
  </TitlesOfParts>
  <Company>Pc Laser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PALABRAS DEL DIA</dc:title>
  <dc:creator>Acer</dc:creator>
  <cp:lastModifiedBy>Acer</cp:lastModifiedBy>
  <cp:revision>3</cp:revision>
  <dcterms:created xsi:type="dcterms:W3CDTF">2021-02-22T15:22:00Z</dcterms:created>
  <dcterms:modified xsi:type="dcterms:W3CDTF">2021-02-22T15:23:41Z</dcterms:modified>
</cp:coreProperties>
</file>