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4" r:id="rId6"/>
    <p:sldId id="302" r:id="rId7"/>
    <p:sldId id="291" r:id="rId8"/>
    <p:sldId id="258" r:id="rId9"/>
    <p:sldId id="262" r:id="rId10"/>
    <p:sldId id="304" r:id="rId11"/>
    <p:sldId id="292" r:id="rId12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h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513" autoAdjust="0"/>
  </p:normalViewPr>
  <p:slideViewPr>
    <p:cSldViewPr snapToGrid="0">
      <p:cViewPr varScale="1">
        <p:scale>
          <a:sx n="67" d="100"/>
          <a:sy n="67" d="100"/>
        </p:scale>
        <p:origin x="85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7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BE-4889-AD71-4B6BBA3F4F5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CBE-4889-AD71-4B6BBA3F4F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DF-AD41-A50E-8CD1DAF4AF30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CBE-4889-AD71-4B6BBA3F4F52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22</c:v>
                </c:pt>
                <c:pt idx="3">
                  <c:v>58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Ventas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1.er trimestre</c:v>
                      </c:pt>
                      <c:pt idx="1">
                        <c:v>2.º trimestre</c:v>
                      </c:pt>
                      <c:pt idx="2">
                        <c:v>3.er trimestre</c:v>
                      </c:pt>
                      <c:pt idx="3">
                        <c:v>4.º trimestre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4CBE-4889-AD71-4B6BBA3F4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47-421A-8A8D-E3544149E48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47-421A-8A8D-E3544149E4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47-421A-8A8D-E3544149E48F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47-421A-8A8D-E3544149E48F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22</c:v>
                </c:pt>
                <c:pt idx="3">
                  <c:v>58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Ventas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1.er trimestre</c:v>
                      </c:pt>
                      <c:pt idx="1">
                        <c:v>2.º trimestre</c:v>
                      </c:pt>
                      <c:pt idx="2">
                        <c:v>3.er trimestre</c:v>
                      </c:pt>
                      <c:pt idx="3">
                        <c:v>4.º trimestre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7847-421A-8A8D-E3544149E4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02-488D-8A99-8A726AD586A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02-488D-8A99-8A726AD586A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602-488D-8A99-8A726AD586A3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602-488D-8A99-8A726AD586A3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22</c:v>
                </c:pt>
                <c:pt idx="3">
                  <c:v>58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Ventas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1.er trimestre</c:v>
                      </c:pt>
                      <c:pt idx="1">
                        <c:v>2.º trimestre</c:v>
                      </c:pt>
                      <c:pt idx="2">
                        <c:v>3.er trimestre</c:v>
                      </c:pt>
                      <c:pt idx="3">
                        <c:v>4.º trimestre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4602-488D-8A99-8A726AD58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251-484E-9CDE-91193B060B3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251-484E-9CDE-91193B060B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251-484E-9CDE-91193B060B3D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251-484E-9CDE-91193B060B3D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22</c:v>
                </c:pt>
                <c:pt idx="3">
                  <c:v>58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Ventas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1.er trimestre</c:v>
                      </c:pt>
                      <c:pt idx="1">
                        <c:v>2.º trimestre</c:v>
                      </c:pt>
                      <c:pt idx="2">
                        <c:v>3.er trimestre</c:v>
                      </c:pt>
                      <c:pt idx="3">
                        <c:v>4.º trimestre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5251-484E-9CDE-91193B060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8D2-49ED-8203-D01ACA8F658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8D2-49ED-8203-D01ACA8F65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8D2-49ED-8203-D01ACA8F6584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8D2-49ED-8203-D01ACA8F6584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15</c:v>
                </c:pt>
                <c:pt idx="2">
                  <c:v>30</c:v>
                </c:pt>
                <c:pt idx="3">
                  <c:v>58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Ventas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1.er trimestre</c:v>
                      </c:pt>
                      <c:pt idx="1">
                        <c:v>2.º trimestre</c:v>
                      </c:pt>
                      <c:pt idx="2">
                        <c:v>3.er trimestre</c:v>
                      </c:pt>
                      <c:pt idx="3">
                        <c:v>4.º trimestre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98D2-49ED-8203-D01ACA8F65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62CAB1C-0AA1-4053-A726-215D175850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9F6F74-5F3D-4C2B-8AC5-73761B2FB2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48F8BD3-7A6E-4829-9C52-6A5E8492ECBB}" type="datetime1">
              <a:rPr lang="es-ES" smtClean="0"/>
              <a:t>09/02/2022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3774BE-A649-46E3-849C-B7115F8772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E0E8BA-5F10-4BE9-B74D-7AA6E4180C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EBFECE9-3899-402D-9557-B34889DA2F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5944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8F604-CCDB-4A43-A2E3-294E87B27C22}" type="datetime1">
              <a:rPr lang="es-ES" smtClean="0"/>
              <a:pPr/>
              <a:t>09/02/2022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B3784F3-2271-4F8D-A0BC-8F40E6849FE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41245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B3784F3-2271-4F8D-A0BC-8F40E6849FE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8211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924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922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604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24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207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967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333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25">
            <a:extLst>
              <a:ext uri="{FF2B5EF4-FFF2-40B4-BE49-F238E27FC236}">
                <a16:creationId xmlns:a16="http://schemas.microsoft.com/office/drawing/2014/main" id="{E602CDF5-333B-4D96-98D8-CDFB79A8430E}"/>
              </a:ext>
            </a:extLst>
          </p:cNvPr>
          <p:cNvSpPr/>
          <p:nvPr userDrawn="1"/>
        </p:nvSpPr>
        <p:spPr>
          <a:xfrm>
            <a:off x="3415570" y="3425047"/>
            <a:ext cx="1719072" cy="1719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728C741F-060F-4718-A57B-A1162A01F72C}"/>
              </a:ext>
            </a:extLst>
          </p:cNvPr>
          <p:cNvSpPr/>
          <p:nvPr userDrawn="1"/>
        </p:nvSpPr>
        <p:spPr>
          <a:xfrm>
            <a:off x="1698549" y="3425047"/>
            <a:ext cx="1719072" cy="1719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667E4DE3-DDB5-444E-86D9-7B201F0BFC0F}"/>
              </a:ext>
            </a:extLst>
          </p:cNvPr>
          <p:cNvSpPr/>
          <p:nvPr userDrawn="1"/>
        </p:nvSpPr>
        <p:spPr>
          <a:xfrm>
            <a:off x="-12823" y="3425047"/>
            <a:ext cx="1719072" cy="1719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9578" y="1895475"/>
            <a:ext cx="5679621" cy="2413965"/>
          </a:xfrm>
        </p:spPr>
        <p:txBody>
          <a:bodyPr lIns="0" rtlCol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99578" y="5597131"/>
            <a:ext cx="5050971" cy="472073"/>
          </a:xfrm>
        </p:spPr>
        <p:txBody>
          <a:bodyPr lIns="0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AEC85266-52B0-409F-8CE4-E444E424D5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99578" y="5954904"/>
            <a:ext cx="2200154" cy="569912"/>
          </a:xfrm>
        </p:spPr>
        <p:txBody>
          <a:bodyPr lIns="0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Fecha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455E561-1242-4C3A-8D37-3138CA80547F}"/>
              </a:ext>
            </a:extLst>
          </p:cNvPr>
          <p:cNvSpPr/>
          <p:nvPr userDrawn="1"/>
        </p:nvSpPr>
        <p:spPr>
          <a:xfrm>
            <a:off x="3415570" y="1713063"/>
            <a:ext cx="1719072" cy="1719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AFF298D-0F6B-4888-9B03-1FDDFE28B82B}"/>
              </a:ext>
            </a:extLst>
          </p:cNvPr>
          <p:cNvSpPr/>
          <p:nvPr userDrawn="1"/>
        </p:nvSpPr>
        <p:spPr>
          <a:xfrm>
            <a:off x="1698549" y="1079"/>
            <a:ext cx="1719072" cy="1719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32C19AED-A027-4017-B01A-E1E6583F81C6}"/>
              </a:ext>
            </a:extLst>
          </p:cNvPr>
          <p:cNvSpPr/>
          <p:nvPr userDrawn="1"/>
        </p:nvSpPr>
        <p:spPr>
          <a:xfrm>
            <a:off x="1698549" y="1713063"/>
            <a:ext cx="1719072" cy="1719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597D0707-6223-4E41-9E36-C3BF6C78CA4D}"/>
              </a:ext>
            </a:extLst>
          </p:cNvPr>
          <p:cNvSpPr/>
          <p:nvPr userDrawn="1"/>
        </p:nvSpPr>
        <p:spPr>
          <a:xfrm>
            <a:off x="1698549" y="5137031"/>
            <a:ext cx="1719072" cy="1719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4BE2D702-5FB5-4F75-B96D-4F210F10EA62}"/>
              </a:ext>
            </a:extLst>
          </p:cNvPr>
          <p:cNvSpPr/>
          <p:nvPr userDrawn="1"/>
        </p:nvSpPr>
        <p:spPr>
          <a:xfrm>
            <a:off x="-12823" y="1079"/>
            <a:ext cx="1719072" cy="1719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2447C29C-1D94-4217-A4D7-E0E0A8CACEBC}"/>
              </a:ext>
            </a:extLst>
          </p:cNvPr>
          <p:cNvSpPr/>
          <p:nvPr userDrawn="1"/>
        </p:nvSpPr>
        <p:spPr>
          <a:xfrm>
            <a:off x="-12823" y="5137031"/>
            <a:ext cx="1719072" cy="1719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3" name="Marcador de posición de imagen 52">
            <a:extLst>
              <a:ext uri="{FF2B5EF4-FFF2-40B4-BE49-F238E27FC236}">
                <a16:creationId xmlns:a16="http://schemas.microsoft.com/office/drawing/2014/main" id="{7B163DE2-7989-4B1E-8299-5E64777AFA2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15570" y="1079"/>
            <a:ext cx="1719072" cy="1719072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5" name="Marcador de posición de imagen 54">
            <a:extLst>
              <a:ext uri="{FF2B5EF4-FFF2-40B4-BE49-F238E27FC236}">
                <a16:creationId xmlns:a16="http://schemas.microsoft.com/office/drawing/2014/main" id="{683976C8-BDBA-48C4-AC83-73D1D8F0F1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15570" y="5137031"/>
            <a:ext cx="1719072" cy="1719072"/>
          </a:xfrm>
          <a:custGeom>
            <a:avLst/>
            <a:gdLst>
              <a:gd name="connsiteX0" fmla="*/ 0 w 1719072"/>
              <a:gd name="connsiteY0" fmla="*/ 0 h 1719072"/>
              <a:gd name="connsiteX1" fmla="*/ 1719072 w 1719072"/>
              <a:gd name="connsiteY1" fmla="*/ 0 h 1719072"/>
              <a:gd name="connsiteX2" fmla="*/ 1719072 w 1719072"/>
              <a:gd name="connsiteY2" fmla="*/ 1719072 h 1719072"/>
              <a:gd name="connsiteX3" fmla="*/ 0 w 1719072"/>
              <a:gd name="connsiteY3" fmla="*/ 1719072 h 171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19072">
                <a:moveTo>
                  <a:pt x="0" y="0"/>
                </a:moveTo>
                <a:lnTo>
                  <a:pt x="1719072" y="0"/>
                </a:lnTo>
                <a:lnTo>
                  <a:pt x="1719072" y="1719072"/>
                </a:lnTo>
                <a:lnTo>
                  <a:pt x="0" y="1719072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4" name="Marcador de posición de imagen 53">
            <a:extLst>
              <a:ext uri="{FF2B5EF4-FFF2-40B4-BE49-F238E27FC236}">
                <a16:creationId xmlns:a16="http://schemas.microsoft.com/office/drawing/2014/main" id="{71082593-1DC5-43B5-947C-7963DD90EB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12823" y="1713063"/>
            <a:ext cx="1719072" cy="1719072"/>
          </a:xfrm>
          <a:custGeom>
            <a:avLst/>
            <a:gdLst>
              <a:gd name="connsiteX0" fmla="*/ 0 w 1719072"/>
              <a:gd name="connsiteY0" fmla="*/ 0 h 1719072"/>
              <a:gd name="connsiteX1" fmla="*/ 1719072 w 1719072"/>
              <a:gd name="connsiteY1" fmla="*/ 0 h 1719072"/>
              <a:gd name="connsiteX2" fmla="*/ 1719072 w 1719072"/>
              <a:gd name="connsiteY2" fmla="*/ 1719072 h 1719072"/>
              <a:gd name="connsiteX3" fmla="*/ 0 w 1719072"/>
              <a:gd name="connsiteY3" fmla="*/ 1719072 h 171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19072">
                <a:moveTo>
                  <a:pt x="0" y="0"/>
                </a:moveTo>
                <a:lnTo>
                  <a:pt x="1719072" y="0"/>
                </a:lnTo>
                <a:lnTo>
                  <a:pt x="1719072" y="1719072"/>
                </a:lnTo>
                <a:lnTo>
                  <a:pt x="0" y="1719072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F95796F3-1FF2-4CB3-9A21-2FA42B0F739C}"/>
              </a:ext>
            </a:extLst>
          </p:cNvPr>
          <p:cNvSpPr/>
          <p:nvPr userDrawn="1"/>
        </p:nvSpPr>
        <p:spPr>
          <a:xfrm>
            <a:off x="5699578" y="5142220"/>
            <a:ext cx="628650" cy="18225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adrícula de tres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>
            <a:extLst>
              <a:ext uri="{FF2B5EF4-FFF2-40B4-BE49-F238E27FC236}">
                <a16:creationId xmlns:a16="http://schemas.microsoft.com/office/drawing/2014/main" id="{60B973DC-FC8B-48F4-9A50-A679872638A6}"/>
              </a:ext>
            </a:extLst>
          </p:cNvPr>
          <p:cNvSpPr/>
          <p:nvPr userDrawn="1"/>
        </p:nvSpPr>
        <p:spPr>
          <a:xfrm>
            <a:off x="0" y="0"/>
            <a:ext cx="1905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E6651245-F8FA-4280-86E8-A02EA6F9D183}"/>
              </a:ext>
            </a:extLst>
          </p:cNvPr>
          <p:cNvSpPr/>
          <p:nvPr userDrawn="1"/>
        </p:nvSpPr>
        <p:spPr>
          <a:xfrm>
            <a:off x="1905000" y="3429000"/>
            <a:ext cx="3429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92243009-72E0-4065-A4ED-BF9024B3D4FB}"/>
              </a:ext>
            </a:extLst>
          </p:cNvPr>
          <p:cNvSpPr/>
          <p:nvPr userDrawn="1"/>
        </p:nvSpPr>
        <p:spPr>
          <a:xfrm>
            <a:off x="5334000" y="0"/>
            <a:ext cx="3429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445E1145-BC25-4AC5-8B8D-8AECD11F1713}"/>
              </a:ext>
            </a:extLst>
          </p:cNvPr>
          <p:cNvSpPr/>
          <p:nvPr userDrawn="1"/>
        </p:nvSpPr>
        <p:spPr>
          <a:xfrm>
            <a:off x="8763000" y="3429000"/>
            <a:ext cx="3429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4" name="Marcador de posición de imagen 43">
            <a:extLst>
              <a:ext uri="{FF2B5EF4-FFF2-40B4-BE49-F238E27FC236}">
                <a16:creationId xmlns:a16="http://schemas.microsoft.com/office/drawing/2014/main" id="{79F851B1-E044-41C4-88D1-6BA4FBC839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05000" y="0"/>
            <a:ext cx="342900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7" name="Marcador de posición de imagen 46">
            <a:extLst>
              <a:ext uri="{FF2B5EF4-FFF2-40B4-BE49-F238E27FC236}">
                <a16:creationId xmlns:a16="http://schemas.microsoft.com/office/drawing/2014/main" id="{EEE85C52-E5BA-4142-AE8D-7B357E4A475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34000" y="3429000"/>
            <a:ext cx="342900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0" name="Marcador de posición de imagen 49">
            <a:extLst>
              <a:ext uri="{FF2B5EF4-FFF2-40B4-BE49-F238E27FC236}">
                <a16:creationId xmlns:a16="http://schemas.microsoft.com/office/drawing/2014/main" id="{424B8959-FF9C-453C-8179-A0BF8D392B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763000" y="0"/>
            <a:ext cx="342900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4" name="Título 1">
            <a:extLst>
              <a:ext uri="{FF2B5EF4-FFF2-40B4-BE49-F238E27FC236}">
                <a16:creationId xmlns:a16="http://schemas.microsoft.com/office/drawing/2014/main" id="{3F2D93AE-80E9-4043-9384-F0F06D6570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476501" y="2766221"/>
            <a:ext cx="6858002" cy="1325563"/>
          </a:xfrm>
        </p:spPr>
        <p:txBody>
          <a:bodyPr rtlCol="0">
            <a:normAutofit/>
          </a:bodyPr>
          <a:lstStyle>
            <a:lvl1pPr algn="ctr"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Hacer clic para editar el título principal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718" y="4697806"/>
            <a:ext cx="2800350" cy="891383"/>
          </a:xfrm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5" name="Marcador de contenido 2">
            <a:extLst>
              <a:ext uri="{FF2B5EF4-FFF2-40B4-BE49-F238E27FC236}">
                <a16:creationId xmlns:a16="http://schemas.microsoft.com/office/drawing/2014/main" id="{9D493CB6-06D1-4AD2-924D-64007FFFAC0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101931" y="4697805"/>
            <a:ext cx="2800351" cy="891383"/>
          </a:xfrm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6" name="Marcador de contenido 2">
            <a:extLst>
              <a:ext uri="{FF2B5EF4-FFF2-40B4-BE49-F238E27FC236}">
                <a16:creationId xmlns:a16="http://schemas.microsoft.com/office/drawing/2014/main" id="{D5B991DB-A408-4F6D-A8D0-5167D1E3076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623718" y="1268809"/>
            <a:ext cx="2853532" cy="891383"/>
          </a:xfrm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0" name="Marcador de fecha 6">
            <a:extLst>
              <a:ext uri="{FF2B5EF4-FFF2-40B4-BE49-F238E27FC236}">
                <a16:creationId xmlns:a16="http://schemas.microsoft.com/office/drawing/2014/main" id="{CAE1BB52-31E7-4A74-9ED4-FDD92237639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194718" y="6356350"/>
            <a:ext cx="98391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1" name="Marcador de pie de página 4">
            <a:extLst>
              <a:ext uri="{FF2B5EF4-FFF2-40B4-BE49-F238E27FC236}">
                <a16:creationId xmlns:a16="http://schemas.microsoft.com/office/drawing/2014/main" id="{EAF5ABA9-E5E2-43E4-ACD5-994ABC08568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334000" y="6356350"/>
            <a:ext cx="3429000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2" name="Marcador de número de diapositiva 5">
            <a:extLst>
              <a:ext uri="{FF2B5EF4-FFF2-40B4-BE49-F238E27FC236}">
                <a16:creationId xmlns:a16="http://schemas.microsoft.com/office/drawing/2014/main" id="{40AEA096-23EC-471A-85DB-52788D84751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711542" y="6356350"/>
            <a:ext cx="642257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722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cala de tiemp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6466" y="4160451"/>
            <a:ext cx="608493" cy="201776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Año</a:t>
            </a:r>
          </a:p>
        </p:txBody>
      </p:sp>
      <p:sp>
        <p:nvSpPr>
          <p:cNvPr id="14" name="Marcador de texto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980666" y="4160451"/>
            <a:ext cx="608493" cy="201776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Año</a:t>
            </a:r>
          </a:p>
        </p:txBody>
      </p:sp>
      <p:sp>
        <p:nvSpPr>
          <p:cNvPr id="10" name="Marcador de texto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4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6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2" name="Marcador de texto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8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3" name="Marcador de texto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50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22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6" name="Marcador de texto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4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7" name="Marcador de texto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6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9" name="Marcador de texto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8435" y="3658480"/>
            <a:ext cx="393192" cy="390677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0" name="Marcador de texto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10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18" name="Marcador de texto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82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1" name="Marcador de texto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4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2" name="Marcador de texto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6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3" name="Marcador de texto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8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4" name="Marcador de texto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70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5" name="Marcador de texto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2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6" name="Marcador de texto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4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7" name="Marcador de texto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6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8" name="Marcador de texto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8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29" name="Marcador de texto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30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31" name="Marcador de texto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2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32" name="Marcador de texto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4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30" name="Marcador de texto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6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33" name="Marcador de texto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8435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34" name="Marcador de texto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90430" y="3658480"/>
            <a:ext cx="393192" cy="393192"/>
          </a:xfrm>
          <a:solidFill>
            <a:schemeClr val="accent4"/>
          </a:solidFill>
        </p:spPr>
        <p:txBody>
          <a:bodyPr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MM</a:t>
            </a:r>
          </a:p>
        </p:txBody>
      </p:sp>
      <p:sp>
        <p:nvSpPr>
          <p:cNvPr id="80" name="Título 1">
            <a:extLst>
              <a:ext uri="{FF2B5EF4-FFF2-40B4-BE49-F238E27FC236}">
                <a16:creationId xmlns:a16="http://schemas.microsoft.com/office/drawing/2014/main" id="{BD315BE3-66BC-448E-AC25-B8B59C8001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20952" y="629616"/>
            <a:ext cx="6550096" cy="1325563"/>
          </a:xfrm>
        </p:spPr>
        <p:txBody>
          <a:bodyPr rtlCol="0" anchor="ctr">
            <a:normAutofit/>
          </a:bodyPr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Hacer clic para editar el título principal 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8791A8F7-D0D7-459C-816C-06A776192CF1}"/>
              </a:ext>
            </a:extLst>
          </p:cNvPr>
          <p:cNvSpPr/>
          <p:nvPr userDrawn="1"/>
        </p:nvSpPr>
        <p:spPr>
          <a:xfrm>
            <a:off x="5017194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63CFF470-94CA-4087-8B57-84A251AB5728}"/>
              </a:ext>
            </a:extLst>
          </p:cNvPr>
          <p:cNvSpPr/>
          <p:nvPr userDrawn="1"/>
        </p:nvSpPr>
        <p:spPr>
          <a:xfrm>
            <a:off x="4300452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8741B3D2-0E68-4CDE-B746-65D383DA0EF1}"/>
              </a:ext>
            </a:extLst>
          </p:cNvPr>
          <p:cNvSpPr/>
          <p:nvPr userDrawn="1"/>
        </p:nvSpPr>
        <p:spPr>
          <a:xfrm>
            <a:off x="5375565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F24D9BB9-0D5B-45D1-A9B9-F8985612AD6E}"/>
              </a:ext>
            </a:extLst>
          </p:cNvPr>
          <p:cNvSpPr/>
          <p:nvPr userDrawn="1"/>
        </p:nvSpPr>
        <p:spPr>
          <a:xfrm>
            <a:off x="3583710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id="{DB714EE5-FC7B-4FDA-88D7-B7DB551EA274}"/>
              </a:ext>
            </a:extLst>
          </p:cNvPr>
          <p:cNvSpPr/>
          <p:nvPr userDrawn="1"/>
        </p:nvSpPr>
        <p:spPr>
          <a:xfrm>
            <a:off x="2866968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id="{D6984438-C7B6-469B-A0A3-F7C9F2CC6DBD}"/>
              </a:ext>
            </a:extLst>
          </p:cNvPr>
          <p:cNvSpPr/>
          <p:nvPr userDrawn="1"/>
        </p:nvSpPr>
        <p:spPr>
          <a:xfrm>
            <a:off x="2150226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57EBFF5E-9DF7-4591-AC16-CB1D6AE0D25A}"/>
              </a:ext>
            </a:extLst>
          </p:cNvPr>
          <p:cNvSpPr/>
          <p:nvPr userDrawn="1"/>
        </p:nvSpPr>
        <p:spPr>
          <a:xfrm>
            <a:off x="3225339" y="0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6" name="Rectángulo 95">
            <a:extLst>
              <a:ext uri="{FF2B5EF4-FFF2-40B4-BE49-F238E27FC236}">
                <a16:creationId xmlns:a16="http://schemas.microsoft.com/office/drawing/2014/main" id="{29E0EA42-935D-43B4-AB8D-FDC3007FD20C}"/>
              </a:ext>
            </a:extLst>
          </p:cNvPr>
          <p:cNvSpPr/>
          <p:nvPr userDrawn="1"/>
        </p:nvSpPr>
        <p:spPr>
          <a:xfrm>
            <a:off x="1791855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EDD61E09-E863-45B9-9F49-02EA501C578E}"/>
              </a:ext>
            </a:extLst>
          </p:cNvPr>
          <p:cNvSpPr/>
          <p:nvPr userDrawn="1"/>
        </p:nvSpPr>
        <p:spPr>
          <a:xfrm>
            <a:off x="1433484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52DB4680-C46B-45C0-9514-7B5E0B10E393}"/>
              </a:ext>
            </a:extLst>
          </p:cNvPr>
          <p:cNvSpPr/>
          <p:nvPr userDrawn="1"/>
        </p:nvSpPr>
        <p:spPr>
          <a:xfrm>
            <a:off x="6092307" y="0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3AAA84B2-8B6A-4266-8305-9222B397D900}"/>
              </a:ext>
            </a:extLst>
          </p:cNvPr>
          <p:cNvSpPr/>
          <p:nvPr userDrawn="1"/>
        </p:nvSpPr>
        <p:spPr>
          <a:xfrm>
            <a:off x="358371" y="0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6288CF74-DD4A-450A-A6CE-FD0BAFADE3CC}"/>
              </a:ext>
            </a:extLst>
          </p:cNvPr>
          <p:cNvSpPr/>
          <p:nvPr userDrawn="1"/>
        </p:nvSpPr>
        <p:spPr>
          <a:xfrm>
            <a:off x="4658823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7CC73489-9E12-4EC4-BFC7-9BB5C27C2E1F}"/>
              </a:ext>
            </a:extLst>
          </p:cNvPr>
          <p:cNvSpPr/>
          <p:nvPr userDrawn="1"/>
        </p:nvSpPr>
        <p:spPr>
          <a:xfrm>
            <a:off x="1075113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2658D15-43FF-4F4D-AAE7-4B9122899193}"/>
              </a:ext>
            </a:extLst>
          </p:cNvPr>
          <p:cNvSpPr/>
          <p:nvPr userDrawn="1"/>
        </p:nvSpPr>
        <p:spPr>
          <a:xfrm>
            <a:off x="2508597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0" name="Rectángulo 109">
            <a:extLst>
              <a:ext uri="{FF2B5EF4-FFF2-40B4-BE49-F238E27FC236}">
                <a16:creationId xmlns:a16="http://schemas.microsoft.com/office/drawing/2014/main" id="{AFA77309-00B7-459D-BA45-EE1AEAA3B0CD}"/>
              </a:ext>
            </a:extLst>
          </p:cNvPr>
          <p:cNvSpPr/>
          <p:nvPr userDrawn="1"/>
        </p:nvSpPr>
        <p:spPr>
          <a:xfrm>
            <a:off x="716742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2" name="Rectángulo 111">
            <a:extLst>
              <a:ext uri="{FF2B5EF4-FFF2-40B4-BE49-F238E27FC236}">
                <a16:creationId xmlns:a16="http://schemas.microsoft.com/office/drawing/2014/main" id="{30775FA4-041A-45A7-8F49-9CBD363A28BB}"/>
              </a:ext>
            </a:extLst>
          </p:cNvPr>
          <p:cNvSpPr/>
          <p:nvPr userDrawn="1"/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4" name="Rectángulo 113">
            <a:extLst>
              <a:ext uri="{FF2B5EF4-FFF2-40B4-BE49-F238E27FC236}">
                <a16:creationId xmlns:a16="http://schemas.microsoft.com/office/drawing/2014/main" id="{5508D4AD-2238-4B32-B766-397DD7A6E429}"/>
              </a:ext>
            </a:extLst>
          </p:cNvPr>
          <p:cNvSpPr/>
          <p:nvPr userDrawn="1"/>
        </p:nvSpPr>
        <p:spPr>
          <a:xfrm>
            <a:off x="5733936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F4B50382-516D-4475-956A-F7F9FD3E08E3}"/>
              </a:ext>
            </a:extLst>
          </p:cNvPr>
          <p:cNvSpPr/>
          <p:nvPr userDrawn="1"/>
        </p:nvSpPr>
        <p:spPr>
          <a:xfrm>
            <a:off x="3942081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C399009F-0A9E-4E2F-B4EF-3ECF21378479}"/>
              </a:ext>
            </a:extLst>
          </p:cNvPr>
          <p:cNvSpPr/>
          <p:nvPr userDrawn="1"/>
        </p:nvSpPr>
        <p:spPr>
          <a:xfrm>
            <a:off x="11467872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7CFBE686-CBC8-41CE-B11B-CF0C378E6EDE}"/>
              </a:ext>
            </a:extLst>
          </p:cNvPr>
          <p:cNvSpPr/>
          <p:nvPr userDrawn="1"/>
        </p:nvSpPr>
        <p:spPr>
          <a:xfrm>
            <a:off x="10751130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D8450F92-73B1-46EB-A8BC-80B995ED31D0}"/>
              </a:ext>
            </a:extLst>
          </p:cNvPr>
          <p:cNvSpPr/>
          <p:nvPr userDrawn="1"/>
        </p:nvSpPr>
        <p:spPr>
          <a:xfrm>
            <a:off x="11826240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4" name="Rectángulo 123">
            <a:extLst>
              <a:ext uri="{FF2B5EF4-FFF2-40B4-BE49-F238E27FC236}">
                <a16:creationId xmlns:a16="http://schemas.microsoft.com/office/drawing/2014/main" id="{E7EBDAD3-E952-4A8E-8DCF-BAD616AE8FD0}"/>
              </a:ext>
            </a:extLst>
          </p:cNvPr>
          <p:cNvSpPr/>
          <p:nvPr userDrawn="1"/>
        </p:nvSpPr>
        <p:spPr>
          <a:xfrm>
            <a:off x="10034388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6" name="Rectángulo 125">
            <a:extLst>
              <a:ext uri="{FF2B5EF4-FFF2-40B4-BE49-F238E27FC236}">
                <a16:creationId xmlns:a16="http://schemas.microsoft.com/office/drawing/2014/main" id="{C135B39D-DCFF-48D1-B7C8-418310C34B9F}"/>
              </a:ext>
            </a:extLst>
          </p:cNvPr>
          <p:cNvSpPr/>
          <p:nvPr userDrawn="1"/>
        </p:nvSpPr>
        <p:spPr>
          <a:xfrm>
            <a:off x="9317646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8" name="Rectángulo 127">
            <a:extLst>
              <a:ext uri="{FF2B5EF4-FFF2-40B4-BE49-F238E27FC236}">
                <a16:creationId xmlns:a16="http://schemas.microsoft.com/office/drawing/2014/main" id="{566893CC-18D8-4978-98A0-9F0F1A58F70F}"/>
              </a:ext>
            </a:extLst>
          </p:cNvPr>
          <p:cNvSpPr/>
          <p:nvPr userDrawn="1"/>
        </p:nvSpPr>
        <p:spPr>
          <a:xfrm>
            <a:off x="8600904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0" name="Rectángulo 129">
            <a:extLst>
              <a:ext uri="{FF2B5EF4-FFF2-40B4-BE49-F238E27FC236}">
                <a16:creationId xmlns:a16="http://schemas.microsoft.com/office/drawing/2014/main" id="{A59803DA-84F5-4810-9D67-82851BBBF7B7}"/>
              </a:ext>
            </a:extLst>
          </p:cNvPr>
          <p:cNvSpPr/>
          <p:nvPr userDrawn="1"/>
        </p:nvSpPr>
        <p:spPr>
          <a:xfrm>
            <a:off x="9676017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2" name="Rectángulo 131">
            <a:extLst>
              <a:ext uri="{FF2B5EF4-FFF2-40B4-BE49-F238E27FC236}">
                <a16:creationId xmlns:a16="http://schemas.microsoft.com/office/drawing/2014/main" id="{7A9BDBED-FA8E-4080-8786-5B97A485DDB6}"/>
              </a:ext>
            </a:extLst>
          </p:cNvPr>
          <p:cNvSpPr/>
          <p:nvPr userDrawn="1"/>
        </p:nvSpPr>
        <p:spPr>
          <a:xfrm>
            <a:off x="8242533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4" name="Rectángulo 133">
            <a:extLst>
              <a:ext uri="{FF2B5EF4-FFF2-40B4-BE49-F238E27FC236}">
                <a16:creationId xmlns:a16="http://schemas.microsoft.com/office/drawing/2014/main" id="{9D3328E7-2083-4FC9-B32F-1FED3CDFFF3B}"/>
              </a:ext>
            </a:extLst>
          </p:cNvPr>
          <p:cNvSpPr/>
          <p:nvPr userDrawn="1"/>
        </p:nvSpPr>
        <p:spPr>
          <a:xfrm>
            <a:off x="7884162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6" name="Rectángulo 135">
            <a:extLst>
              <a:ext uri="{FF2B5EF4-FFF2-40B4-BE49-F238E27FC236}">
                <a16:creationId xmlns:a16="http://schemas.microsoft.com/office/drawing/2014/main" id="{97D29CBA-4952-44B4-A695-45B4490EEB8D}"/>
              </a:ext>
            </a:extLst>
          </p:cNvPr>
          <p:cNvSpPr/>
          <p:nvPr userDrawn="1"/>
        </p:nvSpPr>
        <p:spPr>
          <a:xfrm>
            <a:off x="6809049" y="0"/>
            <a:ext cx="36576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8" name="Rectángulo 137">
            <a:extLst>
              <a:ext uri="{FF2B5EF4-FFF2-40B4-BE49-F238E27FC236}">
                <a16:creationId xmlns:a16="http://schemas.microsoft.com/office/drawing/2014/main" id="{65338F58-85B5-4095-931F-DE4D676A6192}"/>
              </a:ext>
            </a:extLst>
          </p:cNvPr>
          <p:cNvSpPr/>
          <p:nvPr userDrawn="1"/>
        </p:nvSpPr>
        <p:spPr>
          <a:xfrm>
            <a:off x="11109501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0" name="Rectángulo 139">
            <a:extLst>
              <a:ext uri="{FF2B5EF4-FFF2-40B4-BE49-F238E27FC236}">
                <a16:creationId xmlns:a16="http://schemas.microsoft.com/office/drawing/2014/main" id="{62101AC6-3DF3-44E3-8F37-4D420EFB890E}"/>
              </a:ext>
            </a:extLst>
          </p:cNvPr>
          <p:cNvSpPr/>
          <p:nvPr userDrawn="1"/>
        </p:nvSpPr>
        <p:spPr>
          <a:xfrm>
            <a:off x="7525791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2" name="Rectángulo 141">
            <a:extLst>
              <a:ext uri="{FF2B5EF4-FFF2-40B4-BE49-F238E27FC236}">
                <a16:creationId xmlns:a16="http://schemas.microsoft.com/office/drawing/2014/main" id="{D3E958D7-1972-40AD-A538-8302A14984AB}"/>
              </a:ext>
            </a:extLst>
          </p:cNvPr>
          <p:cNvSpPr/>
          <p:nvPr userDrawn="1"/>
        </p:nvSpPr>
        <p:spPr>
          <a:xfrm>
            <a:off x="8959275" y="0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4" name="Rectángulo 143">
            <a:extLst>
              <a:ext uri="{FF2B5EF4-FFF2-40B4-BE49-F238E27FC236}">
                <a16:creationId xmlns:a16="http://schemas.microsoft.com/office/drawing/2014/main" id="{AAAD3289-DEFC-4EC6-BF0C-2B56CE1CD19B}"/>
              </a:ext>
            </a:extLst>
          </p:cNvPr>
          <p:cNvSpPr/>
          <p:nvPr userDrawn="1"/>
        </p:nvSpPr>
        <p:spPr>
          <a:xfrm>
            <a:off x="7167420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6" name="Rectángulo 145">
            <a:extLst>
              <a:ext uri="{FF2B5EF4-FFF2-40B4-BE49-F238E27FC236}">
                <a16:creationId xmlns:a16="http://schemas.microsoft.com/office/drawing/2014/main" id="{7EA5B12A-0ADE-4B3A-A74C-D3487E40A7C4}"/>
              </a:ext>
            </a:extLst>
          </p:cNvPr>
          <p:cNvSpPr/>
          <p:nvPr userDrawn="1"/>
        </p:nvSpPr>
        <p:spPr>
          <a:xfrm>
            <a:off x="6450678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8" name="Rectángulo 147">
            <a:extLst>
              <a:ext uri="{FF2B5EF4-FFF2-40B4-BE49-F238E27FC236}">
                <a16:creationId xmlns:a16="http://schemas.microsoft.com/office/drawing/2014/main" id="{423D27DE-07B7-4053-A551-3515F702FECE}"/>
              </a:ext>
            </a:extLst>
          </p:cNvPr>
          <p:cNvSpPr/>
          <p:nvPr userDrawn="1"/>
        </p:nvSpPr>
        <p:spPr>
          <a:xfrm>
            <a:off x="10392759" y="0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5" name="Marcador de fecha 3">
            <a:extLst>
              <a:ext uri="{FF2B5EF4-FFF2-40B4-BE49-F238E27FC236}">
                <a16:creationId xmlns:a16="http://schemas.microsoft.com/office/drawing/2014/main" id="{DAAD24F3-0234-4B5A-84DA-945939E26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156" name="Marcador de pie de página 4">
            <a:extLst>
              <a:ext uri="{FF2B5EF4-FFF2-40B4-BE49-F238E27FC236}">
                <a16:creationId xmlns:a16="http://schemas.microsoft.com/office/drawing/2014/main" id="{664012DC-ACEF-433E-A505-4617F7A7E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157" name="Marcador de número de diapositiva 5">
            <a:extLst>
              <a:ext uri="{FF2B5EF4-FFF2-40B4-BE49-F238E27FC236}">
                <a16:creationId xmlns:a16="http://schemas.microsoft.com/office/drawing/2014/main" id="{58602E04-6AE9-4AB4-8C82-ADECCA2FC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5237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os, contenido e imagen enmarca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ángulo 92">
            <a:extLst>
              <a:ext uri="{FF2B5EF4-FFF2-40B4-BE49-F238E27FC236}">
                <a16:creationId xmlns:a16="http://schemas.microsoft.com/office/drawing/2014/main" id="{2348BA8A-9E10-4BDA-92EB-6C1021EBD8BB}"/>
              </a:ext>
            </a:extLst>
          </p:cNvPr>
          <p:cNvSpPr/>
          <p:nvPr userDrawn="1"/>
        </p:nvSpPr>
        <p:spPr>
          <a:xfrm>
            <a:off x="7583424" y="628192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4DD1FBBA-C4C1-423C-8D85-CC2FA3147C8D}"/>
              </a:ext>
            </a:extLst>
          </p:cNvPr>
          <p:cNvSpPr/>
          <p:nvPr userDrawn="1"/>
        </p:nvSpPr>
        <p:spPr>
          <a:xfrm>
            <a:off x="7007352" y="6281928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7" name="Marcador de posición de imagen 106">
            <a:extLst>
              <a:ext uri="{FF2B5EF4-FFF2-40B4-BE49-F238E27FC236}">
                <a16:creationId xmlns:a16="http://schemas.microsoft.com/office/drawing/2014/main" id="{C1039393-3B8E-4456-97AA-ADBC180100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7351" y="572886"/>
            <a:ext cx="4608577" cy="5709042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786" y="1047146"/>
            <a:ext cx="4603750" cy="955826"/>
          </a:xfrm>
        </p:spPr>
        <p:txBody>
          <a:bodyPr lIns="0" rtlCol="0" anchor="t">
            <a:noAutofit/>
          </a:bodyPr>
          <a:lstStyle>
            <a:lvl1pPr algn="ctr"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438815-B9AF-4BA5-B8D6-3311C4949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301" y="3202442"/>
            <a:ext cx="2001667" cy="747216"/>
          </a:xfrm>
        </p:spPr>
        <p:txBody>
          <a:bodyPr l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BB87F0D-3BAB-446D-B8D9-08B2C2BB3BD7}"/>
              </a:ext>
            </a:extLst>
          </p:cNvPr>
          <p:cNvSpPr/>
          <p:nvPr userDrawn="1"/>
        </p:nvSpPr>
        <p:spPr>
          <a:xfrm>
            <a:off x="6431280" y="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F04AEEB-DA23-4423-A0A2-D2E04125C4A7}"/>
              </a:ext>
            </a:extLst>
          </p:cNvPr>
          <p:cNvSpPr/>
          <p:nvPr userDrawn="1"/>
        </p:nvSpPr>
        <p:spPr>
          <a:xfrm>
            <a:off x="6431280" y="572886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2058B74-EF5C-4574-9B30-072FA59B9B21}"/>
              </a:ext>
            </a:extLst>
          </p:cNvPr>
          <p:cNvSpPr/>
          <p:nvPr userDrawn="1"/>
        </p:nvSpPr>
        <p:spPr>
          <a:xfrm>
            <a:off x="6431280" y="1145772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8AE24787-0FCF-4199-AB93-6593FE032C55}"/>
              </a:ext>
            </a:extLst>
          </p:cNvPr>
          <p:cNvSpPr/>
          <p:nvPr userDrawn="1"/>
        </p:nvSpPr>
        <p:spPr>
          <a:xfrm>
            <a:off x="6431280" y="1718658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F44E538-795F-4C68-9305-B6955DBC7F5D}"/>
              </a:ext>
            </a:extLst>
          </p:cNvPr>
          <p:cNvSpPr/>
          <p:nvPr userDrawn="1"/>
        </p:nvSpPr>
        <p:spPr>
          <a:xfrm>
            <a:off x="6431280" y="2291544"/>
            <a:ext cx="576072" cy="576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C1A0463E-1142-44E9-8CB3-9F22F5DF78A8}"/>
              </a:ext>
            </a:extLst>
          </p:cNvPr>
          <p:cNvSpPr/>
          <p:nvPr userDrawn="1"/>
        </p:nvSpPr>
        <p:spPr>
          <a:xfrm>
            <a:off x="6431280" y="2864430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17898DBE-884D-4A00-AF2F-4295EAF41E13}"/>
              </a:ext>
            </a:extLst>
          </p:cNvPr>
          <p:cNvSpPr/>
          <p:nvPr userDrawn="1"/>
        </p:nvSpPr>
        <p:spPr>
          <a:xfrm>
            <a:off x="6431280" y="3437316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A3AB5AC4-C502-4D78-A602-3027D20AB33A}"/>
              </a:ext>
            </a:extLst>
          </p:cNvPr>
          <p:cNvSpPr/>
          <p:nvPr userDrawn="1"/>
        </p:nvSpPr>
        <p:spPr>
          <a:xfrm>
            <a:off x="6431280" y="4010202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5DF81845-E621-4070-9AD6-1F40FFDD82E2}"/>
              </a:ext>
            </a:extLst>
          </p:cNvPr>
          <p:cNvSpPr/>
          <p:nvPr userDrawn="1"/>
        </p:nvSpPr>
        <p:spPr>
          <a:xfrm>
            <a:off x="6431280" y="458308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A9190B9C-4A97-4EDC-9CBD-A68122AE2419}"/>
              </a:ext>
            </a:extLst>
          </p:cNvPr>
          <p:cNvSpPr/>
          <p:nvPr userDrawn="1"/>
        </p:nvSpPr>
        <p:spPr>
          <a:xfrm>
            <a:off x="6431280" y="5155974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790346E6-78BF-48E9-8EF6-B77BAA49AADA}"/>
              </a:ext>
            </a:extLst>
          </p:cNvPr>
          <p:cNvSpPr/>
          <p:nvPr userDrawn="1"/>
        </p:nvSpPr>
        <p:spPr>
          <a:xfrm>
            <a:off x="6431280" y="572886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2A3902D-54BA-48ED-8547-8856B4F50D2D}"/>
              </a:ext>
            </a:extLst>
          </p:cNvPr>
          <p:cNvSpPr/>
          <p:nvPr userDrawn="1"/>
        </p:nvSpPr>
        <p:spPr>
          <a:xfrm>
            <a:off x="6431280" y="6281928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985555D5-968D-4715-BA22-C95642914BC2}"/>
              </a:ext>
            </a:extLst>
          </p:cNvPr>
          <p:cNvSpPr/>
          <p:nvPr userDrawn="1"/>
        </p:nvSpPr>
        <p:spPr>
          <a:xfrm>
            <a:off x="7007352" y="0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9F24F0F4-135E-4625-9A8E-38755078B5E7}"/>
              </a:ext>
            </a:extLst>
          </p:cNvPr>
          <p:cNvSpPr/>
          <p:nvPr userDrawn="1"/>
        </p:nvSpPr>
        <p:spPr>
          <a:xfrm>
            <a:off x="7583424" y="0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F1969E72-FA7B-4358-8C46-7F15CF01A747}"/>
              </a:ext>
            </a:extLst>
          </p:cNvPr>
          <p:cNvSpPr/>
          <p:nvPr userDrawn="1"/>
        </p:nvSpPr>
        <p:spPr>
          <a:xfrm>
            <a:off x="8159496" y="0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12F9FDD1-1288-44CD-9C55-6CE3B2FB39F9}"/>
              </a:ext>
            </a:extLst>
          </p:cNvPr>
          <p:cNvSpPr/>
          <p:nvPr userDrawn="1"/>
        </p:nvSpPr>
        <p:spPr>
          <a:xfrm>
            <a:off x="8735568" y="0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330AC56B-D539-45B3-AD66-457D7D874CD8}"/>
              </a:ext>
            </a:extLst>
          </p:cNvPr>
          <p:cNvSpPr/>
          <p:nvPr userDrawn="1"/>
        </p:nvSpPr>
        <p:spPr>
          <a:xfrm>
            <a:off x="9311640" y="0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26434293-E220-465A-9EF3-FF90D0E0F19B}"/>
              </a:ext>
            </a:extLst>
          </p:cNvPr>
          <p:cNvSpPr/>
          <p:nvPr userDrawn="1"/>
        </p:nvSpPr>
        <p:spPr>
          <a:xfrm>
            <a:off x="9887712" y="0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6751B4BA-EAD6-4F27-B051-F799EBBAAE12}"/>
              </a:ext>
            </a:extLst>
          </p:cNvPr>
          <p:cNvSpPr/>
          <p:nvPr userDrawn="1"/>
        </p:nvSpPr>
        <p:spPr>
          <a:xfrm>
            <a:off x="10463784" y="0"/>
            <a:ext cx="576072" cy="576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EF6A1809-5EEE-4801-A2B0-7350405CDEB5}"/>
              </a:ext>
            </a:extLst>
          </p:cNvPr>
          <p:cNvSpPr/>
          <p:nvPr userDrawn="1"/>
        </p:nvSpPr>
        <p:spPr>
          <a:xfrm>
            <a:off x="11039856" y="0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E3B41004-5241-4ED8-8DBD-6D7345DFC934}"/>
              </a:ext>
            </a:extLst>
          </p:cNvPr>
          <p:cNvSpPr/>
          <p:nvPr userDrawn="1"/>
        </p:nvSpPr>
        <p:spPr>
          <a:xfrm>
            <a:off x="11615928" y="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72EC9AD5-87ED-4FC3-A142-A87EB8359263}"/>
              </a:ext>
            </a:extLst>
          </p:cNvPr>
          <p:cNvSpPr/>
          <p:nvPr userDrawn="1"/>
        </p:nvSpPr>
        <p:spPr>
          <a:xfrm>
            <a:off x="11615928" y="563966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6BFD4027-F2BA-4F92-8229-FC2C25423B98}"/>
              </a:ext>
            </a:extLst>
          </p:cNvPr>
          <p:cNvSpPr/>
          <p:nvPr userDrawn="1"/>
        </p:nvSpPr>
        <p:spPr>
          <a:xfrm>
            <a:off x="11615928" y="1136852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D5A0F8C7-1908-4500-B7D3-5BEDCCC233D8}"/>
              </a:ext>
            </a:extLst>
          </p:cNvPr>
          <p:cNvSpPr/>
          <p:nvPr userDrawn="1"/>
        </p:nvSpPr>
        <p:spPr>
          <a:xfrm>
            <a:off x="11615928" y="1709738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34614BC4-1B39-4DE0-ACCE-6DDED4710BEF}"/>
              </a:ext>
            </a:extLst>
          </p:cNvPr>
          <p:cNvSpPr/>
          <p:nvPr userDrawn="1"/>
        </p:nvSpPr>
        <p:spPr>
          <a:xfrm>
            <a:off x="11615928" y="2282624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CF20A7E0-34F3-480A-9BE6-79B88802E55B}"/>
              </a:ext>
            </a:extLst>
          </p:cNvPr>
          <p:cNvSpPr/>
          <p:nvPr userDrawn="1"/>
        </p:nvSpPr>
        <p:spPr>
          <a:xfrm>
            <a:off x="11615928" y="2855510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C6A8074E-3117-4E9F-A0E2-53086DF7453D}"/>
              </a:ext>
            </a:extLst>
          </p:cNvPr>
          <p:cNvSpPr/>
          <p:nvPr userDrawn="1"/>
        </p:nvSpPr>
        <p:spPr>
          <a:xfrm>
            <a:off x="11615928" y="3428396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67D0C6A1-221D-421D-9992-0F6CB576A685}"/>
              </a:ext>
            </a:extLst>
          </p:cNvPr>
          <p:cNvSpPr/>
          <p:nvPr userDrawn="1"/>
        </p:nvSpPr>
        <p:spPr>
          <a:xfrm>
            <a:off x="11615928" y="4001282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F39E7BB0-5CBA-4258-A058-DD0BD25C2F8E}"/>
              </a:ext>
            </a:extLst>
          </p:cNvPr>
          <p:cNvSpPr/>
          <p:nvPr userDrawn="1"/>
        </p:nvSpPr>
        <p:spPr>
          <a:xfrm>
            <a:off x="11615928" y="457416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53B2A275-45FA-4398-8B2D-80B189135727}"/>
              </a:ext>
            </a:extLst>
          </p:cNvPr>
          <p:cNvSpPr/>
          <p:nvPr userDrawn="1"/>
        </p:nvSpPr>
        <p:spPr>
          <a:xfrm>
            <a:off x="11615928" y="5147054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2D63E382-D846-4749-9843-91E603EB5230}"/>
              </a:ext>
            </a:extLst>
          </p:cNvPr>
          <p:cNvSpPr/>
          <p:nvPr userDrawn="1"/>
        </p:nvSpPr>
        <p:spPr>
          <a:xfrm>
            <a:off x="11615928" y="571994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D530F3E2-4C57-4A9F-BD15-4E34F155226A}"/>
              </a:ext>
            </a:extLst>
          </p:cNvPr>
          <p:cNvSpPr/>
          <p:nvPr userDrawn="1"/>
        </p:nvSpPr>
        <p:spPr>
          <a:xfrm>
            <a:off x="11615928" y="628192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0CF99AB6-B5E9-4BF1-A002-3ED17781E3B2}"/>
              </a:ext>
            </a:extLst>
          </p:cNvPr>
          <p:cNvSpPr/>
          <p:nvPr userDrawn="1"/>
        </p:nvSpPr>
        <p:spPr>
          <a:xfrm>
            <a:off x="8159496" y="6281928"/>
            <a:ext cx="576072" cy="576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FD504C16-D7B1-4B1A-BD29-5F63709EFBC0}"/>
              </a:ext>
            </a:extLst>
          </p:cNvPr>
          <p:cNvSpPr/>
          <p:nvPr userDrawn="1"/>
        </p:nvSpPr>
        <p:spPr>
          <a:xfrm>
            <a:off x="8735568" y="6281928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7BFC63B-0BE4-439A-A676-C1171E900B0F}"/>
              </a:ext>
            </a:extLst>
          </p:cNvPr>
          <p:cNvSpPr/>
          <p:nvPr userDrawn="1"/>
        </p:nvSpPr>
        <p:spPr>
          <a:xfrm>
            <a:off x="9311640" y="6281928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1" name="Rectángulo 100">
            <a:extLst>
              <a:ext uri="{FF2B5EF4-FFF2-40B4-BE49-F238E27FC236}">
                <a16:creationId xmlns:a16="http://schemas.microsoft.com/office/drawing/2014/main" id="{EBAB1FD7-5A5C-40DF-9C8E-6FCB53B52D50}"/>
              </a:ext>
            </a:extLst>
          </p:cNvPr>
          <p:cNvSpPr/>
          <p:nvPr userDrawn="1"/>
        </p:nvSpPr>
        <p:spPr>
          <a:xfrm>
            <a:off x="9887712" y="628192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9E54DCBE-7693-49E1-A5FF-9553046ADC6C}"/>
              </a:ext>
            </a:extLst>
          </p:cNvPr>
          <p:cNvSpPr/>
          <p:nvPr userDrawn="1"/>
        </p:nvSpPr>
        <p:spPr>
          <a:xfrm>
            <a:off x="10463784" y="6281928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3CBA41F1-ED75-4F55-BA4B-F88B6BBAD51B}"/>
              </a:ext>
            </a:extLst>
          </p:cNvPr>
          <p:cNvSpPr/>
          <p:nvPr userDrawn="1"/>
        </p:nvSpPr>
        <p:spPr>
          <a:xfrm>
            <a:off x="11039856" y="6281928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" name="Marcador de posición de imagen en línea 4">
            <a:extLst>
              <a:ext uri="{FF2B5EF4-FFF2-40B4-BE49-F238E27FC236}">
                <a16:creationId xmlns:a16="http://schemas.microsoft.com/office/drawing/2014/main" id="{3F93CAB0-49C3-4A79-B42E-9E1448EB8C16}"/>
              </a:ext>
            </a:extLst>
          </p:cNvPr>
          <p:cNvSpPr>
            <a:spLocks noGrp="1"/>
          </p:cNvSpPr>
          <p:nvPr>
            <p:ph type="clipArt" sz="quarter" idx="11"/>
          </p:nvPr>
        </p:nvSpPr>
        <p:spPr>
          <a:xfrm>
            <a:off x="1437001" y="2221535"/>
            <a:ext cx="747216" cy="747216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48" name="Marcador de texto 2">
            <a:extLst>
              <a:ext uri="{FF2B5EF4-FFF2-40B4-BE49-F238E27FC236}">
                <a16:creationId xmlns:a16="http://schemas.microsoft.com/office/drawing/2014/main" id="{7F604C77-9D98-476E-94D5-E470DD4AF761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3741177" y="3202442"/>
            <a:ext cx="2001667" cy="747216"/>
          </a:xfrm>
        </p:spPr>
        <p:txBody>
          <a:bodyPr l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0" name="Marcador de posición de imagen en línea 4">
            <a:extLst>
              <a:ext uri="{FF2B5EF4-FFF2-40B4-BE49-F238E27FC236}">
                <a16:creationId xmlns:a16="http://schemas.microsoft.com/office/drawing/2014/main" id="{9CF5CB34-93EF-4B2B-A1BE-32B6ED047CA5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4366877" y="2221535"/>
            <a:ext cx="747216" cy="747216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52" name="Marcador de texto 2">
            <a:extLst>
              <a:ext uri="{FF2B5EF4-FFF2-40B4-BE49-F238E27FC236}">
                <a16:creationId xmlns:a16="http://schemas.microsoft.com/office/drawing/2014/main" id="{FC62B88D-998E-4BF7-848E-A2874E941CD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811301" y="5143144"/>
            <a:ext cx="2001667" cy="747216"/>
          </a:xfrm>
        </p:spPr>
        <p:txBody>
          <a:bodyPr l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4" name="Marcador de posición de imagen en línea 4">
            <a:extLst>
              <a:ext uri="{FF2B5EF4-FFF2-40B4-BE49-F238E27FC236}">
                <a16:creationId xmlns:a16="http://schemas.microsoft.com/office/drawing/2014/main" id="{5323F037-C84F-497F-BB92-7183D356BA26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437001" y="4162237"/>
            <a:ext cx="747216" cy="747216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56" name="Marcador de texto 2">
            <a:extLst>
              <a:ext uri="{FF2B5EF4-FFF2-40B4-BE49-F238E27FC236}">
                <a16:creationId xmlns:a16="http://schemas.microsoft.com/office/drawing/2014/main" id="{FF3F35AF-A5CD-4066-97B9-902126AD3935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741177" y="5143144"/>
            <a:ext cx="2001667" cy="747216"/>
          </a:xfrm>
        </p:spPr>
        <p:txBody>
          <a:bodyPr l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8" name="Marcador de posición de imagen en línea 4">
            <a:extLst>
              <a:ext uri="{FF2B5EF4-FFF2-40B4-BE49-F238E27FC236}">
                <a16:creationId xmlns:a16="http://schemas.microsoft.com/office/drawing/2014/main" id="{9A265732-BAC2-478A-92AE-23D502B7FF1A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4366877" y="4162237"/>
            <a:ext cx="747216" cy="747216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62" name="Marcador de fecha 3">
            <a:extLst>
              <a:ext uri="{FF2B5EF4-FFF2-40B4-BE49-F238E27FC236}">
                <a16:creationId xmlns:a16="http://schemas.microsoft.com/office/drawing/2014/main" id="{A156C4CF-5CE6-43DE-AA90-A75AB2BB67B7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5025" y="6356350"/>
            <a:ext cx="806416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4" name="Marcador de pie de página 4">
            <a:extLst>
              <a:ext uri="{FF2B5EF4-FFF2-40B4-BE49-F238E27FC236}">
                <a16:creationId xmlns:a16="http://schemas.microsoft.com/office/drawing/2014/main" id="{4EA599FC-289F-4C20-9865-DAA03F574EC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1771956" y="6356350"/>
            <a:ext cx="3028643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6" name="Marcador de número de diapositiva 5">
            <a:extLst>
              <a:ext uri="{FF2B5EF4-FFF2-40B4-BE49-F238E27FC236}">
                <a16:creationId xmlns:a16="http://schemas.microsoft.com/office/drawing/2014/main" id="{D18BF7DD-991C-4210-9977-3CCAFDB578A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4951850" y="6356350"/>
            <a:ext cx="809507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58274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  <p15:guide id="2" pos="35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3 contenid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ángulo 61">
            <a:extLst>
              <a:ext uri="{FF2B5EF4-FFF2-40B4-BE49-F238E27FC236}">
                <a16:creationId xmlns:a16="http://schemas.microsoft.com/office/drawing/2014/main" id="{E1FA9687-5666-46AC-B2C5-FDA4A4EF6670}"/>
              </a:ext>
            </a:extLst>
          </p:cNvPr>
          <p:cNvSpPr/>
          <p:nvPr userDrawn="1"/>
        </p:nvSpPr>
        <p:spPr>
          <a:xfrm>
            <a:off x="0" y="2682910"/>
            <a:ext cx="4050792" cy="41725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3A0B6809-6EF5-4C1C-AE26-93D43D084EE4}"/>
              </a:ext>
            </a:extLst>
          </p:cNvPr>
          <p:cNvSpPr/>
          <p:nvPr userDrawn="1"/>
        </p:nvSpPr>
        <p:spPr>
          <a:xfrm>
            <a:off x="4070604" y="2662273"/>
            <a:ext cx="4050792" cy="4172532"/>
          </a:xfrm>
          <a:prstGeom prst="rect">
            <a:avLst/>
          </a:prstGeom>
          <a:solidFill>
            <a:schemeClr val="accent4"/>
          </a:solidFill>
          <a:ln w="349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6DDDE35A-F618-42E2-AA04-F609770EFA37}"/>
              </a:ext>
            </a:extLst>
          </p:cNvPr>
          <p:cNvSpPr/>
          <p:nvPr userDrawn="1"/>
        </p:nvSpPr>
        <p:spPr>
          <a:xfrm>
            <a:off x="8141208" y="2662273"/>
            <a:ext cx="4050792" cy="41931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74505" y="629616"/>
            <a:ext cx="8042991" cy="1325563"/>
          </a:xfrm>
        </p:spPr>
        <p:txBody>
          <a:bodyPr rtlCol="0" anchor="ctr">
            <a:normAutofit/>
          </a:bodyPr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Hacer clic para editar el título principal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9801717-EC04-4D9F-BE50-E726ECAC1136}"/>
              </a:ext>
            </a:extLst>
          </p:cNvPr>
          <p:cNvSpPr/>
          <p:nvPr userDrawn="1"/>
        </p:nvSpPr>
        <p:spPr>
          <a:xfrm>
            <a:off x="5017194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F1841E8-8EE7-488E-B7DD-D1F23F79128D}"/>
              </a:ext>
            </a:extLst>
          </p:cNvPr>
          <p:cNvSpPr/>
          <p:nvPr userDrawn="1"/>
        </p:nvSpPr>
        <p:spPr>
          <a:xfrm>
            <a:off x="4300452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4AEF00F-18B6-43AC-BF54-3B4939890FE1}"/>
              </a:ext>
            </a:extLst>
          </p:cNvPr>
          <p:cNvSpPr/>
          <p:nvPr userDrawn="1"/>
        </p:nvSpPr>
        <p:spPr>
          <a:xfrm>
            <a:off x="5375565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BC54B6B-8A0E-422F-B2FF-A68441C16904}"/>
              </a:ext>
            </a:extLst>
          </p:cNvPr>
          <p:cNvSpPr/>
          <p:nvPr userDrawn="1"/>
        </p:nvSpPr>
        <p:spPr>
          <a:xfrm>
            <a:off x="3583710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602B99D-D623-4FE2-BDFD-A23B43BEBBDD}"/>
              </a:ext>
            </a:extLst>
          </p:cNvPr>
          <p:cNvSpPr/>
          <p:nvPr userDrawn="1"/>
        </p:nvSpPr>
        <p:spPr>
          <a:xfrm>
            <a:off x="2866968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4892CE3-43B8-4AF7-8E2E-1E5C2045F89A}"/>
              </a:ext>
            </a:extLst>
          </p:cNvPr>
          <p:cNvSpPr/>
          <p:nvPr userDrawn="1"/>
        </p:nvSpPr>
        <p:spPr>
          <a:xfrm>
            <a:off x="2150226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3C5002F-39B4-49E5-B179-A5F9A322772D}"/>
              </a:ext>
            </a:extLst>
          </p:cNvPr>
          <p:cNvSpPr/>
          <p:nvPr userDrawn="1"/>
        </p:nvSpPr>
        <p:spPr>
          <a:xfrm>
            <a:off x="3225339" y="2467783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847AC63-E8C8-47EF-BDEA-DF587155527B}"/>
              </a:ext>
            </a:extLst>
          </p:cNvPr>
          <p:cNvSpPr/>
          <p:nvPr userDrawn="1"/>
        </p:nvSpPr>
        <p:spPr>
          <a:xfrm>
            <a:off x="1791855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EAD15DF-3882-4D15-8A5D-B08B7A32A9B0}"/>
              </a:ext>
            </a:extLst>
          </p:cNvPr>
          <p:cNvSpPr/>
          <p:nvPr userDrawn="1"/>
        </p:nvSpPr>
        <p:spPr>
          <a:xfrm>
            <a:off x="1433484" y="2467783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73A3B466-F022-4299-8575-4347D62E5ADB}"/>
              </a:ext>
            </a:extLst>
          </p:cNvPr>
          <p:cNvSpPr/>
          <p:nvPr userDrawn="1"/>
        </p:nvSpPr>
        <p:spPr>
          <a:xfrm>
            <a:off x="6092307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7103BE58-6B70-49F5-8283-BF3B0B35E1D7}"/>
              </a:ext>
            </a:extLst>
          </p:cNvPr>
          <p:cNvSpPr/>
          <p:nvPr userDrawn="1"/>
        </p:nvSpPr>
        <p:spPr>
          <a:xfrm>
            <a:off x="358371" y="2467783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65F4154-50AA-4593-A86B-2A7A582D30AA}"/>
              </a:ext>
            </a:extLst>
          </p:cNvPr>
          <p:cNvSpPr/>
          <p:nvPr userDrawn="1"/>
        </p:nvSpPr>
        <p:spPr>
          <a:xfrm>
            <a:off x="4658823" y="2467783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F635667C-FE54-4C6C-81D2-C117F6848A7C}"/>
              </a:ext>
            </a:extLst>
          </p:cNvPr>
          <p:cNvSpPr/>
          <p:nvPr userDrawn="1"/>
        </p:nvSpPr>
        <p:spPr>
          <a:xfrm>
            <a:off x="1075113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2B327EE7-DDE6-4725-9791-0909802594D4}"/>
              </a:ext>
            </a:extLst>
          </p:cNvPr>
          <p:cNvSpPr/>
          <p:nvPr userDrawn="1"/>
        </p:nvSpPr>
        <p:spPr>
          <a:xfrm>
            <a:off x="2508597" y="2467783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E880683C-A1F9-41B4-92B6-6690A542A9CA}"/>
              </a:ext>
            </a:extLst>
          </p:cNvPr>
          <p:cNvSpPr/>
          <p:nvPr userDrawn="1"/>
        </p:nvSpPr>
        <p:spPr>
          <a:xfrm>
            <a:off x="716742" y="2467783"/>
            <a:ext cx="365760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0BF012F1-D588-4F57-88B5-6F5532BADA92}"/>
              </a:ext>
            </a:extLst>
          </p:cNvPr>
          <p:cNvSpPr/>
          <p:nvPr userDrawn="1"/>
        </p:nvSpPr>
        <p:spPr>
          <a:xfrm>
            <a:off x="0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503FFB96-6B81-475C-995F-610FEC231FEE}"/>
              </a:ext>
            </a:extLst>
          </p:cNvPr>
          <p:cNvSpPr/>
          <p:nvPr userDrawn="1"/>
        </p:nvSpPr>
        <p:spPr>
          <a:xfrm>
            <a:off x="5733936" y="2467783"/>
            <a:ext cx="36576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3069B2B0-3E3B-4E71-8023-5CEF05BF4DF3}"/>
              </a:ext>
            </a:extLst>
          </p:cNvPr>
          <p:cNvSpPr/>
          <p:nvPr userDrawn="1"/>
        </p:nvSpPr>
        <p:spPr>
          <a:xfrm>
            <a:off x="3942081" y="2467783"/>
            <a:ext cx="365760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088EB2E-CD96-47B9-A63A-8D18CCA89512}"/>
              </a:ext>
            </a:extLst>
          </p:cNvPr>
          <p:cNvSpPr/>
          <p:nvPr userDrawn="1"/>
        </p:nvSpPr>
        <p:spPr>
          <a:xfrm>
            <a:off x="11467872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338708E-067F-4FA9-BA12-1C4EA2B37A63}"/>
              </a:ext>
            </a:extLst>
          </p:cNvPr>
          <p:cNvSpPr/>
          <p:nvPr userDrawn="1"/>
        </p:nvSpPr>
        <p:spPr>
          <a:xfrm>
            <a:off x="10751130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E35FFEA-E06D-408B-A778-0B32F03EFF9F}"/>
              </a:ext>
            </a:extLst>
          </p:cNvPr>
          <p:cNvSpPr/>
          <p:nvPr userDrawn="1"/>
        </p:nvSpPr>
        <p:spPr>
          <a:xfrm>
            <a:off x="11826240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A48561E-6688-489C-BA9B-9C5D3AD90706}"/>
              </a:ext>
            </a:extLst>
          </p:cNvPr>
          <p:cNvSpPr/>
          <p:nvPr userDrawn="1"/>
        </p:nvSpPr>
        <p:spPr>
          <a:xfrm>
            <a:off x="10034388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D6BE74A-DCDC-4736-A000-7680D880DF04}"/>
              </a:ext>
            </a:extLst>
          </p:cNvPr>
          <p:cNvSpPr/>
          <p:nvPr userDrawn="1"/>
        </p:nvSpPr>
        <p:spPr>
          <a:xfrm>
            <a:off x="9317646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5030A29-CB1B-4217-961C-E14F3593D004}"/>
              </a:ext>
            </a:extLst>
          </p:cNvPr>
          <p:cNvSpPr/>
          <p:nvPr userDrawn="1"/>
        </p:nvSpPr>
        <p:spPr>
          <a:xfrm>
            <a:off x="8600904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D0C4995-9291-4EC8-9EE7-99138E697D86}"/>
              </a:ext>
            </a:extLst>
          </p:cNvPr>
          <p:cNvSpPr/>
          <p:nvPr userDrawn="1"/>
        </p:nvSpPr>
        <p:spPr>
          <a:xfrm>
            <a:off x="9676017" y="2467783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3F7B342-9394-4E5F-BE39-DC03310AD81F}"/>
              </a:ext>
            </a:extLst>
          </p:cNvPr>
          <p:cNvSpPr/>
          <p:nvPr userDrawn="1"/>
        </p:nvSpPr>
        <p:spPr>
          <a:xfrm>
            <a:off x="8242533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D4940C5-39A1-40E8-8A26-EDA81A5FF6E2}"/>
              </a:ext>
            </a:extLst>
          </p:cNvPr>
          <p:cNvSpPr/>
          <p:nvPr userDrawn="1"/>
        </p:nvSpPr>
        <p:spPr>
          <a:xfrm>
            <a:off x="7884162" y="2467783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F268A38-2DB0-40ED-A3BD-7B0DBF3DC185}"/>
              </a:ext>
            </a:extLst>
          </p:cNvPr>
          <p:cNvSpPr/>
          <p:nvPr userDrawn="1"/>
        </p:nvSpPr>
        <p:spPr>
          <a:xfrm>
            <a:off x="6809049" y="2467783"/>
            <a:ext cx="36576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222658B-4E93-40D4-8683-4BFDB7FD28AC}"/>
              </a:ext>
            </a:extLst>
          </p:cNvPr>
          <p:cNvSpPr/>
          <p:nvPr userDrawn="1"/>
        </p:nvSpPr>
        <p:spPr>
          <a:xfrm>
            <a:off x="11109501" y="2467783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CE94E203-4D9D-4315-811B-6AEBDA949895}"/>
              </a:ext>
            </a:extLst>
          </p:cNvPr>
          <p:cNvSpPr/>
          <p:nvPr userDrawn="1"/>
        </p:nvSpPr>
        <p:spPr>
          <a:xfrm>
            <a:off x="7525791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958DF5A4-693E-486D-BAB8-69D0BDAE74CE}"/>
              </a:ext>
            </a:extLst>
          </p:cNvPr>
          <p:cNvSpPr/>
          <p:nvPr userDrawn="1"/>
        </p:nvSpPr>
        <p:spPr>
          <a:xfrm>
            <a:off x="8959275" y="2467783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2FBA4F83-ED0B-439D-983D-DBBFB23D2612}"/>
              </a:ext>
            </a:extLst>
          </p:cNvPr>
          <p:cNvSpPr/>
          <p:nvPr userDrawn="1"/>
        </p:nvSpPr>
        <p:spPr>
          <a:xfrm>
            <a:off x="7167420" y="2467783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3EB3F76F-9FC5-454E-9B4F-C471289878CD}"/>
              </a:ext>
            </a:extLst>
          </p:cNvPr>
          <p:cNvSpPr/>
          <p:nvPr userDrawn="1"/>
        </p:nvSpPr>
        <p:spPr>
          <a:xfrm>
            <a:off x="6450678" y="2467783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91B303D9-4182-4C78-A463-7ED50F26193B}"/>
              </a:ext>
            </a:extLst>
          </p:cNvPr>
          <p:cNvSpPr/>
          <p:nvPr userDrawn="1"/>
        </p:nvSpPr>
        <p:spPr>
          <a:xfrm>
            <a:off x="10392759" y="2467783"/>
            <a:ext cx="365760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7" name="Marcador de texto 2">
            <a:extLst>
              <a:ext uri="{FF2B5EF4-FFF2-40B4-BE49-F238E27FC236}">
                <a16:creationId xmlns:a16="http://schemas.microsoft.com/office/drawing/2014/main" id="{EF16DA6B-95E3-47E1-84FF-3BC278B4138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56168" y="4922388"/>
            <a:ext cx="2176974" cy="566511"/>
          </a:xfrm>
        </p:spPr>
        <p:txBody>
          <a:bodyPr l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8" name="Marcador de posición de imagen en línea 4">
            <a:extLst>
              <a:ext uri="{FF2B5EF4-FFF2-40B4-BE49-F238E27FC236}">
                <a16:creationId xmlns:a16="http://schemas.microsoft.com/office/drawing/2014/main" id="{CAAD9B35-EE81-48EC-8761-181F054A07C5}"/>
              </a:ext>
            </a:extLst>
          </p:cNvPr>
          <p:cNvSpPr>
            <a:spLocks noGrp="1"/>
          </p:cNvSpPr>
          <p:nvPr>
            <p:ph type="clipArt" sz="quarter" idx="11"/>
          </p:nvPr>
        </p:nvSpPr>
        <p:spPr>
          <a:xfrm>
            <a:off x="1668302" y="3911001"/>
            <a:ext cx="747216" cy="747216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69" name="Marcador de texto 2">
            <a:extLst>
              <a:ext uri="{FF2B5EF4-FFF2-40B4-BE49-F238E27FC236}">
                <a16:creationId xmlns:a16="http://schemas.microsoft.com/office/drawing/2014/main" id="{BDA65F58-E1F7-44CA-BD9C-34919803B82A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969746" y="4922388"/>
            <a:ext cx="2176974" cy="566511"/>
          </a:xfrm>
        </p:spPr>
        <p:txBody>
          <a:bodyPr l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0" name="Marcador de posición de imagen en línea 4">
            <a:extLst>
              <a:ext uri="{FF2B5EF4-FFF2-40B4-BE49-F238E27FC236}">
                <a16:creationId xmlns:a16="http://schemas.microsoft.com/office/drawing/2014/main" id="{0FC3B20B-4758-4A42-8F93-33F464E4670F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5681880" y="3911001"/>
            <a:ext cx="747216" cy="747216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72" name="Marcador de texto 2">
            <a:extLst>
              <a:ext uri="{FF2B5EF4-FFF2-40B4-BE49-F238E27FC236}">
                <a16:creationId xmlns:a16="http://schemas.microsoft.com/office/drawing/2014/main" id="{3235C0E0-A540-41F6-8358-8E19E9EFBA0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050970" y="4922388"/>
            <a:ext cx="2176974" cy="566511"/>
          </a:xfrm>
        </p:spPr>
        <p:txBody>
          <a:bodyPr l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3" name="Marcador de posición de imagen en línea 4">
            <a:extLst>
              <a:ext uri="{FF2B5EF4-FFF2-40B4-BE49-F238E27FC236}">
                <a16:creationId xmlns:a16="http://schemas.microsoft.com/office/drawing/2014/main" id="{D16285A0-0824-4A0A-892F-2ABEEB9CAC28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9763104" y="3911001"/>
            <a:ext cx="747216" cy="747216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74" name="Marcador de fecha 3">
            <a:extLst>
              <a:ext uri="{FF2B5EF4-FFF2-40B4-BE49-F238E27FC236}">
                <a16:creationId xmlns:a16="http://schemas.microsoft.com/office/drawing/2014/main" id="{403A449B-E2DB-41B6-A150-A5C66BE78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5" name="Marcador de pie de página 4">
            <a:extLst>
              <a:ext uri="{FF2B5EF4-FFF2-40B4-BE49-F238E27FC236}">
                <a16:creationId xmlns:a16="http://schemas.microsoft.com/office/drawing/2014/main" id="{1D45A931-0FDA-46B3-A78A-EDB46C29F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6" name="Marcador de número de diapositiva 5">
            <a:extLst>
              <a:ext uri="{FF2B5EF4-FFF2-40B4-BE49-F238E27FC236}">
                <a16:creationId xmlns:a16="http://schemas.microsoft.com/office/drawing/2014/main" id="{43592334-BF43-483B-9ED5-B96DF770B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10251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3296920"/>
            <a:ext cx="7315200" cy="674370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C9118C8-2BD4-4A40-BC58-4FE44DEC7363}"/>
              </a:ext>
            </a:extLst>
          </p:cNvPr>
          <p:cNvSpPr/>
          <p:nvPr userDrawn="1"/>
        </p:nvSpPr>
        <p:spPr>
          <a:xfrm>
            <a:off x="2118360" y="13716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4AD9616-1E71-41BB-8C88-7A8B2E678B19}"/>
              </a:ext>
            </a:extLst>
          </p:cNvPr>
          <p:cNvSpPr/>
          <p:nvPr userDrawn="1"/>
        </p:nvSpPr>
        <p:spPr>
          <a:xfrm>
            <a:off x="2118360" y="24003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3C0C635-E6DB-4926-AB50-27C9523BA6D9}"/>
              </a:ext>
            </a:extLst>
          </p:cNvPr>
          <p:cNvSpPr/>
          <p:nvPr userDrawn="1"/>
        </p:nvSpPr>
        <p:spPr>
          <a:xfrm>
            <a:off x="2118360" y="2743200"/>
            <a:ext cx="342900" cy="34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8C2E78C-B45B-4FC7-8BA2-B26C3B4C1B7B}"/>
              </a:ext>
            </a:extLst>
          </p:cNvPr>
          <p:cNvSpPr/>
          <p:nvPr userDrawn="1"/>
        </p:nvSpPr>
        <p:spPr>
          <a:xfrm>
            <a:off x="2118360" y="30861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E27586E-6CC4-43CF-85A4-5F1DEBF538EE}"/>
              </a:ext>
            </a:extLst>
          </p:cNvPr>
          <p:cNvSpPr/>
          <p:nvPr userDrawn="1"/>
        </p:nvSpPr>
        <p:spPr>
          <a:xfrm>
            <a:off x="2118360" y="34290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EA87086-44EB-4B15-9068-C89D4316CCC4}"/>
              </a:ext>
            </a:extLst>
          </p:cNvPr>
          <p:cNvSpPr/>
          <p:nvPr userDrawn="1"/>
        </p:nvSpPr>
        <p:spPr>
          <a:xfrm>
            <a:off x="2118360" y="37719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2DBA141-4D66-475C-A7A4-24D56F66EA01}"/>
              </a:ext>
            </a:extLst>
          </p:cNvPr>
          <p:cNvSpPr/>
          <p:nvPr userDrawn="1"/>
        </p:nvSpPr>
        <p:spPr>
          <a:xfrm>
            <a:off x="2118360" y="4114800"/>
            <a:ext cx="342900" cy="34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236208B-40F2-466D-94DD-475C48CC33F1}"/>
              </a:ext>
            </a:extLst>
          </p:cNvPr>
          <p:cNvSpPr/>
          <p:nvPr userDrawn="1"/>
        </p:nvSpPr>
        <p:spPr>
          <a:xfrm>
            <a:off x="2118360" y="44577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5A7F399-568C-49DE-BEA4-F1693AC34329}"/>
              </a:ext>
            </a:extLst>
          </p:cNvPr>
          <p:cNvSpPr/>
          <p:nvPr userDrawn="1"/>
        </p:nvSpPr>
        <p:spPr>
          <a:xfrm>
            <a:off x="2118360" y="4800600"/>
            <a:ext cx="342900" cy="34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004A9B4-FE61-456D-821E-17BBAF611724}"/>
              </a:ext>
            </a:extLst>
          </p:cNvPr>
          <p:cNvSpPr/>
          <p:nvPr userDrawn="1"/>
        </p:nvSpPr>
        <p:spPr>
          <a:xfrm>
            <a:off x="2118360" y="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9149E0-1DA5-4D13-B672-D5D022B66892}"/>
              </a:ext>
            </a:extLst>
          </p:cNvPr>
          <p:cNvSpPr/>
          <p:nvPr userDrawn="1"/>
        </p:nvSpPr>
        <p:spPr>
          <a:xfrm>
            <a:off x="2118360" y="65151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34998EA-58DB-4394-B448-32D5476A0416}"/>
              </a:ext>
            </a:extLst>
          </p:cNvPr>
          <p:cNvSpPr/>
          <p:nvPr userDrawn="1"/>
        </p:nvSpPr>
        <p:spPr>
          <a:xfrm>
            <a:off x="2118360" y="342900"/>
            <a:ext cx="342900" cy="34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7D0B7785-DD94-4481-9BE0-30321A1E5D4F}"/>
              </a:ext>
            </a:extLst>
          </p:cNvPr>
          <p:cNvSpPr/>
          <p:nvPr userDrawn="1"/>
        </p:nvSpPr>
        <p:spPr>
          <a:xfrm>
            <a:off x="2118360" y="51435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5CA73DF-3F6B-4A8B-BC96-5F0E8816759D}"/>
              </a:ext>
            </a:extLst>
          </p:cNvPr>
          <p:cNvSpPr/>
          <p:nvPr userDrawn="1"/>
        </p:nvSpPr>
        <p:spPr>
          <a:xfrm>
            <a:off x="2118360" y="54864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256AF0A-DC14-4B8A-B41C-950B659F5248}"/>
              </a:ext>
            </a:extLst>
          </p:cNvPr>
          <p:cNvSpPr/>
          <p:nvPr userDrawn="1"/>
        </p:nvSpPr>
        <p:spPr>
          <a:xfrm>
            <a:off x="2118360" y="58293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235D68D2-7542-4F1E-923A-0C6C255A8566}"/>
              </a:ext>
            </a:extLst>
          </p:cNvPr>
          <p:cNvSpPr/>
          <p:nvPr userDrawn="1"/>
        </p:nvSpPr>
        <p:spPr>
          <a:xfrm>
            <a:off x="2118360" y="61722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E0DD9ED3-7DCD-4E23-94F2-51C26D610A2B}"/>
              </a:ext>
            </a:extLst>
          </p:cNvPr>
          <p:cNvSpPr/>
          <p:nvPr userDrawn="1"/>
        </p:nvSpPr>
        <p:spPr>
          <a:xfrm>
            <a:off x="2118360" y="6858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7ED83BD-EB0D-46BD-A015-91554B991642}"/>
              </a:ext>
            </a:extLst>
          </p:cNvPr>
          <p:cNvSpPr/>
          <p:nvPr userDrawn="1"/>
        </p:nvSpPr>
        <p:spPr>
          <a:xfrm>
            <a:off x="2118360" y="10287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069C2404-050F-4EF9-B5FD-333059A9D6FA}"/>
              </a:ext>
            </a:extLst>
          </p:cNvPr>
          <p:cNvSpPr/>
          <p:nvPr userDrawn="1"/>
        </p:nvSpPr>
        <p:spPr>
          <a:xfrm>
            <a:off x="2118360" y="17145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34710FF2-3868-4BB0-AA0F-85DAD4623984}"/>
              </a:ext>
            </a:extLst>
          </p:cNvPr>
          <p:cNvSpPr/>
          <p:nvPr userDrawn="1"/>
        </p:nvSpPr>
        <p:spPr>
          <a:xfrm>
            <a:off x="2118360" y="20574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61596BB-AB96-498E-9FC6-5A2AB545015E}"/>
              </a:ext>
            </a:extLst>
          </p:cNvPr>
          <p:cNvSpPr/>
          <p:nvPr userDrawn="1"/>
        </p:nvSpPr>
        <p:spPr>
          <a:xfrm>
            <a:off x="0" y="0"/>
            <a:ext cx="2133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374585" y="2766220"/>
            <a:ext cx="6858002" cy="1325563"/>
          </a:xfrm>
        </p:spPr>
        <p:txBody>
          <a:bodyPr rtlCol="0">
            <a:normAutofit/>
          </a:bodyPr>
          <a:lstStyle>
            <a:lvl1pPr algn="ctr"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Hacer clic para editar el título principal</a:t>
            </a:r>
          </a:p>
        </p:txBody>
      </p:sp>
      <p:sp>
        <p:nvSpPr>
          <p:cNvPr id="50" name="Marcador de contenido 2">
            <a:extLst>
              <a:ext uri="{FF2B5EF4-FFF2-40B4-BE49-F238E27FC236}">
                <a16:creationId xmlns:a16="http://schemas.microsoft.com/office/drawing/2014/main" id="{3D1D7F95-338B-478D-B221-D4C9EC5472B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657600" y="4126230"/>
            <a:ext cx="7315200" cy="674370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imagen en línea 4">
            <a:extLst>
              <a:ext uri="{FF2B5EF4-FFF2-40B4-BE49-F238E27FC236}">
                <a16:creationId xmlns:a16="http://schemas.microsoft.com/office/drawing/2014/main" id="{B1173A38-564B-4926-9E0B-57DAB42A7194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6743700" y="1899285"/>
            <a:ext cx="1127125" cy="1127125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33" name="Marcador de fecha 3">
            <a:extLst>
              <a:ext uri="{FF2B5EF4-FFF2-40B4-BE49-F238E27FC236}">
                <a16:creationId xmlns:a16="http://schemas.microsoft.com/office/drawing/2014/main" id="{2A70D14D-B032-42AB-863B-09AB9DB8C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99460" y="6356350"/>
            <a:ext cx="27094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35" name="Marcador de pie de página 4">
            <a:extLst>
              <a:ext uri="{FF2B5EF4-FFF2-40B4-BE49-F238E27FC236}">
                <a16:creationId xmlns:a16="http://schemas.microsoft.com/office/drawing/2014/main" id="{06761B94-9FB3-4CC8-9201-29F603295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83089" y="6356350"/>
            <a:ext cx="22533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37" name="Marcador de número de diapositiva 5">
            <a:extLst>
              <a:ext uri="{FF2B5EF4-FFF2-40B4-BE49-F238E27FC236}">
                <a16:creationId xmlns:a16="http://schemas.microsoft.com/office/drawing/2014/main" id="{E3302F78-FDF8-4294-A286-EBE868040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26575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e imag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Marcador de posición de imagen 28">
            <a:extLst>
              <a:ext uri="{FF2B5EF4-FFF2-40B4-BE49-F238E27FC236}">
                <a16:creationId xmlns:a16="http://schemas.microsoft.com/office/drawing/2014/main" id="{D6DBA18F-1861-4C2A-8FFE-4E883AEC0B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2825" y="0"/>
            <a:ext cx="6099175" cy="6251575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025" y="1333500"/>
            <a:ext cx="4493260" cy="1946275"/>
          </a:xfrm>
        </p:spPr>
        <p:txBody>
          <a:bodyPr rtlCol="0" anchor="b">
            <a:normAutofit/>
          </a:bodyPr>
          <a:lstStyle>
            <a:lvl1pPr>
              <a:defRPr sz="3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6200"/>
            <a:ext cx="4493260" cy="2364740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06E491E-8435-44CE-B968-83D09EE49881}"/>
              </a:ext>
            </a:extLst>
          </p:cNvPr>
          <p:cNvSpPr/>
          <p:nvPr userDrawn="1"/>
        </p:nvSpPr>
        <p:spPr>
          <a:xfrm>
            <a:off x="6093585" y="6250940"/>
            <a:ext cx="607060" cy="6070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9A03180-44BE-4E4D-BF73-EE5DAD729554}"/>
              </a:ext>
            </a:extLst>
          </p:cNvPr>
          <p:cNvSpPr/>
          <p:nvPr userDrawn="1"/>
        </p:nvSpPr>
        <p:spPr>
          <a:xfrm>
            <a:off x="7313887" y="6252097"/>
            <a:ext cx="607060" cy="6070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723494C-1FD5-4EBA-8A6B-6C58A70E245E}"/>
              </a:ext>
            </a:extLst>
          </p:cNvPr>
          <p:cNvSpPr/>
          <p:nvPr userDrawn="1"/>
        </p:nvSpPr>
        <p:spPr>
          <a:xfrm>
            <a:off x="7924038" y="6252097"/>
            <a:ext cx="607060" cy="6070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7B4F5D5-9FB3-40E0-9D7F-F5F040B1600D}"/>
              </a:ext>
            </a:extLst>
          </p:cNvPr>
          <p:cNvSpPr/>
          <p:nvPr userDrawn="1"/>
        </p:nvSpPr>
        <p:spPr>
          <a:xfrm>
            <a:off x="8534189" y="6252097"/>
            <a:ext cx="607060" cy="6070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E5FAC9F-7B71-487B-85A6-B4F56F65E4C2}"/>
              </a:ext>
            </a:extLst>
          </p:cNvPr>
          <p:cNvSpPr/>
          <p:nvPr userDrawn="1"/>
        </p:nvSpPr>
        <p:spPr>
          <a:xfrm>
            <a:off x="9144340" y="6252097"/>
            <a:ext cx="607060" cy="6070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4321CDD-C6D0-43F2-A170-9E4DF40B2894}"/>
              </a:ext>
            </a:extLst>
          </p:cNvPr>
          <p:cNvSpPr/>
          <p:nvPr userDrawn="1"/>
        </p:nvSpPr>
        <p:spPr>
          <a:xfrm>
            <a:off x="9754491" y="6252097"/>
            <a:ext cx="607060" cy="6070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DA8C59A-C559-4262-8FCA-EAC9CF7210A9}"/>
              </a:ext>
            </a:extLst>
          </p:cNvPr>
          <p:cNvSpPr/>
          <p:nvPr userDrawn="1"/>
        </p:nvSpPr>
        <p:spPr>
          <a:xfrm>
            <a:off x="10364642" y="6252097"/>
            <a:ext cx="607060" cy="6070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73707CE-E446-40A9-83AF-F04214AFAEF3}"/>
              </a:ext>
            </a:extLst>
          </p:cNvPr>
          <p:cNvSpPr/>
          <p:nvPr userDrawn="1"/>
        </p:nvSpPr>
        <p:spPr>
          <a:xfrm>
            <a:off x="10974793" y="6252097"/>
            <a:ext cx="607060" cy="6070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ADB05DAC-B1E0-42D0-B507-570CF69E87E7}"/>
              </a:ext>
            </a:extLst>
          </p:cNvPr>
          <p:cNvSpPr/>
          <p:nvPr userDrawn="1"/>
        </p:nvSpPr>
        <p:spPr>
          <a:xfrm>
            <a:off x="11584940" y="6252097"/>
            <a:ext cx="607060" cy="6070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C0FA9F79-40D8-44D3-BDF1-C1310C2FC407}"/>
              </a:ext>
            </a:extLst>
          </p:cNvPr>
          <p:cNvSpPr/>
          <p:nvPr userDrawn="1"/>
        </p:nvSpPr>
        <p:spPr>
          <a:xfrm>
            <a:off x="6703736" y="6252097"/>
            <a:ext cx="607060" cy="6070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DB852A5-9EEB-4624-BADD-F5FF19960517}"/>
              </a:ext>
            </a:extLst>
          </p:cNvPr>
          <p:cNvSpPr/>
          <p:nvPr userDrawn="1"/>
        </p:nvSpPr>
        <p:spPr>
          <a:xfrm>
            <a:off x="835025" y="848032"/>
            <a:ext cx="628650" cy="1822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Marcador de fecha 3">
            <a:extLst>
              <a:ext uri="{FF2B5EF4-FFF2-40B4-BE49-F238E27FC236}">
                <a16:creationId xmlns:a16="http://schemas.microsoft.com/office/drawing/2014/main" id="{E2D1610F-F8AC-4CFC-BF3C-E85A51D67E2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5025" y="6356350"/>
            <a:ext cx="806416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20" name="Marcador de pie de página 4">
            <a:extLst>
              <a:ext uri="{FF2B5EF4-FFF2-40B4-BE49-F238E27FC236}">
                <a16:creationId xmlns:a16="http://schemas.microsoft.com/office/drawing/2014/main" id="{B9B1A01F-A9EE-4009-8274-36D560D838C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771957" y="6356350"/>
            <a:ext cx="2590346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22" name="Marcador de número de diapositiva 5">
            <a:extLst>
              <a:ext uri="{FF2B5EF4-FFF2-40B4-BE49-F238E27FC236}">
                <a16:creationId xmlns:a16="http://schemas.microsoft.com/office/drawing/2014/main" id="{816387B0-6878-4D33-A72D-26350FC7B12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4518778" y="6356350"/>
            <a:ext cx="809507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3621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25">
            <a:extLst>
              <a:ext uri="{FF2B5EF4-FFF2-40B4-BE49-F238E27FC236}">
                <a16:creationId xmlns:a16="http://schemas.microsoft.com/office/drawing/2014/main" id="{E602CDF5-333B-4D96-98D8-CDFB79A8430E}"/>
              </a:ext>
            </a:extLst>
          </p:cNvPr>
          <p:cNvSpPr/>
          <p:nvPr userDrawn="1"/>
        </p:nvSpPr>
        <p:spPr>
          <a:xfrm>
            <a:off x="10472928" y="3425047"/>
            <a:ext cx="1719072" cy="1719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4BE2D702-5FB5-4F75-B96D-4F210F10EA62}"/>
              </a:ext>
            </a:extLst>
          </p:cNvPr>
          <p:cNvSpPr/>
          <p:nvPr userDrawn="1"/>
        </p:nvSpPr>
        <p:spPr>
          <a:xfrm>
            <a:off x="7044535" y="0"/>
            <a:ext cx="1719072" cy="1719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025" y="2074089"/>
            <a:ext cx="5522750" cy="1492476"/>
          </a:xfrm>
        </p:spPr>
        <p:txBody>
          <a:bodyPr lIns="0" bIns="0" rtlCol="0" anchor="b">
            <a:normAutofit/>
          </a:bodyPr>
          <a:lstStyle>
            <a:lvl1pPr algn="ctr"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AEC85266-52B0-409F-8CE4-E444E424D5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5025" y="3865635"/>
            <a:ext cx="5522750" cy="1947336"/>
          </a:xfrm>
        </p:spPr>
        <p:txBody>
          <a:bodyPr lIns="0" rtlCol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455E561-1242-4C3A-8D37-3138CA80547F}"/>
              </a:ext>
            </a:extLst>
          </p:cNvPr>
          <p:cNvSpPr/>
          <p:nvPr userDrawn="1"/>
        </p:nvSpPr>
        <p:spPr>
          <a:xfrm>
            <a:off x="10472928" y="1713063"/>
            <a:ext cx="1719072" cy="1719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AFF298D-0F6B-4888-9B03-1FDDFE28B82B}"/>
              </a:ext>
            </a:extLst>
          </p:cNvPr>
          <p:cNvSpPr/>
          <p:nvPr userDrawn="1"/>
        </p:nvSpPr>
        <p:spPr>
          <a:xfrm>
            <a:off x="8755907" y="0"/>
            <a:ext cx="1719072" cy="1719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32C19AED-A027-4017-B01A-E1E6583F81C6}"/>
              </a:ext>
            </a:extLst>
          </p:cNvPr>
          <p:cNvSpPr/>
          <p:nvPr userDrawn="1"/>
        </p:nvSpPr>
        <p:spPr>
          <a:xfrm>
            <a:off x="8755907" y="1713063"/>
            <a:ext cx="1719072" cy="17111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728C741F-060F-4718-A57B-A1162A01F72C}"/>
              </a:ext>
            </a:extLst>
          </p:cNvPr>
          <p:cNvSpPr/>
          <p:nvPr userDrawn="1"/>
        </p:nvSpPr>
        <p:spPr>
          <a:xfrm>
            <a:off x="8755907" y="3425047"/>
            <a:ext cx="1719072" cy="1713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667E4DE3-DDB5-444E-86D9-7B201F0BFC0F}"/>
              </a:ext>
            </a:extLst>
          </p:cNvPr>
          <p:cNvSpPr/>
          <p:nvPr userDrawn="1"/>
        </p:nvSpPr>
        <p:spPr>
          <a:xfrm>
            <a:off x="7044535" y="3425047"/>
            <a:ext cx="1719072" cy="1719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3" name="Marcador de posición de imagen 52">
            <a:extLst>
              <a:ext uri="{FF2B5EF4-FFF2-40B4-BE49-F238E27FC236}">
                <a16:creationId xmlns:a16="http://schemas.microsoft.com/office/drawing/2014/main" id="{7B163DE2-7989-4B1E-8299-5E64777AFA2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472928" y="0"/>
            <a:ext cx="1719072" cy="1711166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5" name="Marcador de posición de imagen 54">
            <a:extLst>
              <a:ext uri="{FF2B5EF4-FFF2-40B4-BE49-F238E27FC236}">
                <a16:creationId xmlns:a16="http://schemas.microsoft.com/office/drawing/2014/main" id="{683976C8-BDBA-48C4-AC83-73D1D8F0F1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472928" y="5138928"/>
            <a:ext cx="1719072" cy="1719072"/>
          </a:xfrm>
          <a:custGeom>
            <a:avLst/>
            <a:gdLst>
              <a:gd name="connsiteX0" fmla="*/ 0 w 1719072"/>
              <a:gd name="connsiteY0" fmla="*/ 0 h 1719072"/>
              <a:gd name="connsiteX1" fmla="*/ 1719072 w 1719072"/>
              <a:gd name="connsiteY1" fmla="*/ 0 h 1719072"/>
              <a:gd name="connsiteX2" fmla="*/ 1719072 w 1719072"/>
              <a:gd name="connsiteY2" fmla="*/ 1719072 h 1719072"/>
              <a:gd name="connsiteX3" fmla="*/ 0 w 1719072"/>
              <a:gd name="connsiteY3" fmla="*/ 1719072 h 171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19072">
                <a:moveTo>
                  <a:pt x="0" y="0"/>
                </a:moveTo>
                <a:lnTo>
                  <a:pt x="1719072" y="0"/>
                </a:lnTo>
                <a:lnTo>
                  <a:pt x="1719072" y="1719072"/>
                </a:lnTo>
                <a:lnTo>
                  <a:pt x="0" y="1719072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4" name="Marcador de posición de imagen 53">
            <a:extLst>
              <a:ext uri="{FF2B5EF4-FFF2-40B4-BE49-F238E27FC236}">
                <a16:creationId xmlns:a16="http://schemas.microsoft.com/office/drawing/2014/main" id="{71082593-1DC5-43B5-947C-7963DD90EB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44535" y="1713063"/>
            <a:ext cx="1711372" cy="1711984"/>
          </a:xfrm>
          <a:custGeom>
            <a:avLst/>
            <a:gdLst>
              <a:gd name="connsiteX0" fmla="*/ 0 w 1719072"/>
              <a:gd name="connsiteY0" fmla="*/ 0 h 1719072"/>
              <a:gd name="connsiteX1" fmla="*/ 1719072 w 1719072"/>
              <a:gd name="connsiteY1" fmla="*/ 0 h 1719072"/>
              <a:gd name="connsiteX2" fmla="*/ 1719072 w 1719072"/>
              <a:gd name="connsiteY2" fmla="*/ 1719072 h 1719072"/>
              <a:gd name="connsiteX3" fmla="*/ 0 w 1719072"/>
              <a:gd name="connsiteY3" fmla="*/ 1719072 h 171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19072">
                <a:moveTo>
                  <a:pt x="0" y="0"/>
                </a:moveTo>
                <a:lnTo>
                  <a:pt x="1719072" y="0"/>
                </a:lnTo>
                <a:lnTo>
                  <a:pt x="1719072" y="1719072"/>
                </a:lnTo>
                <a:lnTo>
                  <a:pt x="0" y="1719072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3" name="Marcador de fecha 3">
            <a:extLst>
              <a:ext uri="{FF2B5EF4-FFF2-40B4-BE49-F238E27FC236}">
                <a16:creationId xmlns:a16="http://schemas.microsoft.com/office/drawing/2014/main" id="{B5DBA416-A900-41C7-B41E-F9D99DE451D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5025" y="6356350"/>
            <a:ext cx="806416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24" name="Marcador de pie de página 4">
            <a:extLst>
              <a:ext uri="{FF2B5EF4-FFF2-40B4-BE49-F238E27FC236}">
                <a16:creationId xmlns:a16="http://schemas.microsoft.com/office/drawing/2014/main" id="{994B7D60-DBB5-47AC-87E6-7194D4E37CF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771957" y="6356350"/>
            <a:ext cx="3660014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25" name="Marcador de número de diapositiva 5">
            <a:extLst>
              <a:ext uri="{FF2B5EF4-FFF2-40B4-BE49-F238E27FC236}">
                <a16:creationId xmlns:a16="http://schemas.microsoft.com/office/drawing/2014/main" id="{B1B87CF0-D8F7-4D29-BF5C-58C43C97C9B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5548268" y="6356350"/>
            <a:ext cx="809507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597D0707-6223-4E41-9E36-C3BF6C78CA4D}"/>
              </a:ext>
            </a:extLst>
          </p:cNvPr>
          <p:cNvSpPr/>
          <p:nvPr userDrawn="1"/>
        </p:nvSpPr>
        <p:spPr>
          <a:xfrm>
            <a:off x="8755907" y="5138928"/>
            <a:ext cx="1719072" cy="1719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2447C29C-1D94-4217-A4D7-E0E0A8CACEBC}"/>
              </a:ext>
            </a:extLst>
          </p:cNvPr>
          <p:cNvSpPr/>
          <p:nvPr userDrawn="1"/>
        </p:nvSpPr>
        <p:spPr>
          <a:xfrm>
            <a:off x="7044535" y="5138928"/>
            <a:ext cx="1719072" cy="1719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07436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2 imágen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42200" y="1599882"/>
            <a:ext cx="3911600" cy="928688"/>
          </a:xfrm>
        </p:spPr>
        <p:txBody>
          <a:bodyPr lIns="0" rtlCol="0" anchor="t">
            <a:normAutofit/>
          </a:bodyPr>
          <a:lstStyle>
            <a:lvl1pPr>
              <a:defRPr sz="3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editar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2200" y="2667000"/>
            <a:ext cx="3911600" cy="3438144"/>
          </a:xfrm>
        </p:spPr>
        <p:txBody>
          <a:bodyPr lIns="0" numCol="1"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42200" y="6356350"/>
            <a:ext cx="1005116" cy="365125"/>
          </a:xfrm>
        </p:spPr>
        <p:txBody>
          <a:bodyPr lIns="0"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88829" y="6356350"/>
            <a:ext cx="1981200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1542" y="6356350"/>
            <a:ext cx="642257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17ADB92-0B1B-4197-89C6-501F17064283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3435096"/>
            <a:ext cx="3438144" cy="3438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A6E6F19-D213-4BFC-8D80-D66C9D2BD837}"/>
              </a:ext>
            </a:extLst>
          </p:cNvPr>
          <p:cNvSpPr>
            <a:spLocks noChangeAspect="1"/>
          </p:cNvSpPr>
          <p:nvPr userDrawn="1"/>
        </p:nvSpPr>
        <p:spPr>
          <a:xfrm>
            <a:off x="3429000" y="0"/>
            <a:ext cx="3438144" cy="345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2B2F89B6-A8D2-4031-8B1F-E4A466C202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572" y="0"/>
            <a:ext cx="3438144" cy="3438144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id="{73B27F20-1796-4DA8-9840-EFA1E9ABA0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33572" y="3443974"/>
            <a:ext cx="3429000" cy="3422904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D52BCC36-E2CF-410A-AD2C-722D76849BDC}"/>
              </a:ext>
            </a:extLst>
          </p:cNvPr>
          <p:cNvSpPr/>
          <p:nvPr userDrawn="1"/>
        </p:nvSpPr>
        <p:spPr>
          <a:xfrm>
            <a:off x="7442200" y="1134423"/>
            <a:ext cx="628650" cy="1822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5280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e imagen gran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C4E9CD21-8789-4906-BCC9-B0591D8285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2900" y="0"/>
            <a:ext cx="118491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30299" y="1619250"/>
            <a:ext cx="4813301" cy="1325563"/>
          </a:xfrm>
        </p:spPr>
        <p:txBody>
          <a:bodyPr lIns="0" rtlCol="0" anchor="b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Hacer clic para editar el título principal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99" y="3233057"/>
            <a:ext cx="4203701" cy="2964543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9801717-EC04-4D9F-BE50-E726ECAC1136}"/>
              </a:ext>
            </a:extLst>
          </p:cNvPr>
          <p:cNvSpPr/>
          <p:nvPr userDrawn="1"/>
        </p:nvSpPr>
        <p:spPr>
          <a:xfrm>
            <a:off x="0" y="13716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F1841E8-8EE7-488E-B7DD-D1F23F79128D}"/>
              </a:ext>
            </a:extLst>
          </p:cNvPr>
          <p:cNvSpPr/>
          <p:nvPr userDrawn="1"/>
        </p:nvSpPr>
        <p:spPr>
          <a:xfrm>
            <a:off x="0" y="24003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4AEF00F-18B6-43AC-BF54-3B4939890FE1}"/>
              </a:ext>
            </a:extLst>
          </p:cNvPr>
          <p:cNvSpPr/>
          <p:nvPr userDrawn="1"/>
        </p:nvSpPr>
        <p:spPr>
          <a:xfrm>
            <a:off x="0" y="27432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BC54B6B-8A0E-422F-B2FF-A68441C16904}"/>
              </a:ext>
            </a:extLst>
          </p:cNvPr>
          <p:cNvSpPr/>
          <p:nvPr userDrawn="1"/>
        </p:nvSpPr>
        <p:spPr>
          <a:xfrm>
            <a:off x="0" y="30861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602B99D-D623-4FE2-BDFD-A23B43BEBBDD}"/>
              </a:ext>
            </a:extLst>
          </p:cNvPr>
          <p:cNvSpPr/>
          <p:nvPr userDrawn="1"/>
        </p:nvSpPr>
        <p:spPr>
          <a:xfrm>
            <a:off x="0" y="34290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4892CE3-43B8-4AF7-8E2E-1E5C2045F89A}"/>
              </a:ext>
            </a:extLst>
          </p:cNvPr>
          <p:cNvSpPr/>
          <p:nvPr userDrawn="1"/>
        </p:nvSpPr>
        <p:spPr>
          <a:xfrm>
            <a:off x="0" y="37719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3C5002F-39B4-49E5-B179-A5F9A322772D}"/>
              </a:ext>
            </a:extLst>
          </p:cNvPr>
          <p:cNvSpPr/>
          <p:nvPr userDrawn="1"/>
        </p:nvSpPr>
        <p:spPr>
          <a:xfrm>
            <a:off x="0" y="41148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847AC63-E8C8-47EF-BDEA-DF587155527B}"/>
              </a:ext>
            </a:extLst>
          </p:cNvPr>
          <p:cNvSpPr/>
          <p:nvPr userDrawn="1"/>
        </p:nvSpPr>
        <p:spPr>
          <a:xfrm>
            <a:off x="0" y="44577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EAD15DF-3882-4D15-8A5D-B08B7A32A9B0}"/>
              </a:ext>
            </a:extLst>
          </p:cNvPr>
          <p:cNvSpPr/>
          <p:nvPr userDrawn="1"/>
        </p:nvSpPr>
        <p:spPr>
          <a:xfrm>
            <a:off x="0" y="48006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73A3B466-F022-4299-8575-4347D62E5ADB}"/>
              </a:ext>
            </a:extLst>
          </p:cNvPr>
          <p:cNvSpPr/>
          <p:nvPr userDrawn="1"/>
        </p:nvSpPr>
        <p:spPr>
          <a:xfrm>
            <a:off x="0" y="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7103BE58-6B70-49F5-8283-BF3B0B35E1D7}"/>
              </a:ext>
            </a:extLst>
          </p:cNvPr>
          <p:cNvSpPr/>
          <p:nvPr userDrawn="1"/>
        </p:nvSpPr>
        <p:spPr>
          <a:xfrm>
            <a:off x="0" y="6515100"/>
            <a:ext cx="342900" cy="34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65F4154-50AA-4593-A86B-2A7A582D30AA}"/>
              </a:ext>
            </a:extLst>
          </p:cNvPr>
          <p:cNvSpPr/>
          <p:nvPr userDrawn="1"/>
        </p:nvSpPr>
        <p:spPr>
          <a:xfrm>
            <a:off x="0" y="3429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F635667C-FE54-4C6C-81D2-C117F6848A7C}"/>
              </a:ext>
            </a:extLst>
          </p:cNvPr>
          <p:cNvSpPr/>
          <p:nvPr userDrawn="1"/>
        </p:nvSpPr>
        <p:spPr>
          <a:xfrm>
            <a:off x="0" y="51435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2B327EE7-DDE6-4725-9791-0909802594D4}"/>
              </a:ext>
            </a:extLst>
          </p:cNvPr>
          <p:cNvSpPr/>
          <p:nvPr userDrawn="1"/>
        </p:nvSpPr>
        <p:spPr>
          <a:xfrm>
            <a:off x="0" y="54864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E880683C-A1F9-41B4-92B6-6690A542A9CA}"/>
              </a:ext>
            </a:extLst>
          </p:cNvPr>
          <p:cNvSpPr/>
          <p:nvPr userDrawn="1"/>
        </p:nvSpPr>
        <p:spPr>
          <a:xfrm>
            <a:off x="0" y="58293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0BF012F1-D588-4F57-88B5-6F5532BADA92}"/>
              </a:ext>
            </a:extLst>
          </p:cNvPr>
          <p:cNvSpPr/>
          <p:nvPr userDrawn="1"/>
        </p:nvSpPr>
        <p:spPr>
          <a:xfrm>
            <a:off x="0" y="61722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F8FFED0C-C9D9-439B-8A01-3C4181694F90}"/>
              </a:ext>
            </a:extLst>
          </p:cNvPr>
          <p:cNvSpPr/>
          <p:nvPr userDrawn="1"/>
        </p:nvSpPr>
        <p:spPr>
          <a:xfrm>
            <a:off x="0" y="685800"/>
            <a:ext cx="342900" cy="34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503FFB96-6B81-475C-995F-610FEC231FEE}"/>
              </a:ext>
            </a:extLst>
          </p:cNvPr>
          <p:cNvSpPr/>
          <p:nvPr userDrawn="1"/>
        </p:nvSpPr>
        <p:spPr>
          <a:xfrm>
            <a:off x="0" y="10287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DE12DC0D-3BAD-4A09-83DE-A880AF5D71CB}"/>
              </a:ext>
            </a:extLst>
          </p:cNvPr>
          <p:cNvSpPr/>
          <p:nvPr userDrawn="1"/>
        </p:nvSpPr>
        <p:spPr>
          <a:xfrm>
            <a:off x="0" y="17145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3069B2B0-3E3B-4E71-8023-5CEF05BF4DF3}"/>
              </a:ext>
            </a:extLst>
          </p:cNvPr>
          <p:cNvSpPr/>
          <p:nvPr userDrawn="1"/>
        </p:nvSpPr>
        <p:spPr>
          <a:xfrm>
            <a:off x="0" y="2057400"/>
            <a:ext cx="342900" cy="34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8AB15B89-DA8C-4D7D-B70F-286B95F8C931}"/>
              </a:ext>
            </a:extLst>
          </p:cNvPr>
          <p:cNvSpPr/>
          <p:nvPr userDrawn="1"/>
        </p:nvSpPr>
        <p:spPr>
          <a:xfrm>
            <a:off x="1130300" y="1066800"/>
            <a:ext cx="628650" cy="1822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>
              <a:solidFill>
                <a:schemeClr val="accent4"/>
              </a:solidFill>
            </a:endParaRPr>
          </a:p>
        </p:txBody>
      </p:sp>
      <p:sp>
        <p:nvSpPr>
          <p:cNvPr id="26" name="Marcador de fecha 3">
            <a:extLst>
              <a:ext uri="{FF2B5EF4-FFF2-40B4-BE49-F238E27FC236}">
                <a16:creationId xmlns:a16="http://schemas.microsoft.com/office/drawing/2014/main" id="{88E0B9BB-DE60-45D5-BB83-F9309D54A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28" name="Marcador de pie de página 4">
            <a:extLst>
              <a:ext uri="{FF2B5EF4-FFF2-40B4-BE49-F238E27FC236}">
                <a16:creationId xmlns:a16="http://schemas.microsoft.com/office/drawing/2014/main" id="{C1814D13-F502-4AE1-80E4-7479F5797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30" name="Marcador de número de diapositiva 5">
            <a:extLst>
              <a:ext uri="{FF2B5EF4-FFF2-40B4-BE49-F238E27FC236}">
                <a16:creationId xmlns:a16="http://schemas.microsoft.com/office/drawing/2014/main" id="{D4AA35C5-6F41-4930-94A5-EE0C65115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6169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e imagen enmarca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Marcador de posición de imagen 106">
            <a:extLst>
              <a:ext uri="{FF2B5EF4-FFF2-40B4-BE49-F238E27FC236}">
                <a16:creationId xmlns:a16="http://schemas.microsoft.com/office/drawing/2014/main" id="{C1039393-3B8E-4456-97AA-ADBC180100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944" y="553068"/>
            <a:ext cx="4608576" cy="5748673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0" y="3219450"/>
            <a:ext cx="4603750" cy="1343025"/>
          </a:xfrm>
        </p:spPr>
        <p:txBody>
          <a:bodyPr lIns="0" rtlCol="0" anchor="t">
            <a:normAutofit/>
          </a:bodyPr>
          <a:lstStyle>
            <a:lvl1pPr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438815-B9AF-4BA5-B8D6-3311C4949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43700" y="4589463"/>
            <a:ext cx="4603750" cy="1500187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BB87F0D-3BAB-446D-B8D9-08B2C2BB3BD7}"/>
              </a:ext>
            </a:extLst>
          </p:cNvPr>
          <p:cNvSpPr/>
          <p:nvPr userDrawn="1"/>
        </p:nvSpPr>
        <p:spPr>
          <a:xfrm>
            <a:off x="0" y="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F04AEEB-DA23-4423-A0A2-D2E04125C4A7}"/>
              </a:ext>
            </a:extLst>
          </p:cNvPr>
          <p:cNvSpPr/>
          <p:nvPr userDrawn="1"/>
        </p:nvSpPr>
        <p:spPr>
          <a:xfrm>
            <a:off x="0" y="572886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2058B74-EF5C-4574-9B30-072FA59B9B21}"/>
              </a:ext>
            </a:extLst>
          </p:cNvPr>
          <p:cNvSpPr/>
          <p:nvPr userDrawn="1"/>
        </p:nvSpPr>
        <p:spPr>
          <a:xfrm>
            <a:off x="0" y="1145772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8AE24787-0FCF-4199-AB93-6593FE032C55}"/>
              </a:ext>
            </a:extLst>
          </p:cNvPr>
          <p:cNvSpPr/>
          <p:nvPr userDrawn="1"/>
        </p:nvSpPr>
        <p:spPr>
          <a:xfrm>
            <a:off x="0" y="1718658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F44E538-795F-4C68-9305-B6955DBC7F5D}"/>
              </a:ext>
            </a:extLst>
          </p:cNvPr>
          <p:cNvSpPr/>
          <p:nvPr userDrawn="1"/>
        </p:nvSpPr>
        <p:spPr>
          <a:xfrm>
            <a:off x="0" y="2291544"/>
            <a:ext cx="576072" cy="576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C1A0463E-1142-44E9-8CB3-9F22F5DF78A8}"/>
              </a:ext>
            </a:extLst>
          </p:cNvPr>
          <p:cNvSpPr/>
          <p:nvPr userDrawn="1"/>
        </p:nvSpPr>
        <p:spPr>
          <a:xfrm>
            <a:off x="0" y="2864430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17898DBE-884D-4A00-AF2F-4295EAF41E13}"/>
              </a:ext>
            </a:extLst>
          </p:cNvPr>
          <p:cNvSpPr/>
          <p:nvPr userDrawn="1"/>
        </p:nvSpPr>
        <p:spPr>
          <a:xfrm>
            <a:off x="0" y="3437316"/>
            <a:ext cx="576072" cy="576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A3AB5AC4-C502-4D78-A602-3027D20AB33A}"/>
              </a:ext>
            </a:extLst>
          </p:cNvPr>
          <p:cNvSpPr/>
          <p:nvPr userDrawn="1"/>
        </p:nvSpPr>
        <p:spPr>
          <a:xfrm>
            <a:off x="0" y="4010202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5DF81845-E621-4070-9AD6-1F40FFDD82E2}"/>
              </a:ext>
            </a:extLst>
          </p:cNvPr>
          <p:cNvSpPr/>
          <p:nvPr userDrawn="1"/>
        </p:nvSpPr>
        <p:spPr>
          <a:xfrm>
            <a:off x="0" y="458308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A9190B9C-4A97-4EDC-9CBD-A68122AE2419}"/>
              </a:ext>
            </a:extLst>
          </p:cNvPr>
          <p:cNvSpPr/>
          <p:nvPr userDrawn="1"/>
        </p:nvSpPr>
        <p:spPr>
          <a:xfrm>
            <a:off x="0" y="5155974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790346E6-78BF-48E9-8EF6-B77BAA49AADA}"/>
              </a:ext>
            </a:extLst>
          </p:cNvPr>
          <p:cNvSpPr/>
          <p:nvPr userDrawn="1"/>
        </p:nvSpPr>
        <p:spPr>
          <a:xfrm>
            <a:off x="0" y="572886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2A3902D-54BA-48ED-8547-8856B4F50D2D}"/>
              </a:ext>
            </a:extLst>
          </p:cNvPr>
          <p:cNvSpPr/>
          <p:nvPr userDrawn="1"/>
        </p:nvSpPr>
        <p:spPr>
          <a:xfrm>
            <a:off x="0" y="6281928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985555D5-968D-4715-BA22-C95642914BC2}"/>
              </a:ext>
            </a:extLst>
          </p:cNvPr>
          <p:cNvSpPr/>
          <p:nvPr userDrawn="1"/>
        </p:nvSpPr>
        <p:spPr>
          <a:xfrm>
            <a:off x="571944" y="0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9F24F0F4-135E-4625-9A8E-38755078B5E7}"/>
              </a:ext>
            </a:extLst>
          </p:cNvPr>
          <p:cNvSpPr/>
          <p:nvPr userDrawn="1"/>
        </p:nvSpPr>
        <p:spPr>
          <a:xfrm>
            <a:off x="1148016" y="0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F1969E72-FA7B-4358-8C46-7F15CF01A747}"/>
              </a:ext>
            </a:extLst>
          </p:cNvPr>
          <p:cNvSpPr/>
          <p:nvPr userDrawn="1"/>
        </p:nvSpPr>
        <p:spPr>
          <a:xfrm>
            <a:off x="1724088" y="0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12F9FDD1-1288-44CD-9C55-6CE3B2FB39F9}"/>
              </a:ext>
            </a:extLst>
          </p:cNvPr>
          <p:cNvSpPr/>
          <p:nvPr userDrawn="1"/>
        </p:nvSpPr>
        <p:spPr>
          <a:xfrm>
            <a:off x="2300160" y="0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330AC56B-D539-45B3-AD66-457D7D874CD8}"/>
              </a:ext>
            </a:extLst>
          </p:cNvPr>
          <p:cNvSpPr/>
          <p:nvPr userDrawn="1"/>
        </p:nvSpPr>
        <p:spPr>
          <a:xfrm>
            <a:off x="2876232" y="0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26434293-E220-465A-9EF3-FF90D0E0F19B}"/>
              </a:ext>
            </a:extLst>
          </p:cNvPr>
          <p:cNvSpPr/>
          <p:nvPr userDrawn="1"/>
        </p:nvSpPr>
        <p:spPr>
          <a:xfrm>
            <a:off x="3452304" y="0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6751B4BA-EAD6-4F27-B051-F799EBBAAE12}"/>
              </a:ext>
            </a:extLst>
          </p:cNvPr>
          <p:cNvSpPr/>
          <p:nvPr userDrawn="1"/>
        </p:nvSpPr>
        <p:spPr>
          <a:xfrm>
            <a:off x="4028376" y="0"/>
            <a:ext cx="576072" cy="576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EF6A1809-5EEE-4801-A2B0-7350405CDEB5}"/>
              </a:ext>
            </a:extLst>
          </p:cNvPr>
          <p:cNvSpPr/>
          <p:nvPr userDrawn="1"/>
        </p:nvSpPr>
        <p:spPr>
          <a:xfrm>
            <a:off x="4604448" y="0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E3B41004-5241-4ED8-8DBD-6D7345DFC934}"/>
              </a:ext>
            </a:extLst>
          </p:cNvPr>
          <p:cNvSpPr/>
          <p:nvPr userDrawn="1"/>
        </p:nvSpPr>
        <p:spPr>
          <a:xfrm>
            <a:off x="5180520" y="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72EC9AD5-87ED-4FC3-A142-A87EB8359263}"/>
              </a:ext>
            </a:extLst>
          </p:cNvPr>
          <p:cNvSpPr/>
          <p:nvPr userDrawn="1"/>
        </p:nvSpPr>
        <p:spPr>
          <a:xfrm>
            <a:off x="5180520" y="563966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6BFD4027-F2BA-4F92-8229-FC2C25423B98}"/>
              </a:ext>
            </a:extLst>
          </p:cNvPr>
          <p:cNvSpPr/>
          <p:nvPr userDrawn="1"/>
        </p:nvSpPr>
        <p:spPr>
          <a:xfrm>
            <a:off x="5180520" y="1136852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D5A0F8C7-1908-4500-B7D3-5BEDCCC233D8}"/>
              </a:ext>
            </a:extLst>
          </p:cNvPr>
          <p:cNvSpPr/>
          <p:nvPr userDrawn="1"/>
        </p:nvSpPr>
        <p:spPr>
          <a:xfrm>
            <a:off x="5180520" y="1709738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34614BC4-1B39-4DE0-ACCE-6DDED4710BEF}"/>
              </a:ext>
            </a:extLst>
          </p:cNvPr>
          <p:cNvSpPr/>
          <p:nvPr userDrawn="1"/>
        </p:nvSpPr>
        <p:spPr>
          <a:xfrm>
            <a:off x="5180520" y="2282624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CF20A7E0-34F3-480A-9BE6-79B88802E55B}"/>
              </a:ext>
            </a:extLst>
          </p:cNvPr>
          <p:cNvSpPr/>
          <p:nvPr userDrawn="1"/>
        </p:nvSpPr>
        <p:spPr>
          <a:xfrm>
            <a:off x="5180520" y="2855510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C6A8074E-3117-4E9F-A0E2-53086DF7453D}"/>
              </a:ext>
            </a:extLst>
          </p:cNvPr>
          <p:cNvSpPr/>
          <p:nvPr userDrawn="1"/>
        </p:nvSpPr>
        <p:spPr>
          <a:xfrm>
            <a:off x="5180520" y="3428396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67D0C6A1-221D-421D-9992-0F6CB576A685}"/>
              </a:ext>
            </a:extLst>
          </p:cNvPr>
          <p:cNvSpPr/>
          <p:nvPr userDrawn="1"/>
        </p:nvSpPr>
        <p:spPr>
          <a:xfrm>
            <a:off x="5180520" y="4001282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F39E7BB0-5CBA-4258-A058-DD0BD25C2F8E}"/>
              </a:ext>
            </a:extLst>
          </p:cNvPr>
          <p:cNvSpPr/>
          <p:nvPr userDrawn="1"/>
        </p:nvSpPr>
        <p:spPr>
          <a:xfrm>
            <a:off x="5180520" y="457416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53B2A275-45FA-4398-8B2D-80B189135727}"/>
              </a:ext>
            </a:extLst>
          </p:cNvPr>
          <p:cNvSpPr/>
          <p:nvPr userDrawn="1"/>
        </p:nvSpPr>
        <p:spPr>
          <a:xfrm>
            <a:off x="5180520" y="5147054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2D63E382-D846-4749-9843-91E603EB5230}"/>
              </a:ext>
            </a:extLst>
          </p:cNvPr>
          <p:cNvSpPr/>
          <p:nvPr userDrawn="1"/>
        </p:nvSpPr>
        <p:spPr>
          <a:xfrm>
            <a:off x="5180520" y="5719940"/>
            <a:ext cx="576072" cy="576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D530F3E2-4C57-4A9F-BD15-4E34F155226A}"/>
              </a:ext>
            </a:extLst>
          </p:cNvPr>
          <p:cNvSpPr/>
          <p:nvPr userDrawn="1"/>
        </p:nvSpPr>
        <p:spPr>
          <a:xfrm>
            <a:off x="5180520" y="628192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4DD1FBBA-C4C1-423C-8D85-CC2FA3147C8D}"/>
              </a:ext>
            </a:extLst>
          </p:cNvPr>
          <p:cNvSpPr/>
          <p:nvPr userDrawn="1"/>
        </p:nvSpPr>
        <p:spPr>
          <a:xfrm>
            <a:off x="571944" y="6281928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2348BA8A-9E10-4BDA-92EB-6C1021EBD8BB}"/>
              </a:ext>
            </a:extLst>
          </p:cNvPr>
          <p:cNvSpPr/>
          <p:nvPr userDrawn="1"/>
        </p:nvSpPr>
        <p:spPr>
          <a:xfrm>
            <a:off x="1148016" y="628192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0CF99AB6-B5E9-4BF1-A002-3ED17781E3B2}"/>
              </a:ext>
            </a:extLst>
          </p:cNvPr>
          <p:cNvSpPr/>
          <p:nvPr userDrawn="1"/>
        </p:nvSpPr>
        <p:spPr>
          <a:xfrm>
            <a:off x="1724088" y="6281928"/>
            <a:ext cx="576072" cy="576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FD504C16-D7B1-4B1A-BD29-5F63709EFBC0}"/>
              </a:ext>
            </a:extLst>
          </p:cNvPr>
          <p:cNvSpPr/>
          <p:nvPr userDrawn="1"/>
        </p:nvSpPr>
        <p:spPr>
          <a:xfrm>
            <a:off x="2300160" y="6281928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7BFC63B-0BE4-439A-A676-C1171E900B0F}"/>
              </a:ext>
            </a:extLst>
          </p:cNvPr>
          <p:cNvSpPr/>
          <p:nvPr userDrawn="1"/>
        </p:nvSpPr>
        <p:spPr>
          <a:xfrm>
            <a:off x="2876232" y="6281928"/>
            <a:ext cx="576072" cy="576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1" name="Rectángulo 100">
            <a:extLst>
              <a:ext uri="{FF2B5EF4-FFF2-40B4-BE49-F238E27FC236}">
                <a16:creationId xmlns:a16="http://schemas.microsoft.com/office/drawing/2014/main" id="{EBAB1FD7-5A5C-40DF-9C8E-6FCB53B52D50}"/>
              </a:ext>
            </a:extLst>
          </p:cNvPr>
          <p:cNvSpPr/>
          <p:nvPr userDrawn="1"/>
        </p:nvSpPr>
        <p:spPr>
          <a:xfrm>
            <a:off x="3452304" y="6281928"/>
            <a:ext cx="576072" cy="5760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9E54DCBE-7693-49E1-A5FF-9553046ADC6C}"/>
              </a:ext>
            </a:extLst>
          </p:cNvPr>
          <p:cNvSpPr/>
          <p:nvPr userDrawn="1"/>
        </p:nvSpPr>
        <p:spPr>
          <a:xfrm>
            <a:off x="4028376" y="6281928"/>
            <a:ext cx="576072" cy="576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3CBA41F1-ED75-4F55-BA4B-F88B6BBAD51B}"/>
              </a:ext>
            </a:extLst>
          </p:cNvPr>
          <p:cNvSpPr/>
          <p:nvPr userDrawn="1"/>
        </p:nvSpPr>
        <p:spPr>
          <a:xfrm>
            <a:off x="4604448" y="6281928"/>
            <a:ext cx="576072" cy="5760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4292027F-AAE9-4110-9FB9-9485D82493DC}"/>
              </a:ext>
            </a:extLst>
          </p:cNvPr>
          <p:cNvSpPr/>
          <p:nvPr userDrawn="1"/>
        </p:nvSpPr>
        <p:spPr>
          <a:xfrm>
            <a:off x="6743700" y="2837549"/>
            <a:ext cx="628650" cy="1822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>
              <a:solidFill>
                <a:schemeClr val="accent4"/>
              </a:solidFill>
            </a:endParaRPr>
          </a:p>
        </p:txBody>
      </p:sp>
      <p:sp>
        <p:nvSpPr>
          <p:cNvPr id="112" name="Marcador de fecha 3">
            <a:extLst>
              <a:ext uri="{FF2B5EF4-FFF2-40B4-BE49-F238E27FC236}">
                <a16:creationId xmlns:a16="http://schemas.microsoft.com/office/drawing/2014/main" id="{2D66ED17-6A8B-4750-B089-A49B6B7F23C4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743700" y="6356350"/>
            <a:ext cx="1005116" cy="365125"/>
          </a:xfrm>
        </p:spPr>
        <p:txBody>
          <a:bodyPr lIns="0" rtlCol="0"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113" name="Marcador de pie de página 4">
            <a:extLst>
              <a:ext uri="{FF2B5EF4-FFF2-40B4-BE49-F238E27FC236}">
                <a16:creationId xmlns:a16="http://schemas.microsoft.com/office/drawing/2014/main" id="{E0A74137-35DA-43A9-A740-435B3099BE7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903029" y="6356350"/>
            <a:ext cx="2667000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114" name="Marcador de número de diapositiva 5">
            <a:extLst>
              <a:ext uri="{FF2B5EF4-FFF2-40B4-BE49-F238E27FC236}">
                <a16:creationId xmlns:a16="http://schemas.microsoft.com/office/drawing/2014/main" id="{B68A6459-3B6F-442B-914B-5A5522D3279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711542" y="6356350"/>
            <a:ext cx="642257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2912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ángulo 46">
            <a:extLst>
              <a:ext uri="{FF2B5EF4-FFF2-40B4-BE49-F238E27FC236}">
                <a16:creationId xmlns:a16="http://schemas.microsoft.com/office/drawing/2014/main" id="{961596BB-AB96-498E-9FC6-5A2AB545015E}"/>
              </a:ext>
            </a:extLst>
          </p:cNvPr>
          <p:cNvSpPr/>
          <p:nvPr userDrawn="1"/>
        </p:nvSpPr>
        <p:spPr>
          <a:xfrm>
            <a:off x="0" y="0"/>
            <a:ext cx="21336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340" y="1870710"/>
            <a:ext cx="5664200" cy="674370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C9118C8-2BD4-4A40-BC58-4FE44DEC7363}"/>
              </a:ext>
            </a:extLst>
          </p:cNvPr>
          <p:cNvSpPr/>
          <p:nvPr userDrawn="1"/>
        </p:nvSpPr>
        <p:spPr>
          <a:xfrm>
            <a:off x="2118360" y="13716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4AD9616-1E71-41BB-8C88-7A8B2E678B19}"/>
              </a:ext>
            </a:extLst>
          </p:cNvPr>
          <p:cNvSpPr/>
          <p:nvPr userDrawn="1"/>
        </p:nvSpPr>
        <p:spPr>
          <a:xfrm>
            <a:off x="2118360" y="24003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3C0C635-E6DB-4926-AB50-27C9523BA6D9}"/>
              </a:ext>
            </a:extLst>
          </p:cNvPr>
          <p:cNvSpPr/>
          <p:nvPr userDrawn="1"/>
        </p:nvSpPr>
        <p:spPr>
          <a:xfrm>
            <a:off x="2118360" y="27432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8C2E78C-B45B-4FC7-8BA2-B26C3B4C1B7B}"/>
              </a:ext>
            </a:extLst>
          </p:cNvPr>
          <p:cNvSpPr/>
          <p:nvPr userDrawn="1"/>
        </p:nvSpPr>
        <p:spPr>
          <a:xfrm>
            <a:off x="2118360" y="30861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E27586E-6CC4-43CF-85A4-5F1DEBF538EE}"/>
              </a:ext>
            </a:extLst>
          </p:cNvPr>
          <p:cNvSpPr/>
          <p:nvPr userDrawn="1"/>
        </p:nvSpPr>
        <p:spPr>
          <a:xfrm>
            <a:off x="2118360" y="34290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EA87086-44EB-4B15-9068-C89D4316CCC4}"/>
              </a:ext>
            </a:extLst>
          </p:cNvPr>
          <p:cNvSpPr/>
          <p:nvPr userDrawn="1"/>
        </p:nvSpPr>
        <p:spPr>
          <a:xfrm>
            <a:off x="2118360" y="37719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2DBA141-4D66-475C-A7A4-24D56F66EA01}"/>
              </a:ext>
            </a:extLst>
          </p:cNvPr>
          <p:cNvSpPr/>
          <p:nvPr userDrawn="1"/>
        </p:nvSpPr>
        <p:spPr>
          <a:xfrm>
            <a:off x="2118360" y="41148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236208B-40F2-466D-94DD-475C48CC33F1}"/>
              </a:ext>
            </a:extLst>
          </p:cNvPr>
          <p:cNvSpPr/>
          <p:nvPr userDrawn="1"/>
        </p:nvSpPr>
        <p:spPr>
          <a:xfrm>
            <a:off x="2118360" y="44577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5A7F399-568C-49DE-BEA4-F1693AC34329}"/>
              </a:ext>
            </a:extLst>
          </p:cNvPr>
          <p:cNvSpPr/>
          <p:nvPr userDrawn="1"/>
        </p:nvSpPr>
        <p:spPr>
          <a:xfrm>
            <a:off x="2118360" y="48006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004A9B4-FE61-456D-821E-17BBAF611724}"/>
              </a:ext>
            </a:extLst>
          </p:cNvPr>
          <p:cNvSpPr/>
          <p:nvPr userDrawn="1"/>
        </p:nvSpPr>
        <p:spPr>
          <a:xfrm>
            <a:off x="2118360" y="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9149E0-1DA5-4D13-B672-D5D022B66892}"/>
              </a:ext>
            </a:extLst>
          </p:cNvPr>
          <p:cNvSpPr/>
          <p:nvPr userDrawn="1"/>
        </p:nvSpPr>
        <p:spPr>
          <a:xfrm>
            <a:off x="2118360" y="65151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34998EA-58DB-4394-B448-32D5476A0416}"/>
              </a:ext>
            </a:extLst>
          </p:cNvPr>
          <p:cNvSpPr/>
          <p:nvPr userDrawn="1"/>
        </p:nvSpPr>
        <p:spPr>
          <a:xfrm>
            <a:off x="2118360" y="3429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7D0B7785-DD94-4481-9BE0-30321A1E5D4F}"/>
              </a:ext>
            </a:extLst>
          </p:cNvPr>
          <p:cNvSpPr/>
          <p:nvPr userDrawn="1"/>
        </p:nvSpPr>
        <p:spPr>
          <a:xfrm>
            <a:off x="2118360" y="51435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5CA73DF-3F6B-4A8B-BC96-5F0E8816759D}"/>
              </a:ext>
            </a:extLst>
          </p:cNvPr>
          <p:cNvSpPr/>
          <p:nvPr userDrawn="1"/>
        </p:nvSpPr>
        <p:spPr>
          <a:xfrm>
            <a:off x="2118360" y="54864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256AF0A-DC14-4B8A-B41C-950B659F5248}"/>
              </a:ext>
            </a:extLst>
          </p:cNvPr>
          <p:cNvSpPr/>
          <p:nvPr userDrawn="1"/>
        </p:nvSpPr>
        <p:spPr>
          <a:xfrm>
            <a:off x="2118360" y="58293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235D68D2-7542-4F1E-923A-0C6C255A8566}"/>
              </a:ext>
            </a:extLst>
          </p:cNvPr>
          <p:cNvSpPr/>
          <p:nvPr userDrawn="1"/>
        </p:nvSpPr>
        <p:spPr>
          <a:xfrm>
            <a:off x="2118360" y="61722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E0DD9ED3-7DCD-4E23-94F2-51C26D610A2B}"/>
              </a:ext>
            </a:extLst>
          </p:cNvPr>
          <p:cNvSpPr/>
          <p:nvPr userDrawn="1"/>
        </p:nvSpPr>
        <p:spPr>
          <a:xfrm>
            <a:off x="2118360" y="6858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7ED83BD-EB0D-46BD-A015-91554B991642}"/>
              </a:ext>
            </a:extLst>
          </p:cNvPr>
          <p:cNvSpPr/>
          <p:nvPr userDrawn="1"/>
        </p:nvSpPr>
        <p:spPr>
          <a:xfrm>
            <a:off x="2118360" y="10287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069C2404-050F-4EF9-B5FD-333059A9D6FA}"/>
              </a:ext>
            </a:extLst>
          </p:cNvPr>
          <p:cNvSpPr/>
          <p:nvPr userDrawn="1"/>
        </p:nvSpPr>
        <p:spPr>
          <a:xfrm>
            <a:off x="2118360" y="17145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34710FF2-3868-4BB0-AA0F-85DAD4623984}"/>
              </a:ext>
            </a:extLst>
          </p:cNvPr>
          <p:cNvSpPr/>
          <p:nvPr userDrawn="1"/>
        </p:nvSpPr>
        <p:spPr>
          <a:xfrm>
            <a:off x="2118360" y="20574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374585" y="2766221"/>
            <a:ext cx="6858002" cy="1325563"/>
          </a:xfrm>
        </p:spPr>
        <p:txBody>
          <a:bodyPr rtlCol="0">
            <a:normAutofit/>
          </a:bodyPr>
          <a:lstStyle>
            <a:lvl1pPr algn="ctr"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Hacer clic para editar el título principal</a:t>
            </a:r>
          </a:p>
        </p:txBody>
      </p:sp>
      <p:sp>
        <p:nvSpPr>
          <p:cNvPr id="49" name="Marcador de texto 48">
            <a:extLst>
              <a:ext uri="{FF2B5EF4-FFF2-40B4-BE49-F238E27FC236}">
                <a16:creationId xmlns:a16="http://schemas.microsoft.com/office/drawing/2014/main" id="{A36FAFC0-63E1-4A5C-8C07-50890392F1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58940" y="1178560"/>
            <a:ext cx="1143000" cy="674370"/>
          </a:xfrm>
        </p:spPr>
        <p:txBody>
          <a:bodyPr rtlCol="0"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#</a:t>
            </a:r>
          </a:p>
        </p:txBody>
      </p:sp>
      <p:sp>
        <p:nvSpPr>
          <p:cNvPr id="50" name="Marcador de contenido 2">
            <a:extLst>
              <a:ext uri="{FF2B5EF4-FFF2-40B4-BE49-F238E27FC236}">
                <a16:creationId xmlns:a16="http://schemas.microsoft.com/office/drawing/2014/main" id="{3D1D7F95-338B-478D-B221-D4C9EC5472B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498340" y="3506470"/>
            <a:ext cx="5664200" cy="674370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1" name="Marcador de texto 48">
            <a:extLst>
              <a:ext uri="{FF2B5EF4-FFF2-40B4-BE49-F238E27FC236}">
                <a16:creationId xmlns:a16="http://schemas.microsoft.com/office/drawing/2014/main" id="{D5AAA54C-0885-4221-AAAF-831C36B8C05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58940" y="2816860"/>
            <a:ext cx="1143000" cy="674370"/>
          </a:xfrm>
        </p:spPr>
        <p:txBody>
          <a:bodyPr rtlCol="0"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#</a:t>
            </a:r>
          </a:p>
        </p:txBody>
      </p:sp>
      <p:sp>
        <p:nvSpPr>
          <p:cNvPr id="52" name="Marcador de contenido 2">
            <a:extLst>
              <a:ext uri="{FF2B5EF4-FFF2-40B4-BE49-F238E27FC236}">
                <a16:creationId xmlns:a16="http://schemas.microsoft.com/office/drawing/2014/main" id="{07D1309E-F6F7-4FFB-BFBE-F2B34D49D2B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98340" y="5157470"/>
            <a:ext cx="5664200" cy="674370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3" name="Marcador de texto 48">
            <a:extLst>
              <a:ext uri="{FF2B5EF4-FFF2-40B4-BE49-F238E27FC236}">
                <a16:creationId xmlns:a16="http://schemas.microsoft.com/office/drawing/2014/main" id="{020F4427-24B5-439F-BAD8-849395F5BD3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58940" y="4467860"/>
            <a:ext cx="1143000" cy="674370"/>
          </a:xfrm>
        </p:spPr>
        <p:txBody>
          <a:bodyPr rtlCol="0"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#</a:t>
            </a:r>
          </a:p>
        </p:txBody>
      </p:sp>
      <p:sp>
        <p:nvSpPr>
          <p:cNvPr id="57" name="Marcador de fecha 3">
            <a:extLst>
              <a:ext uri="{FF2B5EF4-FFF2-40B4-BE49-F238E27FC236}">
                <a16:creationId xmlns:a16="http://schemas.microsoft.com/office/drawing/2014/main" id="{4B58E98B-B927-46C1-8ED3-11D1917EF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99460" y="6356350"/>
            <a:ext cx="27094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58" name="Marcador de pie de página 4">
            <a:extLst>
              <a:ext uri="{FF2B5EF4-FFF2-40B4-BE49-F238E27FC236}">
                <a16:creationId xmlns:a16="http://schemas.microsoft.com/office/drawing/2014/main" id="{6CCE00AF-3769-40CD-9667-5C865AF001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83089" y="6356350"/>
            <a:ext cx="22533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59" name="Marcador de número de diapositiva 5">
            <a:extLst>
              <a:ext uri="{FF2B5EF4-FFF2-40B4-BE49-F238E27FC236}">
                <a16:creationId xmlns:a16="http://schemas.microsoft.com/office/drawing/2014/main" id="{D8C19DE6-07C2-43A2-A5EE-D0967E1F9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ángulo 46">
            <a:extLst>
              <a:ext uri="{FF2B5EF4-FFF2-40B4-BE49-F238E27FC236}">
                <a16:creationId xmlns:a16="http://schemas.microsoft.com/office/drawing/2014/main" id="{961596BB-AB96-498E-9FC6-5A2AB545015E}"/>
              </a:ext>
            </a:extLst>
          </p:cNvPr>
          <p:cNvSpPr/>
          <p:nvPr userDrawn="1"/>
        </p:nvSpPr>
        <p:spPr>
          <a:xfrm>
            <a:off x="0" y="0"/>
            <a:ext cx="21336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C9118C8-2BD4-4A40-BC58-4FE44DEC7363}"/>
              </a:ext>
            </a:extLst>
          </p:cNvPr>
          <p:cNvSpPr/>
          <p:nvPr userDrawn="1"/>
        </p:nvSpPr>
        <p:spPr>
          <a:xfrm>
            <a:off x="2118360" y="13716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4AD9616-1E71-41BB-8C88-7A8B2E678B19}"/>
              </a:ext>
            </a:extLst>
          </p:cNvPr>
          <p:cNvSpPr/>
          <p:nvPr userDrawn="1"/>
        </p:nvSpPr>
        <p:spPr>
          <a:xfrm>
            <a:off x="2118360" y="24003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3C0C635-E6DB-4926-AB50-27C9523BA6D9}"/>
              </a:ext>
            </a:extLst>
          </p:cNvPr>
          <p:cNvSpPr/>
          <p:nvPr userDrawn="1"/>
        </p:nvSpPr>
        <p:spPr>
          <a:xfrm>
            <a:off x="2118360" y="27432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8C2E78C-B45B-4FC7-8BA2-B26C3B4C1B7B}"/>
              </a:ext>
            </a:extLst>
          </p:cNvPr>
          <p:cNvSpPr/>
          <p:nvPr userDrawn="1"/>
        </p:nvSpPr>
        <p:spPr>
          <a:xfrm>
            <a:off x="2118360" y="30861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E27586E-6CC4-43CF-85A4-5F1DEBF538EE}"/>
              </a:ext>
            </a:extLst>
          </p:cNvPr>
          <p:cNvSpPr/>
          <p:nvPr userDrawn="1"/>
        </p:nvSpPr>
        <p:spPr>
          <a:xfrm>
            <a:off x="2118360" y="34290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EA87086-44EB-4B15-9068-C89D4316CCC4}"/>
              </a:ext>
            </a:extLst>
          </p:cNvPr>
          <p:cNvSpPr/>
          <p:nvPr userDrawn="1"/>
        </p:nvSpPr>
        <p:spPr>
          <a:xfrm>
            <a:off x="2118360" y="37719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2DBA141-4D66-475C-A7A4-24D56F66EA01}"/>
              </a:ext>
            </a:extLst>
          </p:cNvPr>
          <p:cNvSpPr/>
          <p:nvPr userDrawn="1"/>
        </p:nvSpPr>
        <p:spPr>
          <a:xfrm>
            <a:off x="2118360" y="41148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236208B-40F2-466D-94DD-475C48CC33F1}"/>
              </a:ext>
            </a:extLst>
          </p:cNvPr>
          <p:cNvSpPr/>
          <p:nvPr userDrawn="1"/>
        </p:nvSpPr>
        <p:spPr>
          <a:xfrm>
            <a:off x="2118360" y="44577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5A7F399-568C-49DE-BEA4-F1693AC34329}"/>
              </a:ext>
            </a:extLst>
          </p:cNvPr>
          <p:cNvSpPr/>
          <p:nvPr userDrawn="1"/>
        </p:nvSpPr>
        <p:spPr>
          <a:xfrm>
            <a:off x="2118360" y="48006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004A9B4-FE61-456D-821E-17BBAF611724}"/>
              </a:ext>
            </a:extLst>
          </p:cNvPr>
          <p:cNvSpPr/>
          <p:nvPr userDrawn="1"/>
        </p:nvSpPr>
        <p:spPr>
          <a:xfrm>
            <a:off x="2118360" y="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9149E0-1DA5-4D13-B672-D5D022B66892}"/>
              </a:ext>
            </a:extLst>
          </p:cNvPr>
          <p:cNvSpPr/>
          <p:nvPr userDrawn="1"/>
        </p:nvSpPr>
        <p:spPr>
          <a:xfrm>
            <a:off x="2118360" y="65151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34998EA-58DB-4394-B448-32D5476A0416}"/>
              </a:ext>
            </a:extLst>
          </p:cNvPr>
          <p:cNvSpPr/>
          <p:nvPr userDrawn="1"/>
        </p:nvSpPr>
        <p:spPr>
          <a:xfrm>
            <a:off x="2118360" y="342900"/>
            <a:ext cx="342900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7D0B7785-DD94-4481-9BE0-30321A1E5D4F}"/>
              </a:ext>
            </a:extLst>
          </p:cNvPr>
          <p:cNvSpPr/>
          <p:nvPr userDrawn="1"/>
        </p:nvSpPr>
        <p:spPr>
          <a:xfrm>
            <a:off x="2118360" y="51435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5CA73DF-3F6B-4A8B-BC96-5F0E8816759D}"/>
              </a:ext>
            </a:extLst>
          </p:cNvPr>
          <p:cNvSpPr/>
          <p:nvPr userDrawn="1"/>
        </p:nvSpPr>
        <p:spPr>
          <a:xfrm>
            <a:off x="2118360" y="54864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256AF0A-DC14-4B8A-B41C-950B659F5248}"/>
              </a:ext>
            </a:extLst>
          </p:cNvPr>
          <p:cNvSpPr/>
          <p:nvPr userDrawn="1"/>
        </p:nvSpPr>
        <p:spPr>
          <a:xfrm>
            <a:off x="2118360" y="58293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235D68D2-7542-4F1E-923A-0C6C255A8566}"/>
              </a:ext>
            </a:extLst>
          </p:cNvPr>
          <p:cNvSpPr/>
          <p:nvPr userDrawn="1"/>
        </p:nvSpPr>
        <p:spPr>
          <a:xfrm>
            <a:off x="2118360" y="6172200"/>
            <a:ext cx="342900" cy="342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E0DD9ED3-7DCD-4E23-94F2-51C26D610A2B}"/>
              </a:ext>
            </a:extLst>
          </p:cNvPr>
          <p:cNvSpPr/>
          <p:nvPr userDrawn="1"/>
        </p:nvSpPr>
        <p:spPr>
          <a:xfrm>
            <a:off x="2118360" y="6858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7ED83BD-EB0D-46BD-A015-91554B991642}"/>
              </a:ext>
            </a:extLst>
          </p:cNvPr>
          <p:cNvSpPr/>
          <p:nvPr userDrawn="1"/>
        </p:nvSpPr>
        <p:spPr>
          <a:xfrm>
            <a:off x="2118360" y="10287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069C2404-050F-4EF9-B5FD-333059A9D6FA}"/>
              </a:ext>
            </a:extLst>
          </p:cNvPr>
          <p:cNvSpPr/>
          <p:nvPr userDrawn="1"/>
        </p:nvSpPr>
        <p:spPr>
          <a:xfrm>
            <a:off x="2118360" y="1714500"/>
            <a:ext cx="342900" cy="342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34710FF2-3868-4BB0-AA0F-85DAD4623984}"/>
              </a:ext>
            </a:extLst>
          </p:cNvPr>
          <p:cNvSpPr/>
          <p:nvPr userDrawn="1"/>
        </p:nvSpPr>
        <p:spPr>
          <a:xfrm>
            <a:off x="2118360" y="2057400"/>
            <a:ext cx="3429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374585" y="2766221"/>
            <a:ext cx="6858002" cy="1325563"/>
          </a:xfrm>
        </p:spPr>
        <p:txBody>
          <a:bodyPr rtlCol="0">
            <a:normAutofit/>
          </a:bodyPr>
          <a:lstStyle>
            <a:lvl1pPr algn="ctr"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Hacer clic para editar el título principal</a:t>
            </a:r>
          </a:p>
        </p:txBody>
      </p:sp>
      <p:sp>
        <p:nvSpPr>
          <p:cNvPr id="57" name="Marcador de fecha 3">
            <a:extLst>
              <a:ext uri="{FF2B5EF4-FFF2-40B4-BE49-F238E27FC236}">
                <a16:creationId xmlns:a16="http://schemas.microsoft.com/office/drawing/2014/main" id="{4B58E98B-B927-46C1-8ED3-11D1917EF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99460" y="6356350"/>
            <a:ext cx="27094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58" name="Marcador de pie de página 4">
            <a:extLst>
              <a:ext uri="{FF2B5EF4-FFF2-40B4-BE49-F238E27FC236}">
                <a16:creationId xmlns:a16="http://schemas.microsoft.com/office/drawing/2014/main" id="{6CCE00AF-3769-40CD-9667-5C865AF001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83089" y="6356350"/>
            <a:ext cx="22533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59" name="Marcador de número de diapositiva 5">
            <a:extLst>
              <a:ext uri="{FF2B5EF4-FFF2-40B4-BE49-F238E27FC236}">
                <a16:creationId xmlns:a16="http://schemas.microsoft.com/office/drawing/2014/main" id="{D8C19DE6-07C2-43A2-A5EE-D0967E1F9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2096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21A29850-9B3D-49F0-9198-80F35FD55140}"/>
              </a:ext>
            </a:extLst>
          </p:cNvPr>
          <p:cNvSpPr/>
          <p:nvPr userDrawn="1"/>
        </p:nvSpPr>
        <p:spPr>
          <a:xfrm>
            <a:off x="5222748" y="0"/>
            <a:ext cx="1746503" cy="17556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20672AB-65F9-4533-9452-7872A8E7C3BC}"/>
              </a:ext>
            </a:extLst>
          </p:cNvPr>
          <p:cNvSpPr/>
          <p:nvPr userDrawn="1"/>
        </p:nvSpPr>
        <p:spPr>
          <a:xfrm>
            <a:off x="1740916" y="0"/>
            <a:ext cx="1746504" cy="17556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A20BF50-7B12-496A-986A-AF0B9880118F}"/>
              </a:ext>
            </a:extLst>
          </p:cNvPr>
          <p:cNvSpPr/>
          <p:nvPr userDrawn="1"/>
        </p:nvSpPr>
        <p:spPr>
          <a:xfrm>
            <a:off x="0" y="0"/>
            <a:ext cx="1746504" cy="17556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E556028-47A8-47AD-A7ED-1CB2252FBE3D}"/>
              </a:ext>
            </a:extLst>
          </p:cNvPr>
          <p:cNvSpPr/>
          <p:nvPr userDrawn="1"/>
        </p:nvSpPr>
        <p:spPr>
          <a:xfrm>
            <a:off x="10445496" y="0"/>
            <a:ext cx="1746504" cy="17556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C47570CE-A79F-452C-A098-5DE30EBBC6FB}"/>
              </a:ext>
            </a:extLst>
          </p:cNvPr>
          <p:cNvSpPr/>
          <p:nvPr userDrawn="1"/>
        </p:nvSpPr>
        <p:spPr>
          <a:xfrm>
            <a:off x="1740916" y="1733044"/>
            <a:ext cx="1746504" cy="17556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ED3866FD-426E-414F-B17B-F648AF71EA9B}"/>
              </a:ext>
            </a:extLst>
          </p:cNvPr>
          <p:cNvSpPr/>
          <p:nvPr userDrawn="1"/>
        </p:nvSpPr>
        <p:spPr>
          <a:xfrm>
            <a:off x="0" y="1733044"/>
            <a:ext cx="1746504" cy="17556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4B0C63F-EAB3-44FC-B94D-C69BCBD26EBB}"/>
              </a:ext>
            </a:extLst>
          </p:cNvPr>
          <p:cNvSpPr/>
          <p:nvPr userDrawn="1"/>
        </p:nvSpPr>
        <p:spPr>
          <a:xfrm>
            <a:off x="8704580" y="1733044"/>
            <a:ext cx="1746504" cy="17556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>
              <a:solidFill>
                <a:schemeClr val="accent4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79B1BFC-C4E4-428C-A63D-1780C528C70E}"/>
              </a:ext>
            </a:extLst>
          </p:cNvPr>
          <p:cNvSpPr/>
          <p:nvPr userDrawn="1"/>
        </p:nvSpPr>
        <p:spPr>
          <a:xfrm>
            <a:off x="5222748" y="1733044"/>
            <a:ext cx="1746504" cy="17556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66506793-EC4D-4DB9-A0A1-CC46BD8565D8}"/>
              </a:ext>
            </a:extLst>
          </p:cNvPr>
          <p:cNvSpPr/>
          <p:nvPr userDrawn="1"/>
        </p:nvSpPr>
        <p:spPr>
          <a:xfrm>
            <a:off x="10451084" y="1733044"/>
            <a:ext cx="1740916" cy="17556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17BD3197-9B69-4E3D-9A01-662F1F8E514B}"/>
              </a:ext>
            </a:extLst>
          </p:cNvPr>
          <p:cNvSpPr/>
          <p:nvPr userDrawn="1"/>
        </p:nvSpPr>
        <p:spPr>
          <a:xfrm>
            <a:off x="3481832" y="1733044"/>
            <a:ext cx="1746504" cy="17556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720" y="3870960"/>
            <a:ext cx="9052560" cy="1363663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438815-B9AF-4BA5-B8D6-3311C4949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720" y="5405755"/>
            <a:ext cx="9052560" cy="47688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1" name="Marcador de posición de imagen 52">
            <a:extLst>
              <a:ext uri="{FF2B5EF4-FFF2-40B4-BE49-F238E27FC236}">
                <a16:creationId xmlns:a16="http://schemas.microsoft.com/office/drawing/2014/main" id="{AEBBD699-238F-487D-A094-5E479CCCCD4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81832" y="0"/>
            <a:ext cx="1740916" cy="1733044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7" name="Marcador de posición de imagen 52">
            <a:extLst>
              <a:ext uri="{FF2B5EF4-FFF2-40B4-BE49-F238E27FC236}">
                <a16:creationId xmlns:a16="http://schemas.microsoft.com/office/drawing/2014/main" id="{6A29DD5B-55DC-47F4-8032-1E78B3A990B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04580" y="0"/>
            <a:ext cx="1746504" cy="1733044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5" name="Marcador de posición de imagen 52">
            <a:extLst>
              <a:ext uri="{FF2B5EF4-FFF2-40B4-BE49-F238E27FC236}">
                <a16:creationId xmlns:a16="http://schemas.microsoft.com/office/drawing/2014/main" id="{DF373D3C-15A7-41D7-A80E-63E14EA87B2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969252" y="1733044"/>
            <a:ext cx="1735328" cy="1755648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2FEFBC2-5C67-4F2E-8B5F-6AAF8656FBA4}"/>
              </a:ext>
            </a:extLst>
          </p:cNvPr>
          <p:cNvSpPr/>
          <p:nvPr userDrawn="1"/>
        </p:nvSpPr>
        <p:spPr>
          <a:xfrm>
            <a:off x="6969250" y="0"/>
            <a:ext cx="1740917" cy="17330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7059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9138" y="6356350"/>
            <a:ext cx="783776" cy="365125"/>
          </a:xfrm>
        </p:spPr>
        <p:txBody>
          <a:bodyPr lIns="0" rtlCol="0"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10" name="Marcador de posición de imagen 28">
            <a:extLst>
              <a:ext uri="{FF2B5EF4-FFF2-40B4-BE49-F238E27FC236}">
                <a16:creationId xmlns:a16="http://schemas.microsoft.com/office/drawing/2014/main" id="{F5B0F680-047E-4915-A8F5-EFB05A62D5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175" y="607060"/>
            <a:ext cx="6082549" cy="6254745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3C3D54C-F4F9-4FBF-80F6-F45EFD6A2CFF}"/>
              </a:ext>
            </a:extLst>
          </p:cNvPr>
          <p:cNvSpPr/>
          <p:nvPr userDrawn="1"/>
        </p:nvSpPr>
        <p:spPr>
          <a:xfrm>
            <a:off x="0" y="0"/>
            <a:ext cx="607060" cy="6070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A70E28C-9E20-435C-99D0-48CF2909019B}"/>
              </a:ext>
            </a:extLst>
          </p:cNvPr>
          <p:cNvSpPr/>
          <p:nvPr userDrawn="1"/>
        </p:nvSpPr>
        <p:spPr>
          <a:xfrm>
            <a:off x="1213390" y="0"/>
            <a:ext cx="607060" cy="6070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706EA5A-9289-4E46-9AB8-457FE7AD1491}"/>
              </a:ext>
            </a:extLst>
          </p:cNvPr>
          <p:cNvSpPr/>
          <p:nvPr userDrawn="1"/>
        </p:nvSpPr>
        <p:spPr>
          <a:xfrm>
            <a:off x="1820085" y="0"/>
            <a:ext cx="607060" cy="6070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2425AF3-AF4E-4334-8EF6-9C9C36BFF6E9}"/>
              </a:ext>
            </a:extLst>
          </p:cNvPr>
          <p:cNvSpPr/>
          <p:nvPr userDrawn="1"/>
        </p:nvSpPr>
        <p:spPr>
          <a:xfrm>
            <a:off x="2426780" y="0"/>
            <a:ext cx="607060" cy="6070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844959B-5FB7-4710-8EB4-C6F2E27C47D4}"/>
              </a:ext>
            </a:extLst>
          </p:cNvPr>
          <p:cNvSpPr/>
          <p:nvPr userDrawn="1"/>
        </p:nvSpPr>
        <p:spPr>
          <a:xfrm>
            <a:off x="3033475" y="0"/>
            <a:ext cx="607060" cy="6070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E72CBB0-055F-4C86-A198-4CCA83E0D07C}"/>
              </a:ext>
            </a:extLst>
          </p:cNvPr>
          <p:cNvSpPr/>
          <p:nvPr userDrawn="1"/>
        </p:nvSpPr>
        <p:spPr>
          <a:xfrm>
            <a:off x="3640170" y="0"/>
            <a:ext cx="607060" cy="6070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21507067-9434-4548-88C1-96187DB5A02A}"/>
              </a:ext>
            </a:extLst>
          </p:cNvPr>
          <p:cNvSpPr/>
          <p:nvPr userDrawn="1"/>
        </p:nvSpPr>
        <p:spPr>
          <a:xfrm>
            <a:off x="4246865" y="0"/>
            <a:ext cx="607060" cy="6070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34ACD849-640F-48CE-8342-1AE774134F52}"/>
              </a:ext>
            </a:extLst>
          </p:cNvPr>
          <p:cNvSpPr/>
          <p:nvPr userDrawn="1"/>
        </p:nvSpPr>
        <p:spPr>
          <a:xfrm>
            <a:off x="4853560" y="0"/>
            <a:ext cx="607060" cy="6070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D195952-CF8E-4D15-9CC8-CA4743A73453}"/>
              </a:ext>
            </a:extLst>
          </p:cNvPr>
          <p:cNvSpPr/>
          <p:nvPr userDrawn="1"/>
        </p:nvSpPr>
        <p:spPr>
          <a:xfrm>
            <a:off x="5460256" y="0"/>
            <a:ext cx="607060" cy="6070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A1A4A50-99ED-4ED2-8288-09A681E55857}"/>
              </a:ext>
            </a:extLst>
          </p:cNvPr>
          <p:cNvSpPr/>
          <p:nvPr userDrawn="1"/>
        </p:nvSpPr>
        <p:spPr>
          <a:xfrm>
            <a:off x="606695" y="0"/>
            <a:ext cx="607060" cy="6070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B5E24E4D-15D7-4BF5-9092-BD4E86DB7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0" y="3219450"/>
            <a:ext cx="4603750" cy="1343025"/>
          </a:xfrm>
        </p:spPr>
        <p:txBody>
          <a:bodyPr lIns="0" rtlCol="0" anchor="t">
            <a:normAutofit/>
          </a:bodyPr>
          <a:lstStyle>
            <a:lvl1pPr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22" name="Marcador de texto 2">
            <a:extLst>
              <a:ext uri="{FF2B5EF4-FFF2-40B4-BE49-F238E27FC236}">
                <a16:creationId xmlns:a16="http://schemas.microsoft.com/office/drawing/2014/main" id="{27093093-F077-4A1D-A6ED-946369A58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43700" y="4589463"/>
            <a:ext cx="4603750" cy="1500187"/>
          </a:xfrm>
        </p:spPr>
        <p:txBody>
          <a:bodyPr lIns="0"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9693E355-5671-4FE4-8958-99FC40EF5B1D}"/>
              </a:ext>
            </a:extLst>
          </p:cNvPr>
          <p:cNvSpPr/>
          <p:nvPr userDrawn="1"/>
        </p:nvSpPr>
        <p:spPr>
          <a:xfrm>
            <a:off x="6743700" y="2850249"/>
            <a:ext cx="628650" cy="1822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>
              <a:solidFill>
                <a:schemeClr val="accent4"/>
              </a:solidFill>
            </a:endParaRPr>
          </a:p>
        </p:txBody>
      </p:sp>
      <p:sp>
        <p:nvSpPr>
          <p:cNvPr id="26" name="Marcador de pie de página 4">
            <a:extLst>
              <a:ext uri="{FF2B5EF4-FFF2-40B4-BE49-F238E27FC236}">
                <a16:creationId xmlns:a16="http://schemas.microsoft.com/office/drawing/2014/main" id="{F3D699E8-339D-4753-8032-13F328CF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47214" y="6356350"/>
            <a:ext cx="2808515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27" name="Marcador de número de diapositiva 5">
            <a:extLst>
              <a:ext uri="{FF2B5EF4-FFF2-40B4-BE49-F238E27FC236}">
                <a16:creationId xmlns:a16="http://schemas.microsoft.com/office/drawing/2014/main" id="{C24FE381-D866-4C7F-95D5-4CF34B3A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0030" y="6356350"/>
            <a:ext cx="78377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7582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s vario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1C4A94B9-9E00-4DD6-BCD4-604645044CAD}"/>
              </a:ext>
            </a:extLst>
          </p:cNvPr>
          <p:cNvSpPr/>
          <p:nvPr userDrawn="1"/>
        </p:nvSpPr>
        <p:spPr>
          <a:xfrm>
            <a:off x="5017194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839AA0F-90FD-444F-B618-EE6F4C1F122A}"/>
              </a:ext>
            </a:extLst>
          </p:cNvPr>
          <p:cNvSpPr/>
          <p:nvPr userDrawn="1"/>
        </p:nvSpPr>
        <p:spPr>
          <a:xfrm>
            <a:off x="4300452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F35D740-BF58-4DAE-A85B-5EF9B6EE3615}"/>
              </a:ext>
            </a:extLst>
          </p:cNvPr>
          <p:cNvSpPr/>
          <p:nvPr userDrawn="1"/>
        </p:nvSpPr>
        <p:spPr>
          <a:xfrm>
            <a:off x="5375565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7B3B2E1-FF09-40A7-993A-BFF59632C25C}"/>
              </a:ext>
            </a:extLst>
          </p:cNvPr>
          <p:cNvSpPr/>
          <p:nvPr userDrawn="1"/>
        </p:nvSpPr>
        <p:spPr>
          <a:xfrm>
            <a:off x="3583710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09981C2-BC8B-44CC-9A8B-A5B381264380}"/>
              </a:ext>
            </a:extLst>
          </p:cNvPr>
          <p:cNvSpPr/>
          <p:nvPr userDrawn="1"/>
        </p:nvSpPr>
        <p:spPr>
          <a:xfrm>
            <a:off x="2866968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0FFAAD0A-E8F9-47F8-874E-433E4C9A92AC}"/>
              </a:ext>
            </a:extLst>
          </p:cNvPr>
          <p:cNvSpPr/>
          <p:nvPr userDrawn="1"/>
        </p:nvSpPr>
        <p:spPr>
          <a:xfrm>
            <a:off x="2150226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B871ABB2-3607-4850-A2E7-141BF30EA1E4}"/>
              </a:ext>
            </a:extLst>
          </p:cNvPr>
          <p:cNvSpPr/>
          <p:nvPr userDrawn="1"/>
        </p:nvSpPr>
        <p:spPr>
          <a:xfrm>
            <a:off x="3225339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BAFBB6AA-DB66-48A4-BBD2-9B36C02E5371}"/>
              </a:ext>
            </a:extLst>
          </p:cNvPr>
          <p:cNvSpPr/>
          <p:nvPr userDrawn="1"/>
        </p:nvSpPr>
        <p:spPr>
          <a:xfrm>
            <a:off x="1791855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09AC868-5C63-419B-8791-593862E707C6}"/>
              </a:ext>
            </a:extLst>
          </p:cNvPr>
          <p:cNvSpPr/>
          <p:nvPr userDrawn="1"/>
        </p:nvSpPr>
        <p:spPr>
          <a:xfrm>
            <a:off x="1433484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C136AF71-D03B-4190-8590-1688288FB9F2}"/>
              </a:ext>
            </a:extLst>
          </p:cNvPr>
          <p:cNvSpPr/>
          <p:nvPr userDrawn="1"/>
        </p:nvSpPr>
        <p:spPr>
          <a:xfrm>
            <a:off x="6092307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2DA6CEDE-A238-4C3A-B315-B3D3081EC7CC}"/>
              </a:ext>
            </a:extLst>
          </p:cNvPr>
          <p:cNvSpPr/>
          <p:nvPr userDrawn="1"/>
        </p:nvSpPr>
        <p:spPr>
          <a:xfrm>
            <a:off x="358371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24ACE100-6140-4208-8CE9-DFE45B35007E}"/>
              </a:ext>
            </a:extLst>
          </p:cNvPr>
          <p:cNvSpPr/>
          <p:nvPr userDrawn="1"/>
        </p:nvSpPr>
        <p:spPr>
          <a:xfrm>
            <a:off x="4658823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F675F84B-6DC9-4492-A492-95E4ABEF1B78}"/>
              </a:ext>
            </a:extLst>
          </p:cNvPr>
          <p:cNvSpPr/>
          <p:nvPr userDrawn="1"/>
        </p:nvSpPr>
        <p:spPr>
          <a:xfrm>
            <a:off x="1075113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DA788D4C-E960-45E8-ABC4-72FC2128647B}"/>
              </a:ext>
            </a:extLst>
          </p:cNvPr>
          <p:cNvSpPr/>
          <p:nvPr userDrawn="1"/>
        </p:nvSpPr>
        <p:spPr>
          <a:xfrm>
            <a:off x="2508597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728D71AB-A26E-43A9-B413-A59CFBCDD9B1}"/>
              </a:ext>
            </a:extLst>
          </p:cNvPr>
          <p:cNvSpPr/>
          <p:nvPr userDrawn="1"/>
        </p:nvSpPr>
        <p:spPr>
          <a:xfrm>
            <a:off x="716742" y="0"/>
            <a:ext cx="365760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171E9C91-A1C1-432A-9523-A511B304162F}"/>
              </a:ext>
            </a:extLst>
          </p:cNvPr>
          <p:cNvSpPr/>
          <p:nvPr userDrawn="1"/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A1D3C8E1-8F58-4916-9097-718454DAC9FC}"/>
              </a:ext>
            </a:extLst>
          </p:cNvPr>
          <p:cNvSpPr/>
          <p:nvPr userDrawn="1"/>
        </p:nvSpPr>
        <p:spPr>
          <a:xfrm>
            <a:off x="5733936" y="0"/>
            <a:ext cx="36576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1465436-7CD8-4713-84B2-BE392283D713}"/>
              </a:ext>
            </a:extLst>
          </p:cNvPr>
          <p:cNvSpPr/>
          <p:nvPr userDrawn="1"/>
        </p:nvSpPr>
        <p:spPr>
          <a:xfrm>
            <a:off x="3942081" y="0"/>
            <a:ext cx="365760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054BFDB3-CC2F-4666-9557-90812A8E5147}"/>
              </a:ext>
            </a:extLst>
          </p:cNvPr>
          <p:cNvSpPr/>
          <p:nvPr userDrawn="1"/>
        </p:nvSpPr>
        <p:spPr>
          <a:xfrm>
            <a:off x="11467872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6DD356C3-53D1-4AF1-B3FD-AEEFF75FDB5C}"/>
              </a:ext>
            </a:extLst>
          </p:cNvPr>
          <p:cNvSpPr/>
          <p:nvPr userDrawn="1"/>
        </p:nvSpPr>
        <p:spPr>
          <a:xfrm>
            <a:off x="10751130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89E7C-AF7A-4E82-B01B-1A945C7BBF79}"/>
              </a:ext>
            </a:extLst>
          </p:cNvPr>
          <p:cNvSpPr/>
          <p:nvPr userDrawn="1"/>
        </p:nvSpPr>
        <p:spPr>
          <a:xfrm>
            <a:off x="11826240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4605B19F-DE4A-4705-A964-0579015AED0E}"/>
              </a:ext>
            </a:extLst>
          </p:cNvPr>
          <p:cNvSpPr/>
          <p:nvPr userDrawn="1"/>
        </p:nvSpPr>
        <p:spPr>
          <a:xfrm>
            <a:off x="10034388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4D299157-3482-4535-BECD-566EFFF308AD}"/>
              </a:ext>
            </a:extLst>
          </p:cNvPr>
          <p:cNvSpPr/>
          <p:nvPr userDrawn="1"/>
        </p:nvSpPr>
        <p:spPr>
          <a:xfrm>
            <a:off x="9317646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EC8CCBF5-CCDC-43C9-B57D-B9DAE23B58BE}"/>
              </a:ext>
            </a:extLst>
          </p:cNvPr>
          <p:cNvSpPr/>
          <p:nvPr userDrawn="1"/>
        </p:nvSpPr>
        <p:spPr>
          <a:xfrm>
            <a:off x="8600904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F412D896-790A-420A-BBFB-AFDB7BD9B603}"/>
              </a:ext>
            </a:extLst>
          </p:cNvPr>
          <p:cNvSpPr/>
          <p:nvPr userDrawn="1"/>
        </p:nvSpPr>
        <p:spPr>
          <a:xfrm>
            <a:off x="9676017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95941E70-EE67-4F80-B753-2F6426D0A9DA}"/>
              </a:ext>
            </a:extLst>
          </p:cNvPr>
          <p:cNvSpPr/>
          <p:nvPr userDrawn="1"/>
        </p:nvSpPr>
        <p:spPr>
          <a:xfrm>
            <a:off x="8242533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6751E552-2222-4200-8E39-4DF2BEB677FD}"/>
              </a:ext>
            </a:extLst>
          </p:cNvPr>
          <p:cNvSpPr/>
          <p:nvPr userDrawn="1"/>
        </p:nvSpPr>
        <p:spPr>
          <a:xfrm>
            <a:off x="7884162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B43002CA-9883-43A9-B000-00F9F7A14D27}"/>
              </a:ext>
            </a:extLst>
          </p:cNvPr>
          <p:cNvSpPr/>
          <p:nvPr userDrawn="1"/>
        </p:nvSpPr>
        <p:spPr>
          <a:xfrm>
            <a:off x="6809049" y="0"/>
            <a:ext cx="36576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861A1E0B-5D8C-42BB-8493-4A6E267A7C73}"/>
              </a:ext>
            </a:extLst>
          </p:cNvPr>
          <p:cNvSpPr/>
          <p:nvPr userDrawn="1"/>
        </p:nvSpPr>
        <p:spPr>
          <a:xfrm>
            <a:off x="11109501" y="0"/>
            <a:ext cx="365760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51E86EA3-C77E-4F5B-B2D8-06ACD07DECA4}"/>
              </a:ext>
            </a:extLst>
          </p:cNvPr>
          <p:cNvSpPr/>
          <p:nvPr userDrawn="1"/>
        </p:nvSpPr>
        <p:spPr>
          <a:xfrm>
            <a:off x="7525791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DD0E5EA-DA68-48FA-984B-26F2185EF431}"/>
              </a:ext>
            </a:extLst>
          </p:cNvPr>
          <p:cNvSpPr/>
          <p:nvPr userDrawn="1"/>
        </p:nvSpPr>
        <p:spPr>
          <a:xfrm>
            <a:off x="8959275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1E5F851-80EC-44A1-B97A-D40F00A63A11}"/>
              </a:ext>
            </a:extLst>
          </p:cNvPr>
          <p:cNvSpPr/>
          <p:nvPr userDrawn="1"/>
        </p:nvSpPr>
        <p:spPr>
          <a:xfrm>
            <a:off x="7167420" y="0"/>
            <a:ext cx="36576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006D6FCB-D2DE-4100-B034-4F158AA21763}"/>
              </a:ext>
            </a:extLst>
          </p:cNvPr>
          <p:cNvSpPr/>
          <p:nvPr userDrawn="1"/>
        </p:nvSpPr>
        <p:spPr>
          <a:xfrm>
            <a:off x="6450678" y="0"/>
            <a:ext cx="365760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293C2CDE-BD78-4521-A433-7332BF3D57FA}"/>
              </a:ext>
            </a:extLst>
          </p:cNvPr>
          <p:cNvSpPr/>
          <p:nvPr userDrawn="1"/>
        </p:nvSpPr>
        <p:spPr>
          <a:xfrm>
            <a:off x="10392759" y="0"/>
            <a:ext cx="36576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6" name="Marcador de texto 2">
            <a:extLst>
              <a:ext uri="{FF2B5EF4-FFF2-40B4-BE49-F238E27FC236}">
                <a16:creationId xmlns:a16="http://schemas.microsoft.com/office/drawing/2014/main" id="{4BBE4B76-BA2D-4EA4-A178-30F57AC1DFD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4398413"/>
            <a:ext cx="2330726" cy="804859"/>
          </a:xfrm>
        </p:spPr>
        <p:txBody>
          <a:bodyPr lIns="0" rIns="0" rtlCol="0" anchor="b">
            <a:noAutofit/>
          </a:bodyPr>
          <a:lstStyle>
            <a:lvl1pPr marL="0" indent="0" algn="ctr">
              <a:buNone/>
              <a:defRPr lang="en-US" sz="28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#</a:t>
            </a:r>
          </a:p>
        </p:txBody>
      </p:sp>
      <p:sp>
        <p:nvSpPr>
          <p:cNvPr id="78" name="Marcador de texto 4">
            <a:extLst>
              <a:ext uri="{FF2B5EF4-FFF2-40B4-BE49-F238E27FC236}">
                <a16:creationId xmlns:a16="http://schemas.microsoft.com/office/drawing/2014/main" id="{045FF175-F59F-4A69-B296-E046C778424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562665" y="4398413"/>
            <a:ext cx="2342205" cy="804859"/>
          </a:xfrm>
        </p:spPr>
        <p:txBody>
          <a:bodyPr lIns="0" rIns="0" rtlCol="0" anchor="b">
            <a:noAutofit/>
          </a:bodyPr>
          <a:lstStyle>
            <a:lvl1pPr marL="0" indent="0" algn="ctr">
              <a:buNone/>
              <a:defRPr lang="en-US" sz="28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#</a:t>
            </a:r>
          </a:p>
        </p:txBody>
      </p:sp>
      <p:sp>
        <p:nvSpPr>
          <p:cNvPr id="80" name="Marcador de texto 2">
            <a:extLst>
              <a:ext uri="{FF2B5EF4-FFF2-40B4-BE49-F238E27FC236}">
                <a16:creationId xmlns:a16="http://schemas.microsoft.com/office/drawing/2014/main" id="{FBAA7D2D-B5F0-416A-A89F-1DC3E6A877E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98609" y="4398413"/>
            <a:ext cx="2330726" cy="804859"/>
          </a:xfrm>
        </p:spPr>
        <p:txBody>
          <a:bodyPr lIns="0" rIns="0" rtlCol="0" anchor="b">
            <a:noAutofit/>
          </a:bodyPr>
          <a:lstStyle>
            <a:lvl1pPr marL="0" indent="0" algn="ctr">
              <a:buNone/>
              <a:defRPr lang="en-US" sz="28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#</a:t>
            </a:r>
          </a:p>
        </p:txBody>
      </p:sp>
      <p:sp>
        <p:nvSpPr>
          <p:cNvPr id="82" name="Marcador de texto 2">
            <a:extLst>
              <a:ext uri="{FF2B5EF4-FFF2-40B4-BE49-F238E27FC236}">
                <a16:creationId xmlns:a16="http://schemas.microsoft.com/office/drawing/2014/main" id="{01187116-E25F-47A2-9BC5-532F3F42D31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9023074" y="4398057"/>
            <a:ext cx="2330726" cy="804859"/>
          </a:xfrm>
        </p:spPr>
        <p:txBody>
          <a:bodyPr lIns="0" rIns="0" rtlCol="0" anchor="b">
            <a:noAutofit/>
          </a:bodyPr>
          <a:lstStyle>
            <a:lvl1pPr marL="0" indent="0" algn="ctr">
              <a:buNone/>
              <a:defRPr lang="en-US" sz="28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#</a:t>
            </a:r>
          </a:p>
        </p:txBody>
      </p:sp>
      <p:sp>
        <p:nvSpPr>
          <p:cNvPr id="84" name="Marcador de texto 2">
            <a:extLst>
              <a:ext uri="{FF2B5EF4-FFF2-40B4-BE49-F238E27FC236}">
                <a16:creationId xmlns:a16="http://schemas.microsoft.com/office/drawing/2014/main" id="{B69B6CD5-B022-423C-A017-AD2D8FFA0665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838200" y="5226810"/>
            <a:ext cx="2330726" cy="438505"/>
          </a:xfrm>
        </p:spPr>
        <p:txBody>
          <a:bodyPr lIns="0" rIns="0" rtlCol="0"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20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editar</a:t>
            </a:r>
          </a:p>
        </p:txBody>
      </p:sp>
      <p:sp>
        <p:nvSpPr>
          <p:cNvPr id="86" name="Marcador de texto 2">
            <a:extLst>
              <a:ext uri="{FF2B5EF4-FFF2-40B4-BE49-F238E27FC236}">
                <a16:creationId xmlns:a16="http://schemas.microsoft.com/office/drawing/2014/main" id="{06A7180A-5FBF-4DE7-A668-E24E022DFA9E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298609" y="5226810"/>
            <a:ext cx="2330726" cy="438505"/>
          </a:xfrm>
        </p:spPr>
        <p:txBody>
          <a:bodyPr lIns="0" rIns="0" rtlCol="0"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20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Hacer clic para editar</a:t>
            </a:r>
          </a:p>
        </p:txBody>
      </p:sp>
      <p:sp>
        <p:nvSpPr>
          <p:cNvPr id="87" name="Marcador de texto 2">
            <a:extLst>
              <a:ext uri="{FF2B5EF4-FFF2-40B4-BE49-F238E27FC236}">
                <a16:creationId xmlns:a16="http://schemas.microsoft.com/office/drawing/2014/main" id="{2EFABF40-7E40-4F8A-80D3-DB5903EEBDF1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9023074" y="5226454"/>
            <a:ext cx="2330726" cy="438505"/>
          </a:xfrm>
        </p:spPr>
        <p:txBody>
          <a:bodyPr lIns="0" rIns="0" rtlCol="0"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20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editar</a:t>
            </a:r>
          </a:p>
        </p:txBody>
      </p:sp>
      <p:sp>
        <p:nvSpPr>
          <p:cNvPr id="88" name="Marcador de texto 2">
            <a:extLst>
              <a:ext uri="{FF2B5EF4-FFF2-40B4-BE49-F238E27FC236}">
                <a16:creationId xmlns:a16="http://schemas.microsoft.com/office/drawing/2014/main" id="{FFD10C91-B253-496D-889A-D48B1A0AA556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3562665" y="5226454"/>
            <a:ext cx="2330726" cy="438505"/>
          </a:xfrm>
        </p:spPr>
        <p:txBody>
          <a:bodyPr lIns="0" rIns="0" rtlCol="0"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20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editar</a:t>
            </a:r>
          </a:p>
        </p:txBody>
      </p:sp>
      <p:sp>
        <p:nvSpPr>
          <p:cNvPr id="89" name="Título 1">
            <a:extLst>
              <a:ext uri="{FF2B5EF4-FFF2-40B4-BE49-F238E27FC236}">
                <a16:creationId xmlns:a16="http://schemas.microsoft.com/office/drawing/2014/main" id="{9FDBCD91-EE94-4107-8814-059FE0E8F2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0476" y="629616"/>
            <a:ext cx="9371048" cy="1325563"/>
          </a:xfrm>
        </p:spPr>
        <p:txBody>
          <a:bodyPr rtlCol="0" anchor="ctr">
            <a:normAutofit/>
          </a:bodyPr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Haga clic para modificar el título del patrón </a:t>
            </a:r>
          </a:p>
        </p:txBody>
      </p:sp>
      <p:sp>
        <p:nvSpPr>
          <p:cNvPr id="93" name="Marcador de fecha 3">
            <a:extLst>
              <a:ext uri="{FF2B5EF4-FFF2-40B4-BE49-F238E27FC236}">
                <a16:creationId xmlns:a16="http://schemas.microsoft.com/office/drawing/2014/main" id="{3EDC5EF0-E937-47AD-8F93-11A7E03197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94" name="Marcador de pie de página 4">
            <a:extLst>
              <a:ext uri="{FF2B5EF4-FFF2-40B4-BE49-F238E27FC236}">
                <a16:creationId xmlns:a16="http://schemas.microsoft.com/office/drawing/2014/main" id="{4CB9AE8E-EB22-4097-951C-4A6E38B2D472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95" name="Marcador de número de diapositiva 5">
            <a:extLst>
              <a:ext uri="{FF2B5EF4-FFF2-40B4-BE49-F238E27FC236}">
                <a16:creationId xmlns:a16="http://schemas.microsoft.com/office/drawing/2014/main" id="{D89D10F4-442B-4B78-B541-92469482E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5" r:id="rId3"/>
    <p:sldLayoutId id="2147483676" r:id="rId4"/>
    <p:sldLayoutId id="2147483650" r:id="rId5"/>
    <p:sldLayoutId id="2147483682" r:id="rId6"/>
    <p:sldLayoutId id="2147483667" r:id="rId7"/>
    <p:sldLayoutId id="2147483668" r:id="rId8"/>
    <p:sldLayoutId id="2147483656" r:id="rId9"/>
    <p:sldLayoutId id="2147483677" r:id="rId10"/>
    <p:sldLayoutId id="2147483664" r:id="rId11"/>
    <p:sldLayoutId id="2147483678" r:id="rId12"/>
    <p:sldLayoutId id="2147483679" r:id="rId13"/>
    <p:sldLayoutId id="2147483680" r:id="rId14"/>
    <p:sldLayoutId id="2147483673" r:id="rId15"/>
    <p:sldLayoutId id="2147483681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9578" y="1057275"/>
            <a:ext cx="5679621" cy="3252165"/>
          </a:xfrm>
        </p:spPr>
        <p:txBody>
          <a:bodyPr rtlCol="0">
            <a:normAutofit fontScale="90000"/>
          </a:bodyPr>
          <a:lstStyle/>
          <a:p>
            <a:pPr rtl="0"/>
            <a:r>
              <a:rPr lang="es-ES" dirty="0">
                <a:latin typeface="Comic Sans MS" panose="030F0702030302020204" pitchFamily="66" charset="0"/>
              </a:rPr>
              <a:t>Estrategia del campo formativo </a:t>
            </a:r>
            <a:br>
              <a:rPr lang="es-ES" dirty="0">
                <a:latin typeface="Comic Sans MS" panose="030F0702030302020204" pitchFamily="66" charset="0"/>
              </a:rPr>
            </a:br>
            <a:r>
              <a:rPr lang="es-ES" i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Pensamiento Matemático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9578" y="5482831"/>
            <a:ext cx="5050971" cy="472073"/>
          </a:xfrm>
        </p:spPr>
        <p:txBody>
          <a:bodyPr rtlCol="0"/>
          <a:lstStyle/>
          <a:p>
            <a:pPr rtl="0"/>
            <a:r>
              <a:rPr lang="es-ES" b="1" dirty="0">
                <a:latin typeface="Comic Sans MS" panose="030F0702030302020204" pitchFamily="66" charset="0"/>
              </a:rPr>
              <a:t>Mtra. Omayra Rojas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A801DCC8-3AD5-4A76-8E21-3CCFD33706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99578" y="5954903"/>
            <a:ext cx="2200154" cy="901199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es-ES" b="1" dirty="0">
                <a:latin typeface="Comic Sans MS" panose="030F0702030302020204" pitchFamily="66" charset="0"/>
              </a:rPr>
              <a:t>2° “A” </a:t>
            </a:r>
          </a:p>
          <a:p>
            <a:pPr rtl="0"/>
            <a:r>
              <a:rPr lang="es-ES" b="1" dirty="0">
                <a:latin typeface="Comic Sans MS" panose="030F0702030302020204" pitchFamily="66" charset="0"/>
              </a:rPr>
              <a:t>JDN “Lauro Aguirre”</a:t>
            </a:r>
          </a:p>
          <a:p>
            <a:pPr rtl="0"/>
            <a:r>
              <a:rPr lang="es-ES" b="1" dirty="0">
                <a:latin typeface="Comic Sans MS" panose="030F0702030302020204" pitchFamily="66" charset="0"/>
              </a:rPr>
              <a:t>Enero 2022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20E27E3-D035-48B3-9FDA-403EABD11CFC}"/>
              </a:ext>
            </a:extLst>
          </p:cNvPr>
          <p:cNvSpPr/>
          <p:nvPr/>
        </p:nvSpPr>
        <p:spPr>
          <a:xfrm>
            <a:off x="3402329" y="5143039"/>
            <a:ext cx="1729645" cy="17130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EC33E47-80E8-43EC-BA9B-E32661338C0D}"/>
              </a:ext>
            </a:extLst>
          </p:cNvPr>
          <p:cNvSpPr/>
          <p:nvPr/>
        </p:nvSpPr>
        <p:spPr>
          <a:xfrm>
            <a:off x="3402329" y="0"/>
            <a:ext cx="1729645" cy="1713063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552E424-318E-4F88-B9FD-F372BAD8E44E}"/>
              </a:ext>
            </a:extLst>
          </p:cNvPr>
          <p:cNvSpPr/>
          <p:nvPr/>
        </p:nvSpPr>
        <p:spPr>
          <a:xfrm>
            <a:off x="-14288" y="1715937"/>
            <a:ext cx="1729645" cy="171306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374585" y="2766221"/>
            <a:ext cx="6858002" cy="1325563"/>
          </a:xfrm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latin typeface="Comic Sans MS" panose="030F0702030302020204" pitchFamily="66" charset="0"/>
              </a:rPr>
              <a:t>Aprendizajes esperados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06229164-7E26-4228-8078-D25BF57BBE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58940" y="1178560"/>
            <a:ext cx="1143000" cy="674370"/>
          </a:xfrm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913" y="1870710"/>
            <a:ext cx="6986587" cy="1443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Yu Gothic UI" panose="020B0500000000000000" pitchFamily="34" charset="-128"/>
              <a:buChar char="∆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Resuelve problemas a través del conteo y con acciones sobre las colecciones. 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A7E8B114-078A-441B-B423-7E655A5F3F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58940" y="3916998"/>
            <a:ext cx="1143000" cy="674370"/>
          </a:xfrm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D1032C24-FBA8-494E-87CD-9CAB6BEC072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871913" y="4606607"/>
            <a:ext cx="6986587" cy="1443990"/>
          </a:xfrm>
        </p:spPr>
        <p:txBody>
          <a:bodyPr rtlCol="0">
            <a:norm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Yu Gothic UI" panose="020B0500000000000000" pitchFamily="34" charset="-128"/>
              <a:buChar char="∆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Cuenta colecciones no mayores a 20 elementos.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CC0C2-918D-493B-88AC-1556A77DF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505" y="629616"/>
            <a:ext cx="8042991" cy="1325563"/>
          </a:xfrm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latin typeface="Comic Sans MS" panose="030F0702030302020204" pitchFamily="66" charset="0"/>
              </a:rPr>
              <a:t>Desarrollo de la estrategia “Pescando y contando”</a:t>
            </a:r>
          </a:p>
        </p:txBody>
      </p:sp>
      <p:pic>
        <p:nvPicPr>
          <p:cNvPr id="15" name="Marcador de posición de imagen en línea 14" descr="Nuevo contorno ">
            <a:extLst>
              <a:ext uri="{FF2B5EF4-FFF2-40B4-BE49-F238E27FC236}">
                <a16:creationId xmlns:a16="http://schemas.microsoft.com/office/drawing/2014/main" id="{F1718E48-B4A3-444B-9DA9-7DCC8C1FA31E}"/>
              </a:ext>
            </a:extLst>
          </p:cNvPr>
          <p:cNvPicPr>
            <a:picLocks noGrp="1" noChangeAspect="1"/>
          </p:cNvPicPr>
          <p:nvPr>
            <p:ph type="clipArt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01442" y="2922019"/>
            <a:ext cx="746125" cy="746125"/>
          </a:xfr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68D8B0-45A5-4F7D-9510-139B00A37B5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85761" y="4018220"/>
            <a:ext cx="3313605" cy="2554030"/>
          </a:xfrm>
        </p:spPr>
        <p:txBody>
          <a:bodyPr rtlCol="0">
            <a:noAutofit/>
          </a:bodyPr>
          <a:lstStyle/>
          <a:p>
            <a:pPr algn="just" rtl="0"/>
            <a:r>
              <a:rPr lang="es-ES" sz="2000" b="1" dirty="0">
                <a:latin typeface="Comic Sans MS" panose="030F0702030302020204" pitchFamily="66" charset="0"/>
              </a:rPr>
              <a:t>Se elaboró una situación didáctica en donde se planearon actividades para  potenciar el cálculo mental de los niños, donde se trató que la mayoría fueran actividades lúdicas.</a:t>
            </a:r>
          </a:p>
          <a:p>
            <a:pPr algn="just" rtl="0"/>
            <a:endParaRPr lang="es-ES" dirty="0">
              <a:solidFill>
                <a:schemeClr val="accent4"/>
              </a:solidFill>
            </a:endParaRPr>
          </a:p>
        </p:txBody>
      </p:sp>
      <p:pic>
        <p:nvPicPr>
          <p:cNvPr id="13" name="Marcador de posición de imagen en línea 12" descr="Rompecabezas">
            <a:extLst>
              <a:ext uri="{FF2B5EF4-FFF2-40B4-BE49-F238E27FC236}">
                <a16:creationId xmlns:a16="http://schemas.microsoft.com/office/drawing/2014/main" id="{AF4EBF4E-5DA7-4D6A-BF3F-B5152F57E622}"/>
              </a:ext>
            </a:extLst>
          </p:cNvPr>
          <p:cNvPicPr>
            <a:picLocks noGrp="1" noChangeAspect="1"/>
          </p:cNvPicPr>
          <p:nvPr>
            <p:ph type="clipArt" sz="quarter" idx="13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712864" y="2911475"/>
            <a:ext cx="746125" cy="746125"/>
          </a:xfr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EABD66B-108F-4078-B750-915D7E688F6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300539" y="3665428"/>
            <a:ext cx="3600450" cy="3170351"/>
          </a:xfrm>
        </p:spPr>
        <p:txBody>
          <a:bodyPr rtlCol="0">
            <a:noAutofit/>
          </a:bodyPr>
          <a:lstStyle/>
          <a:p>
            <a:pPr algn="just" rtl="0"/>
            <a:r>
              <a:rPr lang="es-ES" sz="1800" b="1" dirty="0">
                <a:latin typeface="Comic Sans MS" panose="030F0702030302020204" pitchFamily="66" charset="0"/>
              </a:rPr>
              <a:t>Una de ellas fue la de “Pescando y contando”, se llevó a cabo el 01 de diciembre y consistió en poner en una “pecera” 5 peces, luego yo les decía cuántos peces “pescar” y los niños sacaban X cantidad de peces, después contaban los que sacaron y cuántos les quedaban en la pecera y así con distintas cantidades.</a:t>
            </a:r>
          </a:p>
          <a:p>
            <a:pPr rtl="0"/>
            <a:endParaRPr lang="es-ES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D4B12C8-7D13-4A97-984A-D62F49E4128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8502162" y="3711237"/>
            <a:ext cx="3304077" cy="3078731"/>
          </a:xfrm>
        </p:spPr>
        <p:txBody>
          <a:bodyPr rtlCol="0">
            <a:noAutofit/>
          </a:bodyPr>
          <a:lstStyle/>
          <a:p>
            <a:pPr algn="just" rtl="0"/>
            <a:r>
              <a:rPr lang="es-ES" sz="2000" b="1" dirty="0">
                <a:latin typeface="Comic Sans MS" panose="030F0702030302020204" pitchFamily="66" charset="0"/>
              </a:rPr>
              <a:t>Los niños se mostraron interesados en la actividad, lograron contar el número de peces en la pecera, el número de peces pescados y los que quedaron en la pecera, incluso los que tenían dificultad para contar, lo lograron.</a:t>
            </a:r>
          </a:p>
          <a:p>
            <a:pPr rtl="0"/>
            <a:endParaRPr lang="es-ES" dirty="0"/>
          </a:p>
        </p:txBody>
      </p:sp>
      <p:pic>
        <p:nvPicPr>
          <p:cNvPr id="12" name="Marcador de posición de imagen en línea 7" descr="Contorno de estrellas">
            <a:extLst>
              <a:ext uri="{FF2B5EF4-FFF2-40B4-BE49-F238E27FC236}">
                <a16:creationId xmlns:a16="http://schemas.microsoft.com/office/drawing/2014/main" id="{2986D5BF-7D7D-42B8-829F-ABB0BE8C5B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660296" y="28378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3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1963F-CB11-450F-B672-E11F4A6BF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476" y="629616"/>
            <a:ext cx="9371048" cy="1325563"/>
          </a:xfrm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latin typeface="Comic Sans MS" panose="030F0702030302020204" pitchFamily="66" charset="0"/>
              </a:rPr>
              <a:t>Material utilizado</a:t>
            </a:r>
          </a:p>
        </p:txBody>
      </p:sp>
      <p:graphicFrame>
        <p:nvGraphicFramePr>
          <p:cNvPr id="62" name="Gráfico 61" descr="gráfico">
            <a:extLst>
              <a:ext uri="{FF2B5EF4-FFF2-40B4-BE49-F238E27FC236}">
                <a16:creationId xmlns:a16="http://schemas.microsoft.com/office/drawing/2014/main" id="{9BB66CB7-B14A-4765-9AAF-D91CBE7B62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89809"/>
              </p:ext>
            </p:extLst>
          </p:nvPr>
        </p:nvGraphicFramePr>
        <p:xfrm>
          <a:off x="160798" y="2638080"/>
          <a:ext cx="2205885" cy="1775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D265D3F6-7647-4910-B2C3-503193258F8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9923407" y="4600575"/>
            <a:ext cx="1963656" cy="972720"/>
          </a:xfrm>
        </p:spPr>
        <p:txBody>
          <a:bodyPr rtlCol="0"/>
          <a:lstStyle/>
          <a:p>
            <a:pPr rtl="0"/>
            <a:r>
              <a:rPr lang="es-ES" b="1" dirty="0">
                <a:latin typeface="Comic Sans MS" panose="030F0702030302020204" pitchFamily="66" charset="0"/>
              </a:rPr>
              <a:t>Peces de tabloide plastificados</a:t>
            </a:r>
          </a:p>
        </p:txBody>
      </p:sp>
      <p:graphicFrame>
        <p:nvGraphicFramePr>
          <p:cNvPr id="64" name="Gráfico 63" descr="gráfico">
            <a:extLst>
              <a:ext uri="{FF2B5EF4-FFF2-40B4-BE49-F238E27FC236}">
                <a16:creationId xmlns:a16="http://schemas.microsoft.com/office/drawing/2014/main" id="{1064219A-DCBB-4553-BC67-71131166E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3697776"/>
              </p:ext>
            </p:extLst>
          </p:nvPr>
        </p:nvGraphicFramePr>
        <p:xfrm>
          <a:off x="2542982" y="2638080"/>
          <a:ext cx="2205885" cy="1775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FC9992DB-691C-49C0-91FB-E42CF7CEF725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5114171" y="4600575"/>
            <a:ext cx="1963656" cy="1064384"/>
          </a:xfrm>
        </p:spPr>
        <p:txBody>
          <a:bodyPr rtlCol="0"/>
          <a:lstStyle/>
          <a:p>
            <a:pPr rtl="0"/>
            <a:r>
              <a:rPr lang="es-ES" b="1" dirty="0">
                <a:latin typeface="Comic Sans MS" panose="030F0702030302020204" pitchFamily="66" charset="0"/>
              </a:rPr>
              <a:t>Recipiente de plástico o desechable</a:t>
            </a:r>
          </a:p>
        </p:txBody>
      </p:sp>
      <p:graphicFrame>
        <p:nvGraphicFramePr>
          <p:cNvPr id="66" name="Gráfico 65" descr="gráfico">
            <a:extLst>
              <a:ext uri="{FF2B5EF4-FFF2-40B4-BE49-F238E27FC236}">
                <a16:creationId xmlns:a16="http://schemas.microsoft.com/office/drawing/2014/main" id="{943A9998-27A5-41C6-A7DE-89027396D6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0787072"/>
              </p:ext>
            </p:extLst>
          </p:nvPr>
        </p:nvGraphicFramePr>
        <p:xfrm>
          <a:off x="7443132" y="2638080"/>
          <a:ext cx="2205885" cy="1775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9F9D429E-3491-4492-8CA9-EE79D9A62D8A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-11746" y="4600575"/>
            <a:ext cx="2330726" cy="438505"/>
          </a:xfrm>
        </p:spPr>
        <p:txBody>
          <a:bodyPr rtlCol="0"/>
          <a:lstStyle/>
          <a:p>
            <a:pPr rtl="0"/>
            <a:r>
              <a:rPr lang="es-ES" b="1" dirty="0">
                <a:latin typeface="Comic Sans MS" panose="030F0702030302020204" pitchFamily="66" charset="0"/>
              </a:rPr>
              <a:t>Agua</a:t>
            </a:r>
          </a:p>
        </p:txBody>
      </p:sp>
      <p:graphicFrame>
        <p:nvGraphicFramePr>
          <p:cNvPr id="68" name="Gráfico 67" descr="gráfico">
            <a:extLst>
              <a:ext uri="{FF2B5EF4-FFF2-40B4-BE49-F238E27FC236}">
                <a16:creationId xmlns:a16="http://schemas.microsoft.com/office/drawing/2014/main" id="{03106EE1-A702-489F-890F-6DA2992337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6323510"/>
              </p:ext>
            </p:extLst>
          </p:nvPr>
        </p:nvGraphicFramePr>
        <p:xfrm>
          <a:off x="9825316" y="2638080"/>
          <a:ext cx="2205886" cy="1775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E3F8B0E6-221C-43DD-BEBD-7411B271FC0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7564246" y="4600575"/>
            <a:ext cx="1963656" cy="1325563"/>
          </a:xfrm>
        </p:spPr>
        <p:txBody>
          <a:bodyPr rtlCol="0"/>
          <a:lstStyle/>
          <a:p>
            <a:pPr rtl="0"/>
            <a:r>
              <a:rPr lang="es-ES" b="1" dirty="0">
                <a:latin typeface="Comic Sans MS" panose="030F0702030302020204" pitchFamily="66" charset="0"/>
              </a:rPr>
              <a:t>Cañas de pescar (palito, estambre e imán)</a:t>
            </a:r>
          </a:p>
        </p:txBody>
      </p:sp>
      <p:graphicFrame>
        <p:nvGraphicFramePr>
          <p:cNvPr id="26" name="Gráfico 25" descr="gráfico">
            <a:extLst>
              <a:ext uri="{FF2B5EF4-FFF2-40B4-BE49-F238E27FC236}">
                <a16:creationId xmlns:a16="http://schemas.microsoft.com/office/drawing/2014/main" id="{1FFD5F7C-183B-4AC2-A37E-7D3BDC8ACF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2848738"/>
              </p:ext>
            </p:extLst>
          </p:nvPr>
        </p:nvGraphicFramePr>
        <p:xfrm>
          <a:off x="4993057" y="2638080"/>
          <a:ext cx="2205885" cy="1775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" name="Marcador de texto 13">
            <a:extLst>
              <a:ext uri="{FF2B5EF4-FFF2-40B4-BE49-F238E27FC236}">
                <a16:creationId xmlns:a16="http://schemas.microsoft.com/office/drawing/2014/main" id="{0012F6DA-7E6B-46F2-8692-1D4B40C5AB18}"/>
              </a:ext>
            </a:extLst>
          </p:cNvPr>
          <p:cNvSpPr txBox="1">
            <a:spLocks/>
          </p:cNvSpPr>
          <p:nvPr/>
        </p:nvSpPr>
        <p:spPr>
          <a:xfrm>
            <a:off x="2480561" y="4600574"/>
            <a:ext cx="2330726" cy="438505"/>
          </a:xfrm>
          <a:prstGeom prst="rect">
            <a:avLst/>
          </a:prstGeom>
        </p:spPr>
        <p:txBody>
          <a:bodyPr vert="horz" lIns="0" tIns="45720" rIns="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000" kern="1200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>
                <a:latin typeface="Comic Sans MS" panose="030F0702030302020204" pitchFamily="66" charset="0"/>
              </a:rPr>
              <a:t>Clips</a:t>
            </a:r>
          </a:p>
        </p:txBody>
      </p:sp>
    </p:spTree>
    <p:extLst>
      <p:ext uri="{BB962C8B-B14F-4D97-AF65-F5344CB8AC3E}">
        <p14:creationId xmlns:p14="http://schemas.microsoft.com/office/powerpoint/2010/main" val="7130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DE7F2-E890-4744-88DD-A75F5E300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0" y="3219450"/>
            <a:ext cx="4603750" cy="1343025"/>
          </a:xfrm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solidFill>
                  <a:schemeClr val="accent5"/>
                </a:solidFill>
                <a:latin typeface="Comic Sans MS" panose="030F0702030302020204" pitchFamily="66" charset="0"/>
              </a:rPr>
              <a:t>Fotografías de evidencia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DAC73C-E6A4-453D-B11A-1A391CDBF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43700" y="4664262"/>
            <a:ext cx="4603750" cy="1500187"/>
          </a:xfrm>
        </p:spPr>
        <p:txBody>
          <a:bodyPr vert="horz" lIns="0" tIns="45720" rIns="91440" bIns="45720" rtlCol="0" anchor="t">
            <a:normAutofit lnSpcReduction="10000"/>
          </a:bodyPr>
          <a:lstStyle/>
          <a:p>
            <a:pPr marL="342900" indent="-342900" algn="just" rtl="0">
              <a:buFont typeface="Yu Gothic UI" panose="020B0500000000000000" pitchFamily="34" charset="-128"/>
              <a:buChar char="∆"/>
            </a:pPr>
            <a:r>
              <a:rPr lang="es-ES" sz="2000" b="1" dirty="0">
                <a:latin typeface="Comic Sans MS" panose="030F0702030302020204" pitchFamily="66" charset="0"/>
              </a:rPr>
              <a:t>K L contando los peces que tiene en la pecera, antes de pescar. A ella se le dificulta contar en orden estable y con esta actividad lo logró.</a:t>
            </a:r>
          </a:p>
          <a:p>
            <a:pPr rtl="0"/>
            <a:endParaRPr lang="es-ES" dirty="0"/>
          </a:p>
        </p:txBody>
      </p:sp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16D4BEAF-B565-4D8B-B0B6-9FA028376A8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18861" b="3212"/>
          <a:stretch/>
        </p:blipFill>
        <p:spPr>
          <a:xfrm>
            <a:off x="571944" y="1035367"/>
            <a:ext cx="4608576" cy="4787266"/>
          </a:xfrm>
        </p:spPr>
      </p:pic>
    </p:spTree>
    <p:extLst>
      <p:ext uri="{BB962C8B-B14F-4D97-AF65-F5344CB8AC3E}">
        <p14:creationId xmlns:p14="http://schemas.microsoft.com/office/powerpoint/2010/main" val="70778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posición de imagen 8">
            <a:extLst>
              <a:ext uri="{FF2B5EF4-FFF2-40B4-BE49-F238E27FC236}">
                <a16:creationId xmlns:a16="http://schemas.microsoft.com/office/drawing/2014/main" id="{EAE6AF41-8041-4F7D-874C-93C40CF6266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39098" b="3548"/>
          <a:stretch/>
        </p:blipFill>
        <p:spPr>
          <a:xfrm>
            <a:off x="6993063" y="1665187"/>
            <a:ext cx="4608577" cy="3524440"/>
          </a:xfrm>
        </p:spPr>
      </p:pic>
      <p:sp>
        <p:nvSpPr>
          <p:cNvPr id="20" name="Título 1">
            <a:extLst>
              <a:ext uri="{FF2B5EF4-FFF2-40B4-BE49-F238E27FC236}">
                <a16:creationId xmlns:a16="http://schemas.microsoft.com/office/drawing/2014/main" id="{9C934940-6ED1-4736-8146-C7EB9E1DF5B2}"/>
              </a:ext>
            </a:extLst>
          </p:cNvPr>
          <p:cNvSpPr txBox="1">
            <a:spLocks/>
          </p:cNvSpPr>
          <p:nvPr/>
        </p:nvSpPr>
        <p:spPr>
          <a:xfrm>
            <a:off x="1492250" y="3427407"/>
            <a:ext cx="4603750" cy="1343025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S" sz="4000" dirty="0">
                <a:solidFill>
                  <a:schemeClr val="accent5"/>
                </a:solidFill>
                <a:latin typeface="Comic Sans MS" panose="030F0702030302020204" pitchFamily="66" charset="0"/>
              </a:rPr>
              <a:t>Fotografías de evidencia</a:t>
            </a:r>
          </a:p>
        </p:txBody>
      </p:sp>
      <p:sp>
        <p:nvSpPr>
          <p:cNvPr id="39" name="Marcador de texto 2">
            <a:extLst>
              <a:ext uri="{FF2B5EF4-FFF2-40B4-BE49-F238E27FC236}">
                <a16:creationId xmlns:a16="http://schemas.microsoft.com/office/drawing/2014/main" id="{FAAC5FCE-27CC-44AB-8868-03B41DFDAD59}"/>
              </a:ext>
            </a:extLst>
          </p:cNvPr>
          <p:cNvSpPr txBox="1">
            <a:spLocks/>
          </p:cNvSpPr>
          <p:nvPr/>
        </p:nvSpPr>
        <p:spPr>
          <a:xfrm>
            <a:off x="1492250" y="4960938"/>
            <a:ext cx="4603750" cy="1500187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Yu Gothic UI" panose="020B0500000000000000" pitchFamily="34" charset="-128"/>
              <a:buChar char="∆"/>
            </a:pPr>
            <a:r>
              <a:rPr lang="es-ES" sz="2000" b="1" dirty="0">
                <a:latin typeface="Comic Sans MS" panose="030F0702030302020204" pitchFamily="66" charset="0"/>
              </a:rPr>
              <a:t>M N sacando los peces que pescó. A ella se le facilita contar y llegar a la resolución correcta.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392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199467CD-8622-457D-AA5F-4E7C288E130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40258" b="3212"/>
          <a:stretch/>
        </p:blipFill>
        <p:spPr>
          <a:xfrm>
            <a:off x="571944" y="1843088"/>
            <a:ext cx="4608576" cy="3472815"/>
          </a:xfr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0DF9F802-0D69-4A92-B330-7F2BC2D6B74A}"/>
              </a:ext>
            </a:extLst>
          </p:cNvPr>
          <p:cNvSpPr txBox="1">
            <a:spLocks/>
          </p:cNvSpPr>
          <p:nvPr/>
        </p:nvSpPr>
        <p:spPr>
          <a:xfrm>
            <a:off x="6743700" y="3246438"/>
            <a:ext cx="4603750" cy="1343025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solidFill>
                  <a:schemeClr val="accent5"/>
                </a:solidFill>
                <a:latin typeface="Comic Sans MS" panose="030F0702030302020204" pitchFamily="66" charset="0"/>
              </a:rPr>
              <a:t>Fotografías de evidencia</a:t>
            </a:r>
          </a:p>
        </p:txBody>
      </p:sp>
      <p:sp>
        <p:nvSpPr>
          <p:cNvPr id="17" name="Marcador de texto 2">
            <a:extLst>
              <a:ext uri="{FF2B5EF4-FFF2-40B4-BE49-F238E27FC236}">
                <a16:creationId xmlns:a16="http://schemas.microsoft.com/office/drawing/2014/main" id="{1D54FB9D-2A2C-44B9-A140-25D45FDFD920}"/>
              </a:ext>
            </a:extLst>
          </p:cNvPr>
          <p:cNvSpPr txBox="1">
            <a:spLocks/>
          </p:cNvSpPr>
          <p:nvPr/>
        </p:nvSpPr>
        <p:spPr>
          <a:xfrm>
            <a:off x="6743700" y="4946650"/>
            <a:ext cx="4603750" cy="1500187"/>
          </a:xfrm>
          <a:prstGeom prst="rect">
            <a:avLst/>
          </a:prstGeom>
        </p:spPr>
        <p:txBody>
          <a:bodyPr vert="horz" lIns="0" tIns="45720" rIns="91440" bIns="45720" rtlCol="0" anchor="t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Yu Gothic UI" panose="020B0500000000000000" pitchFamily="34" charset="-128"/>
              <a:buChar char="∆"/>
            </a:pPr>
            <a:r>
              <a:rPr lang="es-ES" sz="2000" b="1" dirty="0">
                <a:latin typeface="Comic Sans MS" panose="030F0702030302020204" pitchFamily="66" charset="0"/>
              </a:rPr>
              <a:t>A J contando los peces que pescó. Se le facilita contar del 1 al 5, pero para llegar a la resolución de problemas necesita apoyo, con esta actividad logró hacerlo.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798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5B31B-E901-480D-92F5-D6FB76A25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476501" y="2766221"/>
            <a:ext cx="6858002" cy="1325563"/>
          </a:xfrm>
        </p:spPr>
        <p:txBody>
          <a:bodyPr rtlCol="0">
            <a:normAutofit/>
          </a:bodyPr>
          <a:lstStyle/>
          <a:p>
            <a:pPr rtl="0"/>
            <a:r>
              <a:rPr lang="es-ES" sz="4000" dirty="0">
                <a:latin typeface="Comic Sans MS" panose="030F0702030302020204" pitchFamily="66" charset="0"/>
              </a:rPr>
              <a:t>Actividad complementaria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CA54A2F-30F5-4483-89B0-AFF918DF9476}"/>
              </a:ext>
            </a:extLst>
          </p:cNvPr>
          <p:cNvSpPr/>
          <p:nvPr/>
        </p:nvSpPr>
        <p:spPr>
          <a:xfrm>
            <a:off x="1901032" y="3428997"/>
            <a:ext cx="3429000" cy="3429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736A3F8-62AA-46DB-9A99-BF7DFB008CFF}"/>
              </a:ext>
            </a:extLst>
          </p:cNvPr>
          <p:cNvSpPr/>
          <p:nvPr/>
        </p:nvSpPr>
        <p:spPr>
          <a:xfrm>
            <a:off x="5330032" y="0"/>
            <a:ext cx="3429000" cy="3429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5B303-F387-4BA0-8784-0D2EA6A30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357" y="4697802"/>
            <a:ext cx="2800350" cy="13172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Se trabajó con el libro Mi Álbum, página 32 “El acuario”</a:t>
            </a:r>
          </a:p>
        </p:txBody>
      </p:sp>
      <p:sp>
        <p:nvSpPr>
          <p:cNvPr id="23" name="Marcador de contenido 22">
            <a:extLst>
              <a:ext uri="{FF2B5EF4-FFF2-40B4-BE49-F238E27FC236}">
                <a16:creationId xmlns:a16="http://schemas.microsoft.com/office/drawing/2014/main" id="{8B0EE5BA-CA63-41C6-B15E-A8E2131ACAF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619750" y="1003100"/>
            <a:ext cx="2853532" cy="1617266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es-ES" b="1" dirty="0">
                <a:solidFill>
                  <a:schemeClr val="tx1"/>
                </a:solidFill>
                <a:latin typeface="Comic Sans MS" panose="030F0702030302020204" pitchFamily="66" charset="0"/>
              </a:rPr>
              <a:t>Les resultó un poco más sencillo realizar dicha actividad, después de realizar la estrategia “Pescando y contando”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F4F4364-591B-42F0-A62A-816FE4AE4B7B}"/>
              </a:ext>
            </a:extLst>
          </p:cNvPr>
          <p:cNvSpPr/>
          <p:nvPr/>
        </p:nvSpPr>
        <p:spPr>
          <a:xfrm>
            <a:off x="8770542" y="3443281"/>
            <a:ext cx="3429000" cy="3429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Marcador de contenido 21">
            <a:extLst>
              <a:ext uri="{FF2B5EF4-FFF2-40B4-BE49-F238E27FC236}">
                <a16:creationId xmlns:a16="http://schemas.microsoft.com/office/drawing/2014/main" id="{BB7AADC4-96C1-41B1-95A8-882A74D1E10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101931" y="3893338"/>
            <a:ext cx="2800351" cy="2528886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es-ES" sz="1800" b="1" dirty="0">
                <a:solidFill>
                  <a:schemeClr val="tx1"/>
                </a:solidFill>
                <a:latin typeface="Comic Sans MS" panose="030F0702030302020204" pitchFamily="66" charset="0"/>
              </a:rPr>
              <a:t>Buscaron y contaron los animales y colorearon los cuadros por sí solos, la mayoría de éstos, porque Katya y </a:t>
            </a:r>
            <a:r>
              <a:rPr lang="es-ES" sz="1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Alisson</a:t>
            </a:r>
            <a:r>
              <a:rPr lang="es-ES" sz="1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si se les apoyó con los animales que tenían cantidades más grandes.</a:t>
            </a:r>
          </a:p>
        </p:txBody>
      </p:sp>
      <p:pic>
        <p:nvPicPr>
          <p:cNvPr id="12" name="Marcador de posición de imagen 11">
            <a:extLst>
              <a:ext uri="{FF2B5EF4-FFF2-40B4-BE49-F238E27FC236}">
                <a16:creationId xmlns:a16="http://schemas.microsoft.com/office/drawing/2014/main" id="{23F4D4DE-135B-4006-A8B3-E56D1F63172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30000" b="12500"/>
          <a:stretch/>
        </p:blipFill>
        <p:spPr>
          <a:xfrm>
            <a:off x="1905000" y="782834"/>
            <a:ext cx="3429000" cy="2628900"/>
          </a:xfrm>
        </p:spPr>
      </p:pic>
      <p:pic>
        <p:nvPicPr>
          <p:cNvPr id="16" name="Marcador de posición de imagen 15">
            <a:extLst>
              <a:ext uri="{FF2B5EF4-FFF2-40B4-BE49-F238E27FC236}">
                <a16:creationId xmlns:a16="http://schemas.microsoft.com/office/drawing/2014/main" id="{12564C29-D6B8-487D-BF61-0310BE075A6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4"/>
          <a:srcRect t="30000" b="12500"/>
          <a:stretch/>
        </p:blipFill>
        <p:spPr>
          <a:xfrm>
            <a:off x="5347096" y="3443281"/>
            <a:ext cx="3429000" cy="2628900"/>
          </a:xfrm>
        </p:spPr>
      </p:pic>
      <p:pic>
        <p:nvPicPr>
          <p:cNvPr id="18" name="Marcador de posición de imagen 17">
            <a:extLst>
              <a:ext uri="{FF2B5EF4-FFF2-40B4-BE49-F238E27FC236}">
                <a16:creationId xmlns:a16="http://schemas.microsoft.com/office/drawing/2014/main" id="{8B9AD161-8035-4A4E-82E1-13368ECEE49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5"/>
          <a:srcRect t="34440" b="12500"/>
          <a:stretch/>
        </p:blipFill>
        <p:spPr>
          <a:xfrm>
            <a:off x="8770542" y="985834"/>
            <a:ext cx="3429000" cy="2425900"/>
          </a:xfrm>
        </p:spPr>
      </p:pic>
    </p:spTree>
    <p:extLst>
      <p:ext uri="{BB962C8B-B14F-4D97-AF65-F5344CB8AC3E}">
        <p14:creationId xmlns:p14="http://schemas.microsoft.com/office/powerpoint/2010/main" val="23678954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ustom 17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1353C"/>
      </a:accent1>
      <a:accent2>
        <a:srgbClr val="DB8802"/>
      </a:accent2>
      <a:accent3>
        <a:srgbClr val="D91D62"/>
      </a:accent3>
      <a:accent4>
        <a:srgbClr val="42529B"/>
      </a:accent4>
      <a:accent5>
        <a:srgbClr val="CBDA00"/>
      </a:accent5>
      <a:accent6>
        <a:srgbClr val="76DCFD"/>
      </a:accent6>
      <a:hlink>
        <a:srgbClr val="0563C1"/>
      </a:hlink>
      <a:folHlink>
        <a:srgbClr val="954F72"/>
      </a:folHlink>
    </a:clrScheme>
    <a:fontScheme name="Custom 61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9396127_TF78298634_Win32" id="{4C412C37-8E64-473D-925A-E94E14856DFA}" vid="{BE8CDDB1-77EE-49B3-9AEC-BFFED8C1909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F3269CC-2AC8-48AE-8176-E481F45EB1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D31630-1B84-4A08-99C6-CB51F30BB3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C87C8F-F87B-4D7A-AA05-EBC7DA9C67ED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conferencia colorida</Template>
  <TotalTime>465</TotalTime>
  <Words>393</Words>
  <Application>Microsoft Office PowerPoint</Application>
  <PresentationFormat>Panorámica</PresentationFormat>
  <Paragraphs>38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Yu Gothic UI</vt:lpstr>
      <vt:lpstr>Arial</vt:lpstr>
      <vt:lpstr>Calibri</vt:lpstr>
      <vt:lpstr>Comic Sans MS</vt:lpstr>
      <vt:lpstr>Gill Sans Nova</vt:lpstr>
      <vt:lpstr>Tema de Office</vt:lpstr>
      <vt:lpstr>Estrategia del campo formativo  Pensamiento Matemático </vt:lpstr>
      <vt:lpstr>Aprendizajes esperados</vt:lpstr>
      <vt:lpstr>Desarrollo de la estrategia “Pescando y contando”</vt:lpstr>
      <vt:lpstr>Material utilizado</vt:lpstr>
      <vt:lpstr>Fotografías de evidencia</vt:lpstr>
      <vt:lpstr>Presentación de PowerPoint</vt:lpstr>
      <vt:lpstr>Presentación de PowerPoint</vt:lpstr>
      <vt:lpstr>Actividad complementaria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del campo formativo  Pensamiento Matemático </dc:title>
  <dc:creator>omyrjso@gmail.com</dc:creator>
  <cp:lastModifiedBy>omyrjso@gmail.com</cp:lastModifiedBy>
  <cp:revision>4</cp:revision>
  <dcterms:created xsi:type="dcterms:W3CDTF">2022-01-27T22:40:12Z</dcterms:created>
  <dcterms:modified xsi:type="dcterms:W3CDTF">2022-02-10T00:26:21Z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