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3FE8E-9270-4984-812D-4CC065459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D936AD-C77E-4F57-975A-3671668EA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ADC922-F1A5-4D03-ABB5-84D0310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D9D29-AC08-4D7B-BD1F-36E23038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69485A-7DB3-462C-8D84-CB0AC51E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22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DCF1D-8F73-4231-B9F5-C2D37302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51B19A-8837-43D1-AC1A-C51ABC57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47638-9A0C-493E-AC82-D7712D5C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93CF3-CC78-4F6C-800A-9D922940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0FD97-4FE6-4780-9A9F-52520A4D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07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6660E2-C689-4439-9BA1-100FA8997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6F98D4-6580-49D1-ACB8-A7A49520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0AF20-301F-4D71-A078-CA671170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7DC6F-D6EF-402D-B109-C3E40231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197B6-3D20-4CE7-8714-BADB72D6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6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904D0-C8EF-4D18-93A5-750B541C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CACEC-EFF4-42A0-84DE-B1925523D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73FBD-C2A5-4F9A-8BB2-C8E77606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8E7A2-B919-4390-B4A1-EB83F369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62CA9-1C91-424D-BFC7-34A804E1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11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DDEF6-4429-4949-A8D2-5DE4579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EB9673-18F2-4FBE-B792-667E11E8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EB6363-2CD0-4949-9C90-F81E3359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6E319-ED54-4626-AE5B-ADE9AA50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E1006-D672-4189-8131-01D2DCD3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22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8B70C-0EB2-4CD4-8422-7ACD0590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5C4C4-83C7-45FF-9EB2-FCDCB638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E8E598-3008-45A9-A2D5-E7F2DFBA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47F8B4-4CCF-48F1-BBEE-AF1163CD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6F4261-82A9-4134-B8A1-DA1F97DA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0E5F5-A924-4017-AABD-F2FDE60D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9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6EC3F-FD69-4A5A-9CAE-E365CDD8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5912F-F364-4247-9F10-6E831236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94DC03-EF8C-4DA7-89B3-08F96FB1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6ABFD0-8F10-4AE6-909F-8CEA321CD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73571-037D-42FA-8252-68A3C1882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1CFB85-EB3F-4D0E-B89D-8CAC825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A336D1-B3D3-4C1D-AC82-BAC5A617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452F4E-4C10-4937-9065-34E825C0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97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B06CF-7119-4B74-A6EE-F0FDE7A8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310E53-2A1E-4921-B32F-4890D76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CD78DE-9930-44AB-9A0A-6C13E0EA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BC9BC9-CDAA-45A8-A68E-CDDFAEE5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19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C8A8E0-4BFF-4363-B094-47CC47D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CA7CF3-FC23-49A4-9C32-4C414CB8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38F903-421A-43A5-81A9-DAC0DFEB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25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58702-4EB6-4027-9F88-653229CD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E0C9A-F0EC-4BE8-ACDB-1B99AA06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84527-0C84-4980-8FC5-23D1D0C99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3893AE-EB6D-4888-B2DF-8A9F0824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47910C-F9AC-4216-9E95-8164DDD1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3413A5-45E9-4857-9342-3254117B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22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92E25-C55F-4A1A-B263-5BA99C8F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FCD30C-9DFF-4C7E-AAF6-4AC1A21E8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7A10DB-BB76-4305-AC3D-2FC71516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0E509-EAB3-4D79-94F0-E1016266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07D58E-3F34-478E-BBC8-5CD031D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CC007-E01E-44E2-A9BA-1B4B526E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1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CF497-3964-4906-862E-49521E52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BA54E2-15A3-4A73-A83D-F5E5A553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5E96-7A70-42A2-8BC7-5D091CA6B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B70C-2B3F-4BFF-BAAA-DABE6C7A5401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33A46D-BA7D-4378-B50C-FAD1CDAAC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41BBF-747B-4E8C-B553-67A779950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53A3-9986-4794-B81D-34FE45DDDF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7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3CB5220-7F5A-4130-A3E4-F328E509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594E38-7B0E-4F4E-9B4A-76BEC808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A0880E-1D93-456E-8BDE-BBF4964A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1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E149BE-48B9-411F-A748-B05B7030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3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5FF7CD-BAC3-45A3-B5EC-B4D140DA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2AC5D0-A95B-400E-8EBA-4EB73D5C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76D24E-E86A-4494-B47D-F37CAC18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5889D2-3821-453A-9643-4FED4FB2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F558D-32D4-4C8E-B9DD-5178F34C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51DE0F-617B-45DF-B05D-A1D6892D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9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1</cp:revision>
  <dcterms:created xsi:type="dcterms:W3CDTF">2022-01-28T06:02:52Z</dcterms:created>
  <dcterms:modified xsi:type="dcterms:W3CDTF">2022-01-28T06:04:42Z</dcterms:modified>
</cp:coreProperties>
</file>