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FC269-D108-4839-95D7-1C35AF17395F}" type="datetimeFigureOut">
              <a:rPr lang="es-MX" smtClean="0"/>
              <a:t>31/01/2022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9A4B8-CE93-4B3A-8128-17DD663A56B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31802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FC269-D108-4839-95D7-1C35AF17395F}" type="datetimeFigureOut">
              <a:rPr lang="es-MX" smtClean="0"/>
              <a:t>31/01/2022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9A4B8-CE93-4B3A-8128-17DD663A56B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8696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FC269-D108-4839-95D7-1C35AF17395F}" type="datetimeFigureOut">
              <a:rPr lang="es-MX" smtClean="0"/>
              <a:t>31/01/2022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9A4B8-CE93-4B3A-8128-17DD663A56B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9654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FC269-D108-4839-95D7-1C35AF17395F}" type="datetimeFigureOut">
              <a:rPr lang="es-MX" smtClean="0"/>
              <a:t>31/01/2022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9A4B8-CE93-4B3A-8128-17DD663A56B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51246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FC269-D108-4839-95D7-1C35AF17395F}" type="datetimeFigureOut">
              <a:rPr lang="es-MX" smtClean="0"/>
              <a:t>31/01/2022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9A4B8-CE93-4B3A-8128-17DD663A56B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23503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FC269-D108-4839-95D7-1C35AF17395F}" type="datetimeFigureOut">
              <a:rPr lang="es-MX" smtClean="0"/>
              <a:t>31/01/2022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9A4B8-CE93-4B3A-8128-17DD663A56B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72897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FC269-D108-4839-95D7-1C35AF17395F}" type="datetimeFigureOut">
              <a:rPr lang="es-MX" smtClean="0"/>
              <a:t>31/01/2022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9A4B8-CE93-4B3A-8128-17DD663A56B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73443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FC269-D108-4839-95D7-1C35AF17395F}" type="datetimeFigureOut">
              <a:rPr lang="es-MX" smtClean="0"/>
              <a:t>31/01/2022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9A4B8-CE93-4B3A-8128-17DD663A56B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29013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FC269-D108-4839-95D7-1C35AF17395F}" type="datetimeFigureOut">
              <a:rPr lang="es-MX" smtClean="0"/>
              <a:t>31/01/2022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9A4B8-CE93-4B3A-8128-17DD663A56B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1795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FC269-D108-4839-95D7-1C35AF17395F}" type="datetimeFigureOut">
              <a:rPr lang="es-MX" smtClean="0"/>
              <a:t>31/01/2022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9A4B8-CE93-4B3A-8128-17DD663A56B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67785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FC269-D108-4839-95D7-1C35AF17395F}" type="datetimeFigureOut">
              <a:rPr lang="es-MX" smtClean="0"/>
              <a:t>31/01/2022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9A4B8-CE93-4B3A-8128-17DD663A56B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00606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6FC269-D108-4839-95D7-1C35AF17395F}" type="datetimeFigureOut">
              <a:rPr lang="es-MX" smtClean="0"/>
              <a:t>31/01/2022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A9A4B8-CE93-4B3A-8128-17DD663A56B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71574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80407" y="624110"/>
            <a:ext cx="10324205" cy="1280890"/>
          </a:xfrm>
        </p:spPr>
        <p:txBody>
          <a:bodyPr>
            <a:normAutofit fontScale="90000"/>
          </a:bodyPr>
          <a:lstStyle/>
          <a:p>
            <a:r>
              <a:rPr lang="es-MX" sz="2000" dirty="0" smtClean="0"/>
              <a:t>ACTIVIDAD:INHALO </a:t>
            </a:r>
            <a:r>
              <a:rPr lang="es-MX" sz="2000" dirty="0"/>
              <a:t>Y </a:t>
            </a:r>
            <a:r>
              <a:rPr lang="es-MX" sz="2000" dirty="0" smtClean="0"/>
              <a:t>EXHALO</a:t>
            </a:r>
            <a:br>
              <a:rPr lang="es-MX" sz="2000" dirty="0" smtClean="0"/>
            </a:br>
            <a:r>
              <a:rPr lang="es-MX" sz="2000" dirty="0" smtClean="0"/>
              <a:t>La docente envía a los niños un video hecho por ella mencionando algunas posiciones de yoga y la importancia de estar relajados y mantener una respiración correcta. Los alumnos enviaron un video a la docente donde están practicando estas posiciones de yoga, mostrando interés pues las madres mencionan que les da vergüenza grabarse, sin embargo al observar a su maestra les fue mas fácil realizar la actividad.</a:t>
            </a:r>
            <a:endParaRPr lang="es-MX" sz="2000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4713" y="2876781"/>
            <a:ext cx="1463040" cy="32512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9302" y="3108960"/>
            <a:ext cx="3230880" cy="355573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4"/>
          <a:srcRect l="-1515" t="15874" r="1515" b="13641"/>
          <a:stretch/>
        </p:blipFill>
        <p:spPr>
          <a:xfrm>
            <a:off x="6941025" y="2493818"/>
            <a:ext cx="2452356" cy="2693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60175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3</Words>
  <Application>Microsoft Office PowerPoint</Application>
  <PresentationFormat>Panorámica</PresentationFormat>
  <Paragraphs>1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de Office</vt:lpstr>
      <vt:lpstr>ACTIVIDAD:INHALO Y EXHALO La docente envía a los niños un video hecho por ella mencionando algunas posiciones de yoga y la importancia de estar relajados y mantener una respiración correcta. Los alumnos enviaron un video a la docente donde están practicando estas posiciones de yoga, mostrando interés pues las madres mencionan que les da vergüenza grabarse, sin embargo al observar a su maestra les fue mas fácil realizar la actividad.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ACTIVIDAD:INHALO Y EXHALO La docente envía a los niños un video hecho por ella mencionando algunas posiciones de yoga y la importancia de estar relajados y mantener una respiración correcta. Los alumnos enviaron un video a la docente donde están practicando estas posiciones de yoga, mostrando interés pues las madres mencionan que les da vergüenza grabarse, sin embargo al observar a su maestra les fue mas fácil realizar la actividad.</dc:title>
  <dc:creator>hp</dc:creator>
  <cp:lastModifiedBy>hp</cp:lastModifiedBy>
  <cp:revision>2</cp:revision>
  <dcterms:created xsi:type="dcterms:W3CDTF">2022-02-01T03:31:03Z</dcterms:created>
  <dcterms:modified xsi:type="dcterms:W3CDTF">2022-02-01T04:34:31Z</dcterms:modified>
</cp:coreProperties>
</file>