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60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37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19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6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5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66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5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9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25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83DF-EF36-4824-87C9-D5D20B8AE1F0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7CAD-3A3C-4729-AD5F-1E40FB4ECC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5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81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28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79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2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296635"/>
            <a:ext cx="9369468" cy="63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819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</dc:creator>
  <cp:lastModifiedBy>Alfredo</cp:lastModifiedBy>
  <cp:revision>4</cp:revision>
  <dcterms:created xsi:type="dcterms:W3CDTF">2021-02-22T04:00:46Z</dcterms:created>
  <dcterms:modified xsi:type="dcterms:W3CDTF">2021-02-22T04:28:39Z</dcterms:modified>
</cp:coreProperties>
</file>