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82311A-24ED-452F-9226-8B7D1BAAA518}" type="datetimeFigureOut">
              <a:rPr lang="es-MX" smtClean="0"/>
              <a:pPr/>
              <a:t>18/02/2021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0B546A-5DCA-4157-8984-1F03E17F99C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Ivoon\Desktop\profe\HON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72" y="8"/>
            <a:ext cx="3952860" cy="3643306"/>
          </a:xfrm>
          <a:prstGeom prst="rect">
            <a:avLst/>
          </a:prstGeom>
          <a:noFill/>
        </p:spPr>
      </p:pic>
      <p:pic>
        <p:nvPicPr>
          <p:cNvPr id="11268" name="Picture 4" descr="C:\Users\Ivoon\Desktop\profe\SEG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500438"/>
            <a:ext cx="9144032" cy="3357554"/>
          </a:xfrm>
          <a:prstGeom prst="rect">
            <a:avLst/>
          </a:prstGeom>
          <a:noFill/>
        </p:spPr>
      </p:pic>
      <p:pic>
        <p:nvPicPr>
          <p:cNvPr id="11267" name="Picture 3" descr="C:\Users\Ivoon\Desktop\profe\SEGUNDO 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43493" cy="38576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314327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Escuela primaria </a:t>
            </a:r>
            <a:r>
              <a:rPr lang="es-MX" dirty="0" err="1" smtClean="0">
                <a:solidFill>
                  <a:srgbClr val="FF0000"/>
                </a:solidFill>
              </a:rPr>
              <a:t>andrés</a:t>
            </a:r>
            <a:r>
              <a:rPr lang="es-MX" dirty="0" smtClean="0">
                <a:solidFill>
                  <a:srgbClr val="FF0000"/>
                </a:solidFill>
              </a:rPr>
              <a:t> quintana roo </a:t>
            </a:r>
            <a:r>
              <a:rPr lang="es-MX" dirty="0" err="1" smtClean="0">
                <a:solidFill>
                  <a:srgbClr val="FF0000"/>
                </a:solidFill>
              </a:rPr>
              <a:t>t.v.</a:t>
            </a:r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Evidencias del </a:t>
            </a:r>
            <a:r>
              <a:rPr lang="es-MX" dirty="0" smtClean="0">
                <a:solidFill>
                  <a:srgbClr val="FFFF00"/>
                </a:solidFill>
              </a:rPr>
              <a:t>grupo de 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2º A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86182" y="6072206"/>
            <a:ext cx="5114916" cy="46671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PROFESOR JESUS VAZQUEZ SANCHEZ </a:t>
            </a:r>
            <a:endParaRPr lang="es-MX" b="1" dirty="0">
              <a:solidFill>
                <a:srgbClr val="FFC00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1266" name="AutoShape 2" descr="blob:https://web.whatsapp.com/d096a0b6-1a83-407b-83f0-ddba54fdaf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Tema: magnitudes y medidas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Aprendizaje esperado: Estima, mide, compara y ordena distancias, pesos y capacidades, con unidades no convencionales y el metro no graduado, el kilogramo y el litro respectivamente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Inicio de la actividad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Al iniciar la actividad los alumnos respondieron cuestionamientos hechos por el docente sobre las diferentes formas en que se puede medir algo.</a:t>
            </a:r>
          </a:p>
          <a:p>
            <a:r>
              <a:rPr lang="es-MX" dirty="0" smtClean="0"/>
              <a:t>¿Qué es una cuarta y para qué nos sirve?</a:t>
            </a:r>
          </a:p>
          <a:p>
            <a:r>
              <a:rPr lang="es-MX" dirty="0" smtClean="0"/>
              <a:t>¿Cómo podemos medir el comedor, refrigerador, ventana, cama, etc.?</a:t>
            </a:r>
          </a:p>
          <a:p>
            <a:r>
              <a:rPr lang="es-MX" dirty="0" smtClean="0"/>
              <a:t>¿</a:t>
            </a:r>
            <a:r>
              <a:rPr lang="es-MX" dirty="0" smtClean="0"/>
              <a:t>Qué instrumentos podemos utilizar para medir?  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la actividad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Les pedí que realizaran la actividad del libro  “La rayuela” para que entendieran un poco de lo que era la medición a partir de las cuartetas.</a:t>
            </a:r>
          </a:p>
          <a:p>
            <a:endParaRPr lang="es-MX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57356" y="3214686"/>
            <a:ext cx="585791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Posteriormente les solicite que midieran  </a:t>
            </a:r>
            <a:r>
              <a:rPr lang="es-MX" dirty="0" smtClean="0"/>
              <a:t>5 objetos de </a:t>
            </a:r>
            <a:r>
              <a:rPr lang="es-MX" dirty="0" smtClean="0"/>
              <a:t>su </a:t>
            </a:r>
            <a:r>
              <a:rPr lang="es-MX" dirty="0" smtClean="0"/>
              <a:t>hogar, </a:t>
            </a:r>
            <a:r>
              <a:rPr lang="es-MX" dirty="0" smtClean="0"/>
              <a:t>utilizando solo su </a:t>
            </a:r>
            <a:r>
              <a:rPr lang="es-MX" dirty="0" smtClean="0"/>
              <a:t>propia mano (cuartas), </a:t>
            </a:r>
            <a:r>
              <a:rPr lang="es-MX" dirty="0" smtClean="0"/>
              <a:t>ordenándolos y dibujándolos  </a:t>
            </a:r>
            <a:r>
              <a:rPr lang="es-MX" dirty="0" smtClean="0"/>
              <a:t>y </a:t>
            </a:r>
            <a:r>
              <a:rPr lang="es-MX" dirty="0" smtClean="0"/>
              <a:t>del </a:t>
            </a:r>
            <a:r>
              <a:rPr lang="es-MX" dirty="0" smtClean="0"/>
              <a:t>que mide menor al más grade.</a:t>
            </a:r>
          </a:p>
          <a:p>
            <a:endParaRPr lang="es-MX" dirty="0"/>
          </a:p>
        </p:txBody>
      </p:sp>
      <p:pic>
        <p:nvPicPr>
          <p:cNvPr id="4" name="Picture 5" descr="C:\Users\Ivoon\Desktop\profe\presentacion\129549325_109572144335175_103878282427288198_o.jpg"/>
          <p:cNvPicPr>
            <a:picLocks noChangeAspect="1" noChangeArrowheads="1"/>
          </p:cNvPicPr>
          <p:nvPr/>
        </p:nvPicPr>
        <p:blipFill>
          <a:blip r:embed="rId2" cstate="print"/>
          <a:srcRect t="33038" r="1334" b="25455"/>
          <a:stretch>
            <a:fillRect/>
          </a:stretch>
        </p:blipFill>
        <p:spPr bwMode="auto">
          <a:xfrm>
            <a:off x="0" y="3357562"/>
            <a:ext cx="4584943" cy="2571792"/>
          </a:xfrm>
          <a:prstGeom prst="rect">
            <a:avLst/>
          </a:prstGeom>
          <a:noFill/>
        </p:spPr>
      </p:pic>
      <p:pic>
        <p:nvPicPr>
          <p:cNvPr id="5" name="Picture 2" descr="C:\Users\Ivoon\Desktop\profe\presentacion\130197945_486743055633303_51674747312210431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024313" cy="301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C:\Users\Ivoon\Downloads\WhatsApp Image 2020-12-06 at 21.48.48.jpe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31996" y="1600200"/>
            <a:ext cx="33366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En esta actividad los alumnos copiarían en su cuaderno los instrumentos de medida que se muestran en la imagen, posterior a eso utilizarían los instrumentos para medir los objetos que se muestran en la misma imagen.  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oon\Desktop\profe\presentacion\130721119_301512607969461_4305030938743870402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285992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Ivoon\Desktop\profe\presentacion\131154960_1355871414755644_4283656829704424585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143246" cy="4190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voon\Desktop\profe\presentacion\131309756_301512664636122_95219120236177087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429156" cy="3321867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Cierre de la actividad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/>
          <a:lstStyle/>
          <a:p>
            <a:r>
              <a:rPr lang="es-MX" dirty="0" smtClean="0"/>
              <a:t>Para finalizar les indique que midieran </a:t>
            </a:r>
            <a:r>
              <a:rPr lang="es-MX" dirty="0" smtClean="0"/>
              <a:t>a los miembros de </a:t>
            </a:r>
            <a:r>
              <a:rPr lang="es-MX" dirty="0" smtClean="0"/>
              <a:t>su </a:t>
            </a:r>
            <a:r>
              <a:rPr lang="es-MX" dirty="0" smtClean="0"/>
              <a:t>familia y </a:t>
            </a:r>
            <a:r>
              <a:rPr lang="es-MX" dirty="0" smtClean="0"/>
              <a:t>dibujarlos en el cuaderno </a:t>
            </a:r>
            <a:r>
              <a:rPr lang="es-MX" dirty="0" smtClean="0"/>
              <a:t>del más chico de estatura al más grande, </a:t>
            </a:r>
            <a:r>
              <a:rPr lang="es-MX" dirty="0" smtClean="0"/>
              <a:t>escribiendo  </a:t>
            </a:r>
            <a:r>
              <a:rPr lang="es-MX" dirty="0" smtClean="0"/>
              <a:t>sus medidas</a:t>
            </a:r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244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Viajes</vt:lpstr>
      <vt:lpstr>Escuela primaria andrés quintana roo t.v. Evidencias del grupo de  2º A</vt:lpstr>
      <vt:lpstr>Tema: magnitudes y medidas </vt:lpstr>
      <vt:lpstr>Inicio de la actividad </vt:lpstr>
      <vt:lpstr>Desarrollo de la actividad </vt:lpstr>
      <vt:lpstr>Diapositiva 5</vt:lpstr>
      <vt:lpstr>Diapositiva 6</vt:lpstr>
      <vt:lpstr>Diapositiva 7</vt:lpstr>
      <vt:lpstr>Cierre de la actividad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del grupo de  2º A</dc:title>
  <dc:creator>ivon aguilera licerio</dc:creator>
  <cp:lastModifiedBy>ivon aguilera licerio</cp:lastModifiedBy>
  <cp:revision>17</cp:revision>
  <dcterms:created xsi:type="dcterms:W3CDTF">2021-02-18T05:24:28Z</dcterms:created>
  <dcterms:modified xsi:type="dcterms:W3CDTF">2021-02-18T17:59:20Z</dcterms:modified>
</cp:coreProperties>
</file>