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17"/>
  </p:notesMasterIdLst>
  <p:handoutMasterIdLst>
    <p:handoutMasterId r:id="rId18"/>
  </p:handoutMasterIdLst>
  <p:sldIdLst>
    <p:sldId id="256" r:id="rId5"/>
    <p:sldId id="257" r:id="rId6"/>
    <p:sldId id="258" r:id="rId7"/>
    <p:sldId id="261" r:id="rId8"/>
    <p:sldId id="262" r:id="rId9"/>
    <p:sldId id="266" r:id="rId10"/>
    <p:sldId id="269" r:id="rId11"/>
    <p:sldId id="267" r:id="rId12"/>
    <p:sldId id="268" r:id="rId13"/>
    <p:sldId id="270" r:id="rId14"/>
    <p:sldId id="271" r:id="rId15"/>
    <p:sldId id="272" r:id="rId16"/>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6357" autoAdjust="0"/>
  </p:normalViewPr>
  <p:slideViewPr>
    <p:cSldViewPr snapToGrid="0">
      <p:cViewPr varScale="1">
        <p:scale>
          <a:sx n="72" d="100"/>
          <a:sy n="72" d="100"/>
        </p:scale>
        <p:origin x="660" y="9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showGuides="1">
      <p:cViewPr varScale="1">
        <p:scale>
          <a:sx n="86" d="100"/>
          <a:sy n="86" d="100"/>
        </p:scale>
        <p:origin x="3006"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a16="http://schemas.microsoft.com/office/drawing/2014/main"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1767E4E-B9CA-4CF3-B069-657ABA3F8564}" type="datetime1">
              <a:rPr lang="es-ES" smtClean="0"/>
              <a:t>21/02/2021</a:t>
            </a:fld>
            <a:endParaRPr lang="es-ES"/>
          </a:p>
        </p:txBody>
      </p:sp>
      <p:sp>
        <p:nvSpPr>
          <p:cNvPr id="4" name="Marcador de pie de página 3">
            <a:extLst>
              <a:ext uri="{FF2B5EF4-FFF2-40B4-BE49-F238E27FC236}">
                <a16:creationId xmlns:a16="http://schemas.microsoft.com/office/drawing/2014/main"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posición de número de diapositiva 4">
            <a:extLst>
              <a:ext uri="{FF2B5EF4-FFF2-40B4-BE49-F238E27FC236}">
                <a16:creationId xmlns:a16="http://schemas.microsoft.com/office/drawing/2014/main"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1D13D6A-DFDD-4B27-9F53-83C0CD9331E8}" type="slidenum">
              <a:rPr lang="es-ES" smtClean="0"/>
              <a:t>‹Nº›</a:t>
            </a:fld>
            <a:endParaRPr lang="es-ES"/>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973559A8-8645-4E31-8F22-6BDC772362E7}" type="datetime1">
              <a:rPr lang="es-ES" noProof="0" smtClean="0"/>
              <a:t>21/02/2021</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A1D7B6F-E65C-42E7-86A5-0A01C6C95227}" type="slidenum">
              <a:rPr lang="es-ES" noProof="0" smtClean="0"/>
              <a:t>‹Nº›</a:t>
            </a:fld>
            <a:endParaRPr lang="es-ES" noProof="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BA1D7B6F-E65C-42E7-86A5-0A01C6C95227}" type="slidenum">
              <a:rPr lang="es-ES" smtClean="0"/>
              <a:t>1</a:t>
            </a:fld>
            <a:endParaRPr lang="es-ES"/>
          </a:p>
        </p:txBody>
      </p:sp>
    </p:spTree>
    <p:extLst>
      <p:ext uri="{BB962C8B-B14F-4D97-AF65-F5344CB8AC3E}">
        <p14:creationId xmlns:p14="http://schemas.microsoft.com/office/powerpoint/2010/main" val="1036586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BA1D7B6F-E65C-42E7-86A5-0A01C6C95227}" type="slidenum">
              <a:rPr lang="es-ES" smtClean="0"/>
              <a:t>2</a:t>
            </a:fld>
            <a:endParaRPr lang="es-ES"/>
          </a:p>
        </p:txBody>
      </p:sp>
    </p:spTree>
    <p:extLst>
      <p:ext uri="{BB962C8B-B14F-4D97-AF65-F5344CB8AC3E}">
        <p14:creationId xmlns:p14="http://schemas.microsoft.com/office/powerpoint/2010/main" val="1478674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BA1D7B6F-E65C-42E7-86A5-0A01C6C95227}" type="slidenum">
              <a:rPr lang="es-ES" smtClean="0"/>
              <a:t>3</a:t>
            </a:fld>
            <a:endParaRPr lang="es-ES"/>
          </a:p>
        </p:txBody>
      </p:sp>
    </p:spTree>
    <p:extLst>
      <p:ext uri="{BB962C8B-B14F-4D97-AF65-F5344CB8AC3E}">
        <p14:creationId xmlns:p14="http://schemas.microsoft.com/office/powerpoint/2010/main" val="26911463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BA1D7B6F-E65C-42E7-86A5-0A01C6C95227}" type="slidenum">
              <a:rPr lang="es-ES" smtClean="0"/>
              <a:t>4</a:t>
            </a:fld>
            <a:endParaRPr lang="es-ES"/>
          </a:p>
        </p:txBody>
      </p:sp>
    </p:spTree>
    <p:extLst>
      <p:ext uri="{BB962C8B-B14F-4D97-AF65-F5344CB8AC3E}">
        <p14:creationId xmlns:p14="http://schemas.microsoft.com/office/powerpoint/2010/main" val="316977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BA1D7B6F-E65C-42E7-86A5-0A01C6C95227}" type="slidenum">
              <a:rPr lang="es-ES" smtClean="0"/>
              <a:t>5</a:t>
            </a:fld>
            <a:endParaRPr lang="es-ES"/>
          </a:p>
        </p:txBody>
      </p:sp>
    </p:spTree>
    <p:extLst>
      <p:ext uri="{BB962C8B-B14F-4D97-AF65-F5344CB8AC3E}">
        <p14:creationId xmlns:p14="http://schemas.microsoft.com/office/powerpoint/2010/main" val="2055394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BA1D7B6F-E65C-42E7-86A5-0A01C6C95227}" type="slidenum">
              <a:rPr lang="es-ES" smtClean="0"/>
              <a:t>6</a:t>
            </a:fld>
            <a:endParaRPr lang="es-ES"/>
          </a:p>
        </p:txBody>
      </p:sp>
    </p:spTree>
    <p:extLst>
      <p:ext uri="{BB962C8B-B14F-4D97-AF65-F5344CB8AC3E}">
        <p14:creationId xmlns:p14="http://schemas.microsoft.com/office/powerpoint/2010/main" val="23243833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pPr rtl="0"/>
            <a:fld id="{BA1D7B6F-E65C-42E7-86A5-0A01C6C95227}" type="slidenum">
              <a:rPr lang="es-ES" smtClean="0"/>
              <a:t>8</a:t>
            </a:fld>
            <a:endParaRPr lang="es-ES"/>
          </a:p>
        </p:txBody>
      </p:sp>
    </p:spTree>
    <p:extLst>
      <p:ext uri="{BB962C8B-B14F-4D97-AF65-F5344CB8AC3E}">
        <p14:creationId xmlns:p14="http://schemas.microsoft.com/office/powerpoint/2010/main" val="10523219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con imagen">
    <p:spTree>
      <p:nvGrpSpPr>
        <p:cNvPr id="1" name=""/>
        <p:cNvGrpSpPr/>
        <p:nvPr/>
      </p:nvGrpSpPr>
      <p:grpSpPr>
        <a:xfrm>
          <a:off x="0" y="0"/>
          <a:ext cx="0" cy="0"/>
          <a:chOff x="0" y="0"/>
          <a:chExt cx="0" cy="0"/>
        </a:xfrm>
      </p:grpSpPr>
      <p:grpSp>
        <p:nvGrpSpPr>
          <p:cNvPr id="25" name="Gráfico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orma libre: Forma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pPr rtl="0"/>
              <a:endParaRPr lang="es-ES" noProof="0"/>
            </a:p>
          </p:txBody>
        </p:sp>
        <p:sp>
          <p:nvSpPr>
            <p:cNvPr id="40" name="Forma libre: Forma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pPr rtl="0"/>
              <a:endParaRPr lang="es-ES" noProof="0"/>
            </a:p>
          </p:txBody>
        </p:sp>
        <p:sp>
          <p:nvSpPr>
            <p:cNvPr id="41" name="Forma libre: Forma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pPr rtl="0"/>
              <a:endParaRPr lang="es-ES" noProof="0"/>
            </a:p>
          </p:txBody>
        </p:sp>
        <p:sp>
          <p:nvSpPr>
            <p:cNvPr id="36" name="Forma libre: Forma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pPr rtl="0"/>
              <a:endParaRPr lang="es-ES" noProof="0"/>
            </a:p>
          </p:txBody>
        </p:sp>
        <p:sp>
          <p:nvSpPr>
            <p:cNvPr id="37" name="Forma libre: Forma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pPr rtl="0"/>
              <a:endParaRPr lang="es-ES" noProof="0"/>
            </a:p>
          </p:txBody>
        </p:sp>
        <p:sp>
          <p:nvSpPr>
            <p:cNvPr id="39" name="Forma libre: Forma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pPr rtl="0"/>
              <a:endParaRPr lang="es-ES" noProof="0"/>
            </a:p>
          </p:txBody>
        </p:sp>
        <p:sp>
          <p:nvSpPr>
            <p:cNvPr id="26" name="Forma libre: Forma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pPr rtl="0"/>
              <a:endParaRPr lang="es-ES" noProof="0"/>
            </a:p>
          </p:txBody>
        </p:sp>
        <p:sp>
          <p:nvSpPr>
            <p:cNvPr id="27" name="Forma libre: Forma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pPr rtl="0"/>
              <a:endParaRPr lang="es-ES" noProof="0"/>
            </a:p>
          </p:txBody>
        </p:sp>
        <p:sp>
          <p:nvSpPr>
            <p:cNvPr id="28" name="Forma libre: Forma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pPr rtl="0"/>
              <a:endParaRPr lang="es-ES" noProof="0"/>
            </a:p>
          </p:txBody>
        </p:sp>
        <p:sp>
          <p:nvSpPr>
            <p:cNvPr id="29" name="Forma libre: Forma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pPr rtl="0"/>
              <a:endParaRPr lang="es-ES" noProof="0"/>
            </a:p>
          </p:txBody>
        </p:sp>
        <p:sp>
          <p:nvSpPr>
            <p:cNvPr id="30" name="Forma libre: Forma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pPr rtl="0"/>
              <a:endParaRPr lang="es-ES" noProof="0"/>
            </a:p>
          </p:txBody>
        </p:sp>
        <p:sp>
          <p:nvSpPr>
            <p:cNvPr id="31" name="Forma libre: Forma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pPr rtl="0"/>
              <a:endParaRPr lang="es-ES" noProof="0"/>
            </a:p>
          </p:txBody>
        </p:sp>
        <p:sp>
          <p:nvSpPr>
            <p:cNvPr id="32" name="Forma libre: Forma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pPr rtl="0"/>
              <a:endParaRPr lang="es-ES" noProof="0"/>
            </a:p>
          </p:txBody>
        </p:sp>
        <p:sp>
          <p:nvSpPr>
            <p:cNvPr id="33" name="Forma libre: Forma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pPr rtl="0"/>
              <a:endParaRPr lang="es-ES" noProof="0"/>
            </a:p>
          </p:txBody>
        </p:sp>
        <p:sp>
          <p:nvSpPr>
            <p:cNvPr id="35" name="Forma libre: Forma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pPr rtl="0"/>
              <a:endParaRPr lang="es-ES" noProof="0"/>
            </a:p>
          </p:txBody>
        </p:sp>
      </p:grpSp>
      <p:sp>
        <p:nvSpPr>
          <p:cNvPr id="3" name="Subtítulo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rtlCol="0"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PATRÓN</a:t>
            </a:r>
          </a:p>
        </p:txBody>
      </p:sp>
      <p:sp>
        <p:nvSpPr>
          <p:cNvPr id="42" name="Marcador de posición de imagen 26">
            <a:extLst>
              <a:ext uri="{FF2B5EF4-FFF2-40B4-BE49-F238E27FC236}">
                <a16:creationId xmlns:a16="http://schemas.microsoft.com/office/drawing/2014/main" id="{C109A47C-99A8-42F1-AF6B-F5CB08E6BC97}"/>
              </a:ext>
            </a:extLst>
          </p:cNvPr>
          <p:cNvSpPr>
            <a:spLocks noGrp="1"/>
          </p:cNvSpPr>
          <p:nvPr>
            <p:ph type="pic" sz="quarter" idx="15"/>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rtlCol="0" anchor="ctr" anchorCtr="0">
            <a:normAutofit/>
          </a:bodyPr>
          <a:lstStyle>
            <a:lvl1pPr marL="0" indent="0" algn="ctr">
              <a:buNone/>
              <a:defRPr sz="1400"/>
            </a:lvl1pPr>
          </a:lstStyle>
          <a:p>
            <a:pPr rtl="0"/>
            <a:r>
              <a:rPr lang="es-ES" noProof="0"/>
              <a:t>Haga clic en el icono para agregar una imagen</a:t>
            </a:r>
          </a:p>
        </p:txBody>
      </p:sp>
      <p:sp>
        <p:nvSpPr>
          <p:cNvPr id="2" name="Título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rtlCol="0" anchor="ctr" anchorCtr="0">
            <a:normAutofit/>
          </a:bodyPr>
          <a:lstStyle>
            <a:lvl1pPr algn="l">
              <a:defRPr sz="5500">
                <a:solidFill>
                  <a:schemeClr val="bg1"/>
                </a:solidFill>
              </a:defRPr>
            </a:lvl1pPr>
          </a:lstStyle>
          <a:p>
            <a:pPr rtl="0"/>
            <a:r>
              <a:rPr lang="es-ES" noProof="0"/>
              <a:t>Presentación</a:t>
            </a:r>
            <a:br>
              <a:rPr lang="es-ES" noProof="0"/>
            </a:br>
            <a:r>
              <a:rPr lang="es-ES" noProof="0"/>
              <a:t>Título</a:t>
            </a:r>
          </a:p>
        </p:txBody>
      </p:sp>
      <p:sp>
        <p:nvSpPr>
          <p:cNvPr id="45" name="Marcador de texto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rtlCol="0">
            <a:normAutofit/>
          </a:bodyPr>
          <a:lstStyle>
            <a:lvl1pPr marL="0" indent="0" algn="ctr">
              <a:buNone/>
              <a:defRPr sz="2600" b="1">
                <a:solidFill>
                  <a:schemeClr val="bg1"/>
                </a:solidFill>
              </a:defRPr>
            </a:lvl1pPr>
          </a:lstStyle>
          <a:p>
            <a:pPr lvl="0" rtl="0"/>
            <a:r>
              <a:rPr lang="es-ES" noProof="0"/>
              <a:t>MES</a:t>
            </a:r>
            <a:br>
              <a:rPr lang="es-ES" noProof="0"/>
            </a:br>
            <a:r>
              <a:rPr lang="es-ES" noProof="0"/>
              <a:t>20XX</a:t>
            </a:r>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positiva de agradecimiento">
    <p:spTree>
      <p:nvGrpSpPr>
        <p:cNvPr id="1" name=""/>
        <p:cNvGrpSpPr/>
        <p:nvPr/>
      </p:nvGrpSpPr>
      <p:grpSpPr>
        <a:xfrm>
          <a:off x="0" y="0"/>
          <a:ext cx="0" cy="0"/>
          <a:chOff x="0" y="0"/>
          <a:chExt cx="0" cy="0"/>
        </a:xfrm>
      </p:grpSpPr>
      <p:grpSp>
        <p:nvGrpSpPr>
          <p:cNvPr id="40" name="Gráfico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Forma libre: Forma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pPr rtl="0"/>
              <a:endParaRPr lang="es-ES" noProof="0"/>
            </a:p>
          </p:txBody>
        </p:sp>
        <p:sp>
          <p:nvSpPr>
            <p:cNvPr id="41" name="Forma libre: Forma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pPr rtl="0"/>
              <a:endParaRPr lang="es-ES" noProof="0"/>
            </a:p>
          </p:txBody>
        </p:sp>
      </p:grpSp>
      <p:sp>
        <p:nvSpPr>
          <p:cNvPr id="14" name="Forma libre: Forma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pPr rtl="0"/>
            <a:endParaRPr lang="es-ES" noProof="0"/>
          </a:p>
        </p:txBody>
      </p:sp>
      <p:sp>
        <p:nvSpPr>
          <p:cNvPr id="10" name="Forma libre: Forma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pPr rtl="0"/>
            <a:endParaRPr lang="es-ES" noProof="0"/>
          </a:p>
        </p:txBody>
      </p:sp>
      <p:sp>
        <p:nvSpPr>
          <p:cNvPr id="12" name="Forma libre: Forma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pPr rtl="0"/>
            <a:endParaRPr lang="es-ES" noProof="0"/>
          </a:p>
        </p:txBody>
      </p:sp>
      <p:sp>
        <p:nvSpPr>
          <p:cNvPr id="16" name="Forma libre: Forma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pPr rtl="0"/>
            <a:endParaRPr lang="es-ES" noProof="0"/>
          </a:p>
        </p:txBody>
      </p:sp>
      <p:sp>
        <p:nvSpPr>
          <p:cNvPr id="9" name="Forma libre: Forma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pPr rtl="0"/>
            <a:endParaRPr lang="es-ES" noProof="0"/>
          </a:p>
        </p:txBody>
      </p:sp>
      <p:sp>
        <p:nvSpPr>
          <p:cNvPr id="11" name="Forma libre: Forma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pPr rtl="0"/>
            <a:endParaRPr lang="es-ES" noProof="0"/>
          </a:p>
        </p:txBody>
      </p:sp>
      <p:sp>
        <p:nvSpPr>
          <p:cNvPr id="13" name="Forma libre: Forma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pPr rtl="0"/>
            <a:endParaRPr lang="es-ES" noProof="0"/>
          </a:p>
        </p:txBody>
      </p:sp>
      <p:sp>
        <p:nvSpPr>
          <p:cNvPr id="15" name="Forma libre: Forma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pPr rtl="0"/>
            <a:endParaRPr lang="es-ES" noProof="0"/>
          </a:p>
        </p:txBody>
      </p:sp>
      <p:sp>
        <p:nvSpPr>
          <p:cNvPr id="21" name="Título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rtlCol="0">
            <a:normAutofit/>
          </a:bodyPr>
          <a:lstStyle>
            <a:lvl1pPr algn="ctr">
              <a:defRPr sz="5500">
                <a:solidFill>
                  <a:schemeClr val="bg1"/>
                </a:solidFill>
              </a:defRPr>
            </a:lvl1pPr>
          </a:lstStyle>
          <a:p>
            <a:pPr rtl="0"/>
            <a:r>
              <a:rPr lang="es-ES" noProof="0"/>
              <a:t>Gracias</a:t>
            </a:r>
          </a:p>
        </p:txBody>
      </p:sp>
      <p:grpSp>
        <p:nvGrpSpPr>
          <p:cNvPr id="23" name="Gráfico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Forma libre: Forma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pPr rtl="0"/>
              <a:endParaRPr lang="es-ES" noProof="0"/>
            </a:p>
          </p:txBody>
        </p:sp>
        <p:sp>
          <p:nvSpPr>
            <p:cNvPr id="25" name="Forma libre: Forma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pPr rtl="0"/>
              <a:endParaRPr lang="es-ES" noProof="0"/>
            </a:p>
          </p:txBody>
        </p:sp>
        <p:sp>
          <p:nvSpPr>
            <p:cNvPr id="27" name="Forma libre: Forma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pPr rtl="0"/>
              <a:endParaRPr lang="es-ES" noProof="0"/>
            </a:p>
          </p:txBody>
        </p:sp>
      </p:grpSp>
      <p:sp>
        <p:nvSpPr>
          <p:cNvPr id="30" name="Marcador de posición de imagen 28">
            <a:extLst>
              <a:ext uri="{FF2B5EF4-FFF2-40B4-BE49-F238E27FC236}">
                <a16:creationId xmlns:a16="http://schemas.microsoft.com/office/drawing/2014/main" id="{F9A3D860-4FE0-494E-B1EC-0DC1F2574D44}"/>
              </a:ext>
            </a:extLst>
          </p:cNvPr>
          <p:cNvSpPr>
            <a:spLocks noGrp="1"/>
          </p:cNvSpPr>
          <p:nvPr>
            <p:ph type="pic" sz="quarter" idx="13"/>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rtlCol="0" anchor="ctr" anchorCtr="0">
            <a:normAutofit/>
          </a:bodyPr>
          <a:lstStyle>
            <a:lvl1pPr marL="0" indent="0" algn="ctr">
              <a:buNone/>
              <a:defRPr sz="1400"/>
            </a:lvl1pPr>
          </a:lstStyle>
          <a:p>
            <a:pPr rtl="0"/>
            <a:r>
              <a:rPr lang="es-ES" noProof="0"/>
              <a:t>Haga clic en el icono para agregar una imagen</a:t>
            </a:r>
          </a:p>
        </p:txBody>
      </p:sp>
      <p:sp>
        <p:nvSpPr>
          <p:cNvPr id="35" name="Marcador de texto 34">
            <a:extLst>
              <a:ext uri="{FF2B5EF4-FFF2-40B4-BE49-F238E27FC236}">
                <a16:creationId xmlns:a16="http://schemas.microsoft.com/office/drawing/2014/main" id="{D53A16E5-EEB1-409A-9BF4-71F08DF7BF95}"/>
              </a:ext>
            </a:extLst>
          </p:cNvPr>
          <p:cNvSpPr>
            <a:spLocks noGrp="1"/>
          </p:cNvSpPr>
          <p:nvPr>
            <p:ph type="body" sz="quarter" idx="14" hasCustomPrompt="1"/>
          </p:nvPr>
        </p:nvSpPr>
        <p:spPr>
          <a:xfrm rot="720000">
            <a:off x="8526498" y="4052877"/>
            <a:ext cx="3689627" cy="642938"/>
          </a:xfrm>
        </p:spPr>
        <p:txBody>
          <a:bodyPr rtlCol="0"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rtl="0"/>
            <a:r>
              <a:rPr lang="es-ES" noProof="0"/>
              <a:t>Editar estilos de texto del patrón</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grpSp>
        <p:nvGrpSpPr>
          <p:cNvPr id="25" name="Gráfico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Forma libre: Forma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pPr rtl="0"/>
              <a:endParaRPr lang="es-ES" noProof="0"/>
            </a:p>
          </p:txBody>
        </p:sp>
        <p:sp>
          <p:nvSpPr>
            <p:cNvPr id="40" name="Forma libre: Forma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pPr rtl="0"/>
              <a:endParaRPr lang="es-ES" noProof="0"/>
            </a:p>
          </p:txBody>
        </p:sp>
        <p:sp>
          <p:nvSpPr>
            <p:cNvPr id="41" name="Forma libre: Forma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pPr rtl="0"/>
              <a:endParaRPr lang="es-ES" noProof="0"/>
            </a:p>
          </p:txBody>
        </p:sp>
        <p:sp>
          <p:nvSpPr>
            <p:cNvPr id="36" name="Forma libre: Forma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pPr rtl="0"/>
              <a:endParaRPr lang="es-ES" noProof="0"/>
            </a:p>
          </p:txBody>
        </p:sp>
        <p:sp>
          <p:nvSpPr>
            <p:cNvPr id="37" name="Forma libre: Forma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pPr rtl="0"/>
              <a:endParaRPr lang="es-ES" noProof="0"/>
            </a:p>
          </p:txBody>
        </p:sp>
        <p:sp>
          <p:nvSpPr>
            <p:cNvPr id="39" name="Forma libre: Forma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pPr rtl="0"/>
              <a:endParaRPr lang="es-ES" noProof="0"/>
            </a:p>
          </p:txBody>
        </p:sp>
        <p:sp>
          <p:nvSpPr>
            <p:cNvPr id="26" name="Forma libre: Forma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pPr rtl="0"/>
              <a:endParaRPr lang="es-ES" noProof="0"/>
            </a:p>
          </p:txBody>
        </p:sp>
        <p:sp>
          <p:nvSpPr>
            <p:cNvPr id="27" name="Forma libre: Forma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pPr rtl="0"/>
              <a:endParaRPr lang="es-ES" noProof="0"/>
            </a:p>
          </p:txBody>
        </p:sp>
        <p:sp>
          <p:nvSpPr>
            <p:cNvPr id="28" name="Forma libre: Forma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pPr rtl="0"/>
              <a:endParaRPr lang="es-ES" noProof="0"/>
            </a:p>
          </p:txBody>
        </p:sp>
        <p:sp>
          <p:nvSpPr>
            <p:cNvPr id="29" name="Forma libre: Forma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pPr rtl="0"/>
              <a:endParaRPr lang="es-ES" noProof="0"/>
            </a:p>
          </p:txBody>
        </p:sp>
        <p:sp>
          <p:nvSpPr>
            <p:cNvPr id="30" name="Forma libre: Forma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pPr rtl="0"/>
              <a:endParaRPr lang="es-ES" noProof="0"/>
            </a:p>
          </p:txBody>
        </p:sp>
        <p:sp>
          <p:nvSpPr>
            <p:cNvPr id="31" name="Forma libre: Forma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pPr rtl="0"/>
              <a:endParaRPr lang="es-ES" noProof="0"/>
            </a:p>
          </p:txBody>
        </p:sp>
        <p:sp>
          <p:nvSpPr>
            <p:cNvPr id="32" name="Forma libre: Forma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pPr rtl="0"/>
              <a:endParaRPr lang="es-ES" noProof="0"/>
            </a:p>
          </p:txBody>
        </p:sp>
        <p:sp>
          <p:nvSpPr>
            <p:cNvPr id="33" name="Forma libre: Forma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pPr rtl="0"/>
              <a:endParaRPr lang="es-ES" noProof="0"/>
            </a:p>
          </p:txBody>
        </p:sp>
        <p:sp>
          <p:nvSpPr>
            <p:cNvPr id="35" name="Forma libre: Forma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pPr rtl="0"/>
              <a:endParaRPr lang="es-ES" noProof="0"/>
            </a:p>
          </p:txBody>
        </p:sp>
      </p:grpSp>
      <p:sp>
        <p:nvSpPr>
          <p:cNvPr id="2" name="Título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rtlCol="0" anchor="ctr" anchorCtr="0">
            <a:normAutofit/>
          </a:bodyPr>
          <a:lstStyle>
            <a:lvl1pPr algn="l">
              <a:defRPr sz="5500">
                <a:solidFill>
                  <a:schemeClr val="bg1"/>
                </a:solidFill>
              </a:defRPr>
            </a:lvl1pPr>
          </a:lstStyle>
          <a:p>
            <a:pPr rtl="0"/>
            <a:r>
              <a:rPr lang="es-ES" noProof="0"/>
              <a:t>Presentación</a:t>
            </a:r>
            <a:br>
              <a:rPr lang="es-ES" noProof="0"/>
            </a:br>
            <a:r>
              <a:rPr lang="es-ES" noProof="0"/>
              <a:t>Título</a:t>
            </a:r>
          </a:p>
        </p:txBody>
      </p:sp>
      <p:sp>
        <p:nvSpPr>
          <p:cNvPr id="23" name="Subtítulo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rtlCol="0"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grpSp>
        <p:nvGrpSpPr>
          <p:cNvPr id="11" name="Gráfico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orma libre: Forma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pPr rtl="0"/>
              <a:endParaRPr lang="es-ES" noProof="0"/>
            </a:p>
          </p:txBody>
        </p:sp>
        <p:sp>
          <p:nvSpPr>
            <p:cNvPr id="13" name="Forma libre: Forma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pPr rtl="0"/>
              <a:endParaRPr lang="es-ES" noProof="0"/>
            </a:p>
          </p:txBody>
        </p:sp>
        <p:sp>
          <p:nvSpPr>
            <p:cNvPr id="14" name="Forma libre: Forma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pPr rtl="0"/>
              <a:endParaRPr lang="es-ES" noProof="0"/>
            </a:p>
          </p:txBody>
        </p:sp>
      </p:grpSp>
      <p:grpSp>
        <p:nvGrpSpPr>
          <p:cNvPr id="31" name="Gráfico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orma libre: Forma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es-ES" noProof="0"/>
            </a:p>
          </p:txBody>
        </p:sp>
        <p:sp>
          <p:nvSpPr>
            <p:cNvPr id="33" name="Forma libre: Forma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es-ES" noProof="0"/>
            </a:p>
          </p:txBody>
        </p:sp>
      </p:grpSp>
      <p:sp>
        <p:nvSpPr>
          <p:cNvPr id="25" name="Gráfico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es-ES" noProof="0"/>
          </a:p>
        </p:txBody>
      </p:sp>
      <p:sp>
        <p:nvSpPr>
          <p:cNvPr id="4" name="Marcador de fecha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es-ES" noProof="0"/>
              <a:t>DD/MM/20XX</a:t>
            </a:r>
          </a:p>
        </p:txBody>
      </p:sp>
      <p:sp>
        <p:nvSpPr>
          <p:cNvPr id="5" name="Marcador de pie de página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rtlCol="0"/>
          <a:lstStyle/>
          <a:p>
            <a:pPr rtl="0"/>
            <a:r>
              <a:rPr lang="es-ES" noProof="0"/>
              <a:t>AGREGAR UN PIE DE PÁGINA</a:t>
            </a:r>
          </a:p>
        </p:txBody>
      </p:sp>
      <p:sp>
        <p:nvSpPr>
          <p:cNvPr id="6" name="Marcador de posición de número de diapositiva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es-ES" noProof="0" smtClean="0"/>
              <a:t>‹Nº›</a:t>
            </a:fld>
            <a:endParaRPr lang="es-ES" noProof="0"/>
          </a:p>
        </p:txBody>
      </p:sp>
      <p:sp>
        <p:nvSpPr>
          <p:cNvPr id="8" name="Gráfico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es-ES" noProof="0"/>
          </a:p>
        </p:txBody>
      </p:sp>
      <p:sp>
        <p:nvSpPr>
          <p:cNvPr id="2" name="Título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rtlCol="0">
            <a:normAutofit/>
          </a:bodyPr>
          <a:lstStyle>
            <a:lvl1pPr>
              <a:defRPr sz="4000" b="1">
                <a:solidFill>
                  <a:schemeClr val="bg1"/>
                </a:solidFill>
              </a:defRPr>
            </a:lvl1pPr>
          </a:lstStyle>
          <a:p>
            <a:pPr rtl="0"/>
            <a:r>
              <a:rPr lang="es-ES" noProof="0"/>
              <a:t>Diapositiva divisoria</a:t>
            </a:r>
          </a:p>
        </p:txBody>
      </p:sp>
      <p:grpSp>
        <p:nvGrpSpPr>
          <p:cNvPr id="26" name="Gráfico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orma libre: Forma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es-ES" noProof="0"/>
            </a:p>
          </p:txBody>
        </p:sp>
        <p:sp>
          <p:nvSpPr>
            <p:cNvPr id="28" name="Forma libre: Forma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es-ES" noProof="0"/>
            </a:p>
          </p:txBody>
        </p:sp>
        <p:sp>
          <p:nvSpPr>
            <p:cNvPr id="29" name="Forma libre: Forma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es-ES" noProof="0"/>
            </a:p>
          </p:txBody>
        </p:sp>
        <p:sp>
          <p:nvSpPr>
            <p:cNvPr id="30" name="Forma libre: Forma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es-ES" noProof="0"/>
            </a:p>
          </p:txBody>
        </p:sp>
      </p:grpSp>
      <p:sp>
        <p:nvSpPr>
          <p:cNvPr id="21" name="Marcador de texto 2">
            <a:extLst>
              <a:ext uri="{FF2B5EF4-FFF2-40B4-BE49-F238E27FC236}">
                <a16:creationId xmlns:a16="http://schemas.microsoft.com/office/drawing/2014/main" id="{E88D0B4A-E9EE-4F17-AF07-687763131457}"/>
              </a:ext>
            </a:extLst>
          </p:cNvPr>
          <p:cNvSpPr>
            <a:spLocks noGrp="1"/>
          </p:cNvSpPr>
          <p:nvPr>
            <p:ph type="body" idx="1" hasCustomPrompt="1"/>
          </p:nvPr>
        </p:nvSpPr>
        <p:spPr>
          <a:xfrm>
            <a:off x="3961075" y="3345999"/>
            <a:ext cx="7319700" cy="1500187"/>
          </a:xfrm>
        </p:spPr>
        <p:txBody>
          <a:bodyPr rtlCol="0">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Editar estilos de texto del patrón</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grpSp>
        <p:nvGrpSpPr>
          <p:cNvPr id="31" name="Gráfico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orma libre: Forma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es-ES" noProof="0"/>
            </a:p>
          </p:txBody>
        </p:sp>
        <p:sp>
          <p:nvSpPr>
            <p:cNvPr id="33" name="Forma libre: Forma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es-ES" noProof="0"/>
            </a:p>
          </p:txBody>
        </p:sp>
      </p:grpSp>
      <p:sp>
        <p:nvSpPr>
          <p:cNvPr id="25" name="Gráfico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es-ES" noProof="0"/>
          </a:p>
        </p:txBody>
      </p:sp>
      <p:sp>
        <p:nvSpPr>
          <p:cNvPr id="4" name="Marcador de fecha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es-ES" noProof="0"/>
              <a:t>DD/MM/20XX</a:t>
            </a:r>
          </a:p>
        </p:txBody>
      </p:sp>
      <p:sp>
        <p:nvSpPr>
          <p:cNvPr id="5" name="Marcador de pie de página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rtlCol="0"/>
          <a:lstStyle/>
          <a:p>
            <a:pPr rtl="0"/>
            <a:r>
              <a:rPr lang="es-ES" noProof="0"/>
              <a:t>AGREGAR UN PIE DE PÁGINA</a:t>
            </a:r>
          </a:p>
        </p:txBody>
      </p:sp>
      <p:sp>
        <p:nvSpPr>
          <p:cNvPr id="6" name="Marcador de posición de número de diapositiva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es-ES" noProof="0" smtClean="0"/>
              <a:t>‹Nº›</a:t>
            </a:fld>
            <a:endParaRPr lang="es-ES" noProof="0"/>
          </a:p>
        </p:txBody>
      </p:sp>
      <p:sp>
        <p:nvSpPr>
          <p:cNvPr id="8" name="Gráfico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es-ES" noProof="0"/>
          </a:p>
        </p:txBody>
      </p:sp>
      <p:grpSp>
        <p:nvGrpSpPr>
          <p:cNvPr id="26" name="Gráfico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orma libre: Forma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es-ES" noProof="0"/>
            </a:p>
          </p:txBody>
        </p:sp>
        <p:sp>
          <p:nvSpPr>
            <p:cNvPr id="28" name="Forma libre: Forma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es-ES" noProof="0"/>
            </a:p>
          </p:txBody>
        </p:sp>
        <p:sp>
          <p:nvSpPr>
            <p:cNvPr id="29" name="Forma libre: Forma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es-ES" noProof="0"/>
            </a:p>
          </p:txBody>
        </p:sp>
        <p:sp>
          <p:nvSpPr>
            <p:cNvPr id="30" name="Forma libre: Forma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es-ES" noProof="0"/>
            </a:p>
          </p:txBody>
        </p:sp>
      </p:grpSp>
      <p:sp>
        <p:nvSpPr>
          <p:cNvPr id="7" name="Título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rtl="0"/>
            <a:r>
              <a:rPr lang="es-ES" noProof="0"/>
              <a:t>Haga clic para modificar el estilo de título del patrón</a:t>
            </a:r>
          </a:p>
        </p:txBody>
      </p:sp>
      <p:sp>
        <p:nvSpPr>
          <p:cNvPr id="22" name="Marcador de contenido 2">
            <a:extLst>
              <a:ext uri="{FF2B5EF4-FFF2-40B4-BE49-F238E27FC236}">
                <a16:creationId xmlns:a16="http://schemas.microsoft.com/office/drawing/2014/main" id="{6C9B7F00-EB71-4AB0-9B4E-A64B7BB58EC5}"/>
              </a:ext>
            </a:extLst>
          </p:cNvPr>
          <p:cNvSpPr>
            <a:spLocks noGrp="1"/>
          </p:cNvSpPr>
          <p:nvPr>
            <p:ph idx="1" hasCustomPrompt="1"/>
          </p:nvPr>
        </p:nvSpPr>
        <p:spPr>
          <a:xfrm>
            <a:off x="911225" y="1825625"/>
            <a:ext cx="10442575" cy="4351338"/>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grpSp>
        <p:nvGrpSpPr>
          <p:cNvPr id="31" name="Gráfico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orma libre: Forma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es-ES" noProof="0"/>
            </a:p>
          </p:txBody>
        </p:sp>
        <p:sp>
          <p:nvSpPr>
            <p:cNvPr id="33" name="Forma libre: Forma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es-ES" noProof="0"/>
            </a:p>
          </p:txBody>
        </p:sp>
      </p:grpSp>
      <p:sp>
        <p:nvSpPr>
          <p:cNvPr id="25" name="Gráfico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es-ES" noProof="0"/>
          </a:p>
        </p:txBody>
      </p:sp>
      <p:sp>
        <p:nvSpPr>
          <p:cNvPr id="4" name="Marcador de fecha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es-ES" noProof="0"/>
              <a:t>DD/MM/20XX</a:t>
            </a:r>
          </a:p>
        </p:txBody>
      </p:sp>
      <p:sp>
        <p:nvSpPr>
          <p:cNvPr id="5" name="Marcador de pie de página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rtlCol="0"/>
          <a:lstStyle/>
          <a:p>
            <a:pPr rtl="0"/>
            <a:r>
              <a:rPr lang="es-ES" noProof="0"/>
              <a:t>AGREGAR UN PIE DE PÁGINA</a:t>
            </a:r>
          </a:p>
        </p:txBody>
      </p:sp>
      <p:sp>
        <p:nvSpPr>
          <p:cNvPr id="6" name="Marcador de posición de número de diapositiva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es-ES" noProof="0" smtClean="0"/>
              <a:t>‹Nº›</a:t>
            </a:fld>
            <a:endParaRPr lang="es-ES" noProof="0"/>
          </a:p>
        </p:txBody>
      </p:sp>
      <p:sp>
        <p:nvSpPr>
          <p:cNvPr id="8" name="Gráfico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es-ES" noProof="0"/>
          </a:p>
        </p:txBody>
      </p:sp>
      <p:grpSp>
        <p:nvGrpSpPr>
          <p:cNvPr id="26" name="Gráfico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orma libre: Forma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es-ES" noProof="0"/>
            </a:p>
          </p:txBody>
        </p:sp>
        <p:sp>
          <p:nvSpPr>
            <p:cNvPr id="28" name="Forma libre: Forma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es-ES" noProof="0"/>
            </a:p>
          </p:txBody>
        </p:sp>
        <p:sp>
          <p:nvSpPr>
            <p:cNvPr id="29" name="Forma libre: Forma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es-ES" noProof="0"/>
            </a:p>
          </p:txBody>
        </p:sp>
        <p:sp>
          <p:nvSpPr>
            <p:cNvPr id="30" name="Forma libre: Forma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es-ES" noProof="0"/>
            </a:p>
          </p:txBody>
        </p:sp>
      </p:grpSp>
      <p:sp>
        <p:nvSpPr>
          <p:cNvPr id="7" name="Título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rtl="0"/>
            <a:r>
              <a:rPr lang="es-ES" noProof="0"/>
              <a:t>Haga clic para modificar el estilo de título del patrón</a:t>
            </a:r>
          </a:p>
        </p:txBody>
      </p:sp>
      <p:sp>
        <p:nvSpPr>
          <p:cNvPr id="17" name="Marcador de contenido 2">
            <a:extLst>
              <a:ext uri="{FF2B5EF4-FFF2-40B4-BE49-F238E27FC236}">
                <a16:creationId xmlns:a16="http://schemas.microsoft.com/office/drawing/2014/main" id="{F2DC463F-D8D9-4961-B44E-0CCDE38BA290}"/>
              </a:ext>
            </a:extLst>
          </p:cNvPr>
          <p:cNvSpPr>
            <a:spLocks noGrp="1"/>
          </p:cNvSpPr>
          <p:nvPr>
            <p:ph sz="half" idx="1" hasCustomPrompt="1"/>
          </p:nvPr>
        </p:nvSpPr>
        <p:spPr>
          <a:xfrm>
            <a:off x="838200" y="1825625"/>
            <a:ext cx="5181600" cy="3976085"/>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8" name="Marcador de posición de contenido 3">
            <a:extLst>
              <a:ext uri="{FF2B5EF4-FFF2-40B4-BE49-F238E27FC236}">
                <a16:creationId xmlns:a16="http://schemas.microsoft.com/office/drawing/2014/main" id="{5DB1D622-84A6-489A-91BE-DF1D23C03B54}"/>
              </a:ext>
            </a:extLst>
          </p:cNvPr>
          <p:cNvSpPr>
            <a:spLocks noGrp="1"/>
          </p:cNvSpPr>
          <p:nvPr>
            <p:ph sz="half" idx="2" hasCustomPrompt="1"/>
          </p:nvPr>
        </p:nvSpPr>
        <p:spPr>
          <a:xfrm>
            <a:off x="6172200" y="1825625"/>
            <a:ext cx="5181600" cy="3976085"/>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grpSp>
        <p:nvGrpSpPr>
          <p:cNvPr id="31" name="Gráfico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orma libre: Forma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es-ES" noProof="0"/>
            </a:p>
          </p:txBody>
        </p:sp>
        <p:sp>
          <p:nvSpPr>
            <p:cNvPr id="33" name="Forma libre: Forma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es-ES" noProof="0"/>
            </a:p>
          </p:txBody>
        </p:sp>
      </p:grpSp>
      <p:sp>
        <p:nvSpPr>
          <p:cNvPr id="25" name="Gráfico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es-ES" noProof="0"/>
          </a:p>
        </p:txBody>
      </p:sp>
      <p:sp>
        <p:nvSpPr>
          <p:cNvPr id="4" name="Marcador de fecha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es-ES" noProof="0"/>
              <a:t>DD/MM/20XX</a:t>
            </a:r>
          </a:p>
        </p:txBody>
      </p:sp>
      <p:sp>
        <p:nvSpPr>
          <p:cNvPr id="5" name="Marcador de pie de página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rtlCol="0"/>
          <a:lstStyle/>
          <a:p>
            <a:pPr rtl="0"/>
            <a:r>
              <a:rPr lang="es-ES" noProof="0"/>
              <a:t>AGREGAR UN PIE DE PÁGINA</a:t>
            </a:r>
          </a:p>
        </p:txBody>
      </p:sp>
      <p:sp>
        <p:nvSpPr>
          <p:cNvPr id="6" name="Marcador de posición de número de diapositiva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es-ES" noProof="0" smtClean="0"/>
              <a:t>‹Nº›</a:t>
            </a:fld>
            <a:endParaRPr lang="es-ES" noProof="0"/>
          </a:p>
        </p:txBody>
      </p:sp>
      <p:sp>
        <p:nvSpPr>
          <p:cNvPr id="8" name="Gráfico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es-ES" noProof="0"/>
          </a:p>
        </p:txBody>
      </p:sp>
      <p:grpSp>
        <p:nvGrpSpPr>
          <p:cNvPr id="26" name="Gráfico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orma libre: Forma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es-ES" noProof="0"/>
            </a:p>
          </p:txBody>
        </p:sp>
        <p:sp>
          <p:nvSpPr>
            <p:cNvPr id="28" name="Forma libre: Forma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es-ES" noProof="0"/>
            </a:p>
          </p:txBody>
        </p:sp>
        <p:sp>
          <p:nvSpPr>
            <p:cNvPr id="29" name="Forma libre: Forma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es-ES" noProof="0"/>
            </a:p>
          </p:txBody>
        </p:sp>
        <p:sp>
          <p:nvSpPr>
            <p:cNvPr id="30" name="Forma libre: Forma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es-ES" noProof="0"/>
            </a:p>
          </p:txBody>
        </p:sp>
      </p:grpSp>
      <p:sp>
        <p:nvSpPr>
          <p:cNvPr id="7" name="Título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rtl="0"/>
            <a:r>
              <a:rPr lang="es-ES" noProof="0"/>
              <a:t>Haga clic para modificar el estilo de título del patrón</a:t>
            </a:r>
          </a:p>
        </p:txBody>
      </p:sp>
      <p:sp>
        <p:nvSpPr>
          <p:cNvPr id="17" name="Marcador de texto 2">
            <a:extLst>
              <a:ext uri="{FF2B5EF4-FFF2-40B4-BE49-F238E27FC236}">
                <a16:creationId xmlns:a16="http://schemas.microsoft.com/office/drawing/2014/main" id="{5A6B27D7-F5EE-4688-B64B-CDC996CB368E}"/>
              </a:ext>
            </a:extLst>
          </p:cNvPr>
          <p:cNvSpPr>
            <a:spLocks noGrp="1"/>
          </p:cNvSpPr>
          <p:nvPr>
            <p:ph type="body" idx="1" hasCustomPrompt="1"/>
          </p:nvPr>
        </p:nvSpPr>
        <p:spPr>
          <a:xfrm>
            <a:off x="839788" y="1942689"/>
            <a:ext cx="5157787" cy="562385"/>
          </a:xfrm>
        </p:spPr>
        <p:txBody>
          <a:bodyPr rtlCol="0"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18" name="Marcador de posición de contenido 3">
            <a:extLst>
              <a:ext uri="{FF2B5EF4-FFF2-40B4-BE49-F238E27FC236}">
                <a16:creationId xmlns:a16="http://schemas.microsoft.com/office/drawing/2014/main" id="{9D3AFCF0-98C5-4ECC-A2A6-BA8BA0A64592}"/>
              </a:ext>
            </a:extLst>
          </p:cNvPr>
          <p:cNvSpPr>
            <a:spLocks noGrp="1"/>
          </p:cNvSpPr>
          <p:nvPr>
            <p:ph sz="half" idx="2" hasCustomPrompt="1"/>
          </p:nvPr>
        </p:nvSpPr>
        <p:spPr>
          <a:xfrm>
            <a:off x="839788" y="2638097"/>
            <a:ext cx="5157787" cy="3184634"/>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9" name="Marcador de posición de texto 4">
            <a:extLst>
              <a:ext uri="{FF2B5EF4-FFF2-40B4-BE49-F238E27FC236}">
                <a16:creationId xmlns:a16="http://schemas.microsoft.com/office/drawing/2014/main" id="{3F44E47F-9EE9-414B-B2D8-DD6737905A30}"/>
              </a:ext>
            </a:extLst>
          </p:cNvPr>
          <p:cNvSpPr>
            <a:spLocks noGrp="1"/>
          </p:cNvSpPr>
          <p:nvPr>
            <p:ph type="body" sz="quarter" idx="3" hasCustomPrompt="1"/>
          </p:nvPr>
        </p:nvSpPr>
        <p:spPr>
          <a:xfrm>
            <a:off x="6172200" y="1942689"/>
            <a:ext cx="5183188" cy="562385"/>
          </a:xfrm>
        </p:spPr>
        <p:txBody>
          <a:bodyPr rtlCol="0"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20" name="Marcador de posición de contenido 5">
            <a:extLst>
              <a:ext uri="{FF2B5EF4-FFF2-40B4-BE49-F238E27FC236}">
                <a16:creationId xmlns:a16="http://schemas.microsoft.com/office/drawing/2014/main" id="{D8D8261D-A3B4-4909-8FCD-D7C160F42D85}"/>
              </a:ext>
            </a:extLst>
          </p:cNvPr>
          <p:cNvSpPr>
            <a:spLocks noGrp="1"/>
          </p:cNvSpPr>
          <p:nvPr>
            <p:ph sz="quarter" idx="4" hasCustomPrompt="1"/>
          </p:nvPr>
        </p:nvSpPr>
        <p:spPr>
          <a:xfrm>
            <a:off x="6172200" y="2638097"/>
            <a:ext cx="5183188" cy="3184634"/>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ido con título">
    <p:spTree>
      <p:nvGrpSpPr>
        <p:cNvPr id="1" name=""/>
        <p:cNvGrpSpPr/>
        <p:nvPr/>
      </p:nvGrpSpPr>
      <p:grpSpPr>
        <a:xfrm>
          <a:off x="0" y="0"/>
          <a:ext cx="0" cy="0"/>
          <a:chOff x="0" y="0"/>
          <a:chExt cx="0" cy="0"/>
        </a:xfrm>
      </p:grpSpPr>
      <p:grpSp>
        <p:nvGrpSpPr>
          <p:cNvPr id="11" name="Gráfico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orma libre: Forma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es-ES" noProof="0"/>
            </a:p>
          </p:txBody>
        </p:sp>
        <p:sp>
          <p:nvSpPr>
            <p:cNvPr id="13" name="Forma libre: Forma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es-ES" noProof="0"/>
            </a:p>
          </p:txBody>
        </p:sp>
      </p:grpSp>
      <p:sp>
        <p:nvSpPr>
          <p:cNvPr id="4" name="Marcador de pie de página 3">
            <a:extLst>
              <a:ext uri="{FF2B5EF4-FFF2-40B4-BE49-F238E27FC236}">
                <a16:creationId xmlns:a16="http://schemas.microsoft.com/office/drawing/2014/main" id="{E0C30E6F-5F7C-4623-959A-EDA2C1A2EB4E}"/>
              </a:ext>
            </a:extLst>
          </p:cNvPr>
          <p:cNvSpPr>
            <a:spLocks noGrp="1"/>
          </p:cNvSpPr>
          <p:nvPr>
            <p:ph type="ftr" sz="quarter" idx="11"/>
          </p:nvPr>
        </p:nvSpPr>
        <p:spPr/>
        <p:txBody>
          <a:bodyPr rtlCol="0"/>
          <a:lstStyle/>
          <a:p>
            <a:pPr rtl="0"/>
            <a:r>
              <a:rPr lang="es-ES" noProof="0"/>
              <a:t>AGREGAR UN PIE DE PÁGINA</a:t>
            </a:r>
          </a:p>
        </p:txBody>
      </p:sp>
      <p:sp>
        <p:nvSpPr>
          <p:cNvPr id="5" name="Marcador de número de diapositiva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rtlCol="0"/>
          <a:lstStyle/>
          <a:p>
            <a:pPr rtl="0"/>
            <a:fld id="{98C0CDE5-970C-4CC4-BF43-0DA127E73E82}" type="slidenum">
              <a:rPr lang="es-ES" noProof="0" smtClean="0"/>
              <a:t>‹Nº›</a:t>
            </a:fld>
            <a:endParaRPr lang="es-ES" noProof="0"/>
          </a:p>
        </p:txBody>
      </p:sp>
      <p:sp>
        <p:nvSpPr>
          <p:cNvPr id="6" name="Gráfico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es-ES" noProof="0"/>
          </a:p>
        </p:txBody>
      </p:sp>
      <p:sp>
        <p:nvSpPr>
          <p:cNvPr id="7" name="Gráfico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es-ES" noProof="0"/>
          </a:p>
        </p:txBody>
      </p:sp>
      <p:sp>
        <p:nvSpPr>
          <p:cNvPr id="27" name="Forma libre: Forma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pPr rtl="0"/>
            <a:endParaRPr lang="es-ES" noProof="0"/>
          </a:p>
        </p:txBody>
      </p:sp>
      <p:sp>
        <p:nvSpPr>
          <p:cNvPr id="28" name="Forma libre: Forma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pPr rtl="0"/>
            <a:endParaRPr lang="es-ES" noProof="0"/>
          </a:p>
        </p:txBody>
      </p:sp>
      <p:sp>
        <p:nvSpPr>
          <p:cNvPr id="16" name="Marcador de contenido 2">
            <a:extLst>
              <a:ext uri="{FF2B5EF4-FFF2-40B4-BE49-F238E27FC236}">
                <a16:creationId xmlns:a16="http://schemas.microsoft.com/office/drawing/2014/main" id="{9E80D7DF-92B2-4A46-AA79-DDC69AC8A8EE}"/>
              </a:ext>
            </a:extLst>
          </p:cNvPr>
          <p:cNvSpPr>
            <a:spLocks noGrp="1"/>
          </p:cNvSpPr>
          <p:nvPr>
            <p:ph idx="1" hasCustomPrompt="1"/>
          </p:nvPr>
        </p:nvSpPr>
        <p:spPr>
          <a:xfrm>
            <a:off x="5180012" y="1347788"/>
            <a:ext cx="6172200" cy="4330539"/>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19" name="Marcador de posición de texto 3">
            <a:extLst>
              <a:ext uri="{FF2B5EF4-FFF2-40B4-BE49-F238E27FC236}">
                <a16:creationId xmlns:a16="http://schemas.microsoft.com/office/drawing/2014/main" id="{F0A242F9-0019-4B57-A03D-285B738367AC}"/>
              </a:ext>
            </a:extLst>
          </p:cNvPr>
          <p:cNvSpPr>
            <a:spLocks noGrp="1"/>
          </p:cNvSpPr>
          <p:nvPr>
            <p:ph type="body" sz="half" idx="2" hasCustomPrompt="1"/>
          </p:nvPr>
        </p:nvSpPr>
        <p:spPr>
          <a:xfrm>
            <a:off x="839788" y="2806262"/>
            <a:ext cx="3932237" cy="2872065"/>
          </a:xfrm>
          <a:gradFill>
            <a:gsLst>
              <a:gs pos="0">
                <a:schemeClr val="tx2"/>
              </a:gs>
              <a:gs pos="100000">
                <a:schemeClr val="tx1"/>
              </a:gs>
            </a:gsLst>
            <a:lin ang="10800000" scaled="1"/>
          </a:gradFill>
        </p:spPr>
        <p:txBody>
          <a:bodyPr lIns="274320" rtlCol="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2" name="Título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rtlCol="0"/>
          <a:lstStyle>
            <a:lvl1pPr>
              <a:defRPr>
                <a:solidFill>
                  <a:schemeClr val="bg1"/>
                </a:solidFill>
              </a:defRPr>
            </a:lvl1pPr>
          </a:lstStyle>
          <a:p>
            <a:pPr rtl="0"/>
            <a:r>
              <a:rPr lang="es-ES" noProof="0"/>
              <a:t>Haga clic para modificar el estilo de título del patrón</a:t>
            </a:r>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Diapositiva del gráfico">
    <p:spTree>
      <p:nvGrpSpPr>
        <p:cNvPr id="1" name=""/>
        <p:cNvGrpSpPr/>
        <p:nvPr/>
      </p:nvGrpSpPr>
      <p:grpSpPr>
        <a:xfrm>
          <a:off x="0" y="0"/>
          <a:ext cx="0" cy="0"/>
          <a:chOff x="0" y="0"/>
          <a:chExt cx="0" cy="0"/>
        </a:xfrm>
      </p:grpSpPr>
      <p:grpSp>
        <p:nvGrpSpPr>
          <p:cNvPr id="11" name="Gráfico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orma libre: Forma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es-ES" noProof="0"/>
            </a:p>
          </p:txBody>
        </p:sp>
        <p:sp>
          <p:nvSpPr>
            <p:cNvPr id="13" name="Forma libre: Forma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es-ES" noProof="0"/>
            </a:p>
          </p:txBody>
        </p:sp>
      </p:grpSp>
      <p:sp>
        <p:nvSpPr>
          <p:cNvPr id="4" name="Marcador de pie de página 3">
            <a:extLst>
              <a:ext uri="{FF2B5EF4-FFF2-40B4-BE49-F238E27FC236}">
                <a16:creationId xmlns:a16="http://schemas.microsoft.com/office/drawing/2014/main" id="{E0C30E6F-5F7C-4623-959A-EDA2C1A2EB4E}"/>
              </a:ext>
            </a:extLst>
          </p:cNvPr>
          <p:cNvSpPr>
            <a:spLocks noGrp="1"/>
          </p:cNvSpPr>
          <p:nvPr>
            <p:ph type="ftr" sz="quarter" idx="11"/>
          </p:nvPr>
        </p:nvSpPr>
        <p:spPr/>
        <p:txBody>
          <a:bodyPr rtlCol="0"/>
          <a:lstStyle/>
          <a:p>
            <a:pPr rtl="0"/>
            <a:r>
              <a:rPr lang="es-ES" noProof="0"/>
              <a:t>AGREGAR UN PIE DE PÁGINA</a:t>
            </a:r>
          </a:p>
        </p:txBody>
      </p:sp>
      <p:sp>
        <p:nvSpPr>
          <p:cNvPr id="5" name="Marcador de número de diapositiva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rtlCol="0"/>
          <a:lstStyle/>
          <a:p>
            <a:pPr rtl="0"/>
            <a:fld id="{98C0CDE5-970C-4CC4-BF43-0DA127E73E82}" type="slidenum">
              <a:rPr lang="es-ES" noProof="0" smtClean="0"/>
              <a:t>‹Nº›</a:t>
            </a:fld>
            <a:endParaRPr lang="es-ES" noProof="0"/>
          </a:p>
        </p:txBody>
      </p:sp>
      <p:sp>
        <p:nvSpPr>
          <p:cNvPr id="6" name="Gráfico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es-ES" noProof="0"/>
          </a:p>
        </p:txBody>
      </p:sp>
      <p:sp>
        <p:nvSpPr>
          <p:cNvPr id="7" name="Gráfico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es-ES" noProof="0"/>
          </a:p>
        </p:txBody>
      </p:sp>
      <p:sp>
        <p:nvSpPr>
          <p:cNvPr id="27" name="Forma libre: Forma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pPr rtl="0"/>
            <a:endParaRPr lang="es-ES" noProof="0"/>
          </a:p>
        </p:txBody>
      </p:sp>
      <p:sp>
        <p:nvSpPr>
          <p:cNvPr id="28" name="Forma libre: Forma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pPr rtl="0"/>
            <a:endParaRPr lang="es-ES" noProof="0"/>
          </a:p>
        </p:txBody>
      </p:sp>
      <p:sp>
        <p:nvSpPr>
          <p:cNvPr id="17" name="Marcador de posición de imagen 2">
            <a:extLst>
              <a:ext uri="{FF2B5EF4-FFF2-40B4-BE49-F238E27FC236}">
                <a16:creationId xmlns:a16="http://schemas.microsoft.com/office/drawing/2014/main" id="{1C9B27A5-4499-4F2B-843D-B4AC979D3003}"/>
              </a:ext>
            </a:extLst>
          </p:cNvPr>
          <p:cNvSpPr>
            <a:spLocks noGrp="1"/>
          </p:cNvSpPr>
          <p:nvPr>
            <p:ph type="pic" idx="13"/>
          </p:nvPr>
        </p:nvSpPr>
        <p:spPr>
          <a:xfrm>
            <a:off x="5183188" y="1347788"/>
            <a:ext cx="6172200" cy="4330539"/>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p>
        </p:txBody>
      </p:sp>
      <p:sp>
        <p:nvSpPr>
          <p:cNvPr id="18" name="Marcador de posición de texto 3">
            <a:extLst>
              <a:ext uri="{FF2B5EF4-FFF2-40B4-BE49-F238E27FC236}">
                <a16:creationId xmlns:a16="http://schemas.microsoft.com/office/drawing/2014/main" id="{4C8F7DBB-2923-48F9-AE53-06CE214A362F}"/>
              </a:ext>
            </a:extLst>
          </p:cNvPr>
          <p:cNvSpPr>
            <a:spLocks noGrp="1"/>
          </p:cNvSpPr>
          <p:nvPr>
            <p:ph type="body" sz="half" idx="2" hasCustomPrompt="1"/>
          </p:nvPr>
        </p:nvSpPr>
        <p:spPr>
          <a:xfrm>
            <a:off x="839788" y="2603601"/>
            <a:ext cx="3932237" cy="3074726"/>
          </a:xfrm>
          <a:gradFill>
            <a:gsLst>
              <a:gs pos="0">
                <a:schemeClr val="tx2"/>
              </a:gs>
              <a:gs pos="100000">
                <a:schemeClr val="tx1"/>
              </a:gs>
            </a:gsLst>
            <a:lin ang="10800000" scaled="1"/>
          </a:gradFill>
        </p:spPr>
        <p:txBody>
          <a:bodyPr lIns="274320" rtlCol="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2" name="Título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rtlCol="0"/>
          <a:lstStyle>
            <a:lvl1pPr>
              <a:defRPr>
                <a:solidFill>
                  <a:schemeClr val="bg1"/>
                </a:solidFill>
              </a:defRPr>
            </a:lvl1pPr>
          </a:lstStyle>
          <a:p>
            <a:pPr rtl="0"/>
            <a:r>
              <a:rPr lang="es-ES" noProof="0"/>
              <a:t>Haga clic para modificar el estilo de título del patrón</a:t>
            </a:r>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grpSp>
        <p:nvGrpSpPr>
          <p:cNvPr id="31" name="Gráfico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orma libre: Forma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es-ES" noProof="0"/>
            </a:p>
          </p:txBody>
        </p:sp>
        <p:sp>
          <p:nvSpPr>
            <p:cNvPr id="33" name="Forma libre: Forma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es-ES" noProof="0"/>
            </a:p>
          </p:txBody>
        </p:sp>
      </p:grpSp>
      <p:sp>
        <p:nvSpPr>
          <p:cNvPr id="25" name="Gráfico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es-ES" noProof="0"/>
          </a:p>
        </p:txBody>
      </p:sp>
      <p:sp>
        <p:nvSpPr>
          <p:cNvPr id="4" name="Marcador de fecha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es-ES" noProof="0"/>
              <a:t>DD/MM/20XX</a:t>
            </a:r>
          </a:p>
        </p:txBody>
      </p:sp>
      <p:sp>
        <p:nvSpPr>
          <p:cNvPr id="5" name="Marcador de pie de página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rtlCol="0"/>
          <a:lstStyle/>
          <a:p>
            <a:pPr rtl="0"/>
            <a:r>
              <a:rPr lang="es-ES" noProof="0"/>
              <a:t>AGREGAR UN PIE DE PÁGINA</a:t>
            </a:r>
          </a:p>
        </p:txBody>
      </p:sp>
      <p:sp>
        <p:nvSpPr>
          <p:cNvPr id="6" name="Marcador de posición de número de diapositiva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es-ES" noProof="0" smtClean="0"/>
              <a:t>‹Nº›</a:t>
            </a:fld>
            <a:endParaRPr lang="es-ES" noProof="0"/>
          </a:p>
        </p:txBody>
      </p:sp>
      <p:sp>
        <p:nvSpPr>
          <p:cNvPr id="8" name="Gráfico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es-ES" noProof="0"/>
          </a:p>
        </p:txBody>
      </p:sp>
      <p:grpSp>
        <p:nvGrpSpPr>
          <p:cNvPr id="26" name="Gráfico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orma libre: Forma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es-ES" noProof="0"/>
            </a:p>
          </p:txBody>
        </p:sp>
        <p:sp>
          <p:nvSpPr>
            <p:cNvPr id="28" name="Forma libre: Forma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es-ES" noProof="0"/>
            </a:p>
          </p:txBody>
        </p:sp>
        <p:sp>
          <p:nvSpPr>
            <p:cNvPr id="29" name="Forma libre: Forma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es-ES" noProof="0"/>
            </a:p>
          </p:txBody>
        </p:sp>
        <p:sp>
          <p:nvSpPr>
            <p:cNvPr id="30" name="Forma libre: Forma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es-ES" noProof="0"/>
            </a:p>
          </p:txBody>
        </p:sp>
      </p:grpSp>
      <p:sp>
        <p:nvSpPr>
          <p:cNvPr id="7" name="Título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rtl="0"/>
            <a:r>
              <a:rPr lang="es-ES" noProof="0"/>
              <a:t>Haga clic para modificar el estilo de título del patrón</a:t>
            </a:r>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 blanco">
    <p:spTree>
      <p:nvGrpSpPr>
        <p:cNvPr id="1" name=""/>
        <p:cNvGrpSpPr/>
        <p:nvPr/>
      </p:nvGrpSpPr>
      <p:grpSpPr>
        <a:xfrm>
          <a:off x="0" y="0"/>
          <a:ext cx="0" cy="0"/>
          <a:chOff x="0" y="0"/>
          <a:chExt cx="0" cy="0"/>
        </a:xfrm>
      </p:grpSpPr>
      <p:grpSp>
        <p:nvGrpSpPr>
          <p:cNvPr id="31" name="Gráfico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orma libre: Forma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es-ES" noProof="0"/>
            </a:p>
          </p:txBody>
        </p:sp>
        <p:sp>
          <p:nvSpPr>
            <p:cNvPr id="33" name="Forma libre: Forma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es-ES" noProof="0"/>
            </a:p>
          </p:txBody>
        </p:sp>
      </p:grpSp>
      <p:sp>
        <p:nvSpPr>
          <p:cNvPr id="4" name="Marcador de fecha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es-ES" noProof="0"/>
              <a:t>DD/MM/20XX</a:t>
            </a:r>
          </a:p>
        </p:txBody>
      </p:sp>
      <p:sp>
        <p:nvSpPr>
          <p:cNvPr id="5" name="Marcador de pie de página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rtlCol="0"/>
          <a:lstStyle/>
          <a:p>
            <a:pPr rtl="0"/>
            <a:r>
              <a:rPr lang="es-ES" noProof="0"/>
              <a:t>AGREGAR UN PIE DE PÁGINA</a:t>
            </a:r>
          </a:p>
        </p:txBody>
      </p:sp>
      <p:sp>
        <p:nvSpPr>
          <p:cNvPr id="6" name="Marcador de posición de número de diapositiva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es-ES" noProof="0" smtClean="0"/>
              <a:t>‹Nº›</a:t>
            </a:fld>
            <a:endParaRPr lang="es-ES" noProof="0"/>
          </a:p>
        </p:txBody>
      </p:sp>
      <p:grpSp>
        <p:nvGrpSpPr>
          <p:cNvPr id="26" name="Gráfico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orma libre: Forma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es-ES" noProof="0"/>
            </a:p>
          </p:txBody>
        </p:sp>
        <p:sp>
          <p:nvSpPr>
            <p:cNvPr id="28" name="Forma libre: Forma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es-ES" noProof="0"/>
            </a:p>
          </p:txBody>
        </p:sp>
        <p:sp>
          <p:nvSpPr>
            <p:cNvPr id="29" name="Forma libre: Forma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es-ES" noProof="0"/>
            </a:p>
          </p:txBody>
        </p:sp>
        <p:sp>
          <p:nvSpPr>
            <p:cNvPr id="30" name="Forma libre: Forma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es-ES" noProof="0"/>
            </a:p>
          </p:txBody>
        </p:sp>
      </p:grpSp>
    </p:spTree>
    <p:extLst>
      <p:ext uri="{BB962C8B-B14F-4D97-AF65-F5344CB8AC3E}">
        <p14:creationId xmlns:p14="http://schemas.microsoft.com/office/powerpoint/2010/main" val="292285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cabezado de sección con imagen">
    <p:spTree>
      <p:nvGrpSpPr>
        <p:cNvPr id="1" name=""/>
        <p:cNvGrpSpPr/>
        <p:nvPr/>
      </p:nvGrpSpPr>
      <p:grpSpPr>
        <a:xfrm>
          <a:off x="0" y="0"/>
          <a:ext cx="0" cy="0"/>
          <a:chOff x="0" y="0"/>
          <a:chExt cx="0" cy="0"/>
        </a:xfrm>
      </p:grpSpPr>
      <p:grpSp>
        <p:nvGrpSpPr>
          <p:cNvPr id="11" name="Gráfico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Forma libre: Forma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pPr rtl="0"/>
              <a:endParaRPr lang="es-ES" noProof="0"/>
            </a:p>
          </p:txBody>
        </p:sp>
        <p:sp>
          <p:nvSpPr>
            <p:cNvPr id="13" name="Forma libre: Forma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pPr rtl="0"/>
              <a:endParaRPr lang="es-ES" noProof="0"/>
            </a:p>
          </p:txBody>
        </p:sp>
        <p:sp>
          <p:nvSpPr>
            <p:cNvPr id="14" name="Forma libre: Forma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pPr rtl="0"/>
              <a:endParaRPr lang="es-ES" noProof="0"/>
            </a:p>
          </p:txBody>
        </p:sp>
      </p:grpSp>
      <p:grpSp>
        <p:nvGrpSpPr>
          <p:cNvPr id="31" name="Gráfico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Forma libre: Forma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es-ES" noProof="0"/>
            </a:p>
          </p:txBody>
        </p:sp>
        <p:sp>
          <p:nvSpPr>
            <p:cNvPr id="33" name="Forma libre: Forma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es-ES" noProof="0"/>
            </a:p>
          </p:txBody>
        </p:sp>
      </p:grpSp>
      <p:sp>
        <p:nvSpPr>
          <p:cNvPr id="25" name="Gráfico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es-ES" noProof="0"/>
          </a:p>
        </p:txBody>
      </p:sp>
      <p:sp>
        <p:nvSpPr>
          <p:cNvPr id="16" name="Marcador de posición de imagen 15">
            <a:extLst>
              <a:ext uri="{FF2B5EF4-FFF2-40B4-BE49-F238E27FC236}">
                <a16:creationId xmlns:a16="http://schemas.microsoft.com/office/drawing/2014/main" id="{18500C30-FF27-4A5C-AA4F-B1D5C57A0F7F}"/>
              </a:ext>
            </a:extLst>
          </p:cNvPr>
          <p:cNvSpPr>
            <a:spLocks noGrp="1"/>
          </p:cNvSpPr>
          <p:nvPr>
            <p:ph type="pic" sz="quarter" idx="13"/>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rtlCol="0" anchor="ctr" anchorCtr="0">
            <a:normAutofit/>
          </a:bodyPr>
          <a:lstStyle>
            <a:lvl1pPr marL="0" indent="0" algn="ctr">
              <a:buNone/>
              <a:defRPr sz="1400"/>
            </a:lvl1pPr>
          </a:lstStyle>
          <a:p>
            <a:pPr rtl="0"/>
            <a:r>
              <a:rPr lang="es-ES" noProof="0"/>
              <a:t>Haga clic en el icono para agregar una imagen</a:t>
            </a:r>
          </a:p>
        </p:txBody>
      </p:sp>
      <p:sp>
        <p:nvSpPr>
          <p:cNvPr id="4" name="Marcador de fecha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es-ES" noProof="0"/>
              <a:t>DD/MM/20XX</a:t>
            </a:r>
          </a:p>
        </p:txBody>
      </p:sp>
      <p:sp>
        <p:nvSpPr>
          <p:cNvPr id="5" name="Marcador de pie de página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rtlCol="0"/>
          <a:lstStyle/>
          <a:p>
            <a:pPr rtl="0"/>
            <a:r>
              <a:rPr lang="es-ES" noProof="0"/>
              <a:t>AGREGAR UN PIE DE PÁGINA</a:t>
            </a:r>
          </a:p>
        </p:txBody>
      </p:sp>
      <p:sp>
        <p:nvSpPr>
          <p:cNvPr id="6" name="Marcador de posición de número de diapositiva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es-ES" noProof="0" smtClean="0"/>
              <a:t>‹Nº›</a:t>
            </a:fld>
            <a:endParaRPr lang="es-ES" noProof="0"/>
          </a:p>
        </p:txBody>
      </p:sp>
      <p:sp>
        <p:nvSpPr>
          <p:cNvPr id="8" name="Gráfico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es-ES" noProof="0"/>
          </a:p>
        </p:txBody>
      </p:sp>
      <p:sp>
        <p:nvSpPr>
          <p:cNvPr id="2" name="Título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rtlCol="0">
            <a:normAutofit/>
          </a:bodyPr>
          <a:lstStyle>
            <a:lvl1pPr>
              <a:defRPr sz="4000" b="1">
                <a:solidFill>
                  <a:schemeClr val="bg1"/>
                </a:solidFill>
              </a:defRPr>
            </a:lvl1pPr>
          </a:lstStyle>
          <a:p>
            <a:pPr rtl="0"/>
            <a:r>
              <a:rPr lang="es-ES" noProof="0"/>
              <a:t>Diapositiva divisoria</a:t>
            </a:r>
          </a:p>
        </p:txBody>
      </p:sp>
      <p:grpSp>
        <p:nvGrpSpPr>
          <p:cNvPr id="26" name="Gráfico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Forma libre: Forma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es-ES" noProof="0"/>
            </a:p>
          </p:txBody>
        </p:sp>
        <p:sp>
          <p:nvSpPr>
            <p:cNvPr id="28" name="Forma libre: Forma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es-ES" noProof="0"/>
            </a:p>
          </p:txBody>
        </p:sp>
        <p:sp>
          <p:nvSpPr>
            <p:cNvPr id="29" name="Forma libre: Forma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es-ES" noProof="0"/>
            </a:p>
          </p:txBody>
        </p:sp>
        <p:sp>
          <p:nvSpPr>
            <p:cNvPr id="30" name="Forma libre: Forma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es-ES" noProof="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Manual">
    <p:bg>
      <p:bgPr>
        <a:solidFill>
          <a:schemeClr val="bg1"/>
        </a:solidFill>
        <a:effectLst/>
      </p:bgPr>
    </p:bg>
    <p:spTree>
      <p:nvGrpSpPr>
        <p:cNvPr id="1" name=""/>
        <p:cNvGrpSpPr/>
        <p:nvPr/>
      </p:nvGrpSpPr>
      <p:grpSpPr>
        <a:xfrm>
          <a:off x="0" y="0"/>
          <a:ext cx="0" cy="0"/>
          <a:chOff x="0" y="0"/>
          <a:chExt cx="0" cy="0"/>
        </a:xfrm>
      </p:grpSpPr>
      <p:sp>
        <p:nvSpPr>
          <p:cNvPr id="4" name="Gráfico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pPr rtl="0"/>
            <a:endParaRPr lang="es-ES" noProof="0"/>
          </a:p>
        </p:txBody>
      </p:sp>
      <p:sp>
        <p:nvSpPr>
          <p:cNvPr id="23" name="Marcador de texto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rtlCol="0">
            <a:normAutofit/>
          </a:bodyPr>
          <a:lstStyle>
            <a:lvl1pPr marL="0" indent="0">
              <a:buNone/>
              <a:defRPr sz="7000" b="1">
                <a:solidFill>
                  <a:schemeClr val="accent5"/>
                </a:solidFill>
                <a:latin typeface="+mj-lt"/>
              </a:defRPr>
            </a:lvl1pPr>
          </a:lstStyle>
          <a:p>
            <a:pPr lvl="0" rtl="0"/>
            <a:r>
              <a:rPr lang="es-ES" noProof="0"/>
              <a:t>1</a:t>
            </a:r>
          </a:p>
        </p:txBody>
      </p:sp>
      <p:sp>
        <p:nvSpPr>
          <p:cNvPr id="26" name="Marcador de texto 24">
            <a:extLst>
              <a:ext uri="{FF2B5EF4-FFF2-40B4-BE49-F238E27FC236}">
                <a16:creationId xmlns:a16="http://schemas.microsoft.com/office/drawing/2014/main" id="{C8BBE7AC-17E7-4828-A40C-39EED5284E6D}"/>
              </a:ext>
            </a:extLst>
          </p:cNvPr>
          <p:cNvSpPr>
            <a:spLocks noGrp="1"/>
          </p:cNvSpPr>
          <p:nvPr>
            <p:ph type="body" sz="quarter" idx="11" hasCustomPrompt="1"/>
          </p:nvPr>
        </p:nvSpPr>
        <p:spPr>
          <a:xfrm>
            <a:off x="1185863" y="2088090"/>
            <a:ext cx="3103110" cy="800100"/>
          </a:xfrm>
        </p:spPr>
        <p:txBody>
          <a:bodyPr rtlCol="0">
            <a:normAutofit/>
          </a:bodyPr>
          <a:lstStyle>
            <a:lvl1pPr marL="0" indent="0">
              <a:buNone/>
              <a:defRPr sz="2500" b="1">
                <a:solidFill>
                  <a:schemeClr val="tx2"/>
                </a:solidFill>
                <a:latin typeface="+mj-lt"/>
              </a:defRPr>
            </a:lvl1pPr>
          </a:lstStyle>
          <a:p>
            <a:pPr lvl="0" rtl="0"/>
            <a:r>
              <a:rPr lang="es-ES" noProof="0"/>
              <a:t>Editar estilos de texto del patrón</a:t>
            </a:r>
          </a:p>
        </p:txBody>
      </p:sp>
      <p:sp>
        <p:nvSpPr>
          <p:cNvPr id="33" name="Marcador de texto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rtlCol="0">
            <a:normAutofit/>
          </a:bodyPr>
          <a:lstStyle>
            <a:lvl1pPr marL="0" indent="0">
              <a:buNone/>
              <a:defRPr sz="7000" b="1">
                <a:solidFill>
                  <a:schemeClr val="accent5"/>
                </a:solidFill>
                <a:latin typeface="+mj-lt"/>
              </a:defRPr>
            </a:lvl1pPr>
          </a:lstStyle>
          <a:p>
            <a:pPr lvl="0" rtl="0"/>
            <a:r>
              <a:rPr lang="es-ES" noProof="0"/>
              <a:t>2</a:t>
            </a:r>
          </a:p>
        </p:txBody>
      </p:sp>
      <p:sp>
        <p:nvSpPr>
          <p:cNvPr id="34" name="Marcador de texto 24">
            <a:extLst>
              <a:ext uri="{FF2B5EF4-FFF2-40B4-BE49-F238E27FC236}">
                <a16:creationId xmlns:a16="http://schemas.microsoft.com/office/drawing/2014/main" id="{A65257E6-B10F-49C0-862A-53648E3F2D0B}"/>
              </a:ext>
            </a:extLst>
          </p:cNvPr>
          <p:cNvSpPr>
            <a:spLocks noGrp="1"/>
          </p:cNvSpPr>
          <p:nvPr>
            <p:ph type="body" sz="quarter" idx="13" hasCustomPrompt="1"/>
          </p:nvPr>
        </p:nvSpPr>
        <p:spPr>
          <a:xfrm>
            <a:off x="5349603" y="2088090"/>
            <a:ext cx="2243918" cy="800100"/>
          </a:xfrm>
        </p:spPr>
        <p:txBody>
          <a:bodyPr rtlCol="0">
            <a:normAutofit/>
          </a:bodyPr>
          <a:lstStyle>
            <a:lvl1pPr marL="0" indent="0">
              <a:buNone/>
              <a:defRPr sz="2500" b="1">
                <a:solidFill>
                  <a:schemeClr val="tx2"/>
                </a:solidFill>
                <a:latin typeface="+mj-lt"/>
              </a:defRPr>
            </a:lvl1pPr>
          </a:lstStyle>
          <a:p>
            <a:pPr lvl="0" rtl="0"/>
            <a:r>
              <a:rPr lang="es-ES" noProof="0"/>
              <a:t>Editar estilos de texto del patrón</a:t>
            </a:r>
          </a:p>
        </p:txBody>
      </p:sp>
      <p:sp>
        <p:nvSpPr>
          <p:cNvPr id="37" name="Marcador de texto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rtlCol="0">
            <a:normAutofit/>
          </a:bodyPr>
          <a:lstStyle>
            <a:lvl1pPr marL="0" indent="0">
              <a:buNone/>
              <a:defRPr sz="7000" b="1">
                <a:solidFill>
                  <a:schemeClr val="accent5"/>
                </a:solidFill>
                <a:latin typeface="+mj-lt"/>
              </a:defRPr>
            </a:lvl1pPr>
          </a:lstStyle>
          <a:p>
            <a:pPr lvl="0" rtl="0"/>
            <a:r>
              <a:rPr lang="es-ES" noProof="0"/>
              <a:t>3</a:t>
            </a:r>
          </a:p>
        </p:txBody>
      </p:sp>
      <p:sp>
        <p:nvSpPr>
          <p:cNvPr id="38" name="Marcador de texto 24">
            <a:extLst>
              <a:ext uri="{FF2B5EF4-FFF2-40B4-BE49-F238E27FC236}">
                <a16:creationId xmlns:a16="http://schemas.microsoft.com/office/drawing/2014/main" id="{BCE98261-6A42-49F1-B208-2E6C24DFCF83}"/>
              </a:ext>
            </a:extLst>
          </p:cNvPr>
          <p:cNvSpPr>
            <a:spLocks noGrp="1"/>
          </p:cNvSpPr>
          <p:nvPr>
            <p:ph type="body" sz="quarter" idx="15" hasCustomPrompt="1"/>
          </p:nvPr>
        </p:nvSpPr>
        <p:spPr>
          <a:xfrm>
            <a:off x="8435716" y="2105869"/>
            <a:ext cx="2959116" cy="800100"/>
          </a:xfrm>
        </p:spPr>
        <p:txBody>
          <a:bodyPr rtlCol="0">
            <a:normAutofit/>
          </a:bodyPr>
          <a:lstStyle>
            <a:lvl1pPr marL="0" indent="0">
              <a:buNone/>
              <a:defRPr sz="2500" b="1">
                <a:solidFill>
                  <a:schemeClr val="tx2"/>
                </a:solidFill>
                <a:latin typeface="+mj-lt"/>
              </a:defRPr>
            </a:lvl1pPr>
          </a:lstStyle>
          <a:p>
            <a:pPr lvl="0" rtl="0"/>
            <a:r>
              <a:rPr lang="es-ES" noProof="0"/>
              <a:t>Editar estilos de texto del patrón</a:t>
            </a:r>
          </a:p>
        </p:txBody>
      </p:sp>
      <p:sp>
        <p:nvSpPr>
          <p:cNvPr id="40" name="Marcador de texto 24">
            <a:extLst>
              <a:ext uri="{FF2B5EF4-FFF2-40B4-BE49-F238E27FC236}">
                <a16:creationId xmlns:a16="http://schemas.microsoft.com/office/drawing/2014/main" id="{937F4311-EBEC-44E3-8542-07503B54D770}"/>
              </a:ext>
            </a:extLst>
          </p:cNvPr>
          <p:cNvSpPr>
            <a:spLocks noGrp="1"/>
          </p:cNvSpPr>
          <p:nvPr>
            <p:ph type="body" sz="quarter" idx="16" hasCustomPrompt="1"/>
          </p:nvPr>
        </p:nvSpPr>
        <p:spPr>
          <a:xfrm>
            <a:off x="891723" y="2943573"/>
            <a:ext cx="1698625" cy="800100"/>
          </a:xfrm>
        </p:spPr>
        <p:txBody>
          <a:bodyPr rtlCol="0">
            <a:normAutofit/>
          </a:bodyPr>
          <a:lstStyle>
            <a:lvl1pPr marL="0" indent="0">
              <a:buNone/>
              <a:defRPr sz="1600" b="1">
                <a:solidFill>
                  <a:schemeClr val="accent4"/>
                </a:solidFill>
                <a:latin typeface="+mn-lt"/>
              </a:defRPr>
            </a:lvl1pPr>
          </a:lstStyle>
          <a:p>
            <a:pPr lvl="0" rtl="0"/>
            <a:r>
              <a:rPr lang="es-ES" noProof="0"/>
              <a:t>Editar estilos de texto del patrón</a:t>
            </a:r>
          </a:p>
        </p:txBody>
      </p:sp>
      <p:sp>
        <p:nvSpPr>
          <p:cNvPr id="43" name="Marcador de texto 24">
            <a:extLst>
              <a:ext uri="{FF2B5EF4-FFF2-40B4-BE49-F238E27FC236}">
                <a16:creationId xmlns:a16="http://schemas.microsoft.com/office/drawing/2014/main" id="{FED4B056-A42A-4115-B98D-177B9AFDABFE}"/>
              </a:ext>
            </a:extLst>
          </p:cNvPr>
          <p:cNvSpPr>
            <a:spLocks noGrp="1"/>
          </p:cNvSpPr>
          <p:nvPr>
            <p:ph type="body" sz="quarter" idx="17" hasCustomPrompt="1"/>
          </p:nvPr>
        </p:nvSpPr>
        <p:spPr>
          <a:xfrm>
            <a:off x="2590348" y="2943573"/>
            <a:ext cx="1698625" cy="800100"/>
          </a:xfrm>
        </p:spPr>
        <p:txBody>
          <a:bodyPr rtlCol="0">
            <a:normAutofit/>
          </a:bodyPr>
          <a:lstStyle>
            <a:lvl1pPr marL="0" indent="0">
              <a:buNone/>
              <a:defRPr sz="1600" b="1">
                <a:solidFill>
                  <a:schemeClr val="accent4"/>
                </a:solidFill>
                <a:latin typeface="+mn-lt"/>
              </a:defRPr>
            </a:lvl1pPr>
          </a:lstStyle>
          <a:p>
            <a:pPr lvl="0" rtl="0"/>
            <a:r>
              <a:rPr lang="es-ES" noProof="0"/>
              <a:t>Editar estilos de texto del patrón</a:t>
            </a:r>
          </a:p>
        </p:txBody>
      </p:sp>
      <p:sp>
        <p:nvSpPr>
          <p:cNvPr id="45" name="Marcador de texto 24">
            <a:extLst>
              <a:ext uri="{FF2B5EF4-FFF2-40B4-BE49-F238E27FC236}">
                <a16:creationId xmlns:a16="http://schemas.microsoft.com/office/drawing/2014/main" id="{2D359611-5488-43D7-A2A6-E60DB2E1D872}"/>
              </a:ext>
            </a:extLst>
          </p:cNvPr>
          <p:cNvSpPr>
            <a:spLocks noGrp="1"/>
          </p:cNvSpPr>
          <p:nvPr>
            <p:ph type="body" sz="quarter" idx="18" hasCustomPrompt="1"/>
          </p:nvPr>
        </p:nvSpPr>
        <p:spPr>
          <a:xfrm>
            <a:off x="4794793" y="2943573"/>
            <a:ext cx="1698625" cy="800100"/>
          </a:xfrm>
        </p:spPr>
        <p:txBody>
          <a:bodyPr rtlCol="0">
            <a:normAutofit/>
          </a:bodyPr>
          <a:lstStyle>
            <a:lvl1pPr marL="0" indent="0">
              <a:buNone/>
              <a:defRPr sz="1600" b="1">
                <a:solidFill>
                  <a:schemeClr val="accent4"/>
                </a:solidFill>
                <a:latin typeface="+mn-lt"/>
              </a:defRPr>
            </a:lvl1pPr>
          </a:lstStyle>
          <a:p>
            <a:pPr lvl="0" rtl="0"/>
            <a:r>
              <a:rPr lang="es-ES" noProof="0"/>
              <a:t>Editar estilos de texto del patrón</a:t>
            </a:r>
          </a:p>
        </p:txBody>
      </p:sp>
      <p:sp>
        <p:nvSpPr>
          <p:cNvPr id="46" name="Marcador de texto 24">
            <a:extLst>
              <a:ext uri="{FF2B5EF4-FFF2-40B4-BE49-F238E27FC236}">
                <a16:creationId xmlns:a16="http://schemas.microsoft.com/office/drawing/2014/main" id="{F2182E7C-B18B-4F73-B0D1-86196D992B18}"/>
              </a:ext>
            </a:extLst>
          </p:cNvPr>
          <p:cNvSpPr>
            <a:spLocks noGrp="1"/>
          </p:cNvSpPr>
          <p:nvPr>
            <p:ph type="body" sz="quarter" idx="19" hasCustomPrompt="1"/>
          </p:nvPr>
        </p:nvSpPr>
        <p:spPr>
          <a:xfrm>
            <a:off x="7876955" y="2942030"/>
            <a:ext cx="3517877" cy="800100"/>
          </a:xfrm>
        </p:spPr>
        <p:txBody>
          <a:bodyPr rtlCol="0">
            <a:normAutofit/>
          </a:bodyPr>
          <a:lstStyle>
            <a:lvl1pPr marL="0" indent="0">
              <a:buNone/>
              <a:defRPr sz="1600" b="1">
                <a:solidFill>
                  <a:schemeClr val="accent4"/>
                </a:solidFill>
                <a:latin typeface="+mn-lt"/>
              </a:defRPr>
            </a:lvl1pPr>
          </a:lstStyle>
          <a:p>
            <a:pPr lvl="0" rtl="0"/>
            <a:r>
              <a:rPr lang="es-ES" noProof="0"/>
              <a:t>Editar estilos de texto del patrón</a:t>
            </a:r>
          </a:p>
        </p:txBody>
      </p:sp>
      <p:sp>
        <p:nvSpPr>
          <p:cNvPr id="48" name="Marcador de texto 24">
            <a:extLst>
              <a:ext uri="{FF2B5EF4-FFF2-40B4-BE49-F238E27FC236}">
                <a16:creationId xmlns:a16="http://schemas.microsoft.com/office/drawing/2014/main" id="{3D51A445-889E-44A8-AF12-58BC161D148C}"/>
              </a:ext>
            </a:extLst>
          </p:cNvPr>
          <p:cNvSpPr>
            <a:spLocks noGrp="1"/>
          </p:cNvSpPr>
          <p:nvPr>
            <p:ph type="body" sz="quarter" idx="20" hasCustomPrompt="1"/>
          </p:nvPr>
        </p:nvSpPr>
        <p:spPr>
          <a:xfrm>
            <a:off x="891722" y="5607548"/>
            <a:ext cx="3397251" cy="800100"/>
          </a:xfrm>
        </p:spPr>
        <p:txBody>
          <a:bodyPr rtlCol="0">
            <a:normAutofit/>
          </a:bodyPr>
          <a:lstStyle>
            <a:lvl1pPr marL="0" indent="0">
              <a:buNone/>
              <a:defRPr sz="1600" b="0">
                <a:solidFill>
                  <a:schemeClr val="accent3"/>
                </a:solidFill>
                <a:latin typeface="+mn-lt"/>
              </a:defRPr>
            </a:lvl1pPr>
          </a:lstStyle>
          <a:p>
            <a:pPr lvl="0" rtl="0"/>
            <a:r>
              <a:rPr lang="es-ES" noProof="0"/>
              <a:t>Editar estilos de texto del patrón</a:t>
            </a:r>
          </a:p>
        </p:txBody>
      </p:sp>
      <p:sp>
        <p:nvSpPr>
          <p:cNvPr id="49" name="Marcador de texto 24">
            <a:extLst>
              <a:ext uri="{FF2B5EF4-FFF2-40B4-BE49-F238E27FC236}">
                <a16:creationId xmlns:a16="http://schemas.microsoft.com/office/drawing/2014/main" id="{358BC44E-644D-4E21-A055-1178CD0D2698}"/>
              </a:ext>
            </a:extLst>
          </p:cNvPr>
          <p:cNvSpPr>
            <a:spLocks noGrp="1"/>
          </p:cNvSpPr>
          <p:nvPr>
            <p:ph type="body" sz="quarter" idx="21" hasCustomPrompt="1"/>
          </p:nvPr>
        </p:nvSpPr>
        <p:spPr>
          <a:xfrm>
            <a:off x="4794792" y="4909834"/>
            <a:ext cx="1698625" cy="800100"/>
          </a:xfrm>
        </p:spPr>
        <p:txBody>
          <a:bodyPr rtlCol="0">
            <a:normAutofit/>
          </a:bodyPr>
          <a:lstStyle>
            <a:lvl1pPr marL="0" indent="0">
              <a:buNone/>
              <a:defRPr sz="1600" b="0">
                <a:solidFill>
                  <a:schemeClr val="accent2"/>
                </a:solidFill>
                <a:latin typeface="+mn-lt"/>
              </a:defRPr>
            </a:lvl1pPr>
          </a:lstStyle>
          <a:p>
            <a:pPr lvl="0" rtl="0"/>
            <a:r>
              <a:rPr lang="es-ES" noProof="0"/>
              <a:t>Editar estilos de texto del patrón</a:t>
            </a:r>
          </a:p>
        </p:txBody>
      </p:sp>
      <p:sp>
        <p:nvSpPr>
          <p:cNvPr id="50" name="Marcador de texto 24">
            <a:extLst>
              <a:ext uri="{FF2B5EF4-FFF2-40B4-BE49-F238E27FC236}">
                <a16:creationId xmlns:a16="http://schemas.microsoft.com/office/drawing/2014/main" id="{32C60917-FE9C-4C02-976E-9F4DF95F1614}"/>
              </a:ext>
            </a:extLst>
          </p:cNvPr>
          <p:cNvSpPr>
            <a:spLocks noGrp="1"/>
          </p:cNvSpPr>
          <p:nvPr>
            <p:ph type="body" sz="quarter" idx="22" hasCustomPrompt="1"/>
          </p:nvPr>
        </p:nvSpPr>
        <p:spPr>
          <a:xfrm>
            <a:off x="7890713" y="4909834"/>
            <a:ext cx="2692939" cy="800100"/>
          </a:xfrm>
        </p:spPr>
        <p:txBody>
          <a:bodyPr rtlCol="0">
            <a:normAutofit/>
          </a:bodyPr>
          <a:lstStyle>
            <a:lvl1pPr marL="0" indent="0">
              <a:buNone/>
              <a:defRPr sz="1600" b="0">
                <a:solidFill>
                  <a:schemeClr val="accent2"/>
                </a:solidFill>
                <a:latin typeface="+mn-lt"/>
              </a:defRPr>
            </a:lvl1pPr>
          </a:lstStyle>
          <a:p>
            <a:pPr lvl="0" rtl="0"/>
            <a:r>
              <a:rPr lang="es-ES" noProof="0"/>
              <a:t>Editar estilos de texto del patrón</a:t>
            </a:r>
          </a:p>
        </p:txBody>
      </p:sp>
      <p:sp>
        <p:nvSpPr>
          <p:cNvPr id="55" name="Marcador de posición de imagen 12">
            <a:extLst>
              <a:ext uri="{FF2B5EF4-FFF2-40B4-BE49-F238E27FC236}">
                <a16:creationId xmlns:a16="http://schemas.microsoft.com/office/drawing/2014/main" id="{2535BC4C-3D36-473A-B9EF-EC6F3BA67113}"/>
              </a:ext>
            </a:extLst>
          </p:cNvPr>
          <p:cNvSpPr>
            <a:spLocks noGrp="1"/>
          </p:cNvSpPr>
          <p:nvPr>
            <p:ph type="pic" sz="quarter" idx="37"/>
          </p:nvPr>
        </p:nvSpPr>
        <p:spPr>
          <a:xfrm>
            <a:off x="891723" y="3816446"/>
            <a:ext cx="1636776" cy="1618488"/>
          </a:xfrm>
        </p:spPr>
        <p:txBody>
          <a:bodyPr rtlCol="0" anchor="ctr" anchorCtr="0">
            <a:noAutofit/>
          </a:bodyPr>
          <a:lstStyle>
            <a:lvl1pPr marL="0" indent="0" algn="ctr">
              <a:buNone/>
              <a:defRPr sz="1400">
                <a:solidFill>
                  <a:schemeClr val="accent4"/>
                </a:solidFill>
                <a:latin typeface="+mn-lt"/>
              </a:defRPr>
            </a:lvl1pPr>
          </a:lstStyle>
          <a:p>
            <a:pPr rtl="0"/>
            <a:r>
              <a:rPr lang="es-ES" noProof="0"/>
              <a:t>Haga clic en el icono para agregar una imagen</a:t>
            </a:r>
          </a:p>
        </p:txBody>
      </p:sp>
      <p:sp>
        <p:nvSpPr>
          <p:cNvPr id="56" name="Marcador de posición de imagen 12">
            <a:extLst>
              <a:ext uri="{FF2B5EF4-FFF2-40B4-BE49-F238E27FC236}">
                <a16:creationId xmlns:a16="http://schemas.microsoft.com/office/drawing/2014/main" id="{A1E61843-0C1E-4581-98C1-C9247F7043AC}"/>
              </a:ext>
            </a:extLst>
          </p:cNvPr>
          <p:cNvSpPr>
            <a:spLocks noGrp="1"/>
          </p:cNvSpPr>
          <p:nvPr>
            <p:ph type="pic" sz="quarter" idx="38"/>
          </p:nvPr>
        </p:nvSpPr>
        <p:spPr>
          <a:xfrm>
            <a:off x="2590348" y="3816446"/>
            <a:ext cx="1636776" cy="1618488"/>
          </a:xfrm>
        </p:spPr>
        <p:txBody>
          <a:bodyPr rtlCol="0" anchor="ctr" anchorCtr="0">
            <a:noAutofit/>
          </a:bodyPr>
          <a:lstStyle>
            <a:lvl1pPr marL="0" indent="0" algn="ctr">
              <a:buNone/>
              <a:defRPr sz="1400">
                <a:solidFill>
                  <a:schemeClr val="accent4"/>
                </a:solidFill>
                <a:latin typeface="+mn-lt"/>
              </a:defRPr>
            </a:lvl1pPr>
          </a:lstStyle>
          <a:p>
            <a:pPr rtl="0"/>
            <a:r>
              <a:rPr lang="es-ES" noProof="0"/>
              <a:t>Haga clic en el icono para agregar una imagen</a:t>
            </a:r>
          </a:p>
        </p:txBody>
      </p:sp>
      <p:sp>
        <p:nvSpPr>
          <p:cNvPr id="57" name="Marcador de posición de imagen 12">
            <a:extLst>
              <a:ext uri="{FF2B5EF4-FFF2-40B4-BE49-F238E27FC236}">
                <a16:creationId xmlns:a16="http://schemas.microsoft.com/office/drawing/2014/main" id="{F3B39F0E-B245-4510-8C07-0EC29B83F1BA}"/>
              </a:ext>
            </a:extLst>
          </p:cNvPr>
          <p:cNvSpPr>
            <a:spLocks noGrp="1"/>
          </p:cNvSpPr>
          <p:nvPr>
            <p:ph type="pic" sz="quarter" idx="43"/>
          </p:nvPr>
        </p:nvSpPr>
        <p:spPr>
          <a:xfrm>
            <a:off x="4794793" y="3816446"/>
            <a:ext cx="2048256" cy="896112"/>
          </a:xfrm>
        </p:spPr>
        <p:txBody>
          <a:bodyPr rtlCol="0" anchor="ctr" anchorCtr="0">
            <a:noAutofit/>
          </a:bodyPr>
          <a:lstStyle>
            <a:lvl1pPr marL="0" indent="0" algn="ctr">
              <a:buNone/>
              <a:defRPr sz="1400">
                <a:solidFill>
                  <a:schemeClr val="accent4"/>
                </a:solidFill>
                <a:latin typeface="+mn-lt"/>
              </a:defRPr>
            </a:lvl1pPr>
          </a:lstStyle>
          <a:p>
            <a:pPr rtl="0"/>
            <a:r>
              <a:rPr lang="es-ES" noProof="0"/>
              <a:t>Haga clic en el icono para agregar una imagen</a:t>
            </a:r>
          </a:p>
        </p:txBody>
      </p:sp>
      <p:sp>
        <p:nvSpPr>
          <p:cNvPr id="58" name="Marcador de posición de imagen 9">
            <a:extLst>
              <a:ext uri="{FF2B5EF4-FFF2-40B4-BE49-F238E27FC236}">
                <a16:creationId xmlns:a16="http://schemas.microsoft.com/office/drawing/2014/main" id="{A9E755CD-1A38-4F75-A18E-2D31E4934C8A}"/>
              </a:ext>
            </a:extLst>
          </p:cNvPr>
          <p:cNvSpPr>
            <a:spLocks noGrp="1"/>
          </p:cNvSpPr>
          <p:nvPr>
            <p:ph type="pic" sz="quarter" idx="44"/>
          </p:nvPr>
        </p:nvSpPr>
        <p:spPr>
          <a:xfrm>
            <a:off x="7876955" y="3864572"/>
            <a:ext cx="1481328" cy="758952"/>
          </a:xfrm>
        </p:spPr>
        <p:txBody>
          <a:bodyPr rtlCol="0" anchor="ctr" anchorCtr="0">
            <a:normAutofit/>
          </a:bodyPr>
          <a:lstStyle>
            <a:lvl1pPr marL="0" indent="0" algn="ctr">
              <a:buNone/>
              <a:defRPr sz="1400">
                <a:solidFill>
                  <a:schemeClr val="accent4"/>
                </a:solidFill>
                <a:latin typeface="+mn-lt"/>
              </a:defRPr>
            </a:lvl1pPr>
          </a:lstStyle>
          <a:p>
            <a:pPr rtl="0"/>
            <a:r>
              <a:rPr lang="es-ES" noProof="0"/>
              <a:t>Haga clic en el icono para agregar una imagen</a:t>
            </a:r>
          </a:p>
        </p:txBody>
      </p:sp>
      <p:sp>
        <p:nvSpPr>
          <p:cNvPr id="2" name="Título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rtlCol="0"/>
          <a:lstStyle>
            <a:lvl1pPr>
              <a:defRPr>
                <a:solidFill>
                  <a:schemeClr val="bg1"/>
                </a:solidFill>
              </a:defRPr>
            </a:lvl1pPr>
          </a:lstStyle>
          <a:p>
            <a:pPr rtl="0"/>
            <a:r>
              <a:rPr lang="es-ES" noProof="0"/>
              <a:t>Cómo usar esta plantilla</a:t>
            </a:r>
          </a:p>
        </p:txBody>
      </p:sp>
    </p:spTree>
    <p:extLst>
      <p:ext uri="{BB962C8B-B14F-4D97-AF65-F5344CB8AC3E}">
        <p14:creationId xmlns:p14="http://schemas.microsoft.com/office/powerpoint/2010/main" val="24644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seño de texto 1">
    <p:spTree>
      <p:nvGrpSpPr>
        <p:cNvPr id="1" name=""/>
        <p:cNvGrpSpPr/>
        <p:nvPr/>
      </p:nvGrpSpPr>
      <p:grpSpPr>
        <a:xfrm>
          <a:off x="0" y="0"/>
          <a:ext cx="0" cy="0"/>
          <a:chOff x="0" y="0"/>
          <a:chExt cx="0" cy="0"/>
        </a:xfrm>
      </p:grpSpPr>
      <p:grpSp>
        <p:nvGrpSpPr>
          <p:cNvPr id="7" name="Gráfico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Forma libre: Forma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es-ES" noProof="0"/>
            </a:p>
          </p:txBody>
        </p:sp>
        <p:sp>
          <p:nvSpPr>
            <p:cNvPr id="9" name="Forma libre: Forma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es-ES" noProof="0"/>
            </a:p>
          </p:txBody>
        </p:sp>
      </p:grpSp>
      <p:sp>
        <p:nvSpPr>
          <p:cNvPr id="3" name="Marcador de texto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rtlCol="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EDITAR ESTILOS DE TEXTO DEL PATRÓN</a:t>
            </a:r>
          </a:p>
        </p:txBody>
      </p:sp>
      <p:sp>
        <p:nvSpPr>
          <p:cNvPr id="4" name="Marcador de fecha 3">
            <a:extLst>
              <a:ext uri="{FF2B5EF4-FFF2-40B4-BE49-F238E27FC236}">
                <a16:creationId xmlns:a16="http://schemas.microsoft.com/office/drawing/2014/main" id="{4DBF8466-F90A-4774-B172-0061F1A7985F}"/>
              </a:ext>
            </a:extLst>
          </p:cNvPr>
          <p:cNvSpPr>
            <a:spLocks noGrp="1"/>
          </p:cNvSpPr>
          <p:nvPr>
            <p:ph type="dt" sz="half" idx="10"/>
          </p:nvPr>
        </p:nvSpPr>
        <p:spPr/>
        <p:txBody>
          <a:bodyPr rtlCol="0"/>
          <a:lstStyle/>
          <a:p>
            <a:pPr rtl="0"/>
            <a:r>
              <a:rPr lang="es-ES" noProof="0"/>
              <a:t>DD/MM/20XX</a:t>
            </a:r>
          </a:p>
        </p:txBody>
      </p:sp>
      <p:sp>
        <p:nvSpPr>
          <p:cNvPr id="5" name="Marcador de pie de página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rtlCol="0"/>
          <a:lstStyle/>
          <a:p>
            <a:pPr rtl="0"/>
            <a:r>
              <a:rPr lang="es-ES" noProof="0"/>
              <a:t>AGREGAR UN PIE DE PÁGINA</a:t>
            </a:r>
          </a:p>
        </p:txBody>
      </p:sp>
      <p:sp>
        <p:nvSpPr>
          <p:cNvPr id="6" name="Marcador de posición de número de diapositiva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rtlCol="0"/>
          <a:lstStyle/>
          <a:p>
            <a:pPr rtl="0"/>
            <a:fld id="{98C0CDE5-970C-4CC4-BF43-0DA127E73E82}" type="slidenum">
              <a:rPr lang="es-ES" noProof="0" smtClean="0"/>
              <a:t>‹Nº›</a:t>
            </a:fld>
            <a:endParaRPr lang="es-ES" noProof="0"/>
          </a:p>
        </p:txBody>
      </p:sp>
      <p:sp>
        <p:nvSpPr>
          <p:cNvPr id="10" name="Gráfico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es-ES" noProof="0"/>
          </a:p>
        </p:txBody>
      </p:sp>
      <p:sp>
        <p:nvSpPr>
          <p:cNvPr id="11" name="Gráfico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es-ES" noProof="0"/>
          </a:p>
        </p:txBody>
      </p:sp>
      <p:sp>
        <p:nvSpPr>
          <p:cNvPr id="13" name="Título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rtlCol="0" anchor="b">
            <a:normAutofit/>
          </a:bodyPr>
          <a:lstStyle>
            <a:lvl1pPr>
              <a:defRPr sz="4000">
                <a:solidFill>
                  <a:schemeClr val="bg1"/>
                </a:solidFill>
              </a:defRPr>
            </a:lvl1pPr>
          </a:lstStyle>
          <a:p>
            <a:pPr rtl="0"/>
            <a:r>
              <a:rPr lang="es-ES" noProof="0"/>
              <a:t>Diseño de texto 1</a:t>
            </a:r>
          </a:p>
        </p:txBody>
      </p:sp>
      <p:sp>
        <p:nvSpPr>
          <p:cNvPr id="17" name="Marcador de texto 16">
            <a:extLst>
              <a:ext uri="{FF2B5EF4-FFF2-40B4-BE49-F238E27FC236}">
                <a16:creationId xmlns:a16="http://schemas.microsoft.com/office/drawing/2014/main" id="{B8041375-FFF3-48A5-8985-52AD4D496A62}"/>
              </a:ext>
            </a:extLst>
          </p:cNvPr>
          <p:cNvSpPr>
            <a:spLocks noGrp="1"/>
          </p:cNvSpPr>
          <p:nvPr>
            <p:ph type="body" sz="quarter" idx="13" hasCustomPrompt="1"/>
          </p:nvPr>
        </p:nvSpPr>
        <p:spPr>
          <a:xfrm>
            <a:off x="808990" y="3392622"/>
            <a:ext cx="3913188" cy="2249488"/>
          </a:xfrm>
        </p:spPr>
        <p:txBody>
          <a:bodyPr rtlCol="0">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rtl="0"/>
            <a:r>
              <a:rPr lang="es-ES" noProof="0"/>
              <a:t>Editar estilos de texto del patrón</a:t>
            </a:r>
          </a:p>
        </p:txBody>
      </p:sp>
      <p:grpSp>
        <p:nvGrpSpPr>
          <p:cNvPr id="19" name="Gráfico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Forma libre: Forma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pPr rtl="0"/>
              <a:endParaRPr lang="es-ES" noProof="0"/>
            </a:p>
          </p:txBody>
        </p:sp>
        <p:sp>
          <p:nvSpPr>
            <p:cNvPr id="21" name="Forma libre: Forma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pPr rtl="0"/>
              <a:endParaRPr lang="es-ES" noProof="0"/>
            </a:p>
          </p:txBody>
        </p:sp>
        <p:sp>
          <p:nvSpPr>
            <p:cNvPr id="22" name="Forma libre: Forma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pPr rtl="0"/>
              <a:endParaRPr lang="es-ES" noProof="0"/>
            </a:p>
          </p:txBody>
        </p:sp>
      </p:grpSp>
      <p:sp>
        <p:nvSpPr>
          <p:cNvPr id="24" name="Marcador de posición de imagen 23">
            <a:extLst>
              <a:ext uri="{FF2B5EF4-FFF2-40B4-BE49-F238E27FC236}">
                <a16:creationId xmlns:a16="http://schemas.microsoft.com/office/drawing/2014/main" id="{76641E2E-882B-485E-AD7C-2BC054BEA520}"/>
              </a:ext>
            </a:extLst>
          </p:cNvPr>
          <p:cNvSpPr>
            <a:spLocks noGrp="1"/>
          </p:cNvSpPr>
          <p:nvPr>
            <p:ph type="pic" sz="quarter" idx="14"/>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rtlCol="0" anchor="ctr" anchorCtr="0">
            <a:normAutofit/>
          </a:bodyPr>
          <a:lstStyle>
            <a:lvl1pPr marL="0" indent="0" algn="ctr">
              <a:buNone/>
              <a:defRPr sz="1400"/>
            </a:lvl1pPr>
          </a:lstStyle>
          <a:p>
            <a:pPr rtl="0"/>
            <a:r>
              <a:rPr lang="es-ES" noProof="0"/>
              <a:t>Haga clic en el icono para agregar una imagen</a:t>
            </a:r>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seño de texto 2">
    <p:spTree>
      <p:nvGrpSpPr>
        <p:cNvPr id="1" name=""/>
        <p:cNvGrpSpPr/>
        <p:nvPr/>
      </p:nvGrpSpPr>
      <p:grpSpPr>
        <a:xfrm>
          <a:off x="0" y="0"/>
          <a:ext cx="0" cy="0"/>
          <a:chOff x="0" y="0"/>
          <a:chExt cx="0" cy="0"/>
        </a:xfrm>
      </p:grpSpPr>
      <p:grpSp>
        <p:nvGrpSpPr>
          <p:cNvPr id="8" name="Gráfico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Forma libre: Forma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es-ES" noProof="0"/>
            </a:p>
          </p:txBody>
        </p:sp>
        <p:sp>
          <p:nvSpPr>
            <p:cNvPr id="10" name="Forma libre: Forma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es-ES" noProof="0"/>
            </a:p>
          </p:txBody>
        </p:sp>
      </p:grpSp>
      <p:sp>
        <p:nvSpPr>
          <p:cNvPr id="5" name="Marcador de fecha 4">
            <a:extLst>
              <a:ext uri="{FF2B5EF4-FFF2-40B4-BE49-F238E27FC236}">
                <a16:creationId xmlns:a16="http://schemas.microsoft.com/office/drawing/2014/main" id="{BC7C1B33-ECEC-4E34-B218-27830F70B24F}"/>
              </a:ext>
            </a:extLst>
          </p:cNvPr>
          <p:cNvSpPr>
            <a:spLocks noGrp="1"/>
          </p:cNvSpPr>
          <p:nvPr>
            <p:ph type="dt" sz="half" idx="10"/>
          </p:nvPr>
        </p:nvSpPr>
        <p:spPr/>
        <p:txBody>
          <a:bodyPr rtlCol="0"/>
          <a:lstStyle/>
          <a:p>
            <a:pPr rtl="0"/>
            <a:r>
              <a:rPr lang="es-ES" noProof="0"/>
              <a:t>DD/MM/20XX</a:t>
            </a:r>
          </a:p>
        </p:txBody>
      </p:sp>
      <p:sp>
        <p:nvSpPr>
          <p:cNvPr id="6" name="Marcador de pie de página 5">
            <a:extLst>
              <a:ext uri="{FF2B5EF4-FFF2-40B4-BE49-F238E27FC236}">
                <a16:creationId xmlns:a16="http://schemas.microsoft.com/office/drawing/2014/main" id="{2D31CE7A-B999-4982-BCDD-EEC4E9A23247}"/>
              </a:ext>
            </a:extLst>
          </p:cNvPr>
          <p:cNvSpPr>
            <a:spLocks noGrp="1"/>
          </p:cNvSpPr>
          <p:nvPr>
            <p:ph type="ftr" sz="quarter" idx="11"/>
          </p:nvPr>
        </p:nvSpPr>
        <p:spPr/>
        <p:txBody>
          <a:bodyPr rtlCol="0"/>
          <a:lstStyle/>
          <a:p>
            <a:pPr rtl="0"/>
            <a:r>
              <a:rPr lang="es-ES" noProof="0"/>
              <a:t>AGREGAR UN PIE DE PÁGINA</a:t>
            </a:r>
          </a:p>
        </p:txBody>
      </p:sp>
      <p:sp>
        <p:nvSpPr>
          <p:cNvPr id="7" name="Marcador de número de diapositiva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rtlCol="0"/>
          <a:lstStyle/>
          <a:p>
            <a:pPr rtl="0"/>
            <a:fld id="{98C0CDE5-970C-4CC4-BF43-0DA127E73E82}" type="slidenum">
              <a:rPr lang="es-ES" noProof="0" smtClean="0"/>
              <a:t>‹Nº›</a:t>
            </a:fld>
            <a:endParaRPr lang="es-ES" noProof="0"/>
          </a:p>
        </p:txBody>
      </p:sp>
      <p:grpSp>
        <p:nvGrpSpPr>
          <p:cNvPr id="13" name="Grupo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Gráfico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es-ES" noProof="0"/>
            </a:p>
          </p:txBody>
        </p:sp>
        <p:sp>
          <p:nvSpPr>
            <p:cNvPr id="12" name="Gráfico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es-ES" noProof="0"/>
            </a:p>
          </p:txBody>
        </p:sp>
      </p:grpSp>
      <p:sp>
        <p:nvSpPr>
          <p:cNvPr id="16" name="Título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rtlCol="0"/>
          <a:lstStyle>
            <a:lvl1pPr algn="ctr">
              <a:defRPr>
                <a:solidFill>
                  <a:schemeClr val="bg1"/>
                </a:solidFill>
              </a:defRPr>
            </a:lvl1pPr>
          </a:lstStyle>
          <a:p>
            <a:pPr rtl="0"/>
            <a:r>
              <a:rPr lang="es-ES" noProof="0"/>
              <a:t>Diseño de texto 2</a:t>
            </a:r>
          </a:p>
        </p:txBody>
      </p:sp>
      <p:sp>
        <p:nvSpPr>
          <p:cNvPr id="17" name="Marcador de texto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rtlCol="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EDITAR ESTILOS DE TEXTO DEL PATRÓN</a:t>
            </a:r>
          </a:p>
        </p:txBody>
      </p:sp>
      <p:sp>
        <p:nvSpPr>
          <p:cNvPr id="18" name="Marcador de texto 16">
            <a:extLst>
              <a:ext uri="{FF2B5EF4-FFF2-40B4-BE49-F238E27FC236}">
                <a16:creationId xmlns:a16="http://schemas.microsoft.com/office/drawing/2014/main" id="{9D30E37C-4282-4FD1-9238-5F541F189EC3}"/>
              </a:ext>
            </a:extLst>
          </p:cNvPr>
          <p:cNvSpPr>
            <a:spLocks noGrp="1"/>
          </p:cNvSpPr>
          <p:nvPr>
            <p:ph type="body" sz="quarter" idx="13" hasCustomPrompt="1"/>
          </p:nvPr>
        </p:nvSpPr>
        <p:spPr>
          <a:xfrm>
            <a:off x="6932841" y="3401290"/>
            <a:ext cx="4347933" cy="693295"/>
          </a:xfrm>
        </p:spPr>
        <p:txBody>
          <a:bodyPr rtlCol="0">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rtl="0"/>
            <a:r>
              <a:rPr lang="es-ES" noProof="0"/>
              <a:t>Editar estilos de texto del patrón</a:t>
            </a:r>
          </a:p>
        </p:txBody>
      </p:sp>
      <p:sp>
        <p:nvSpPr>
          <p:cNvPr id="20" name="Marcador de texto 16">
            <a:extLst>
              <a:ext uri="{FF2B5EF4-FFF2-40B4-BE49-F238E27FC236}">
                <a16:creationId xmlns:a16="http://schemas.microsoft.com/office/drawing/2014/main" id="{2B21A588-9CF1-4122-959A-D1A3DA672BDA}"/>
              </a:ext>
            </a:extLst>
          </p:cNvPr>
          <p:cNvSpPr>
            <a:spLocks noGrp="1"/>
          </p:cNvSpPr>
          <p:nvPr>
            <p:ph type="body" sz="quarter" idx="14" hasCustomPrompt="1"/>
          </p:nvPr>
        </p:nvSpPr>
        <p:spPr>
          <a:xfrm>
            <a:off x="6932841" y="4200309"/>
            <a:ext cx="4347933" cy="1408743"/>
          </a:xfrm>
        </p:spPr>
        <p:txBody>
          <a:bodyPr rtlCol="0">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rtl="0"/>
            <a:r>
              <a:rPr lang="es-ES" noProof="0"/>
              <a:t>Editar estilos de texto del patrón</a:t>
            </a:r>
          </a:p>
        </p:txBody>
      </p:sp>
      <p:grpSp>
        <p:nvGrpSpPr>
          <p:cNvPr id="22" name="Gráfico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Forma libre: Forma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pPr rtl="0"/>
              <a:endParaRPr lang="es-ES" noProof="0"/>
            </a:p>
          </p:txBody>
        </p:sp>
        <p:sp>
          <p:nvSpPr>
            <p:cNvPr id="24" name="Forma libre: Forma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pPr rtl="0"/>
              <a:endParaRPr lang="es-ES" noProof="0"/>
            </a:p>
          </p:txBody>
        </p:sp>
        <p:sp>
          <p:nvSpPr>
            <p:cNvPr id="25" name="Forma libre: Forma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pPr rtl="0"/>
              <a:endParaRPr lang="es-ES" noProof="0"/>
            </a:p>
          </p:txBody>
        </p:sp>
      </p:grpSp>
      <p:sp>
        <p:nvSpPr>
          <p:cNvPr id="27" name="Marcador de posición de imagen 26">
            <a:extLst>
              <a:ext uri="{FF2B5EF4-FFF2-40B4-BE49-F238E27FC236}">
                <a16:creationId xmlns:a16="http://schemas.microsoft.com/office/drawing/2014/main" id="{BBA8375B-3CE5-468D-91DF-8151963A9531}"/>
              </a:ext>
            </a:extLst>
          </p:cNvPr>
          <p:cNvSpPr>
            <a:spLocks noGrp="1"/>
          </p:cNvSpPr>
          <p:nvPr>
            <p:ph type="pic" sz="quarter" idx="15"/>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rtlCol="0" anchor="ctr" anchorCtr="0">
            <a:normAutofit/>
          </a:bodyPr>
          <a:lstStyle>
            <a:lvl1pPr marL="0" indent="0" algn="ctr">
              <a:buNone/>
              <a:defRPr sz="1400"/>
            </a:lvl1pPr>
          </a:lstStyle>
          <a:p>
            <a:pPr rtl="0"/>
            <a:r>
              <a:rPr lang="es-ES" noProof="0"/>
              <a:t>Haga clic en el icono para agregar una imagen</a:t>
            </a:r>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os objetos con subtítulos">
    <p:spTree>
      <p:nvGrpSpPr>
        <p:cNvPr id="1" name=""/>
        <p:cNvGrpSpPr/>
        <p:nvPr/>
      </p:nvGrpSpPr>
      <p:grpSpPr>
        <a:xfrm>
          <a:off x="0" y="0"/>
          <a:ext cx="0" cy="0"/>
          <a:chOff x="0" y="0"/>
          <a:chExt cx="0" cy="0"/>
        </a:xfrm>
      </p:grpSpPr>
      <p:grpSp>
        <p:nvGrpSpPr>
          <p:cNvPr id="18" name="Gráfico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Forma libre: Forma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es-ES" noProof="0"/>
            </a:p>
          </p:txBody>
        </p:sp>
        <p:sp>
          <p:nvSpPr>
            <p:cNvPr id="20" name="Forma libre: Forma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es-ES" noProof="0"/>
            </a:p>
          </p:txBody>
        </p:sp>
      </p:grpSp>
      <p:sp>
        <p:nvSpPr>
          <p:cNvPr id="3" name="Marcador de texto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rtlCol="0"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Título de la sección 1</a:t>
            </a:r>
          </a:p>
        </p:txBody>
      </p:sp>
      <p:sp>
        <p:nvSpPr>
          <p:cNvPr id="4" name="Marcador de contenido 3">
            <a:extLst>
              <a:ext uri="{FF2B5EF4-FFF2-40B4-BE49-F238E27FC236}">
                <a16:creationId xmlns:a16="http://schemas.microsoft.com/office/drawing/2014/main" id="{C7EF9F20-7EC3-4301-8D75-2F88B498A5B5}"/>
              </a:ext>
            </a:extLst>
          </p:cNvPr>
          <p:cNvSpPr>
            <a:spLocks noGrp="1"/>
          </p:cNvSpPr>
          <p:nvPr>
            <p:ph sz="half" idx="2" hasCustomPrompt="1"/>
          </p:nvPr>
        </p:nvSpPr>
        <p:spPr>
          <a:xfrm>
            <a:off x="1030139" y="3248025"/>
            <a:ext cx="4573338" cy="2311872"/>
          </a:xfrm>
        </p:spPr>
        <p:txBody>
          <a:bodyPr rtlCol="0">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rtl="0"/>
            <a:r>
              <a:rPr lang="es-ES" noProof="0"/>
              <a:t>Editar estilos de texto del patrón</a:t>
            </a:r>
          </a:p>
          <a:p>
            <a:pPr lvl="1" rtl="0"/>
            <a:r>
              <a:rPr lang="es-ES" noProof="0"/>
              <a:t>Segundo nivel</a:t>
            </a:r>
          </a:p>
        </p:txBody>
      </p:sp>
      <p:sp>
        <p:nvSpPr>
          <p:cNvPr id="8" name="Marcador de pie de página 7">
            <a:extLst>
              <a:ext uri="{FF2B5EF4-FFF2-40B4-BE49-F238E27FC236}">
                <a16:creationId xmlns:a16="http://schemas.microsoft.com/office/drawing/2014/main" id="{701F359F-D118-4F66-A9AB-3A95DC285386}"/>
              </a:ext>
            </a:extLst>
          </p:cNvPr>
          <p:cNvSpPr>
            <a:spLocks noGrp="1"/>
          </p:cNvSpPr>
          <p:nvPr>
            <p:ph type="ftr" sz="quarter" idx="11"/>
          </p:nvPr>
        </p:nvSpPr>
        <p:spPr/>
        <p:txBody>
          <a:bodyPr rtlCol="0"/>
          <a:lstStyle/>
          <a:p>
            <a:pPr rtl="0"/>
            <a:r>
              <a:rPr lang="es-ES" noProof="0"/>
              <a:t>AGREGAR UN PIE DE PÁGINA</a:t>
            </a:r>
          </a:p>
        </p:txBody>
      </p:sp>
      <p:sp>
        <p:nvSpPr>
          <p:cNvPr id="9" name="Marcador de número de diapositiva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rtlCol="0"/>
          <a:lstStyle/>
          <a:p>
            <a:pPr rtl="0"/>
            <a:fld id="{98C0CDE5-970C-4CC4-BF43-0DA127E73E82}" type="slidenum">
              <a:rPr lang="es-ES" noProof="0" smtClean="0"/>
              <a:t>‹Nº›</a:t>
            </a:fld>
            <a:endParaRPr lang="es-ES" noProof="0"/>
          </a:p>
        </p:txBody>
      </p:sp>
      <p:sp>
        <p:nvSpPr>
          <p:cNvPr id="10" name="Gráfico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es-ES" noProof="0"/>
          </a:p>
        </p:txBody>
      </p:sp>
      <p:sp>
        <p:nvSpPr>
          <p:cNvPr id="11" name="Gráfico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es-ES" noProof="0"/>
          </a:p>
        </p:txBody>
      </p:sp>
      <p:sp>
        <p:nvSpPr>
          <p:cNvPr id="13" name="Título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rtlCol="0"/>
          <a:lstStyle>
            <a:lvl1pPr>
              <a:defRPr>
                <a:solidFill>
                  <a:schemeClr val="bg1"/>
                </a:solidFill>
              </a:defRPr>
            </a:lvl1pPr>
          </a:lstStyle>
          <a:p>
            <a:pPr rtl="0"/>
            <a:r>
              <a:rPr lang="es-ES" noProof="0"/>
              <a:t>Comparación</a:t>
            </a:r>
          </a:p>
        </p:txBody>
      </p:sp>
      <p:sp>
        <p:nvSpPr>
          <p:cNvPr id="15" name="Marcador de texto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rtlCol="0"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Título de la sección 1</a:t>
            </a:r>
          </a:p>
        </p:txBody>
      </p:sp>
      <p:sp>
        <p:nvSpPr>
          <p:cNvPr id="16" name="Marcador de contenido 3">
            <a:extLst>
              <a:ext uri="{FF2B5EF4-FFF2-40B4-BE49-F238E27FC236}">
                <a16:creationId xmlns:a16="http://schemas.microsoft.com/office/drawing/2014/main" id="{159211AA-05DE-48A1-97CC-3BE597E71490}"/>
              </a:ext>
            </a:extLst>
          </p:cNvPr>
          <p:cNvSpPr>
            <a:spLocks noGrp="1"/>
          </p:cNvSpPr>
          <p:nvPr>
            <p:ph sz="half" idx="14" hasCustomPrompt="1"/>
          </p:nvPr>
        </p:nvSpPr>
        <p:spPr>
          <a:xfrm>
            <a:off x="6207363" y="3248025"/>
            <a:ext cx="5073411" cy="2311872"/>
          </a:xfrm>
        </p:spPr>
        <p:txBody>
          <a:bodyPr rtlCol="0">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rtl="0"/>
            <a:r>
              <a:rPr lang="es-ES" noProof="0"/>
              <a:t>Editar estilos de texto del patrón</a:t>
            </a:r>
          </a:p>
          <a:p>
            <a:pPr lvl="1" rtl="0"/>
            <a:r>
              <a:rPr lang="es-ES" noProof="0"/>
              <a:t>Segundo nivel</a:t>
            </a:r>
          </a:p>
        </p:txBody>
      </p:sp>
      <p:sp>
        <p:nvSpPr>
          <p:cNvPr id="17" name="Marcador de texto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rtlCol="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EDITAR ESTILOS DE TEXTO DEL PATRÓN</a:t>
            </a:r>
          </a:p>
        </p:txBody>
      </p:sp>
      <p:sp>
        <p:nvSpPr>
          <p:cNvPr id="22" name="Forma libre: Forma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pPr rtl="0"/>
            <a:endParaRPr lang="es-ES" noProof="0"/>
          </a:p>
        </p:txBody>
      </p:sp>
      <p:sp>
        <p:nvSpPr>
          <p:cNvPr id="23" name="Forma libre: Forma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pPr rtl="0"/>
            <a:endParaRPr lang="es-ES" noProof="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apositiva de gráfico">
    <p:spTree>
      <p:nvGrpSpPr>
        <p:cNvPr id="1" name=""/>
        <p:cNvGrpSpPr/>
        <p:nvPr/>
      </p:nvGrpSpPr>
      <p:grpSpPr>
        <a:xfrm>
          <a:off x="0" y="0"/>
          <a:ext cx="0" cy="0"/>
          <a:chOff x="0" y="0"/>
          <a:chExt cx="0" cy="0"/>
        </a:xfrm>
      </p:grpSpPr>
      <p:grpSp>
        <p:nvGrpSpPr>
          <p:cNvPr id="11" name="Gráfico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orma libre: Forma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es-ES" noProof="0"/>
            </a:p>
          </p:txBody>
        </p:sp>
        <p:sp>
          <p:nvSpPr>
            <p:cNvPr id="13" name="Forma libre: Forma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es-ES" noProof="0"/>
            </a:p>
          </p:txBody>
        </p:sp>
      </p:grpSp>
      <p:sp>
        <p:nvSpPr>
          <p:cNvPr id="4" name="Marcador de pie de página 3">
            <a:extLst>
              <a:ext uri="{FF2B5EF4-FFF2-40B4-BE49-F238E27FC236}">
                <a16:creationId xmlns:a16="http://schemas.microsoft.com/office/drawing/2014/main" id="{E0C30E6F-5F7C-4623-959A-EDA2C1A2EB4E}"/>
              </a:ext>
            </a:extLst>
          </p:cNvPr>
          <p:cNvSpPr>
            <a:spLocks noGrp="1"/>
          </p:cNvSpPr>
          <p:nvPr>
            <p:ph type="ftr" sz="quarter" idx="11"/>
          </p:nvPr>
        </p:nvSpPr>
        <p:spPr/>
        <p:txBody>
          <a:bodyPr rtlCol="0"/>
          <a:lstStyle/>
          <a:p>
            <a:pPr rtl="0"/>
            <a:r>
              <a:rPr lang="es-ES" noProof="0"/>
              <a:t>AGREGAR UN PIE DE PÁGINA</a:t>
            </a:r>
          </a:p>
        </p:txBody>
      </p:sp>
      <p:sp>
        <p:nvSpPr>
          <p:cNvPr id="5" name="Marcador de número de diapositiva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rtlCol="0"/>
          <a:lstStyle/>
          <a:p>
            <a:pPr rtl="0"/>
            <a:fld id="{98C0CDE5-970C-4CC4-BF43-0DA127E73E82}" type="slidenum">
              <a:rPr lang="es-ES" noProof="0" smtClean="0"/>
              <a:t>‹Nº›</a:t>
            </a:fld>
            <a:endParaRPr lang="es-ES" noProof="0"/>
          </a:p>
        </p:txBody>
      </p:sp>
      <p:sp>
        <p:nvSpPr>
          <p:cNvPr id="6" name="Gráfico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es-ES" noProof="0"/>
          </a:p>
        </p:txBody>
      </p:sp>
      <p:sp>
        <p:nvSpPr>
          <p:cNvPr id="7" name="Gráfico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es-ES" noProof="0"/>
          </a:p>
        </p:txBody>
      </p:sp>
      <p:sp>
        <p:nvSpPr>
          <p:cNvPr id="9" name="Título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rtlCol="0"/>
          <a:lstStyle>
            <a:lvl1pPr>
              <a:defRPr>
                <a:solidFill>
                  <a:schemeClr val="bg1"/>
                </a:solidFill>
              </a:defRPr>
            </a:lvl1pPr>
          </a:lstStyle>
          <a:p>
            <a:pPr rtl="0"/>
            <a:r>
              <a:rPr lang="es-ES" noProof="0"/>
              <a:t>Diapositiva de gráfico</a:t>
            </a:r>
          </a:p>
        </p:txBody>
      </p:sp>
      <p:sp>
        <p:nvSpPr>
          <p:cNvPr id="10" name="Marcador de texto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rtlCol="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EDITAR ESTILOS DE TEXTO DEL PATRÓN</a:t>
            </a:r>
          </a:p>
        </p:txBody>
      </p:sp>
      <p:sp>
        <p:nvSpPr>
          <p:cNvPr id="23" name="Marcador de posición de gráfico 21">
            <a:extLst>
              <a:ext uri="{FF2B5EF4-FFF2-40B4-BE49-F238E27FC236}">
                <a16:creationId xmlns:a16="http://schemas.microsoft.com/office/drawing/2014/main" id="{DD959D31-8095-4F0E-8AA3-33ABE262D130}"/>
              </a:ext>
            </a:extLst>
          </p:cNvPr>
          <p:cNvSpPr>
            <a:spLocks noGrp="1"/>
          </p:cNvSpPr>
          <p:nvPr>
            <p:ph type="chart" sz="quarter" idx="14"/>
          </p:nvPr>
        </p:nvSpPr>
        <p:spPr>
          <a:xfrm>
            <a:off x="5159375" y="1347788"/>
            <a:ext cx="6121400" cy="4090987"/>
          </a:xfrm>
        </p:spPr>
        <p:txBody>
          <a:bodyPr rtlCol="0" anchor="ctr" anchorCtr="0">
            <a:normAutofit/>
          </a:bodyPr>
          <a:lstStyle>
            <a:lvl1pPr marL="0" indent="0" algn="ctr">
              <a:buNone/>
              <a:defRPr sz="1400"/>
            </a:lvl1pPr>
          </a:lstStyle>
          <a:p>
            <a:pPr rtl="0"/>
            <a:r>
              <a:rPr lang="es-ES" noProof="0"/>
              <a:t>Haga clic en el icono para agregar un gráfico</a:t>
            </a:r>
          </a:p>
        </p:txBody>
      </p:sp>
      <p:sp>
        <p:nvSpPr>
          <p:cNvPr id="27" name="Forma libre: Forma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pPr rtl="0"/>
            <a:endParaRPr lang="es-ES" noProof="0"/>
          </a:p>
        </p:txBody>
      </p:sp>
      <p:sp>
        <p:nvSpPr>
          <p:cNvPr id="28" name="Forma libre: Forma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pPr rtl="0"/>
            <a:endParaRPr lang="es-ES" noProof="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apositiva de tabla">
    <p:spTree>
      <p:nvGrpSpPr>
        <p:cNvPr id="1" name=""/>
        <p:cNvGrpSpPr/>
        <p:nvPr/>
      </p:nvGrpSpPr>
      <p:grpSpPr>
        <a:xfrm>
          <a:off x="0" y="0"/>
          <a:ext cx="0" cy="0"/>
          <a:chOff x="0" y="0"/>
          <a:chExt cx="0" cy="0"/>
        </a:xfrm>
      </p:grpSpPr>
      <p:grpSp>
        <p:nvGrpSpPr>
          <p:cNvPr id="11" name="Gráfico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Forma libre: Forma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es-ES" noProof="0"/>
            </a:p>
          </p:txBody>
        </p:sp>
        <p:sp>
          <p:nvSpPr>
            <p:cNvPr id="13" name="Forma libre: Forma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es-ES" noProof="0"/>
            </a:p>
          </p:txBody>
        </p:sp>
      </p:grpSp>
      <p:sp>
        <p:nvSpPr>
          <p:cNvPr id="4" name="Marcador de pie de página 3">
            <a:extLst>
              <a:ext uri="{FF2B5EF4-FFF2-40B4-BE49-F238E27FC236}">
                <a16:creationId xmlns:a16="http://schemas.microsoft.com/office/drawing/2014/main" id="{E0C30E6F-5F7C-4623-959A-EDA2C1A2EB4E}"/>
              </a:ext>
            </a:extLst>
          </p:cNvPr>
          <p:cNvSpPr>
            <a:spLocks noGrp="1"/>
          </p:cNvSpPr>
          <p:nvPr>
            <p:ph type="ftr" sz="quarter" idx="11"/>
          </p:nvPr>
        </p:nvSpPr>
        <p:spPr/>
        <p:txBody>
          <a:bodyPr rtlCol="0"/>
          <a:lstStyle/>
          <a:p>
            <a:pPr rtl="0"/>
            <a:r>
              <a:rPr lang="es-ES" noProof="0"/>
              <a:t>AGREGAR UN PIE DE PÁGINA</a:t>
            </a:r>
          </a:p>
        </p:txBody>
      </p:sp>
      <p:sp>
        <p:nvSpPr>
          <p:cNvPr id="5" name="Marcador de número de diapositiva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rtlCol="0"/>
          <a:lstStyle/>
          <a:p>
            <a:pPr rtl="0"/>
            <a:fld id="{98C0CDE5-970C-4CC4-BF43-0DA127E73E82}" type="slidenum">
              <a:rPr lang="es-ES" noProof="0" smtClean="0"/>
              <a:t>‹Nº›</a:t>
            </a:fld>
            <a:endParaRPr lang="es-ES" noProof="0"/>
          </a:p>
        </p:txBody>
      </p:sp>
      <p:sp>
        <p:nvSpPr>
          <p:cNvPr id="6" name="Gráfico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es-ES" noProof="0"/>
          </a:p>
        </p:txBody>
      </p:sp>
      <p:sp>
        <p:nvSpPr>
          <p:cNvPr id="7" name="Gráfico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es-ES" noProof="0"/>
          </a:p>
        </p:txBody>
      </p:sp>
      <p:sp>
        <p:nvSpPr>
          <p:cNvPr id="9" name="Título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rtlCol="0"/>
          <a:lstStyle>
            <a:lvl1pPr>
              <a:defRPr>
                <a:solidFill>
                  <a:schemeClr val="bg1"/>
                </a:solidFill>
              </a:defRPr>
            </a:lvl1pPr>
          </a:lstStyle>
          <a:p>
            <a:pPr rtl="0"/>
            <a:r>
              <a:rPr lang="es-ES" noProof="0"/>
              <a:t>Diapositiva de tabla</a:t>
            </a:r>
          </a:p>
        </p:txBody>
      </p:sp>
      <p:sp>
        <p:nvSpPr>
          <p:cNvPr id="10" name="Marcador de texto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rtlCol="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EDITAR ESTILOS DE TEXTO DEL PATRÓN</a:t>
            </a:r>
          </a:p>
        </p:txBody>
      </p:sp>
      <p:sp>
        <p:nvSpPr>
          <p:cNvPr id="15" name="Marcador de título 14">
            <a:extLst>
              <a:ext uri="{FF2B5EF4-FFF2-40B4-BE49-F238E27FC236}">
                <a16:creationId xmlns:a16="http://schemas.microsoft.com/office/drawing/2014/main" id="{7658F6E5-229A-4857-8140-782AA94211B5}"/>
              </a:ext>
            </a:extLst>
          </p:cNvPr>
          <p:cNvSpPr>
            <a:spLocks noGrp="1"/>
          </p:cNvSpPr>
          <p:nvPr>
            <p:ph type="tbl" sz="quarter" idx="13"/>
          </p:nvPr>
        </p:nvSpPr>
        <p:spPr>
          <a:xfrm>
            <a:off x="5159375" y="1347788"/>
            <a:ext cx="6121400" cy="4090987"/>
          </a:xfrm>
        </p:spPr>
        <p:txBody>
          <a:bodyPr rtlCol="0" anchor="ctr" anchorCtr="0">
            <a:normAutofit/>
          </a:bodyPr>
          <a:lstStyle>
            <a:lvl1pPr marL="0" indent="0" algn="ctr">
              <a:buNone/>
              <a:defRPr sz="1400"/>
            </a:lvl1pPr>
          </a:lstStyle>
          <a:p>
            <a:pPr rtl="0"/>
            <a:r>
              <a:rPr lang="es-ES" noProof="0"/>
              <a:t>Haga clic en el icono para agregar una tabla</a:t>
            </a:r>
          </a:p>
        </p:txBody>
      </p:sp>
      <p:sp>
        <p:nvSpPr>
          <p:cNvPr id="17" name="Forma libre: Forma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pPr rtl="0"/>
            <a:endParaRPr lang="es-ES" noProof="0"/>
          </a:p>
        </p:txBody>
      </p:sp>
      <p:sp>
        <p:nvSpPr>
          <p:cNvPr id="18" name="Forma libre: Forma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pPr rtl="0"/>
            <a:endParaRPr lang="es-ES" noProof="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n con leyenda">
    <p:spTree>
      <p:nvGrpSpPr>
        <p:cNvPr id="1" name=""/>
        <p:cNvGrpSpPr/>
        <p:nvPr/>
      </p:nvGrpSpPr>
      <p:grpSpPr>
        <a:xfrm>
          <a:off x="0" y="0"/>
          <a:ext cx="0" cy="0"/>
          <a:chOff x="0" y="0"/>
          <a:chExt cx="0" cy="0"/>
        </a:xfrm>
      </p:grpSpPr>
      <p:grpSp>
        <p:nvGrpSpPr>
          <p:cNvPr id="6" name="Gráfico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Forma libre: Forma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es-ES" noProof="0"/>
            </a:p>
          </p:txBody>
        </p:sp>
        <p:sp>
          <p:nvSpPr>
            <p:cNvPr id="8" name="Forma libre: Forma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es-ES" noProof="0"/>
            </a:p>
          </p:txBody>
        </p:sp>
      </p:grpSp>
      <p:sp>
        <p:nvSpPr>
          <p:cNvPr id="3" name="Marcador de pie de página 2">
            <a:extLst>
              <a:ext uri="{FF2B5EF4-FFF2-40B4-BE49-F238E27FC236}">
                <a16:creationId xmlns:a16="http://schemas.microsoft.com/office/drawing/2014/main" id="{4C97017C-1C1C-4B7D-A1F6-792FC58C89C0}"/>
              </a:ext>
            </a:extLst>
          </p:cNvPr>
          <p:cNvSpPr>
            <a:spLocks noGrp="1"/>
          </p:cNvSpPr>
          <p:nvPr>
            <p:ph type="ftr" sz="quarter" idx="11"/>
          </p:nvPr>
        </p:nvSpPr>
        <p:spPr/>
        <p:txBody>
          <a:bodyPr rtlCol="0"/>
          <a:lstStyle/>
          <a:p>
            <a:pPr rtl="0"/>
            <a:r>
              <a:rPr lang="es-ES" noProof="0"/>
              <a:t>AGREGAR UN PIE DE PÁGINA</a:t>
            </a:r>
          </a:p>
        </p:txBody>
      </p:sp>
      <p:sp>
        <p:nvSpPr>
          <p:cNvPr id="4" name="Marcador de número de diapositiva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rtlCol="0"/>
          <a:lstStyle/>
          <a:p>
            <a:pPr rtl="0"/>
            <a:fld id="{98C0CDE5-970C-4CC4-BF43-0DA127E73E82}" type="slidenum">
              <a:rPr lang="es-ES" noProof="0" smtClean="0"/>
              <a:t>‹Nº›</a:t>
            </a:fld>
            <a:endParaRPr lang="es-ES" noProof="0"/>
          </a:p>
        </p:txBody>
      </p:sp>
      <p:grpSp>
        <p:nvGrpSpPr>
          <p:cNvPr id="9" name="Gráfico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Forma libre: Forma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pPr rtl="0"/>
              <a:endParaRPr lang="es-ES" noProof="0"/>
            </a:p>
          </p:txBody>
        </p:sp>
        <p:sp>
          <p:nvSpPr>
            <p:cNvPr id="11" name="Forma libre: Forma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pPr rtl="0"/>
              <a:endParaRPr lang="es-ES" noProof="0"/>
            </a:p>
          </p:txBody>
        </p:sp>
        <p:sp>
          <p:nvSpPr>
            <p:cNvPr id="13" name="Forma libre: Forma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pPr rtl="0"/>
              <a:endParaRPr lang="es-ES" noProof="0"/>
            </a:p>
          </p:txBody>
        </p:sp>
      </p:grpSp>
      <p:sp>
        <p:nvSpPr>
          <p:cNvPr id="16" name="Marcador de texto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rtl="0"/>
            <a:r>
              <a:rPr lang="es-ES" noProof="0"/>
              <a:t>EDITAR ESTILOS DE TEXTO DEL PATRÓN</a:t>
            </a:r>
          </a:p>
        </p:txBody>
      </p:sp>
      <p:sp>
        <p:nvSpPr>
          <p:cNvPr id="20" name="Marcador de posición de imagen 19">
            <a:extLst>
              <a:ext uri="{FF2B5EF4-FFF2-40B4-BE49-F238E27FC236}">
                <a16:creationId xmlns:a16="http://schemas.microsoft.com/office/drawing/2014/main" id="{C9B40841-64AD-4F36-A387-121624847296}"/>
              </a:ext>
            </a:extLst>
          </p:cNvPr>
          <p:cNvSpPr>
            <a:spLocks noGrp="1"/>
          </p:cNvSpPr>
          <p:nvPr>
            <p:ph type="pic" idx="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rtlCol="0"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p>
        </p:txBody>
      </p:sp>
      <p:sp>
        <p:nvSpPr>
          <p:cNvPr id="25" name="Título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rtlCol="0"/>
          <a:lstStyle>
            <a:lvl1pPr>
              <a:defRPr>
                <a:solidFill>
                  <a:schemeClr val="bg1"/>
                </a:solidFill>
              </a:defRPr>
            </a:lvl1pPr>
          </a:lstStyle>
          <a:p>
            <a:pPr rtl="0"/>
            <a:r>
              <a:rPr lang="es-ES" noProof="0"/>
              <a:t>Imagen grande</a:t>
            </a:r>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ídeo con título">
    <p:spTree>
      <p:nvGrpSpPr>
        <p:cNvPr id="1" name=""/>
        <p:cNvGrpSpPr/>
        <p:nvPr/>
      </p:nvGrpSpPr>
      <p:grpSpPr>
        <a:xfrm>
          <a:off x="0" y="0"/>
          <a:ext cx="0" cy="0"/>
          <a:chOff x="0" y="0"/>
          <a:chExt cx="0" cy="0"/>
        </a:xfrm>
      </p:grpSpPr>
      <p:grpSp>
        <p:nvGrpSpPr>
          <p:cNvPr id="9" name="Gráfico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Forma libre: Forma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es-ES" noProof="0"/>
            </a:p>
          </p:txBody>
        </p:sp>
        <p:sp>
          <p:nvSpPr>
            <p:cNvPr id="11" name="Forma libre: Forma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es-ES" noProof="0"/>
            </a:p>
          </p:txBody>
        </p:sp>
      </p:grpSp>
      <p:sp>
        <p:nvSpPr>
          <p:cNvPr id="2" name="Título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rtlCol="0" anchor="ctr" anchorCtr="0">
            <a:normAutofit/>
          </a:bodyPr>
          <a:lstStyle>
            <a:lvl1pPr algn="l">
              <a:defRPr sz="2000" b="1">
                <a:solidFill>
                  <a:schemeClr val="bg1"/>
                </a:solidFill>
                <a:latin typeface="+mn-lt"/>
              </a:defRPr>
            </a:lvl1pPr>
          </a:lstStyle>
          <a:p>
            <a:pPr rtl="0"/>
            <a:r>
              <a:rPr lang="es-ES" noProof="0"/>
              <a:t>HAGA CLIC PARA EDITAR EL ESTILO DEL TÍTULO DEL PATRÓN</a:t>
            </a:r>
          </a:p>
        </p:txBody>
      </p:sp>
      <p:sp>
        <p:nvSpPr>
          <p:cNvPr id="6" name="Marcador de pie de página 5">
            <a:extLst>
              <a:ext uri="{FF2B5EF4-FFF2-40B4-BE49-F238E27FC236}">
                <a16:creationId xmlns:a16="http://schemas.microsoft.com/office/drawing/2014/main" id="{0B13FE47-714B-440C-B0F1-CF020E287A09}"/>
              </a:ext>
            </a:extLst>
          </p:cNvPr>
          <p:cNvSpPr>
            <a:spLocks noGrp="1"/>
          </p:cNvSpPr>
          <p:nvPr>
            <p:ph type="ftr" sz="quarter" idx="11"/>
          </p:nvPr>
        </p:nvSpPr>
        <p:spPr/>
        <p:txBody>
          <a:bodyPr rtlCol="0"/>
          <a:lstStyle/>
          <a:p>
            <a:pPr rtl="0"/>
            <a:r>
              <a:rPr lang="es-ES" noProof="0"/>
              <a:t>AGREGAR UN PIE DE PÁGINA</a:t>
            </a:r>
          </a:p>
        </p:txBody>
      </p:sp>
      <p:sp>
        <p:nvSpPr>
          <p:cNvPr id="7" name="Marcador de número de diapositiva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rtlCol="0"/>
          <a:lstStyle/>
          <a:p>
            <a:pPr rtl="0"/>
            <a:fld id="{98C0CDE5-970C-4CC4-BF43-0DA127E73E82}" type="slidenum">
              <a:rPr lang="es-ES" noProof="0" smtClean="0"/>
              <a:t>‹Nº›</a:t>
            </a:fld>
            <a:endParaRPr lang="es-ES" noProof="0"/>
          </a:p>
        </p:txBody>
      </p:sp>
      <p:sp>
        <p:nvSpPr>
          <p:cNvPr id="13" name="Marcador de posición de archivo multimedia 12">
            <a:extLst>
              <a:ext uri="{FF2B5EF4-FFF2-40B4-BE49-F238E27FC236}">
                <a16:creationId xmlns:a16="http://schemas.microsoft.com/office/drawing/2014/main" id="{60B14607-605B-4FF3-A0F5-BB2FCD9460CC}"/>
              </a:ext>
            </a:extLst>
          </p:cNvPr>
          <p:cNvSpPr>
            <a:spLocks noGrp="1"/>
          </p:cNvSpPr>
          <p:nvPr>
            <p:ph type="media" sz="quarter" idx="13" hasCustomPrompt="1"/>
          </p:nvPr>
        </p:nvSpPr>
        <p:spPr>
          <a:xfrm>
            <a:off x="1743456" y="1113044"/>
            <a:ext cx="8705088" cy="4050792"/>
          </a:xfrm>
        </p:spPr>
        <p:txBody>
          <a:bodyPr rtlCol="0" anchor="ctr" anchorCtr="0">
            <a:normAutofit/>
          </a:bodyPr>
          <a:lstStyle>
            <a:lvl1pPr marL="0" indent="0" algn="ctr">
              <a:buNone/>
              <a:defRPr sz="1400"/>
            </a:lvl1pPr>
          </a:lstStyle>
          <a:p>
            <a:pPr rtl="0"/>
            <a:r>
              <a:rPr lang="es-ES" noProof="0"/>
              <a:t>Haga clic en el icono para agregar un elemento multimedia</a:t>
            </a:r>
          </a:p>
        </p:txBody>
      </p:sp>
      <p:sp>
        <p:nvSpPr>
          <p:cNvPr id="17" name="Forma libre: Forma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pPr rtl="0"/>
            <a:endParaRPr lang="es-ES" noProof="0"/>
          </a:p>
        </p:txBody>
      </p:sp>
      <p:sp>
        <p:nvSpPr>
          <p:cNvPr id="16" name="Forma libre: Forma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pPr rtl="0"/>
            <a:r>
              <a:rPr lang="es-ES" noProof="0"/>
              <a:t> </a:t>
            </a:r>
          </a:p>
        </p:txBody>
      </p:sp>
      <p:sp>
        <p:nvSpPr>
          <p:cNvPr id="19" name="Forma libre: Forma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pPr rtl="0"/>
            <a:endParaRPr lang="es-ES" noProof="0"/>
          </a:p>
        </p:txBody>
      </p:sp>
      <p:sp>
        <p:nvSpPr>
          <p:cNvPr id="18" name="Forma libre: Forma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pPr rtl="0"/>
            <a:endParaRPr lang="es-ES" noProof="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título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s-ES" noProof="0"/>
              <a:t>Haga clic para modificar el estilo de título del patrón</a:t>
            </a:r>
          </a:p>
        </p:txBody>
      </p:sp>
      <p:sp>
        <p:nvSpPr>
          <p:cNvPr id="3" name="Marcador de posición de texto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pPr rtl="0"/>
            <a:r>
              <a:rPr lang="es-ES" noProof="0"/>
              <a:t>DD/MM/20XX</a:t>
            </a:r>
          </a:p>
        </p:txBody>
      </p:sp>
      <p:sp>
        <p:nvSpPr>
          <p:cNvPr id="5" name="Marcador de pie de página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771536"/>
            <a:ext cx="2743200" cy="539414"/>
          </a:xfrm>
          <a:prstGeom prst="rect">
            <a:avLst/>
          </a:prstGeom>
        </p:spPr>
        <p:txBody>
          <a:bodyPr vert="horz" lIns="0" tIns="45720" rIns="91440" bIns="45720" rtlCol="0" anchor="ctr"/>
          <a:lstStyle>
            <a:lvl1pPr algn="l">
              <a:lnSpc>
                <a:spcPct val="120000"/>
              </a:lnSpc>
              <a:defRPr sz="1600" b="1">
                <a:solidFill>
                  <a:schemeClr val="bg2"/>
                </a:solidFill>
                <a:latin typeface="+mj-lt"/>
              </a:defRPr>
            </a:lvl1pPr>
          </a:lstStyle>
          <a:p>
            <a:r>
              <a:rPr lang="es-ES" noProof="0"/>
              <a:t>AGREGAR UN PIE DE PÁGINA</a:t>
            </a:r>
          </a:p>
        </p:txBody>
      </p:sp>
      <p:sp>
        <p:nvSpPr>
          <p:cNvPr id="6" name="Marcador de número de diapositiva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pPr rtl="0"/>
            <a:fld id="{98C0CDE5-970C-4CC4-BF43-0DA127E73E82}" type="slidenum">
              <a:rPr lang="es-ES" noProof="0" smtClean="0"/>
              <a:pPr rtl="0"/>
              <a:t>‹Nº›</a:t>
            </a:fld>
            <a:endParaRPr lang="es-ES" noProof="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68" r:id="rId19"/>
    <p:sldLayoutId id="2147483660" r:id="rId20"/>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microsoft.com/office/2007/relationships/hdphoto" Target="../media/hdphoto8.wdp"/><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19.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9.png"/><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13.png"/><Relationship Id="rId5" Type="http://schemas.microsoft.com/office/2007/relationships/hdphoto" Target="../media/hdphoto4.wdp"/><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8.xml"/><Relationship Id="rId5" Type="http://schemas.openxmlformats.org/officeDocument/2006/relationships/image" Target="../media/image16.jpeg"/><Relationship Id="rId4" Type="http://schemas.microsoft.com/office/2007/relationships/hdphoto" Target="../media/hdphoto5.wdp"/></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microsoft.com/office/2007/relationships/hdphoto" Target="../media/hdphoto6.wdp"/><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 Id="rId4" Type="http://schemas.microsoft.com/office/2007/relationships/hdphoto" Target="../media/hdphoto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Marcador de posición de imagen 8" descr="Niños en un escritorio mirando un bloc de notas">
            <a:extLst>
              <a:ext uri="{FF2B5EF4-FFF2-40B4-BE49-F238E27FC236}">
                <a16:creationId xmlns:a16="http://schemas.microsoft.com/office/drawing/2014/main" id="{F1EACC03-9DC7-4C77-9BAE-11CBF767B58D}"/>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a:stretch/>
        </p:blipFill>
        <p:spPr/>
      </p:pic>
      <p:sp>
        <p:nvSpPr>
          <p:cNvPr id="5" name="Marcador de texto 4"/>
          <p:cNvSpPr>
            <a:spLocks noGrp="1"/>
          </p:cNvSpPr>
          <p:nvPr>
            <p:ph type="body" sz="quarter" idx="16"/>
          </p:nvPr>
        </p:nvSpPr>
        <p:spPr/>
        <p:txBody>
          <a:bodyPr/>
          <a:lstStyle/>
          <a:p>
            <a:r>
              <a:rPr lang="es-ES" dirty="0"/>
              <a:t>1° y 2°</a:t>
            </a:r>
          </a:p>
        </p:txBody>
      </p:sp>
      <p:sp>
        <p:nvSpPr>
          <p:cNvPr id="6" name="Título 5"/>
          <p:cNvSpPr>
            <a:spLocks noGrp="1"/>
          </p:cNvSpPr>
          <p:nvPr>
            <p:ph type="ctrTitle"/>
          </p:nvPr>
        </p:nvSpPr>
        <p:spPr/>
        <p:txBody>
          <a:bodyPr>
            <a:normAutofit fontScale="90000"/>
          </a:bodyPr>
          <a:lstStyle/>
          <a:p>
            <a:pPr algn="ctr"/>
            <a:r>
              <a:rPr lang="es-ES" sz="2800" dirty="0">
                <a:effectLst>
                  <a:outerShdw blurRad="38100" dist="38100" dir="2700000" algn="tl">
                    <a:srgbClr val="000000">
                      <a:alpha val="43137"/>
                    </a:srgbClr>
                  </a:outerShdw>
                </a:effectLst>
              </a:rPr>
              <a:t>Estrategia para favorecer la gestión de las emociones en la comunidad  escolar</a:t>
            </a:r>
            <a:br>
              <a:rPr lang="es-ES" sz="2800" dirty="0">
                <a:effectLst>
                  <a:outerShdw blurRad="38100" dist="38100" dir="2700000" algn="tl">
                    <a:srgbClr val="000000">
                      <a:alpha val="43137"/>
                    </a:srgbClr>
                  </a:outerShdw>
                </a:effectLst>
              </a:rPr>
            </a:br>
            <a:r>
              <a:rPr lang="es-ES" sz="2800" dirty="0">
                <a:effectLst>
                  <a:outerShdw blurRad="38100" dist="38100" dir="2700000" algn="tl">
                    <a:srgbClr val="000000">
                      <a:alpha val="43137"/>
                    </a:srgbClr>
                  </a:outerShdw>
                </a:effectLst>
              </a:rPr>
              <a:t>ESCUELA PRIMARIA JOSE REBOLLO ACOSTA</a:t>
            </a:r>
          </a:p>
        </p:txBody>
      </p:sp>
    </p:spTree>
    <p:extLst>
      <p:ext uri="{BB962C8B-B14F-4D97-AF65-F5344CB8AC3E}">
        <p14:creationId xmlns:p14="http://schemas.microsoft.com/office/powerpoint/2010/main" val="399774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282824" y="556175"/>
            <a:ext cx="8131175" cy="5099558"/>
          </a:xfrm>
        </p:spPr>
        <p:txBody>
          <a:bodyPr>
            <a:normAutofit fontScale="90000"/>
          </a:bodyPr>
          <a:lstStyle/>
          <a:p>
            <a:pPr lvl="2"/>
            <a:r>
              <a:rPr lang="es-ES" dirty="0"/>
              <a:t>¿Cómo influyen las emociones en los procesos de evaluación?</a:t>
            </a:r>
            <a:br>
              <a:rPr lang="es-ES" dirty="0"/>
            </a:br>
            <a:r>
              <a:rPr lang="es-ES" dirty="0"/>
              <a:t>INFLUYE EN EL APRENDIZAJE DEL ALUMNO, PUES SI TIENE EMOCIONES POSITIVAS SUS APRENDIZAJES ESPERADOS SE HABRÁN LOGRADO, SIN EMBARGO LAS EMOCIONES NEGATIVAS REPERCUTEN EN SU APRENDIZAJE Y EVALUACIÓN.</a:t>
            </a:r>
            <a:br>
              <a:rPr lang="es-ES" dirty="0"/>
            </a:br>
            <a:br>
              <a:rPr lang="es-MX" dirty="0"/>
            </a:br>
            <a:r>
              <a:rPr lang="es-ES" dirty="0"/>
              <a:t>¿Qué emociones provoca en las NNA la aplicación de un examen?</a:t>
            </a:r>
            <a:br>
              <a:rPr lang="es-MX" dirty="0"/>
            </a:br>
            <a:r>
              <a:rPr lang="es-MX" dirty="0"/>
              <a:t>MIEDO</a:t>
            </a:r>
            <a:br>
              <a:rPr lang="es-MX" dirty="0"/>
            </a:br>
            <a:r>
              <a:rPr lang="es-MX" dirty="0"/>
              <a:t>ESTRÉS</a:t>
            </a:r>
            <a:br>
              <a:rPr lang="es-MX" dirty="0"/>
            </a:br>
            <a:r>
              <a:rPr lang="es-MX" dirty="0"/>
              <a:t>NERVIOS</a:t>
            </a:r>
            <a:br>
              <a:rPr lang="es-MX" dirty="0"/>
            </a:br>
            <a:r>
              <a:rPr lang="es-MX" dirty="0"/>
              <a:t>INCERTIDUMBRE</a:t>
            </a:r>
            <a:br>
              <a:rPr lang="es-MX" dirty="0"/>
            </a:br>
            <a:r>
              <a:rPr lang="es-MX" dirty="0"/>
              <a:t>ANCIEDAD</a:t>
            </a:r>
            <a:br>
              <a:rPr lang="es-MX" dirty="0"/>
            </a:br>
            <a:r>
              <a:rPr lang="es-MX" dirty="0"/>
              <a:t>PREOCUPACIÓN</a:t>
            </a:r>
            <a:br>
              <a:rPr lang="es-MX" dirty="0"/>
            </a:br>
            <a:br>
              <a:rPr lang="es-MX" dirty="0"/>
            </a:br>
            <a:r>
              <a:rPr lang="es-ES" dirty="0"/>
              <a:t> ¿qué emociones enfrentan nuestros alumnos en las estrategias de evaluación que les proponemos?</a:t>
            </a:r>
            <a:br>
              <a:rPr lang="es-ES" dirty="0"/>
            </a:br>
            <a:r>
              <a:rPr lang="es-ES" dirty="0"/>
              <a:t>FRUSTRACIÓN</a:t>
            </a:r>
            <a:br>
              <a:rPr lang="es-ES" dirty="0"/>
            </a:br>
            <a:r>
              <a:rPr lang="es-ES" dirty="0"/>
              <a:t>ESTRÉS</a:t>
            </a:r>
            <a:br>
              <a:rPr lang="es-ES" dirty="0"/>
            </a:br>
            <a:r>
              <a:rPr lang="es-ES" dirty="0"/>
              <a:t>ANCIEDAD</a:t>
            </a:r>
          </a:p>
        </p:txBody>
      </p:sp>
      <p:sp>
        <p:nvSpPr>
          <p:cNvPr id="4" name="Marcador de número de diapositiva 3"/>
          <p:cNvSpPr>
            <a:spLocks noGrp="1"/>
          </p:cNvSpPr>
          <p:nvPr>
            <p:ph type="sldNum" sz="quarter" idx="12"/>
          </p:nvPr>
        </p:nvSpPr>
        <p:spPr/>
        <p:txBody>
          <a:bodyPr/>
          <a:lstStyle/>
          <a:p>
            <a:pPr rtl="0"/>
            <a:fld id="{98C0CDE5-970C-4CC4-BF43-0DA127E73E82}" type="slidenum">
              <a:rPr lang="es-ES" noProof="0" smtClean="0"/>
              <a:t>10</a:t>
            </a:fld>
            <a:endParaRPr lang="es-ES" noProof="0"/>
          </a:p>
        </p:txBody>
      </p:sp>
      <p:pic>
        <p:nvPicPr>
          <p:cNvPr id="6146" name="Picture 2" descr="Resultado de imagen para niños con examen animad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139515">
            <a:off x="168079" y="328746"/>
            <a:ext cx="1762681" cy="263533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Resultado de imagen para niños con examen animado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76573" y="4442474"/>
            <a:ext cx="1941713" cy="2415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603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44285" y="454574"/>
            <a:ext cx="8655981" cy="5491249"/>
          </a:xfrm>
        </p:spPr>
        <p:txBody>
          <a:bodyPr/>
          <a:lstStyle/>
          <a:p>
            <a:pPr lvl="2"/>
            <a:r>
              <a:rPr lang="es-ES" dirty="0"/>
              <a:t>¿Han considerado la opinión de sus alumnas y alumnos sobre sus  propios aprendizajes?, ¿de qué manera?, ¿cómo podrían  incorporarlas?</a:t>
            </a:r>
            <a:br>
              <a:rPr lang="es-ES" dirty="0"/>
            </a:br>
            <a:r>
              <a:rPr lang="es-ES" u="sng" dirty="0"/>
              <a:t>SI, CONVERSANDO CON ELLOS POR MEDIO DE WHATSAPP</a:t>
            </a:r>
            <a:br>
              <a:rPr lang="es-ES" u="sng" dirty="0"/>
            </a:br>
            <a:r>
              <a:rPr lang="es-ES" u="sng" dirty="0"/>
              <a:t>SE PUEDEN INCORPORAR SUS OPINIONES INCLUYENDOLAS EN LAS ACTIVIDADES.</a:t>
            </a:r>
            <a:r>
              <a:rPr lang="es-ES" b="0" dirty="0"/>
              <a:t>	</a:t>
            </a:r>
            <a:br>
              <a:rPr lang="es-ES" b="0" dirty="0"/>
            </a:br>
            <a:br>
              <a:rPr lang="es-ES" b="0" dirty="0"/>
            </a:br>
            <a:r>
              <a:rPr lang="es-ES" dirty="0"/>
              <a:t>¿Han considerado la opinión de las madres y padres de familia como fuente de información sobre el aprendizaje de sus hijos?, ¿de qué manera?</a:t>
            </a:r>
            <a:br>
              <a:rPr lang="es-ES" dirty="0"/>
            </a:br>
            <a:r>
              <a:rPr lang="es-ES" u="sng" dirty="0"/>
              <a:t>SI, CONVERSANDO CON LOS PADRES DE FAMILIA POR MEDIO DEL WHATSAPP.</a:t>
            </a:r>
            <a:br>
              <a:rPr lang="es-MX" u="sng" dirty="0"/>
            </a:br>
            <a:br>
              <a:rPr lang="es-MX" dirty="0"/>
            </a:br>
            <a:r>
              <a:rPr lang="es-ES" dirty="0"/>
              <a:t>¿Han podido percibir si el estado socioemocional de las NNA y de sus familias ha sido una barrera para el aprendizaje de sus estudiantes?,</a:t>
            </a:r>
            <a:r>
              <a:rPr lang="es-MX" dirty="0"/>
              <a:t> </a:t>
            </a:r>
            <a:r>
              <a:rPr lang="es-ES" dirty="0"/>
              <a:t>¿de qué manera podrían considerar este aspecto en su evaluación?</a:t>
            </a:r>
            <a:br>
              <a:rPr lang="es-ES" dirty="0"/>
            </a:br>
            <a:r>
              <a:rPr lang="es-ES" u="sng" dirty="0"/>
              <a:t>SI HA SIDO UNA BARRERA YA QUE LOS NIÑOS SE ENCUENTRAN FRUSTRADOS, CANSADOS Y ABURRIDOS POR LA CARGA DE TRABAJO ESCOLAR.</a:t>
            </a:r>
            <a:br>
              <a:rPr lang="es-MX" dirty="0"/>
            </a:br>
            <a:endParaRPr lang="es-ES" dirty="0"/>
          </a:p>
        </p:txBody>
      </p:sp>
      <p:sp>
        <p:nvSpPr>
          <p:cNvPr id="4" name="Marcador de número de diapositiva 3"/>
          <p:cNvSpPr>
            <a:spLocks noGrp="1"/>
          </p:cNvSpPr>
          <p:nvPr>
            <p:ph type="sldNum" sz="quarter" idx="12"/>
          </p:nvPr>
        </p:nvSpPr>
        <p:spPr/>
        <p:txBody>
          <a:bodyPr/>
          <a:lstStyle/>
          <a:p>
            <a:pPr rtl="0"/>
            <a:fld id="{98C0CDE5-970C-4CC4-BF43-0DA127E73E82}" type="slidenum">
              <a:rPr lang="es-ES" noProof="0" smtClean="0"/>
              <a:t>11</a:t>
            </a:fld>
            <a:endParaRPr lang="es-ES" noProof="0"/>
          </a:p>
        </p:txBody>
      </p:sp>
      <p:pic>
        <p:nvPicPr>
          <p:cNvPr id="7170" name="Picture 2" descr="Resultado de imagen para niños con examen animados"/>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r="6061"/>
          <a:stretch/>
        </p:blipFill>
        <p:spPr bwMode="auto">
          <a:xfrm>
            <a:off x="90152" y="138448"/>
            <a:ext cx="1854558" cy="23342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Resultado de imagen para niños con examen animados"/>
          <p:cNvPicPr>
            <a:picLocks noChangeAspect="1" noChangeArrowheads="1"/>
          </p:cNvPicPr>
          <p:nvPr/>
        </p:nvPicPr>
        <p:blipFill rotWithShape="1">
          <a:blip r:embed="rId2">
            <a:extLst>
              <a:ext uri="{28A0092B-C50C-407E-A947-70E740481C1C}">
                <a14:useLocalDpi xmlns:a14="http://schemas.microsoft.com/office/drawing/2010/main" val="0"/>
              </a:ext>
            </a:extLst>
          </a:blip>
          <a:srcRect l="6894" r="48180"/>
          <a:stretch/>
        </p:blipFill>
        <p:spPr bwMode="auto">
          <a:xfrm>
            <a:off x="8512935" y="5254580"/>
            <a:ext cx="2009105" cy="16034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22071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0" y="254000"/>
            <a:ext cx="5464894" cy="2369880"/>
          </a:xfrm>
          <a:prstGeom prst="rect">
            <a:avLst/>
          </a:prstGeom>
          <a:noFill/>
        </p:spPr>
        <p:txBody>
          <a:bodyPr wrap="none" lIns="91440" tIns="45720" rIns="91440" bIns="45720">
            <a:spAutoFit/>
          </a:bodyPr>
          <a:lstStyle/>
          <a:p>
            <a:pPr algn="ctr"/>
            <a:r>
              <a:rPr lang="es-ES" sz="4000" b="1" dirty="0">
                <a:ln w="22225">
                  <a:solidFill>
                    <a:schemeClr val="accent2"/>
                  </a:solidFill>
                  <a:prstDash val="solid"/>
                </a:ln>
                <a:solidFill>
                  <a:schemeClr val="accent2">
                    <a:lumMod val="40000"/>
                    <a:lumOff val="60000"/>
                  </a:schemeClr>
                </a:solidFill>
                <a:latin typeface="Chalk Dash" panose="03000600000000000000" pitchFamily="66" charset="0"/>
              </a:rPr>
              <a:t>Un ambiente </a:t>
            </a:r>
          </a:p>
          <a:p>
            <a:pPr algn="ctr"/>
            <a:r>
              <a:rPr lang="es-ES" sz="6000" b="1" dirty="0">
                <a:ln w="22225">
                  <a:solidFill>
                    <a:schemeClr val="tx2"/>
                  </a:solidFill>
                  <a:prstDash val="solid"/>
                </a:ln>
                <a:solidFill>
                  <a:schemeClr val="tx2"/>
                </a:solidFill>
                <a:latin typeface="Ink Free" panose="03080402000500000000" pitchFamily="66" charset="0"/>
              </a:rPr>
              <a:t>positivo</a:t>
            </a:r>
            <a:r>
              <a:rPr lang="es-ES" sz="6000" b="1" dirty="0">
                <a:ln w="22225">
                  <a:solidFill>
                    <a:schemeClr val="accent2"/>
                  </a:solidFill>
                  <a:prstDash val="solid"/>
                </a:ln>
                <a:solidFill>
                  <a:schemeClr val="accent2">
                    <a:lumMod val="40000"/>
                    <a:lumOff val="60000"/>
                  </a:schemeClr>
                </a:solidFill>
                <a:latin typeface="Chalk Dash" panose="03000600000000000000" pitchFamily="66" charset="0"/>
              </a:rPr>
              <a:t> </a:t>
            </a:r>
          </a:p>
          <a:p>
            <a:pPr algn="ctr"/>
            <a:r>
              <a:rPr lang="es-ES" sz="4800" b="1" dirty="0">
                <a:ln w="22225">
                  <a:solidFill>
                    <a:schemeClr val="accent2"/>
                  </a:solidFill>
                  <a:prstDash val="solid"/>
                </a:ln>
                <a:solidFill>
                  <a:schemeClr val="accent2">
                    <a:lumMod val="40000"/>
                    <a:lumOff val="60000"/>
                  </a:schemeClr>
                </a:solidFill>
                <a:latin typeface="I Found My Valentine" pitchFamily="50" charset="0"/>
              </a:rPr>
              <a:t>en el hogar, </a:t>
            </a:r>
            <a:r>
              <a:rPr lang="es-ES" sz="4800" b="1" dirty="0">
                <a:ln w="22225">
                  <a:solidFill>
                    <a:schemeClr val="accent2"/>
                  </a:solidFill>
                  <a:prstDash val="solid"/>
                </a:ln>
                <a:solidFill>
                  <a:schemeClr val="accent2">
                    <a:lumMod val="40000"/>
                    <a:lumOff val="60000"/>
                  </a:schemeClr>
                </a:solidFill>
                <a:latin typeface="Chalk Dash" panose="03000600000000000000" pitchFamily="66" charset="0"/>
              </a:rPr>
              <a:t>¿CÓMO?</a:t>
            </a:r>
            <a:endParaRPr lang="es-ES" sz="4000" b="1" dirty="0">
              <a:ln w="22225">
                <a:solidFill>
                  <a:schemeClr val="accent2"/>
                </a:solidFill>
                <a:prstDash val="solid"/>
              </a:ln>
              <a:solidFill>
                <a:schemeClr val="accent2">
                  <a:lumMod val="40000"/>
                  <a:lumOff val="60000"/>
                </a:schemeClr>
              </a:solidFill>
              <a:latin typeface="I Found My Valentine" pitchFamily="50" charset="0"/>
            </a:endParaRPr>
          </a:p>
        </p:txBody>
      </p:sp>
      <p:sp>
        <p:nvSpPr>
          <p:cNvPr id="9" name="Rectángulo 8"/>
          <p:cNvSpPr/>
          <p:nvPr/>
        </p:nvSpPr>
        <p:spPr>
          <a:xfrm rot="20393781">
            <a:off x="491373" y="3048294"/>
            <a:ext cx="3726167" cy="954107"/>
          </a:xfrm>
          <a:prstGeom prst="rect">
            <a:avLst/>
          </a:prstGeom>
          <a:solidFill>
            <a:schemeClr val="tx2">
              <a:lumMod val="60000"/>
              <a:lumOff val="40000"/>
            </a:schemeClr>
          </a:solidFill>
        </p:spPr>
        <p:txBody>
          <a:bodyPr wrap="square">
            <a:spAutoFit/>
          </a:bodyPr>
          <a:lstStyle/>
          <a:p>
            <a:pPr marL="514350" indent="-514350">
              <a:buAutoNum type="arabicPeriod"/>
            </a:pPr>
            <a:r>
              <a:rPr lang="es-ES"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Ink Free" panose="03080402000500000000" pitchFamily="66" charset="0"/>
              </a:rPr>
              <a:t>Toma las cosas </a:t>
            </a:r>
          </a:p>
          <a:p>
            <a:pPr algn="ctr"/>
            <a:r>
              <a:rPr lang="es-ES" sz="28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Ink Free" panose="03080402000500000000" pitchFamily="66" charset="0"/>
              </a:rPr>
              <a:t>con sentido del humor</a:t>
            </a:r>
            <a:endParaRPr lang="es-ES" sz="2800" b="1" i="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Ink Free" panose="03080402000500000000" pitchFamily="66" charset="0"/>
            </a:endParaRPr>
          </a:p>
        </p:txBody>
      </p:sp>
      <p:sp>
        <p:nvSpPr>
          <p:cNvPr id="10" name="Rectángulo 9"/>
          <p:cNvSpPr/>
          <p:nvPr/>
        </p:nvSpPr>
        <p:spPr>
          <a:xfrm rot="173780">
            <a:off x="904681" y="5718633"/>
            <a:ext cx="4249881" cy="954107"/>
          </a:xfrm>
          <a:prstGeom prst="rect">
            <a:avLst/>
          </a:prstGeom>
          <a:solidFill>
            <a:srgbClr val="FFFF00"/>
          </a:solidFill>
        </p:spPr>
        <p:txBody>
          <a:bodyPr wrap="none">
            <a:spAutoFit/>
          </a:bodyPr>
          <a:lstStyle/>
          <a:p>
            <a:r>
              <a:rPr lang="es-MX" b="1" dirty="0">
                <a:ln w="6600">
                  <a:solidFill>
                    <a:srgbClr val="7030A0"/>
                  </a:solidFill>
                  <a:prstDash val="solid"/>
                </a:ln>
                <a:solidFill>
                  <a:srgbClr val="7030A0"/>
                </a:solidFill>
                <a:effectLst>
                  <a:outerShdw dist="38100" dir="2700000" algn="tl" rotWithShape="0">
                    <a:schemeClr val="accent2"/>
                  </a:outerShdw>
                </a:effectLst>
                <a:latin typeface="Roboto Condensed"/>
              </a:rPr>
              <a:t>2</a:t>
            </a:r>
            <a:r>
              <a:rPr lang="es-MX" sz="2800" b="1" dirty="0">
                <a:ln w="6600">
                  <a:solidFill>
                    <a:srgbClr val="7030A0"/>
                  </a:solidFill>
                  <a:prstDash val="solid"/>
                </a:ln>
                <a:solidFill>
                  <a:srgbClr val="7030A0"/>
                </a:solidFill>
                <a:effectLst>
                  <a:outerShdw dist="38100" dir="2700000" algn="tl" rotWithShape="0">
                    <a:schemeClr val="accent2"/>
                  </a:outerShdw>
                </a:effectLst>
                <a:latin typeface="Roboto Condensed"/>
              </a:rPr>
              <a:t>. Inicia conversaciones</a:t>
            </a:r>
          </a:p>
          <a:p>
            <a:r>
              <a:rPr lang="es-MX" sz="2800" b="1" dirty="0">
                <a:ln w="6600">
                  <a:solidFill>
                    <a:srgbClr val="7030A0"/>
                  </a:solidFill>
                  <a:prstDash val="solid"/>
                </a:ln>
                <a:solidFill>
                  <a:srgbClr val="7030A0"/>
                </a:solidFill>
                <a:effectLst>
                  <a:outerShdw dist="38100" dir="2700000" algn="tl" rotWithShape="0">
                    <a:schemeClr val="accent2"/>
                  </a:outerShdw>
                </a:effectLst>
                <a:latin typeface="Roboto Condensed"/>
              </a:rPr>
              <a:t> positivas</a:t>
            </a:r>
            <a:endParaRPr lang="es-MX" sz="2800" b="1" i="0" dirty="0">
              <a:ln w="6600">
                <a:solidFill>
                  <a:srgbClr val="7030A0"/>
                </a:solidFill>
                <a:prstDash val="solid"/>
              </a:ln>
              <a:solidFill>
                <a:srgbClr val="7030A0"/>
              </a:solidFill>
              <a:effectLst>
                <a:outerShdw dist="38100" dir="2700000" algn="tl" rotWithShape="0">
                  <a:schemeClr val="accent2"/>
                </a:outerShdw>
              </a:effectLst>
              <a:latin typeface="Roboto Condensed"/>
            </a:endParaRPr>
          </a:p>
        </p:txBody>
      </p:sp>
      <p:sp>
        <p:nvSpPr>
          <p:cNvPr id="11" name="Rectángulo 10"/>
          <p:cNvSpPr/>
          <p:nvPr/>
        </p:nvSpPr>
        <p:spPr>
          <a:xfrm rot="20989839">
            <a:off x="6197819" y="1070706"/>
            <a:ext cx="3143809" cy="523220"/>
          </a:xfrm>
          <a:prstGeom prst="rect">
            <a:avLst/>
          </a:prstGeom>
          <a:solidFill>
            <a:schemeClr val="accent6">
              <a:lumMod val="60000"/>
              <a:lumOff val="40000"/>
            </a:schemeClr>
          </a:solidFill>
        </p:spPr>
        <p:txBody>
          <a:bodyPr wrap="none">
            <a:spAutoFit/>
          </a:bodyPr>
          <a:lstStyle/>
          <a:p>
            <a:r>
              <a:rPr lang="es-MX" sz="2800" b="1" spc="50" dirty="0">
                <a:ln w="9525" cmpd="sng">
                  <a:solidFill>
                    <a:srgbClr val="FF0000"/>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Roboto Condensed"/>
              </a:rPr>
              <a:t>3. Sé agradecido</a:t>
            </a:r>
            <a:endParaRPr lang="es-MX" sz="2800" b="1" i="0" spc="50" dirty="0">
              <a:ln w="9525" cmpd="sng">
                <a:solidFill>
                  <a:srgbClr val="FF0000"/>
                </a:solidFill>
                <a:prstDash val="solid"/>
              </a:ln>
              <a:solidFill>
                <a:srgbClr val="70AD47">
                  <a:tint val="1000"/>
                </a:srgbClr>
              </a:solidFill>
              <a:effectLst>
                <a:glow rad="38100">
                  <a:schemeClr val="accent1">
                    <a:alpha val="40000"/>
                  </a:schemeClr>
                </a:glow>
                <a:outerShdw blurRad="38100" dist="38100" dir="2700000" algn="tl">
                  <a:srgbClr val="000000">
                    <a:alpha val="43137"/>
                  </a:srgbClr>
                </a:outerShdw>
              </a:effectLst>
              <a:latin typeface="Roboto Condensed"/>
            </a:endParaRPr>
          </a:p>
        </p:txBody>
      </p:sp>
      <p:sp>
        <p:nvSpPr>
          <p:cNvPr id="12" name="Rectángulo 11"/>
          <p:cNvSpPr/>
          <p:nvPr/>
        </p:nvSpPr>
        <p:spPr>
          <a:xfrm rot="752621">
            <a:off x="10386739" y="743505"/>
            <a:ext cx="1643399" cy="523220"/>
          </a:xfrm>
          <a:prstGeom prst="rect">
            <a:avLst/>
          </a:prstGeom>
          <a:solidFill>
            <a:srgbClr val="7030A0"/>
          </a:solidFill>
        </p:spPr>
        <p:txBody>
          <a:bodyPr wrap="none">
            <a:spAutoFit/>
          </a:bodyPr>
          <a:lstStyle/>
          <a:p>
            <a:r>
              <a:rPr lang="es-MX" sz="2800" dirty="0">
                <a:ln w="0">
                  <a:solidFill>
                    <a:schemeClr val="accent1"/>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Roboto Condensed"/>
              </a:rPr>
              <a:t>4. Sonríe</a:t>
            </a:r>
            <a:endParaRPr lang="es-MX" sz="2800" i="0" dirty="0">
              <a:ln w="0">
                <a:solidFill>
                  <a:schemeClr val="accent1"/>
                </a:solidFill>
              </a:ln>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latin typeface="Roboto Condensed"/>
            </a:endParaRPr>
          </a:p>
        </p:txBody>
      </p:sp>
      <p:sp>
        <p:nvSpPr>
          <p:cNvPr id="13" name="Rectángulo 12"/>
          <p:cNvSpPr/>
          <p:nvPr/>
        </p:nvSpPr>
        <p:spPr>
          <a:xfrm>
            <a:off x="8993830" y="4184678"/>
            <a:ext cx="1661032" cy="523220"/>
          </a:xfrm>
          <a:prstGeom prst="rect">
            <a:avLst/>
          </a:prstGeom>
          <a:solidFill>
            <a:schemeClr val="tx2"/>
          </a:solidFill>
        </p:spPr>
        <p:txBody>
          <a:bodyPr wrap="none">
            <a:spAutoFit/>
          </a:bodyPr>
          <a:lstStyle/>
          <a:p>
            <a:r>
              <a:rPr lang="es-MX" sz="28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Roboto Condensed"/>
              </a:rPr>
              <a:t>5. Elogia</a:t>
            </a:r>
            <a:endParaRPr lang="es-MX" sz="2800" b="1" i="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Roboto Condensed"/>
            </a:endParaRPr>
          </a:p>
        </p:txBody>
      </p:sp>
      <p:pic>
        <p:nvPicPr>
          <p:cNvPr id="1028" name="Picture 4" descr="Resultado de imagen para sentido del humor animado"/>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2846" b="96538" l="10000" r="90000"/>
                    </a14:imgEffect>
                  </a14:imgLayer>
                </a14:imgProps>
              </a:ext>
              <a:ext uri="{28A0092B-C50C-407E-A947-70E740481C1C}">
                <a14:useLocalDpi xmlns:a14="http://schemas.microsoft.com/office/drawing/2010/main" val="0"/>
              </a:ext>
            </a:extLst>
          </a:blip>
          <a:srcRect/>
          <a:stretch>
            <a:fillRect/>
          </a:stretch>
        </p:blipFill>
        <p:spPr bwMode="auto">
          <a:xfrm>
            <a:off x="3194986" y="2918212"/>
            <a:ext cx="2146027" cy="2146027"/>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4"/>
          <a:stretch>
            <a:fillRect/>
          </a:stretch>
        </p:blipFill>
        <p:spPr>
          <a:xfrm>
            <a:off x="5103792" y="5064239"/>
            <a:ext cx="3028950" cy="1514475"/>
          </a:xfrm>
          <a:prstGeom prst="rect">
            <a:avLst/>
          </a:prstGeom>
        </p:spPr>
      </p:pic>
      <p:pic>
        <p:nvPicPr>
          <p:cNvPr id="1032" name="Picture 8" descr="Resultado de imagen para AGRADECID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49950" y="1867348"/>
            <a:ext cx="2671340" cy="151306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sultado de imagen para SONRI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24346" y="1438940"/>
            <a:ext cx="2242997" cy="224299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sultado de imagen para ELOGIA"/>
          <p:cNvPicPr>
            <a:picLocks noChangeAspect="1" noChangeArrowheads="1"/>
          </p:cNvPicPr>
          <p:nvPr/>
        </p:nvPicPr>
        <p:blipFill rotWithShape="1">
          <a:blip r:embed="rId7">
            <a:extLst>
              <a:ext uri="{28A0092B-C50C-407E-A947-70E740481C1C}">
                <a14:useLocalDpi xmlns:a14="http://schemas.microsoft.com/office/drawing/2010/main" val="0"/>
              </a:ext>
            </a:extLst>
          </a:blip>
          <a:srcRect b="18046"/>
          <a:stretch/>
        </p:blipFill>
        <p:spPr bwMode="auto">
          <a:xfrm>
            <a:off x="8866773" y="4874851"/>
            <a:ext cx="2079071" cy="1703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3086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8"/>
                                        </p:tgtEl>
                                        <p:attrNameLst>
                                          <p:attrName>ppt_x</p:attrName>
                                          <p:attrName>ppt_y</p:attrName>
                                        </p:attrNameLst>
                                      </p:cBhvr>
                                    </p:animMotion>
                                    <p:animRot by="1500000">
                                      <p:cBhvr>
                                        <p:cTn id="7" dur="125" fill="hold">
                                          <p:stCondLst>
                                            <p:cond delay="0"/>
                                          </p:stCondLst>
                                        </p:cTn>
                                        <p:tgtEl>
                                          <p:spTgt spid="8"/>
                                        </p:tgtEl>
                                        <p:attrNameLst>
                                          <p:attrName>r</p:attrName>
                                        </p:attrNameLst>
                                      </p:cBhvr>
                                    </p:animRot>
                                    <p:animRot by="-1500000">
                                      <p:cBhvr>
                                        <p:cTn id="8" dur="125" fill="hold">
                                          <p:stCondLst>
                                            <p:cond delay="125"/>
                                          </p:stCondLst>
                                        </p:cTn>
                                        <p:tgtEl>
                                          <p:spTgt spid="8"/>
                                        </p:tgtEl>
                                        <p:attrNameLst>
                                          <p:attrName>r</p:attrName>
                                        </p:attrNameLst>
                                      </p:cBhvr>
                                    </p:animRot>
                                    <p:animRot by="-1500000">
                                      <p:cBhvr>
                                        <p:cTn id="9" dur="125" fill="hold">
                                          <p:stCondLst>
                                            <p:cond delay="250"/>
                                          </p:stCondLst>
                                        </p:cTn>
                                        <p:tgtEl>
                                          <p:spTgt spid="8"/>
                                        </p:tgtEl>
                                        <p:attrNameLst>
                                          <p:attrName>r</p:attrName>
                                        </p:attrNameLst>
                                      </p:cBhvr>
                                    </p:animRot>
                                    <p:animRot by="1500000">
                                      <p:cBhvr>
                                        <p:cTn id="10" dur="125" fill="hold">
                                          <p:stCondLst>
                                            <p:cond delay="375"/>
                                          </p:stCondLst>
                                        </p:cTn>
                                        <p:tgtEl>
                                          <p:spTgt spid="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5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250"/>
                                  </p:stCondLst>
                                  <p:childTnLst>
                                    <p:set>
                                      <p:cBhvr>
                                        <p:cTn id="18" dur="1" fill="hold">
                                          <p:stCondLst>
                                            <p:cond delay="0"/>
                                          </p:stCondLst>
                                        </p:cTn>
                                        <p:tgtEl>
                                          <p:spTgt spid="1028"/>
                                        </p:tgtEl>
                                        <p:attrNameLst>
                                          <p:attrName>style.visibility</p:attrName>
                                        </p:attrNameLst>
                                      </p:cBhvr>
                                      <p:to>
                                        <p:strVal val="visible"/>
                                      </p:to>
                                    </p:set>
                                    <p:animEffect transition="in" filter="fade">
                                      <p:cBhvr>
                                        <p:cTn id="19" dur="500"/>
                                        <p:tgtEl>
                                          <p:spTgt spid="1028"/>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250"/>
                                  </p:stCondLst>
                                  <p:childTnLst>
                                    <p:set>
                                      <p:cBhvr>
                                        <p:cTn id="23" dur="1" fill="hold">
                                          <p:stCondLst>
                                            <p:cond delay="0"/>
                                          </p:stCondLst>
                                        </p:cTn>
                                        <p:tgtEl>
                                          <p:spTgt spid="1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25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25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250"/>
                                  </p:stCondLst>
                                  <p:childTnLst>
                                    <p:set>
                                      <p:cBhvr>
                                        <p:cTn id="38" dur="1" fill="hold">
                                          <p:stCondLst>
                                            <p:cond delay="0"/>
                                          </p:stCondLst>
                                        </p:cTn>
                                        <p:tgtEl>
                                          <p:spTgt spid="1032"/>
                                        </p:tgtEl>
                                        <p:attrNameLst>
                                          <p:attrName>style.visibility</p:attrName>
                                        </p:attrNameLst>
                                      </p:cBhvr>
                                      <p:to>
                                        <p:strVal val="visible"/>
                                      </p:to>
                                    </p:set>
                                    <p:animEffect transition="in" filter="barn(inVertical)">
                                      <p:cBhvr>
                                        <p:cTn id="39" dur="500"/>
                                        <p:tgtEl>
                                          <p:spTgt spid="1032"/>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250"/>
                                  </p:stCondLst>
                                  <p:childTnLst>
                                    <p:set>
                                      <p:cBhvr>
                                        <p:cTn id="43" dur="1" fill="hold">
                                          <p:stCondLst>
                                            <p:cond delay="0"/>
                                          </p:stCondLst>
                                        </p:cTn>
                                        <p:tgtEl>
                                          <p:spTgt spid="1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6" presetClass="entr" presetSubtype="0" fill="hold" nodeType="clickEffect">
                                  <p:stCondLst>
                                    <p:cond delay="250"/>
                                  </p:stCondLst>
                                  <p:childTnLst>
                                    <p:set>
                                      <p:cBhvr>
                                        <p:cTn id="47" dur="1" fill="hold">
                                          <p:stCondLst>
                                            <p:cond delay="0"/>
                                          </p:stCondLst>
                                        </p:cTn>
                                        <p:tgtEl>
                                          <p:spTgt spid="1034"/>
                                        </p:tgtEl>
                                        <p:attrNameLst>
                                          <p:attrName>style.visibility</p:attrName>
                                        </p:attrNameLst>
                                      </p:cBhvr>
                                      <p:to>
                                        <p:strVal val="visible"/>
                                      </p:to>
                                    </p:set>
                                    <p:animEffect transition="in" filter="wipe(down)">
                                      <p:cBhvr>
                                        <p:cTn id="48" dur="580">
                                          <p:stCondLst>
                                            <p:cond delay="0"/>
                                          </p:stCondLst>
                                        </p:cTn>
                                        <p:tgtEl>
                                          <p:spTgt spid="1034"/>
                                        </p:tgtEl>
                                      </p:cBhvr>
                                    </p:animEffect>
                                    <p:anim calcmode="lin" valueType="num">
                                      <p:cBhvr>
                                        <p:cTn id="49" dur="1822" tmFilter="0,0; 0.14,0.36; 0.43,0.73; 0.71,0.91; 1.0,1.0">
                                          <p:stCondLst>
                                            <p:cond delay="0"/>
                                          </p:stCondLst>
                                        </p:cTn>
                                        <p:tgtEl>
                                          <p:spTgt spid="1034"/>
                                        </p:tgtEl>
                                        <p:attrNameLst>
                                          <p:attrName>ppt_x</p:attrName>
                                        </p:attrNameLst>
                                      </p:cBhvr>
                                      <p:tavLst>
                                        <p:tav tm="0">
                                          <p:val>
                                            <p:strVal val="#ppt_x-0.25"/>
                                          </p:val>
                                        </p:tav>
                                        <p:tav tm="100000">
                                          <p:val>
                                            <p:strVal val="#ppt_x"/>
                                          </p:val>
                                        </p:tav>
                                      </p:tavLst>
                                    </p:anim>
                                    <p:anim calcmode="lin" valueType="num">
                                      <p:cBhvr>
                                        <p:cTn id="50" dur="664" tmFilter="0.0,0.0; 0.25,0.07; 0.50,0.2; 0.75,0.467; 1.0,1.0">
                                          <p:stCondLst>
                                            <p:cond delay="0"/>
                                          </p:stCondLst>
                                        </p:cTn>
                                        <p:tgtEl>
                                          <p:spTgt spid="1034"/>
                                        </p:tgtEl>
                                        <p:attrNameLst>
                                          <p:attrName>ppt_y</p:attrName>
                                        </p:attrNameLst>
                                      </p:cBhvr>
                                      <p:tavLst>
                                        <p:tav tm="0" fmla="#ppt_y-sin(pi*$)/3">
                                          <p:val>
                                            <p:fltVal val="0.5"/>
                                          </p:val>
                                        </p:tav>
                                        <p:tav tm="100000">
                                          <p:val>
                                            <p:fltVal val="1"/>
                                          </p:val>
                                        </p:tav>
                                      </p:tavLst>
                                    </p:anim>
                                    <p:anim calcmode="lin" valueType="num">
                                      <p:cBhvr>
                                        <p:cTn id="51" dur="664" tmFilter="0, 0; 0.125,0.2665; 0.25,0.4; 0.375,0.465; 0.5,0.5;  0.625,0.535; 0.75,0.6; 0.875,0.7335; 1,1">
                                          <p:stCondLst>
                                            <p:cond delay="664"/>
                                          </p:stCondLst>
                                        </p:cTn>
                                        <p:tgtEl>
                                          <p:spTgt spid="1034"/>
                                        </p:tgtEl>
                                        <p:attrNameLst>
                                          <p:attrName>ppt_y</p:attrName>
                                        </p:attrNameLst>
                                      </p:cBhvr>
                                      <p:tavLst>
                                        <p:tav tm="0" fmla="#ppt_y-sin(pi*$)/9">
                                          <p:val>
                                            <p:fltVal val="0"/>
                                          </p:val>
                                        </p:tav>
                                        <p:tav tm="100000">
                                          <p:val>
                                            <p:fltVal val="1"/>
                                          </p:val>
                                        </p:tav>
                                      </p:tavLst>
                                    </p:anim>
                                    <p:anim calcmode="lin" valueType="num">
                                      <p:cBhvr>
                                        <p:cTn id="52" dur="332" tmFilter="0, 0; 0.125,0.2665; 0.25,0.4; 0.375,0.465; 0.5,0.5;  0.625,0.535; 0.75,0.6; 0.875,0.7335; 1,1">
                                          <p:stCondLst>
                                            <p:cond delay="1324"/>
                                          </p:stCondLst>
                                        </p:cTn>
                                        <p:tgtEl>
                                          <p:spTgt spid="1034"/>
                                        </p:tgtEl>
                                        <p:attrNameLst>
                                          <p:attrName>ppt_y</p:attrName>
                                        </p:attrNameLst>
                                      </p:cBhvr>
                                      <p:tavLst>
                                        <p:tav tm="0" fmla="#ppt_y-sin(pi*$)/27">
                                          <p:val>
                                            <p:fltVal val="0"/>
                                          </p:val>
                                        </p:tav>
                                        <p:tav tm="100000">
                                          <p:val>
                                            <p:fltVal val="1"/>
                                          </p:val>
                                        </p:tav>
                                      </p:tavLst>
                                    </p:anim>
                                    <p:anim calcmode="lin" valueType="num">
                                      <p:cBhvr>
                                        <p:cTn id="53" dur="164" tmFilter="0, 0; 0.125,0.2665; 0.25,0.4; 0.375,0.465; 0.5,0.5;  0.625,0.535; 0.75,0.6; 0.875,0.7335; 1,1">
                                          <p:stCondLst>
                                            <p:cond delay="1656"/>
                                          </p:stCondLst>
                                        </p:cTn>
                                        <p:tgtEl>
                                          <p:spTgt spid="1034"/>
                                        </p:tgtEl>
                                        <p:attrNameLst>
                                          <p:attrName>ppt_y</p:attrName>
                                        </p:attrNameLst>
                                      </p:cBhvr>
                                      <p:tavLst>
                                        <p:tav tm="0" fmla="#ppt_y-sin(pi*$)/81">
                                          <p:val>
                                            <p:fltVal val="0"/>
                                          </p:val>
                                        </p:tav>
                                        <p:tav tm="100000">
                                          <p:val>
                                            <p:fltVal val="1"/>
                                          </p:val>
                                        </p:tav>
                                      </p:tavLst>
                                    </p:anim>
                                    <p:animScale>
                                      <p:cBhvr>
                                        <p:cTn id="54" dur="26">
                                          <p:stCondLst>
                                            <p:cond delay="650"/>
                                          </p:stCondLst>
                                        </p:cTn>
                                        <p:tgtEl>
                                          <p:spTgt spid="1034"/>
                                        </p:tgtEl>
                                      </p:cBhvr>
                                      <p:to x="100000" y="60000"/>
                                    </p:animScale>
                                    <p:animScale>
                                      <p:cBhvr>
                                        <p:cTn id="55" dur="166" decel="50000">
                                          <p:stCondLst>
                                            <p:cond delay="676"/>
                                          </p:stCondLst>
                                        </p:cTn>
                                        <p:tgtEl>
                                          <p:spTgt spid="1034"/>
                                        </p:tgtEl>
                                      </p:cBhvr>
                                      <p:to x="100000" y="100000"/>
                                    </p:animScale>
                                    <p:animScale>
                                      <p:cBhvr>
                                        <p:cTn id="56" dur="26">
                                          <p:stCondLst>
                                            <p:cond delay="1312"/>
                                          </p:stCondLst>
                                        </p:cTn>
                                        <p:tgtEl>
                                          <p:spTgt spid="1034"/>
                                        </p:tgtEl>
                                      </p:cBhvr>
                                      <p:to x="100000" y="80000"/>
                                    </p:animScale>
                                    <p:animScale>
                                      <p:cBhvr>
                                        <p:cTn id="57" dur="166" decel="50000">
                                          <p:stCondLst>
                                            <p:cond delay="1338"/>
                                          </p:stCondLst>
                                        </p:cTn>
                                        <p:tgtEl>
                                          <p:spTgt spid="1034"/>
                                        </p:tgtEl>
                                      </p:cBhvr>
                                      <p:to x="100000" y="100000"/>
                                    </p:animScale>
                                    <p:animScale>
                                      <p:cBhvr>
                                        <p:cTn id="58" dur="26">
                                          <p:stCondLst>
                                            <p:cond delay="1642"/>
                                          </p:stCondLst>
                                        </p:cTn>
                                        <p:tgtEl>
                                          <p:spTgt spid="1034"/>
                                        </p:tgtEl>
                                      </p:cBhvr>
                                      <p:to x="100000" y="90000"/>
                                    </p:animScale>
                                    <p:animScale>
                                      <p:cBhvr>
                                        <p:cTn id="59" dur="166" decel="50000">
                                          <p:stCondLst>
                                            <p:cond delay="1668"/>
                                          </p:stCondLst>
                                        </p:cTn>
                                        <p:tgtEl>
                                          <p:spTgt spid="1034"/>
                                        </p:tgtEl>
                                      </p:cBhvr>
                                      <p:to x="100000" y="100000"/>
                                    </p:animScale>
                                    <p:animScale>
                                      <p:cBhvr>
                                        <p:cTn id="60" dur="26">
                                          <p:stCondLst>
                                            <p:cond delay="1808"/>
                                          </p:stCondLst>
                                        </p:cTn>
                                        <p:tgtEl>
                                          <p:spTgt spid="1034"/>
                                        </p:tgtEl>
                                      </p:cBhvr>
                                      <p:to x="100000" y="95000"/>
                                    </p:animScale>
                                    <p:animScale>
                                      <p:cBhvr>
                                        <p:cTn id="61" dur="166" decel="50000">
                                          <p:stCondLst>
                                            <p:cond delay="1834"/>
                                          </p:stCondLst>
                                        </p:cTn>
                                        <p:tgtEl>
                                          <p:spTgt spid="1034"/>
                                        </p:tgtEl>
                                      </p:cBhvr>
                                      <p:to x="100000" y="100000"/>
                                    </p:animScale>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250"/>
                                  </p:stCondLst>
                                  <p:childTnLst>
                                    <p:set>
                                      <p:cBhvr>
                                        <p:cTn id="65" dur="1" fill="hold">
                                          <p:stCondLst>
                                            <p:cond delay="0"/>
                                          </p:stCondLst>
                                        </p:cTn>
                                        <p:tgtEl>
                                          <p:spTgt spid="13"/>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45" presetClass="entr" presetSubtype="0" fill="hold" nodeType="clickEffect">
                                  <p:stCondLst>
                                    <p:cond delay="250"/>
                                  </p:stCondLst>
                                  <p:childTnLst>
                                    <p:set>
                                      <p:cBhvr>
                                        <p:cTn id="69" dur="1" fill="hold">
                                          <p:stCondLst>
                                            <p:cond delay="0"/>
                                          </p:stCondLst>
                                        </p:cTn>
                                        <p:tgtEl>
                                          <p:spTgt spid="1036"/>
                                        </p:tgtEl>
                                        <p:attrNameLst>
                                          <p:attrName>style.visibility</p:attrName>
                                        </p:attrNameLst>
                                      </p:cBhvr>
                                      <p:to>
                                        <p:strVal val="visible"/>
                                      </p:to>
                                    </p:set>
                                    <p:animEffect transition="in" filter="fade">
                                      <p:cBhvr>
                                        <p:cTn id="70" dur="2000"/>
                                        <p:tgtEl>
                                          <p:spTgt spid="1036"/>
                                        </p:tgtEl>
                                      </p:cBhvr>
                                    </p:animEffect>
                                    <p:anim calcmode="lin" valueType="num">
                                      <p:cBhvr>
                                        <p:cTn id="71" dur="2000" fill="hold"/>
                                        <p:tgtEl>
                                          <p:spTgt spid="1036"/>
                                        </p:tgtEl>
                                        <p:attrNameLst>
                                          <p:attrName>ppt_w</p:attrName>
                                        </p:attrNameLst>
                                      </p:cBhvr>
                                      <p:tavLst>
                                        <p:tav tm="0" fmla="#ppt_w*sin(2.5*pi*$)">
                                          <p:val>
                                            <p:fltVal val="0"/>
                                          </p:val>
                                        </p:tav>
                                        <p:tav tm="100000">
                                          <p:val>
                                            <p:fltVal val="1"/>
                                          </p:val>
                                        </p:tav>
                                      </p:tavLst>
                                    </p:anim>
                                    <p:anim calcmode="lin" valueType="num">
                                      <p:cBhvr>
                                        <p:cTn id="72" dur="2000" fill="hold"/>
                                        <p:tgtEl>
                                          <p:spTgt spid="103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1A9F9A-7914-429C-8B48-A81473A57190}"/>
              </a:ext>
            </a:extLst>
          </p:cNvPr>
          <p:cNvSpPr>
            <a:spLocks noGrp="1"/>
          </p:cNvSpPr>
          <p:nvPr>
            <p:ph type="title"/>
          </p:nvPr>
        </p:nvSpPr>
        <p:spPr>
          <a:xfrm rot="-360000">
            <a:off x="58502" y="855214"/>
            <a:ext cx="4596320" cy="1360232"/>
          </a:xfrm>
        </p:spPr>
        <p:txBody>
          <a:bodyPr rtlCol="0">
            <a:noAutofit/>
          </a:bodyPr>
          <a:lstStyle/>
          <a:p>
            <a:pPr algn="ctr"/>
            <a:r>
              <a:rPr lang="es-ES" sz="2000" spc="-30" dirty="0">
                <a:effectLst>
                  <a:outerShdw blurRad="38100" dist="38100" dir="2700000" algn="tl">
                    <a:srgbClr val="000000">
                      <a:alpha val="43137"/>
                    </a:srgbClr>
                  </a:outerShdw>
                </a:effectLst>
              </a:rPr>
              <a:t>REFLEXIÓN</a:t>
            </a:r>
          </a:p>
        </p:txBody>
      </p:sp>
      <p:sp>
        <p:nvSpPr>
          <p:cNvPr id="9" name="Marcador de número de diapositiva 8">
            <a:extLst>
              <a:ext uri="{FF2B5EF4-FFF2-40B4-BE49-F238E27FC236}">
                <a16:creationId xmlns:a16="http://schemas.microsoft.com/office/drawing/2014/main" id="{F759139A-0794-42B5-84C4-5E9E21B10D1E}"/>
              </a:ext>
            </a:extLst>
          </p:cNvPr>
          <p:cNvSpPr>
            <a:spLocks noGrp="1"/>
          </p:cNvSpPr>
          <p:nvPr>
            <p:ph type="sldNum" sz="quarter" idx="12"/>
          </p:nvPr>
        </p:nvSpPr>
        <p:spPr/>
        <p:txBody>
          <a:bodyPr rtlCol="0"/>
          <a:lstStyle/>
          <a:p>
            <a:pPr rtl="0"/>
            <a:fld id="{98C0CDE5-970C-4CC4-BF43-0DA127E73E82}" type="slidenum">
              <a:rPr lang="es-ES" smtClean="0"/>
              <a:pPr/>
              <a:t>2</a:t>
            </a:fld>
            <a:endParaRPr lang="es-ES"/>
          </a:p>
        </p:txBody>
      </p:sp>
      <p:sp>
        <p:nvSpPr>
          <p:cNvPr id="4" name="CuadroTexto 3"/>
          <p:cNvSpPr txBox="1"/>
          <p:nvPr/>
        </p:nvSpPr>
        <p:spPr>
          <a:xfrm rot="20755734">
            <a:off x="4169818" y="2090125"/>
            <a:ext cx="7877467" cy="4247317"/>
          </a:xfrm>
          <a:prstGeom prst="rect">
            <a:avLst/>
          </a:prstGeom>
          <a:noFill/>
        </p:spPr>
        <p:txBody>
          <a:bodyPr wrap="square" rtlCol="0">
            <a:spAutoFit/>
          </a:bodyPr>
          <a:lstStyle/>
          <a:p>
            <a:r>
              <a:rPr lang="es-ES" b="1" dirty="0"/>
              <a:t>¿Cómo creen que se sientan al acompañar el aprendizaje de sus hijas e hijos?</a:t>
            </a:r>
          </a:p>
          <a:p>
            <a:r>
              <a:rPr lang="es-MX" u="sng" dirty="0">
                <a:solidFill>
                  <a:schemeClr val="accent4">
                    <a:lumMod val="50000"/>
                  </a:schemeClr>
                </a:solidFill>
              </a:rPr>
              <a:t>Estas son las emociones que han expresado:</a:t>
            </a:r>
          </a:p>
          <a:p>
            <a:r>
              <a:rPr lang="es-ES" u="sng" dirty="0">
                <a:solidFill>
                  <a:schemeClr val="accent4">
                    <a:lumMod val="50000"/>
                  </a:schemeClr>
                </a:solidFill>
              </a:rPr>
              <a:t>Frustración, enojo, irritabilidad, tristeza.</a:t>
            </a:r>
          </a:p>
          <a:p>
            <a:endParaRPr lang="es-ES" dirty="0"/>
          </a:p>
          <a:p>
            <a:r>
              <a:rPr lang="es-ES" b="1" dirty="0"/>
              <a:t>¿Qué exigencias tienen hacia ellas y ellos?</a:t>
            </a:r>
          </a:p>
          <a:p>
            <a:r>
              <a:rPr lang="es-ES" u="sng" dirty="0">
                <a:solidFill>
                  <a:schemeClr val="accent4">
                    <a:lumMod val="50000"/>
                  </a:schemeClr>
                </a:solidFill>
              </a:rPr>
              <a:t>Algunos padres, lo ven como una carga de trabajo, pues muchos de ellos salen de casa a trabajar, en ocasiones se les dificulta comprender las actividades. No están conscientes de la importancia del cumplimiento y entrega en tiempo y forma de las evidencias requeridas</a:t>
            </a:r>
          </a:p>
          <a:p>
            <a:endParaRPr lang="es-ES" dirty="0"/>
          </a:p>
          <a:p>
            <a:r>
              <a:rPr lang="es-ES" b="1" dirty="0"/>
              <a:t>¿Cómo los tratan?</a:t>
            </a:r>
          </a:p>
          <a:p>
            <a:r>
              <a:rPr lang="es-ES" u="sng" dirty="0">
                <a:solidFill>
                  <a:schemeClr val="accent4">
                    <a:lumMod val="50000"/>
                  </a:schemeClr>
                </a:solidFill>
              </a:rPr>
              <a:t>Hay papas que exigen demasiado, cayendo en la desesperación y el desánimo por no lograr los objetivos que se proponen con sus hijos y del otro lado, los padres de familia, que pareciera que no les toman importancia a sus hijos.</a:t>
            </a:r>
            <a:endParaRPr lang="es-MX" u="sng" dirty="0">
              <a:solidFill>
                <a:schemeClr val="accent4">
                  <a:lumMod val="50000"/>
                </a:schemeClr>
              </a:solidFill>
            </a:endParaRPr>
          </a:p>
          <a:p>
            <a:endParaRPr lang="es-ES" dirty="0"/>
          </a:p>
        </p:txBody>
      </p:sp>
    </p:spTree>
    <p:extLst>
      <p:ext uri="{BB962C8B-B14F-4D97-AF65-F5344CB8AC3E}">
        <p14:creationId xmlns:p14="http://schemas.microsoft.com/office/powerpoint/2010/main" val="2439947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79195BEB-A072-45D8-848D-E8CA744F9022}"/>
              </a:ext>
            </a:extLst>
          </p:cNvPr>
          <p:cNvSpPr>
            <a:spLocks noGrp="1"/>
          </p:cNvSpPr>
          <p:nvPr>
            <p:ph type="title"/>
          </p:nvPr>
        </p:nvSpPr>
        <p:spPr>
          <a:xfrm rot="780171">
            <a:off x="6386885" y="2920893"/>
            <a:ext cx="4365369" cy="982047"/>
          </a:xfrm>
        </p:spPr>
        <p:txBody>
          <a:bodyPr rtlCol="0">
            <a:noAutofit/>
          </a:bodyPr>
          <a:lstStyle/>
          <a:p>
            <a:r>
              <a:rPr lang="es-ES" sz="2400" dirty="0"/>
              <a:t>¿Cuáles son los principales retos o dificultades que han enfrentado las familias y sus estudiantes para contar con un ambiente favorable al aprendizaje y desarrollo integral?</a:t>
            </a:r>
            <a:endParaRPr lang="es-ES" sz="6600" dirty="0"/>
          </a:p>
        </p:txBody>
      </p:sp>
      <p:sp>
        <p:nvSpPr>
          <p:cNvPr id="2" name="Marcador de texto 1">
            <a:extLst>
              <a:ext uri="{FF2B5EF4-FFF2-40B4-BE49-F238E27FC236}">
                <a16:creationId xmlns:a16="http://schemas.microsoft.com/office/drawing/2014/main" id="{6587D558-5792-4FF7-9111-65F4C874C61B}"/>
              </a:ext>
            </a:extLst>
          </p:cNvPr>
          <p:cNvSpPr>
            <a:spLocks noGrp="1"/>
          </p:cNvSpPr>
          <p:nvPr>
            <p:ph type="body" idx="1"/>
          </p:nvPr>
        </p:nvSpPr>
        <p:spPr>
          <a:xfrm>
            <a:off x="968163" y="1202267"/>
            <a:ext cx="3913632" cy="1913466"/>
          </a:xfrm>
        </p:spPr>
        <p:txBody>
          <a:bodyPr rtlCol="0">
            <a:normAutofit lnSpcReduction="10000"/>
          </a:bodyPr>
          <a:lstStyle/>
          <a:p>
            <a:endParaRPr lang="es-MX" dirty="0"/>
          </a:p>
          <a:p>
            <a:r>
              <a:rPr lang="es-MX" sz="2500" dirty="0"/>
              <a:t>No todos cuentan con un espacio, tiempo y las herramientas adecuadas para el trabajo educativo.</a:t>
            </a:r>
          </a:p>
          <a:p>
            <a:pPr rtl="0"/>
            <a:endParaRPr lang="es-ES" dirty="0"/>
          </a:p>
        </p:txBody>
      </p:sp>
      <p:sp>
        <p:nvSpPr>
          <p:cNvPr id="4" name="Marcador de número de diapositiva 3">
            <a:extLst>
              <a:ext uri="{FF2B5EF4-FFF2-40B4-BE49-F238E27FC236}">
                <a16:creationId xmlns:a16="http://schemas.microsoft.com/office/drawing/2014/main" id="{03E8D56A-2615-403F-A09F-BC30DF1EE768}"/>
              </a:ext>
            </a:extLst>
          </p:cNvPr>
          <p:cNvSpPr>
            <a:spLocks noGrp="1"/>
          </p:cNvSpPr>
          <p:nvPr>
            <p:ph type="sldNum" sz="quarter" idx="12"/>
          </p:nvPr>
        </p:nvSpPr>
        <p:spPr/>
        <p:txBody>
          <a:bodyPr rtlCol="0"/>
          <a:lstStyle/>
          <a:p>
            <a:pPr rtl="0"/>
            <a:fld id="{98C0CDE5-970C-4CC4-BF43-0DA127E73E82}" type="slidenum">
              <a:rPr lang="es-ES" smtClean="0"/>
              <a:pPr rtl="0"/>
              <a:t>3</a:t>
            </a:fld>
            <a:endParaRPr lang="es-ES"/>
          </a:p>
        </p:txBody>
      </p:sp>
      <p:pic>
        <p:nvPicPr>
          <p:cNvPr id="1026" name="Picture 2" descr="Resultado de imagen de frustrado anima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4979" y="3411916"/>
            <a:ext cx="2540000" cy="254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1418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C2D9D162-C3F3-4DA6-ACF1-E33B89535E11}"/>
              </a:ext>
            </a:extLst>
          </p:cNvPr>
          <p:cNvSpPr>
            <a:spLocks noGrp="1"/>
          </p:cNvSpPr>
          <p:nvPr>
            <p:ph type="title"/>
          </p:nvPr>
        </p:nvSpPr>
        <p:spPr>
          <a:xfrm>
            <a:off x="0" y="2219414"/>
            <a:ext cx="5260756" cy="2250006"/>
          </a:xfrm>
          <a:solidFill>
            <a:schemeClr val="accent1"/>
          </a:solidFill>
        </p:spPr>
        <p:txBody>
          <a:bodyPr rtlCol="0">
            <a:noAutofit/>
          </a:bodyPr>
          <a:lstStyle/>
          <a:p>
            <a:r>
              <a:rPr lang="es-ES" sz="2400" dirty="0"/>
              <a:t>¿Cómo puede fortalecerse la empatía, en el trabajo a distancia, hacia los alumnos y sus familias, entre el colectivo docente y, de las familias hacia ustedes? </a:t>
            </a:r>
            <a:br>
              <a:rPr lang="es-ES" sz="2400" dirty="0"/>
            </a:br>
            <a:endParaRPr lang="es-ES" sz="2400" dirty="0"/>
          </a:p>
        </p:txBody>
      </p:sp>
      <p:sp>
        <p:nvSpPr>
          <p:cNvPr id="5" name="Marcador de texto 4">
            <a:extLst>
              <a:ext uri="{FF2B5EF4-FFF2-40B4-BE49-F238E27FC236}">
                <a16:creationId xmlns:a16="http://schemas.microsoft.com/office/drawing/2014/main" id="{47F58CBE-13EA-4F05-A482-DB6F4B95ACB2}"/>
              </a:ext>
            </a:extLst>
          </p:cNvPr>
          <p:cNvSpPr>
            <a:spLocks noGrp="1"/>
          </p:cNvSpPr>
          <p:nvPr>
            <p:ph type="body" idx="1"/>
          </p:nvPr>
        </p:nvSpPr>
        <p:spPr>
          <a:xfrm>
            <a:off x="6553201" y="344558"/>
            <a:ext cx="4432852" cy="3804110"/>
          </a:xfrm>
        </p:spPr>
        <p:txBody>
          <a:bodyPr tIns="180000" bIns="108000" rtlCol="0">
            <a:normAutofit fontScale="85000" lnSpcReduction="20000"/>
          </a:bodyPr>
          <a:lstStyle/>
          <a:p>
            <a:r>
              <a:rPr lang="es-MX" sz="2800" dirty="0"/>
              <a:t>Tener un acercamiento de concientización virtual (por medio de zoom) donde se generan espacios para compartir el sentir de los padres de familia y</a:t>
            </a:r>
          </a:p>
          <a:p>
            <a:r>
              <a:rPr lang="es-MX" sz="2800" dirty="0"/>
              <a:t>Comprender las situaciones en las que están pasando los padres de familia, alumnos y docentes.  En donde se </a:t>
            </a:r>
            <a:r>
              <a:rPr lang="es-MX" sz="2800" dirty="0" err="1"/>
              <a:t>llevaràn</a:t>
            </a:r>
            <a:r>
              <a:rPr lang="es-MX" sz="2800" dirty="0"/>
              <a:t> a cabo las siguientes estrategias:</a:t>
            </a:r>
          </a:p>
          <a:p>
            <a:endParaRPr lang="es-ES" sz="2800" dirty="0"/>
          </a:p>
        </p:txBody>
      </p:sp>
      <p:sp>
        <p:nvSpPr>
          <p:cNvPr id="3" name="Marcador de número de diapositiva 2">
            <a:extLst>
              <a:ext uri="{FF2B5EF4-FFF2-40B4-BE49-F238E27FC236}">
                <a16:creationId xmlns:a16="http://schemas.microsoft.com/office/drawing/2014/main" id="{1B207A22-C237-4907-825A-3E28A7AE92A4}"/>
              </a:ext>
            </a:extLst>
          </p:cNvPr>
          <p:cNvSpPr>
            <a:spLocks noGrp="1"/>
          </p:cNvSpPr>
          <p:nvPr>
            <p:ph type="sldNum" sz="quarter" idx="12"/>
          </p:nvPr>
        </p:nvSpPr>
        <p:spPr/>
        <p:txBody>
          <a:bodyPr rtlCol="0"/>
          <a:lstStyle/>
          <a:p>
            <a:pPr rtl="0"/>
            <a:fld id="{98C0CDE5-970C-4CC4-BF43-0DA127E73E82}" type="slidenum">
              <a:rPr lang="es-ES" smtClean="0"/>
              <a:t>4</a:t>
            </a:fld>
            <a:endParaRPr lang="es-ES"/>
          </a:p>
        </p:txBody>
      </p:sp>
      <p:pic>
        <p:nvPicPr>
          <p:cNvPr id="10" name="Imagen 9"/>
          <p:cNvPicPr>
            <a:picLocks noChangeAspect="1"/>
          </p:cNvPicPr>
          <p:nvPr/>
        </p:nvPicPr>
        <p:blipFill>
          <a:blip r:embed="rId3"/>
          <a:stretch>
            <a:fillRect/>
          </a:stretch>
        </p:blipFill>
        <p:spPr>
          <a:xfrm>
            <a:off x="7188309" y="4619153"/>
            <a:ext cx="3183248" cy="1691796"/>
          </a:xfrm>
          <a:prstGeom prst="rect">
            <a:avLst/>
          </a:prstGeom>
        </p:spPr>
      </p:pic>
    </p:spTree>
    <p:extLst>
      <p:ext uri="{BB962C8B-B14F-4D97-AF65-F5344CB8AC3E}">
        <p14:creationId xmlns:p14="http://schemas.microsoft.com/office/powerpoint/2010/main" val="2211844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87725C8C-B6FF-4BEE-B7F0-3DFD7C2734C8}"/>
              </a:ext>
            </a:extLst>
          </p:cNvPr>
          <p:cNvSpPr>
            <a:spLocks noGrp="1"/>
          </p:cNvSpPr>
          <p:nvPr>
            <p:ph type="sldNum" sz="quarter" idx="12"/>
          </p:nvPr>
        </p:nvSpPr>
        <p:spPr/>
        <p:txBody>
          <a:bodyPr rtlCol="0"/>
          <a:lstStyle/>
          <a:p>
            <a:pPr rtl="0"/>
            <a:fld id="{98C0CDE5-970C-4CC4-BF43-0DA127E73E82}" type="slidenum">
              <a:rPr lang="es-ES" smtClean="0"/>
              <a:pPr rtl="0"/>
              <a:t>5</a:t>
            </a:fld>
            <a:endParaRPr lang="es-ES"/>
          </a:p>
        </p:txBody>
      </p:sp>
      <p:sp>
        <p:nvSpPr>
          <p:cNvPr id="4" name="Marcador de texto 3">
            <a:extLst>
              <a:ext uri="{FF2B5EF4-FFF2-40B4-BE49-F238E27FC236}">
                <a16:creationId xmlns:a16="http://schemas.microsoft.com/office/drawing/2014/main" id="{1C507F06-C190-4897-A2E9-0AA8E6684053}"/>
              </a:ext>
            </a:extLst>
          </p:cNvPr>
          <p:cNvSpPr>
            <a:spLocks noGrp="1"/>
          </p:cNvSpPr>
          <p:nvPr>
            <p:ph type="body" idx="2"/>
          </p:nvPr>
        </p:nvSpPr>
        <p:spPr/>
        <p:txBody>
          <a:bodyPr rtlCol="0"/>
          <a:lstStyle/>
          <a:p>
            <a:r>
              <a:rPr lang="es-ES" sz="2800" u="sng" dirty="0">
                <a:effectLst>
                  <a:outerShdw blurRad="38100" dist="38100" dir="2700000" algn="tl">
                    <a:srgbClr val="000000">
                      <a:alpha val="43137"/>
                    </a:srgbClr>
                  </a:outerShdw>
                </a:effectLst>
              </a:rPr>
              <a:t>Favorecer la gestión de emociones en los integrantes  la  comunidad escolar</a:t>
            </a:r>
            <a:r>
              <a:rPr lang="es-ES" b="0" dirty="0"/>
              <a:t>	</a:t>
            </a:r>
          </a:p>
        </p:txBody>
      </p:sp>
      <p:sp>
        <p:nvSpPr>
          <p:cNvPr id="5" name="Título 4">
            <a:extLst>
              <a:ext uri="{FF2B5EF4-FFF2-40B4-BE49-F238E27FC236}">
                <a16:creationId xmlns:a16="http://schemas.microsoft.com/office/drawing/2014/main" id="{AFCA1C1A-BC0A-4E81-82F8-5ACE20F863F6}"/>
              </a:ext>
            </a:extLst>
          </p:cNvPr>
          <p:cNvSpPr>
            <a:spLocks noGrp="1"/>
          </p:cNvSpPr>
          <p:nvPr>
            <p:ph type="title"/>
          </p:nvPr>
        </p:nvSpPr>
        <p:spPr>
          <a:xfrm rot="-360000">
            <a:off x="-110474" y="-21721"/>
            <a:ext cx="3890555" cy="2035379"/>
          </a:xfrm>
        </p:spPr>
        <p:txBody>
          <a:bodyPr rtlCol="0">
            <a:noAutofit/>
          </a:bodyPr>
          <a:lstStyle/>
          <a:p>
            <a:r>
              <a:rPr lang="es-ES" sz="2400" dirty="0"/>
              <a:t>Estrategia para favorecer la gestión de las emociones en la comunidad  escolar</a:t>
            </a:r>
          </a:p>
        </p:txBody>
      </p:sp>
      <p:pic>
        <p:nvPicPr>
          <p:cNvPr id="11" name="Imagen 10"/>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Lst>
          </a:blip>
          <a:srcRect l="19156" t="19097" r="24622" b="13079"/>
          <a:stretch/>
        </p:blipFill>
        <p:spPr>
          <a:xfrm>
            <a:off x="3669081" y="0"/>
            <a:ext cx="8641453" cy="5860985"/>
          </a:xfrm>
          <a:prstGeom prst="rect">
            <a:avLst/>
          </a:prstGeom>
        </p:spPr>
      </p:pic>
      <p:pic>
        <p:nvPicPr>
          <p:cNvPr id="1026" name="Picture 2" descr="Resultado de imagen para cofre de tesoro con caja de zapatos"/>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592373">
            <a:off x="1598612" y="4645285"/>
            <a:ext cx="2747114" cy="221271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Resultado de imagen para niños con emociones animad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8" descr="Resultado de imagen para niños con emociones animad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AutoShape 10" descr="Resultado de imagen para niños con emociones animad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 name="AutoShape 12" descr="Resultado de imagen para niños con emociones animad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9" name="AutoShape 14" descr="Resultado de imagen para niños con emociones animado"/>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0" name="AutoShape 19" descr="Resultado de imagen para niños coN MAESTRA"/>
          <p:cNvSpPr>
            <a:spLocks noChangeAspect="1" noChangeArrowheads="1"/>
          </p:cNvSpPr>
          <p:nvPr/>
        </p:nvSpPr>
        <p:spPr bwMode="auto">
          <a:xfrm>
            <a:off x="917575" y="6175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 name="AutoShape 21" descr="Resultado de imagen para niños coN MAESTRA"/>
          <p:cNvSpPr>
            <a:spLocks noChangeAspect="1" noChangeArrowheads="1"/>
          </p:cNvSpPr>
          <p:nvPr/>
        </p:nvSpPr>
        <p:spPr bwMode="auto">
          <a:xfrm>
            <a:off x="1069975" y="769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3" name="AutoShape 23" descr="Resultado de imagen para niños coN MAESTRA"/>
          <p:cNvSpPr>
            <a:spLocks noChangeAspect="1" noChangeArrowheads="1"/>
          </p:cNvSpPr>
          <p:nvPr/>
        </p:nvSpPr>
        <p:spPr bwMode="auto">
          <a:xfrm>
            <a:off x="1222375" y="922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49" name="Picture 25" descr="Resultado de imagen para niños coN MAESTRA"/>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9524" b="89418" l="4120" r="96629"/>
                    </a14:imgEffect>
                  </a14:imgLayer>
                </a14:imgProps>
              </a:ext>
              <a:ext uri="{28A0092B-C50C-407E-A947-70E740481C1C}">
                <a14:useLocalDpi xmlns:a14="http://schemas.microsoft.com/office/drawing/2010/main" val="0"/>
              </a:ext>
            </a:extLst>
          </a:blip>
          <a:srcRect/>
          <a:stretch>
            <a:fillRect/>
          </a:stretch>
        </p:blipFill>
        <p:spPr bwMode="auto">
          <a:xfrm>
            <a:off x="7547021" y="5057775"/>
            <a:ext cx="3445724" cy="1800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2577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87725C8C-B6FF-4BEE-B7F0-3DFD7C2734C8}"/>
              </a:ext>
            </a:extLst>
          </p:cNvPr>
          <p:cNvSpPr>
            <a:spLocks noGrp="1"/>
          </p:cNvSpPr>
          <p:nvPr>
            <p:ph type="sldNum" sz="quarter" idx="12"/>
          </p:nvPr>
        </p:nvSpPr>
        <p:spPr/>
        <p:txBody>
          <a:bodyPr rtlCol="0"/>
          <a:lstStyle/>
          <a:p>
            <a:pPr rtl="0"/>
            <a:fld id="{98C0CDE5-970C-4CC4-BF43-0DA127E73E82}" type="slidenum">
              <a:rPr lang="es-ES" smtClean="0"/>
              <a:pPr rtl="0"/>
              <a:t>6</a:t>
            </a:fld>
            <a:endParaRPr lang="es-ES"/>
          </a:p>
        </p:txBody>
      </p:sp>
      <p:sp>
        <p:nvSpPr>
          <p:cNvPr id="4" name="Marcador de texto 3">
            <a:extLst>
              <a:ext uri="{FF2B5EF4-FFF2-40B4-BE49-F238E27FC236}">
                <a16:creationId xmlns:a16="http://schemas.microsoft.com/office/drawing/2014/main" id="{1C507F06-C190-4897-A2E9-0AA8E6684053}"/>
              </a:ext>
            </a:extLst>
          </p:cNvPr>
          <p:cNvSpPr>
            <a:spLocks noGrp="1"/>
          </p:cNvSpPr>
          <p:nvPr>
            <p:ph type="body" idx="2"/>
          </p:nvPr>
        </p:nvSpPr>
        <p:spPr/>
        <p:txBody>
          <a:bodyPr rtlCol="0">
            <a:normAutofit fontScale="92500" lnSpcReduction="10000"/>
          </a:bodyPr>
          <a:lstStyle/>
          <a:p>
            <a:endParaRPr lang="es-ES" sz="2800" u="sng" dirty="0">
              <a:effectLst>
                <a:outerShdw blurRad="38100" dist="38100" dir="2700000" algn="tl">
                  <a:srgbClr val="000000">
                    <a:alpha val="43137"/>
                  </a:srgbClr>
                </a:outerShdw>
              </a:effectLst>
            </a:endParaRPr>
          </a:p>
          <a:p>
            <a:r>
              <a:rPr lang="es-ES" sz="2600" u="sng" dirty="0">
                <a:effectLst>
                  <a:outerShdw blurRad="38100" dist="38100" dir="2700000" algn="tl">
                    <a:srgbClr val="000000">
                      <a:alpha val="43137"/>
                    </a:srgbClr>
                  </a:outerShdw>
                </a:effectLst>
              </a:rPr>
              <a:t>Fortalecer la empatía con los alumnos y sus familias, entre los estudiantes entre sí, entre los miembros del colectivo y de las familias hacia los docentes</a:t>
            </a:r>
          </a:p>
        </p:txBody>
      </p:sp>
      <p:sp>
        <p:nvSpPr>
          <p:cNvPr id="5" name="Título 4">
            <a:extLst>
              <a:ext uri="{FF2B5EF4-FFF2-40B4-BE49-F238E27FC236}">
                <a16:creationId xmlns:a16="http://schemas.microsoft.com/office/drawing/2014/main" id="{AFCA1C1A-BC0A-4E81-82F8-5ACE20F863F6}"/>
              </a:ext>
            </a:extLst>
          </p:cNvPr>
          <p:cNvSpPr>
            <a:spLocks noGrp="1"/>
          </p:cNvSpPr>
          <p:nvPr>
            <p:ph type="title"/>
          </p:nvPr>
        </p:nvSpPr>
        <p:spPr>
          <a:xfrm rot="-360000">
            <a:off x="-110474" y="-21721"/>
            <a:ext cx="3890555" cy="2035379"/>
          </a:xfrm>
        </p:spPr>
        <p:txBody>
          <a:bodyPr rtlCol="0">
            <a:noAutofit/>
          </a:bodyPr>
          <a:lstStyle/>
          <a:p>
            <a:r>
              <a:rPr lang="es-ES" sz="2400" dirty="0"/>
              <a:t>Estrategia para favorecer la gestión de las emociones en la comunidad  escolar</a:t>
            </a:r>
          </a:p>
        </p:txBody>
      </p:sp>
      <p:pic>
        <p:nvPicPr>
          <p:cNvPr id="6" name="Imagen 5"/>
          <p:cNvPicPr>
            <a:picLocks noChangeAspect="1"/>
          </p:cNvPicPr>
          <p:nvPr/>
        </p:nvPicPr>
        <p:blipFill>
          <a:blip r:embed="rId3">
            <a:lum bright="-20000" contrast="40000"/>
          </a:blip>
          <a:stretch>
            <a:fillRect/>
          </a:stretch>
        </p:blipFill>
        <p:spPr>
          <a:xfrm>
            <a:off x="3730255" y="0"/>
            <a:ext cx="8293004" cy="5685665"/>
          </a:xfrm>
          <a:prstGeom prst="rect">
            <a:avLst/>
          </a:prstGeom>
        </p:spPr>
      </p:pic>
      <p:pic>
        <p:nvPicPr>
          <p:cNvPr id="2056" name="Picture 8" descr="Resultado de imagen para niños con emociones animado"/>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9845" r="89119"/>
                    </a14:imgEffect>
                  </a14:imgLayer>
                </a14:imgProps>
              </a:ext>
              <a:ext uri="{28A0092B-C50C-407E-A947-70E740481C1C}">
                <a14:useLocalDpi xmlns:a14="http://schemas.microsoft.com/office/drawing/2010/main" val="0"/>
              </a:ext>
            </a:extLst>
          </a:blip>
          <a:srcRect/>
          <a:stretch>
            <a:fillRect/>
          </a:stretch>
        </p:blipFill>
        <p:spPr bwMode="auto">
          <a:xfrm>
            <a:off x="2654077" y="3902299"/>
            <a:ext cx="2252774" cy="302637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Resultado de imagen para familia animad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8582" y="360608"/>
            <a:ext cx="2956349" cy="182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68873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pPr rtl="0"/>
            <a:fld id="{98C0CDE5-970C-4CC4-BF43-0DA127E73E82}" type="slidenum">
              <a:rPr lang="es-ES" noProof="0" smtClean="0"/>
              <a:t>7</a:t>
            </a:fld>
            <a:endParaRPr lang="es-ES" noProof="0"/>
          </a:p>
        </p:txBody>
      </p:sp>
      <p:pic>
        <p:nvPicPr>
          <p:cNvPr id="7" name="Imagen 6"/>
          <p:cNvPicPr>
            <a:picLocks noChangeAspect="1"/>
          </p:cNvPicPr>
          <p:nvPr/>
        </p:nvPicPr>
        <p:blipFill>
          <a:blip r:embed="rId2">
            <a:lum bright="-20000" contrast="40000"/>
          </a:blip>
          <a:stretch>
            <a:fillRect/>
          </a:stretch>
        </p:blipFill>
        <p:spPr>
          <a:xfrm>
            <a:off x="197134" y="135726"/>
            <a:ext cx="8654738" cy="5299874"/>
          </a:xfrm>
          <a:prstGeom prst="rect">
            <a:avLst/>
          </a:prstGeom>
        </p:spPr>
      </p:pic>
      <p:pic>
        <p:nvPicPr>
          <p:cNvPr id="3074" name="Picture 2" descr="Resultado de imagen para familia animada haciendo tareas escolares"/>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4526" b="100000" l="9744" r="89776"/>
                    </a14:imgEffect>
                  </a14:imgLayer>
                </a14:imgProps>
              </a:ext>
              <a:ext uri="{28A0092B-C50C-407E-A947-70E740481C1C}">
                <a14:useLocalDpi xmlns:a14="http://schemas.microsoft.com/office/drawing/2010/main" val="0"/>
              </a:ext>
            </a:extLst>
          </a:blip>
          <a:srcRect/>
          <a:stretch>
            <a:fillRect/>
          </a:stretch>
        </p:blipFill>
        <p:spPr bwMode="auto">
          <a:xfrm>
            <a:off x="7664587" y="0"/>
            <a:ext cx="5150652" cy="381773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n para niños con emociones animado"/>
          <p:cNvPicPr>
            <a:picLocks noChangeAspect="1" noChangeArrowheads="1"/>
          </p:cNvPicPr>
          <p:nvPr/>
        </p:nvPicPr>
        <p:blipFill rotWithShape="1">
          <a:blip r:embed="rId5">
            <a:extLst>
              <a:ext uri="{28A0092B-C50C-407E-A947-70E740481C1C}">
                <a14:useLocalDpi xmlns:a14="http://schemas.microsoft.com/office/drawing/2010/main" val="0"/>
              </a:ext>
            </a:extLst>
          </a:blip>
          <a:srcRect b="11724"/>
          <a:stretch/>
        </p:blipFill>
        <p:spPr bwMode="auto">
          <a:xfrm>
            <a:off x="300165" y="5007846"/>
            <a:ext cx="4327369" cy="16312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72340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87725C8C-B6FF-4BEE-B7F0-3DFD7C2734C8}"/>
              </a:ext>
            </a:extLst>
          </p:cNvPr>
          <p:cNvSpPr>
            <a:spLocks noGrp="1"/>
          </p:cNvSpPr>
          <p:nvPr>
            <p:ph type="sldNum" sz="quarter" idx="12"/>
          </p:nvPr>
        </p:nvSpPr>
        <p:spPr/>
        <p:txBody>
          <a:bodyPr rtlCol="0"/>
          <a:lstStyle/>
          <a:p>
            <a:pPr rtl="0"/>
            <a:fld id="{98C0CDE5-970C-4CC4-BF43-0DA127E73E82}" type="slidenum">
              <a:rPr lang="es-ES" smtClean="0"/>
              <a:pPr rtl="0"/>
              <a:t>8</a:t>
            </a:fld>
            <a:endParaRPr lang="es-ES"/>
          </a:p>
        </p:txBody>
      </p:sp>
      <p:sp>
        <p:nvSpPr>
          <p:cNvPr id="4" name="Marcador de texto 3">
            <a:extLst>
              <a:ext uri="{FF2B5EF4-FFF2-40B4-BE49-F238E27FC236}">
                <a16:creationId xmlns:a16="http://schemas.microsoft.com/office/drawing/2014/main" id="{1C507F06-C190-4897-A2E9-0AA8E6684053}"/>
              </a:ext>
            </a:extLst>
          </p:cNvPr>
          <p:cNvSpPr>
            <a:spLocks noGrp="1"/>
          </p:cNvSpPr>
          <p:nvPr>
            <p:ph type="body" idx="2"/>
          </p:nvPr>
        </p:nvSpPr>
        <p:spPr/>
        <p:txBody>
          <a:bodyPr rtlCol="0">
            <a:normAutofit/>
          </a:bodyPr>
          <a:lstStyle/>
          <a:p>
            <a:r>
              <a:rPr lang="es-ES" sz="2800" u="sng" dirty="0">
                <a:effectLst>
                  <a:outerShdw blurRad="38100" dist="38100" dir="2700000" algn="tl">
                    <a:srgbClr val="000000">
                      <a:alpha val="43137"/>
                    </a:srgbClr>
                  </a:outerShdw>
                </a:effectLst>
              </a:rPr>
              <a:t>Orientar a las familias sobre cómo para favorecer ambientes socioemocionales propicios para el aprendizaje</a:t>
            </a:r>
          </a:p>
        </p:txBody>
      </p:sp>
      <p:sp>
        <p:nvSpPr>
          <p:cNvPr id="5" name="Título 4">
            <a:extLst>
              <a:ext uri="{FF2B5EF4-FFF2-40B4-BE49-F238E27FC236}">
                <a16:creationId xmlns:a16="http://schemas.microsoft.com/office/drawing/2014/main" id="{AFCA1C1A-BC0A-4E81-82F8-5ACE20F863F6}"/>
              </a:ext>
            </a:extLst>
          </p:cNvPr>
          <p:cNvSpPr>
            <a:spLocks noGrp="1"/>
          </p:cNvSpPr>
          <p:nvPr>
            <p:ph type="title"/>
          </p:nvPr>
        </p:nvSpPr>
        <p:spPr>
          <a:xfrm rot="-360000">
            <a:off x="-110474" y="-21721"/>
            <a:ext cx="3890555" cy="2035379"/>
          </a:xfrm>
        </p:spPr>
        <p:txBody>
          <a:bodyPr rtlCol="0">
            <a:noAutofit/>
          </a:bodyPr>
          <a:lstStyle/>
          <a:p>
            <a:r>
              <a:rPr lang="es-ES" sz="2400" dirty="0"/>
              <a:t>Estrategia para favorecer la gestión de las emociones en la comunidad  escolar</a:t>
            </a:r>
          </a:p>
        </p:txBody>
      </p:sp>
      <p:pic>
        <p:nvPicPr>
          <p:cNvPr id="2" name="Imagen 1"/>
          <p:cNvPicPr>
            <a:picLocks noChangeAspect="1"/>
          </p:cNvPicPr>
          <p:nvPr/>
        </p:nvPicPr>
        <p:blipFill rotWithShape="1">
          <a:blip r:embed="rId3"/>
          <a:srcRect l="20067" t="19098" r="26574" b="13542"/>
          <a:stretch/>
        </p:blipFill>
        <p:spPr>
          <a:xfrm>
            <a:off x="3768025" y="12878"/>
            <a:ext cx="8449733" cy="5997249"/>
          </a:xfrm>
          <a:prstGeom prst="rect">
            <a:avLst/>
          </a:prstGeom>
        </p:spPr>
      </p:pic>
      <p:pic>
        <p:nvPicPr>
          <p:cNvPr id="4100" name="Picture 4" descr="Resultado de imagen para familia animada haciendo tareas escolares"/>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3563" b="98034" l="1360" r="97490"/>
                    </a14:imgEffect>
                  </a14:imgLayer>
                </a14:imgProps>
              </a:ext>
              <a:ext uri="{28A0092B-C50C-407E-A947-70E740481C1C}">
                <a14:useLocalDpi xmlns:a14="http://schemas.microsoft.com/office/drawing/2010/main" val="0"/>
              </a:ext>
            </a:extLst>
          </a:blip>
          <a:srcRect/>
          <a:stretch>
            <a:fillRect/>
          </a:stretch>
        </p:blipFill>
        <p:spPr bwMode="auto">
          <a:xfrm>
            <a:off x="2885861" y="5067766"/>
            <a:ext cx="4171761" cy="1858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969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pPr rtl="0"/>
            <a:fld id="{98C0CDE5-970C-4CC4-BF43-0DA127E73E82}" type="slidenum">
              <a:rPr lang="es-ES" noProof="0" smtClean="0"/>
              <a:t>9</a:t>
            </a:fld>
            <a:endParaRPr lang="es-ES" noProof="0"/>
          </a:p>
        </p:txBody>
      </p:sp>
      <p:pic>
        <p:nvPicPr>
          <p:cNvPr id="7" name="Imagen 6"/>
          <p:cNvPicPr>
            <a:picLocks noChangeAspect="1"/>
          </p:cNvPicPr>
          <p:nvPr/>
        </p:nvPicPr>
        <p:blipFill rotWithShape="1">
          <a:blip r:embed="rId2"/>
          <a:srcRect l="20847" t="24652" r="26314" b="13225"/>
          <a:stretch/>
        </p:blipFill>
        <p:spPr>
          <a:xfrm>
            <a:off x="609599" y="413386"/>
            <a:ext cx="8645906" cy="5715000"/>
          </a:xfrm>
          <a:prstGeom prst="rect">
            <a:avLst/>
          </a:prstGeom>
        </p:spPr>
      </p:pic>
      <p:sp>
        <p:nvSpPr>
          <p:cNvPr id="2" name="AutoShape 2" descr="Resultado de imagen para familia animada haciendo tareas escolar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 name="AutoShape 4" descr="Resultado de imagen para familia animada haciendo tareas escolar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5" name="AutoShape 6" descr="Resultado de imagen para familia animada haciendo tareas escolare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8" descr="Resultado de imagen para familia animada haciendo tareas escolare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132" name="Picture 12" descr="Resultado de imagen para niños con emociones animado"/>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790941" y="5128452"/>
            <a:ext cx="5472053" cy="15750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114024"/>
      </p:ext>
    </p:extLst>
  </p:cSld>
  <p:clrMapOvr>
    <a:masterClrMapping/>
  </p:clrMapOvr>
</p:sld>
</file>

<file path=ppt/theme/theme1.xml><?xml version="1.0" encoding="utf-8"?>
<a:theme xmlns:a="http://schemas.openxmlformats.org/drawingml/2006/main" name="Tema de Offic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0478491_TF66931380" id="{FA304A21-F843-41B5-8646-9ABC0DA5771C}" vid="{3D23BB0D-90EE-4E67-BF03-B8AFFCF74F3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EDE487-EF5C-4E3A-89EA-C4A4C06ADA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2F2E390-9EA7-455D-AC1E-A444746248A2}">
  <ds:schemaRefs>
    <ds:schemaRef ds:uri="http://schemas.openxmlformats.org/package/2006/metadata/core-properties"/>
    <ds:schemaRef ds:uri="http://www.w3.org/XML/1998/namespace"/>
    <ds:schemaRef ds:uri="http://schemas.microsoft.com/office/2006/documentManagement/types"/>
    <ds:schemaRef ds:uri="16c05727-aa75-4e4a-9b5f-8a80a1165891"/>
    <ds:schemaRef ds:uri="http://schemas.microsoft.com/office/infopath/2007/PartnerControls"/>
    <ds:schemaRef ds:uri="http://purl.org/dc/dcmitype/"/>
    <ds:schemaRef ds:uri="71af3243-3dd4-4a8d-8c0d-dd76da1f02a5"/>
    <ds:schemaRef ds:uri="http://schemas.microsoft.com/office/2006/metadata/properties"/>
    <ds:schemaRef ds:uri="http://purl.org/dc/terms/"/>
    <ds:schemaRef ds:uri="http://purl.org/dc/elements/1.1/"/>
  </ds:schemaRefs>
</ds:datastoreItem>
</file>

<file path=customXml/itemProps3.xml><?xml version="1.0" encoding="utf-8"?>
<ds:datastoreItem xmlns:ds="http://schemas.openxmlformats.org/officeDocument/2006/customXml" ds:itemID="{ECE4DFFA-4044-499B-B253-CECDC4E80F8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Presentación escuela primaria</Template>
  <TotalTime>0</TotalTime>
  <Words>684</Words>
  <Application>Microsoft Office PowerPoint</Application>
  <PresentationFormat>Panorámica</PresentationFormat>
  <Paragraphs>54</Paragraphs>
  <Slides>12</Slides>
  <Notes>7</Notes>
  <HiddenSlides>0</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12</vt:i4>
      </vt:variant>
    </vt:vector>
  </HeadingPairs>
  <TitlesOfParts>
    <vt:vector size="21" baseType="lpstr">
      <vt:lpstr>Arial</vt:lpstr>
      <vt:lpstr>Calibri</vt:lpstr>
      <vt:lpstr>Chalk Dash</vt:lpstr>
      <vt:lpstr>Comic Sans MS</vt:lpstr>
      <vt:lpstr>Franklin Gothic Book</vt:lpstr>
      <vt:lpstr>I Found My Valentine</vt:lpstr>
      <vt:lpstr>Ink Free</vt:lpstr>
      <vt:lpstr>Roboto Condensed</vt:lpstr>
      <vt:lpstr>Tema de Office</vt:lpstr>
      <vt:lpstr>Estrategia para favorecer la gestión de las emociones en la comunidad  escolar ESCUELA PRIMARIA JOSE REBOLLO ACOSTA</vt:lpstr>
      <vt:lpstr>REFLEXIÓN</vt:lpstr>
      <vt:lpstr>¿Cuáles son los principales retos o dificultades que han enfrentado las familias y sus estudiantes para contar con un ambiente favorable al aprendizaje y desarrollo integral?</vt:lpstr>
      <vt:lpstr>¿Cómo puede fortalecerse la empatía, en el trabajo a distancia, hacia los alumnos y sus familias, entre el colectivo docente y, de las familias hacia ustedes?  </vt:lpstr>
      <vt:lpstr>Estrategia para favorecer la gestión de las emociones en la comunidad  escolar</vt:lpstr>
      <vt:lpstr>Estrategia para favorecer la gestión de las emociones en la comunidad  escolar</vt:lpstr>
      <vt:lpstr>Presentación de PowerPoint</vt:lpstr>
      <vt:lpstr>Estrategia para favorecer la gestión de las emociones en la comunidad  escolar</vt:lpstr>
      <vt:lpstr>Presentación de PowerPoint</vt:lpstr>
      <vt:lpstr>¿Cómo influyen las emociones en los procesos de evaluación? INFLUYE EN EL APRENDIZAJE DEL ALUMNO, PUES SI TIENE EMOCIONES POSITIVAS SUS APRENDIZAJES ESPERADOS SE HABRÁN LOGRADO, SIN EMBARGO LAS EMOCIONES NEGATIVAS REPERCUTEN EN SU APRENDIZAJE Y EVALUACIÓN.  ¿Qué emociones provoca en las NNA la aplicación de un examen? MIEDO ESTRÉS NERVIOS INCERTIDUMBRE ANCIEDAD PREOCUPACIÓN   ¿qué emociones enfrentan nuestros alumnos en las estrategias de evaluación que les proponemos? FRUSTRACIÓN ESTRÉS ANCIEDAD</vt:lpstr>
      <vt:lpstr>¿Han considerado la opinión de sus alumnas y alumnos sobre sus  propios aprendizajes?, ¿de qué manera?, ¿cómo podrían  incorporarlas? SI, CONVERSANDO CON ELLOS POR MEDIO DE WHATSAPP SE PUEDEN INCORPORAR SUS OPINIONES INCLUYENDOLAS EN LAS ACTIVIDADES.   ¿Han considerado la opinión de las madres y padres de familia como fuente de información sobre el aprendizaje de sus hijos?, ¿de qué manera? SI, CONVERSANDO CON LOS PADRES DE FAMILIA POR MEDIO DEL WHATSAPP.  ¿Han podido percibir si el estado socioemocional de las NNA y de sus familias ha sido una barrera para el aprendizaje de sus estudiantes?, ¿de qué manera podrían considerar este aspecto en su evaluación? SI HA SIDO UNA BARRERA YA QUE LOS NIÑOS SE ENCUENTRAN FRUSTRADOS, CANSADOS Y ABURRIDOS POR LA CARGA DE TRABAJO ESCOLAR. </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2021-02-18T23:30:27Z</dcterms:created>
  <dcterms:modified xsi:type="dcterms:W3CDTF">2021-02-22T03:44:07Z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