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3" r:id="rId1"/>
  </p:sldMasterIdLst>
  <p:notesMasterIdLst>
    <p:notesMasterId r:id="rId12"/>
  </p:notesMasterIdLst>
  <p:sldIdLst>
    <p:sldId id="256" r:id="rId2"/>
    <p:sldId id="259" r:id="rId3"/>
    <p:sldId id="257" r:id="rId4"/>
    <p:sldId id="265" r:id="rId5"/>
    <p:sldId id="306" r:id="rId6"/>
    <p:sldId id="258" r:id="rId7"/>
    <p:sldId id="307" r:id="rId8"/>
    <p:sldId id="308" r:id="rId9"/>
    <p:sldId id="263" r:id="rId10"/>
    <p:sldId id="260" r:id="rId11"/>
  </p:sldIdLst>
  <p:sldSz cx="9144000" cy="5143500" type="screen16x9"/>
  <p:notesSz cx="6858000" cy="9144000"/>
  <p:embeddedFontLst>
    <p:embeddedFont>
      <p:font typeface="Avenir Next LT Pro" panose="020B0504020202020204" pitchFamily="34" charset="0"/>
      <p:regular r:id="rId13"/>
      <p:bold r:id="rId14"/>
      <p:italic r:id="rId15"/>
      <p:boldItalic r:id="rId16"/>
    </p:embeddedFont>
    <p:embeddedFont>
      <p:font typeface="Overpass" panose="020B0604020202020204" charset="0"/>
      <p:regular r:id="rId17"/>
      <p:bold r:id="rId18"/>
      <p:italic r:id="rId19"/>
      <p:boldItalic r:id="rId20"/>
    </p:embeddedFont>
    <p:embeddedFont>
      <p:font typeface="Overpass Black" panose="020B0604020202020204" charset="0"/>
      <p:bold r:id="rId21"/>
      <p:boldItalic r:id="rId22"/>
    </p:embeddedFont>
    <p:embeddedFont>
      <p:font typeface="Paytone One" panose="020B0604020202020204" charset="0"/>
      <p:regular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04CEA5E-1064-4480-B60F-AA12DF51F3C6}">
  <a:tblStyle styleId="{504CEA5E-1064-4480-B60F-AA12DF51F3C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73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3"/>
        <p:cNvGrpSpPr/>
        <p:nvPr/>
      </p:nvGrpSpPr>
      <p:grpSpPr>
        <a:xfrm>
          <a:off x="0" y="0"/>
          <a:ext cx="0" cy="0"/>
          <a:chOff x="0" y="0"/>
          <a:chExt cx="0" cy="0"/>
        </a:xfrm>
      </p:grpSpPr>
      <p:sp>
        <p:nvSpPr>
          <p:cNvPr id="1074" name="Google Shape;10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5" name="Google Shape;10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6"/>
        <p:cNvGrpSpPr/>
        <p:nvPr/>
      </p:nvGrpSpPr>
      <p:grpSpPr>
        <a:xfrm>
          <a:off x="0" y="0"/>
          <a:ext cx="0" cy="0"/>
          <a:chOff x="0" y="0"/>
          <a:chExt cx="0" cy="0"/>
        </a:xfrm>
      </p:grpSpPr>
      <p:sp>
        <p:nvSpPr>
          <p:cNvPr id="1237" name="Google Shape;1237;gf64aaffb81_1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8" name="Google Shape;1238;gf64aaffb81_1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1"/>
        <p:cNvGrpSpPr/>
        <p:nvPr/>
      </p:nvGrpSpPr>
      <p:grpSpPr>
        <a:xfrm>
          <a:off x="0" y="0"/>
          <a:ext cx="0" cy="0"/>
          <a:chOff x="0" y="0"/>
          <a:chExt cx="0" cy="0"/>
        </a:xfrm>
      </p:grpSpPr>
      <p:sp>
        <p:nvSpPr>
          <p:cNvPr id="1152" name="Google Shape;1152;gfa0596aa42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3" name="Google Shape;1153;gfa0596aa42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2"/>
        <p:cNvGrpSpPr/>
        <p:nvPr/>
      </p:nvGrpSpPr>
      <p:grpSpPr>
        <a:xfrm>
          <a:off x="0" y="0"/>
          <a:ext cx="0" cy="0"/>
          <a:chOff x="0" y="0"/>
          <a:chExt cx="0" cy="0"/>
        </a:xfrm>
      </p:grpSpPr>
      <p:sp>
        <p:nvSpPr>
          <p:cNvPr id="1573" name="Google Shape;1573;gfae987a6c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4" name="Google Shape;1574;gfae987a6c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2"/>
        <p:cNvGrpSpPr/>
        <p:nvPr/>
      </p:nvGrpSpPr>
      <p:grpSpPr>
        <a:xfrm>
          <a:off x="0" y="0"/>
          <a:ext cx="0" cy="0"/>
          <a:chOff x="0" y="0"/>
          <a:chExt cx="0" cy="0"/>
        </a:xfrm>
      </p:grpSpPr>
      <p:sp>
        <p:nvSpPr>
          <p:cNvPr id="1573" name="Google Shape;1573;gfae987a6c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4" name="Google Shape;1574;gfae987a6c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2606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9"/>
        <p:cNvGrpSpPr/>
        <p:nvPr/>
      </p:nvGrpSpPr>
      <p:grpSpPr>
        <a:xfrm>
          <a:off x="0" y="0"/>
          <a:ext cx="0" cy="0"/>
          <a:chOff x="0" y="0"/>
          <a:chExt cx="0" cy="0"/>
        </a:xfrm>
      </p:grpSpPr>
      <p:sp>
        <p:nvSpPr>
          <p:cNvPr id="1220" name="Google Shape;1220;gfad32d4c26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1" name="Google Shape;1221;gfad32d4c26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9"/>
        <p:cNvGrpSpPr/>
        <p:nvPr/>
      </p:nvGrpSpPr>
      <p:grpSpPr>
        <a:xfrm>
          <a:off x="0" y="0"/>
          <a:ext cx="0" cy="0"/>
          <a:chOff x="0" y="0"/>
          <a:chExt cx="0" cy="0"/>
        </a:xfrm>
      </p:grpSpPr>
      <p:sp>
        <p:nvSpPr>
          <p:cNvPr id="1500" name="Google Shape;1500;gf64aaffb81_1_4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1" name="Google Shape;1501;gf64aaffb81_1_4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3"/>
        <p:cNvGrpSpPr/>
        <p:nvPr/>
      </p:nvGrpSpPr>
      <p:grpSpPr>
        <a:xfrm>
          <a:off x="0" y="0"/>
          <a:ext cx="0" cy="0"/>
          <a:chOff x="0" y="0"/>
          <a:chExt cx="0" cy="0"/>
        </a:xfrm>
      </p:grpSpPr>
      <p:sp>
        <p:nvSpPr>
          <p:cNvPr id="1294" name="Google Shape;1294;gf64aaffb81_1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5" name="Google Shape;1295;gf64aaffb81_1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FFA9DD"/>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0" y="147300"/>
            <a:ext cx="9144000" cy="4812075"/>
            <a:chOff x="0" y="147300"/>
            <a:chExt cx="9144000" cy="4812075"/>
          </a:xfrm>
        </p:grpSpPr>
        <p:cxnSp>
          <p:nvCxnSpPr>
            <p:cNvPr id="10" name="Google Shape;10;p2"/>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 name="Google Shape;11;p2"/>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2" name="Google Shape;12;p2"/>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 name="Google Shape;13;p2"/>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4" name="Google Shape;14;p2"/>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5" name="Google Shape;15;p2"/>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6" name="Google Shape;16;p2"/>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7" name="Google Shape;17;p2"/>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8" name="Google Shape;18;p2"/>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9" name="Google Shape;19;p2"/>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20" name="Google Shape;20;p2"/>
          <p:cNvSpPr/>
          <p:nvPr/>
        </p:nvSpPr>
        <p:spPr>
          <a:xfrm rot="-5400000">
            <a:off x="2397075" y="-1538325"/>
            <a:ext cx="4457100" cy="8155800"/>
          </a:xfrm>
          <a:prstGeom prst="round2SameRect">
            <a:avLst>
              <a:gd name="adj1" fmla="val 6483"/>
              <a:gd name="adj2" fmla="val 0"/>
            </a:avLst>
          </a:prstGeom>
          <a:solidFill>
            <a:srgbClr val="7182FF"/>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21;p2"/>
          <p:cNvGrpSpPr/>
          <p:nvPr/>
        </p:nvGrpSpPr>
        <p:grpSpPr>
          <a:xfrm>
            <a:off x="444850" y="282938"/>
            <a:ext cx="8253250" cy="4510275"/>
            <a:chOff x="444850" y="282938"/>
            <a:chExt cx="8253250" cy="4510275"/>
          </a:xfrm>
        </p:grpSpPr>
        <p:grpSp>
          <p:nvGrpSpPr>
            <p:cNvPr id="22" name="Google Shape;22;p2"/>
            <p:cNvGrpSpPr/>
            <p:nvPr/>
          </p:nvGrpSpPr>
          <p:grpSpPr>
            <a:xfrm>
              <a:off x="444850" y="282938"/>
              <a:ext cx="8253250" cy="4510275"/>
              <a:chOff x="444850" y="282938"/>
              <a:chExt cx="8253250" cy="4510275"/>
            </a:xfrm>
          </p:grpSpPr>
          <p:grpSp>
            <p:nvGrpSpPr>
              <p:cNvPr id="23" name="Google Shape;23;p2"/>
              <p:cNvGrpSpPr/>
              <p:nvPr/>
            </p:nvGrpSpPr>
            <p:grpSpPr>
              <a:xfrm>
                <a:off x="444850" y="282938"/>
                <a:ext cx="8253250" cy="4510275"/>
                <a:chOff x="444850" y="282938"/>
                <a:chExt cx="8253250" cy="4510275"/>
              </a:xfrm>
            </p:grpSpPr>
            <p:sp>
              <p:nvSpPr>
                <p:cNvPr id="24" name="Google Shape;24;p2"/>
                <p:cNvSpPr/>
                <p:nvPr/>
              </p:nvSpPr>
              <p:spPr>
                <a:xfrm>
                  <a:off x="1015100" y="284513"/>
                  <a:ext cx="7683000" cy="45087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5400000">
                  <a:off x="-1518950" y="2246738"/>
                  <a:ext cx="4508400" cy="580800"/>
                </a:xfrm>
                <a:prstGeom prst="round2SameRect">
                  <a:avLst>
                    <a:gd name="adj1" fmla="val 50000"/>
                    <a:gd name="adj2" fmla="val 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444850" y="808450"/>
                <a:ext cx="579900" cy="3421875"/>
                <a:chOff x="444850" y="808450"/>
                <a:chExt cx="579900" cy="3421875"/>
              </a:xfrm>
            </p:grpSpPr>
            <p:sp>
              <p:nvSpPr>
                <p:cNvPr id="27" name="Google Shape;27;p2"/>
                <p:cNvSpPr/>
                <p:nvPr/>
              </p:nvSpPr>
              <p:spPr>
                <a:xfrm rot="-5400000">
                  <a:off x="681700" y="571600"/>
                  <a:ext cx="106200" cy="57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5400000">
                  <a:off x="681700" y="801550"/>
                  <a:ext cx="106200" cy="57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rot="-5400000">
                  <a:off x="681700" y="3657325"/>
                  <a:ext cx="106200" cy="57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rot="-5400000">
                  <a:off x="681700" y="3887275"/>
                  <a:ext cx="106200" cy="57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1" name="Google Shape;31;p2"/>
            <p:cNvSpPr/>
            <p:nvPr/>
          </p:nvSpPr>
          <p:spPr>
            <a:xfrm>
              <a:off x="1021250" y="282950"/>
              <a:ext cx="81300" cy="450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2"/>
          <p:cNvSpPr txBox="1">
            <a:spLocks noGrp="1"/>
          </p:cNvSpPr>
          <p:nvPr>
            <p:ph type="ctrTitle"/>
          </p:nvPr>
        </p:nvSpPr>
        <p:spPr>
          <a:xfrm>
            <a:off x="1794800" y="779625"/>
            <a:ext cx="6123600" cy="2960400"/>
          </a:xfrm>
          <a:prstGeom prst="rect">
            <a:avLst/>
          </a:prstGeom>
          <a:solidFill>
            <a:schemeClr val="dk1"/>
          </a:solidFill>
        </p:spPr>
        <p:txBody>
          <a:bodyPr spcFirstLastPara="1" wrap="square" lIns="91425" tIns="91425" rIns="91425" bIns="91425" anchor="ctr" anchorCtr="0">
            <a:noAutofit/>
          </a:bodyPr>
          <a:lstStyle>
            <a:lvl1pPr lvl="0" algn="ctr">
              <a:spcBef>
                <a:spcPts val="0"/>
              </a:spcBef>
              <a:spcAft>
                <a:spcPts val="0"/>
              </a:spcAft>
              <a:buClr>
                <a:srgbClr val="191919"/>
              </a:buClr>
              <a:buSzPts val="5200"/>
              <a:buNone/>
              <a:defRPr sz="3600">
                <a:solidFill>
                  <a:srgbClr val="512651"/>
                </a:solidFill>
                <a:latin typeface="Paytone One"/>
                <a:ea typeface="Paytone One"/>
                <a:cs typeface="Paytone One"/>
                <a:sym typeface="Paytone One"/>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33" name="Google Shape;33;p2"/>
          <p:cNvSpPr/>
          <p:nvPr/>
        </p:nvSpPr>
        <p:spPr>
          <a:xfrm>
            <a:off x="2901888" y="4595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658400" y="429119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5682850" y="914650"/>
            <a:ext cx="149573"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279313" y="14912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txBox="1">
            <a:spLocks noGrp="1"/>
          </p:cNvSpPr>
          <p:nvPr>
            <p:ph type="subTitle" idx="1"/>
          </p:nvPr>
        </p:nvSpPr>
        <p:spPr>
          <a:xfrm>
            <a:off x="3447650" y="3950000"/>
            <a:ext cx="2817900" cy="658500"/>
          </a:xfrm>
          <a:prstGeom prst="rect">
            <a:avLst/>
          </a:prstGeom>
          <a:solidFill>
            <a:schemeClr val="lt1"/>
          </a:solidFill>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1600">
                <a:solidFill>
                  <a:srgbClr val="51265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38" name="Google Shape;38;p2"/>
          <p:cNvSpPr txBox="1">
            <a:spLocks noGrp="1"/>
          </p:cNvSpPr>
          <p:nvPr>
            <p:ph type="subTitle" idx="2"/>
          </p:nvPr>
        </p:nvSpPr>
        <p:spPr>
          <a:xfrm>
            <a:off x="6604100" y="411250"/>
            <a:ext cx="1314300" cy="367800"/>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Clr>
                <a:srgbClr val="FFE9DC"/>
              </a:buClr>
              <a:buSzPts val="1400"/>
              <a:buNone/>
              <a:defRPr sz="1800" b="1">
                <a:solidFill>
                  <a:srgbClr val="FFE9DC"/>
                </a:solidFill>
                <a:latin typeface="Overpass"/>
                <a:ea typeface="Overpass"/>
                <a:cs typeface="Overpass"/>
                <a:sym typeface="Overpass"/>
              </a:defRPr>
            </a:lvl1pPr>
            <a:lvl2pPr lvl="1" algn="ctr" rtl="0">
              <a:lnSpc>
                <a:spcPct val="100000"/>
              </a:lnSpc>
              <a:spcBef>
                <a:spcPts val="0"/>
              </a:spcBef>
              <a:spcAft>
                <a:spcPts val="0"/>
              </a:spcAft>
              <a:buClr>
                <a:srgbClr val="FFE9DC"/>
              </a:buClr>
              <a:buSzPts val="1800"/>
              <a:buNone/>
              <a:defRPr sz="1800">
                <a:solidFill>
                  <a:srgbClr val="FFE9DC"/>
                </a:solidFill>
              </a:defRPr>
            </a:lvl2pPr>
            <a:lvl3pPr lvl="2" algn="ctr" rtl="0">
              <a:lnSpc>
                <a:spcPct val="100000"/>
              </a:lnSpc>
              <a:spcBef>
                <a:spcPts val="0"/>
              </a:spcBef>
              <a:spcAft>
                <a:spcPts val="0"/>
              </a:spcAft>
              <a:buClr>
                <a:srgbClr val="FFE9DC"/>
              </a:buClr>
              <a:buSzPts val="1800"/>
              <a:buNone/>
              <a:defRPr sz="1800">
                <a:solidFill>
                  <a:srgbClr val="FFE9DC"/>
                </a:solidFill>
              </a:defRPr>
            </a:lvl3pPr>
            <a:lvl4pPr lvl="3" algn="ctr" rtl="0">
              <a:lnSpc>
                <a:spcPct val="100000"/>
              </a:lnSpc>
              <a:spcBef>
                <a:spcPts val="0"/>
              </a:spcBef>
              <a:spcAft>
                <a:spcPts val="0"/>
              </a:spcAft>
              <a:buClr>
                <a:srgbClr val="FFE9DC"/>
              </a:buClr>
              <a:buSzPts val="1800"/>
              <a:buNone/>
              <a:defRPr sz="1800">
                <a:solidFill>
                  <a:srgbClr val="FFE9DC"/>
                </a:solidFill>
              </a:defRPr>
            </a:lvl4pPr>
            <a:lvl5pPr lvl="4" algn="ctr" rtl="0">
              <a:lnSpc>
                <a:spcPct val="100000"/>
              </a:lnSpc>
              <a:spcBef>
                <a:spcPts val="0"/>
              </a:spcBef>
              <a:spcAft>
                <a:spcPts val="0"/>
              </a:spcAft>
              <a:buClr>
                <a:srgbClr val="FFE9DC"/>
              </a:buClr>
              <a:buSzPts val="1800"/>
              <a:buNone/>
              <a:defRPr sz="1800">
                <a:solidFill>
                  <a:srgbClr val="FFE9DC"/>
                </a:solidFill>
              </a:defRPr>
            </a:lvl5pPr>
            <a:lvl6pPr lvl="5" algn="ctr" rtl="0">
              <a:lnSpc>
                <a:spcPct val="100000"/>
              </a:lnSpc>
              <a:spcBef>
                <a:spcPts val="0"/>
              </a:spcBef>
              <a:spcAft>
                <a:spcPts val="0"/>
              </a:spcAft>
              <a:buClr>
                <a:srgbClr val="FFE9DC"/>
              </a:buClr>
              <a:buSzPts val="1800"/>
              <a:buNone/>
              <a:defRPr sz="1800">
                <a:solidFill>
                  <a:srgbClr val="FFE9DC"/>
                </a:solidFill>
              </a:defRPr>
            </a:lvl6pPr>
            <a:lvl7pPr lvl="6" algn="ctr" rtl="0">
              <a:lnSpc>
                <a:spcPct val="100000"/>
              </a:lnSpc>
              <a:spcBef>
                <a:spcPts val="0"/>
              </a:spcBef>
              <a:spcAft>
                <a:spcPts val="0"/>
              </a:spcAft>
              <a:buClr>
                <a:srgbClr val="FFE9DC"/>
              </a:buClr>
              <a:buSzPts val="1800"/>
              <a:buNone/>
              <a:defRPr sz="1800">
                <a:solidFill>
                  <a:srgbClr val="FFE9DC"/>
                </a:solidFill>
              </a:defRPr>
            </a:lvl7pPr>
            <a:lvl8pPr lvl="7" algn="ctr" rtl="0">
              <a:lnSpc>
                <a:spcPct val="100000"/>
              </a:lnSpc>
              <a:spcBef>
                <a:spcPts val="0"/>
              </a:spcBef>
              <a:spcAft>
                <a:spcPts val="0"/>
              </a:spcAft>
              <a:buClr>
                <a:srgbClr val="FFE9DC"/>
              </a:buClr>
              <a:buSzPts val="1800"/>
              <a:buNone/>
              <a:defRPr sz="1800">
                <a:solidFill>
                  <a:srgbClr val="FFE9DC"/>
                </a:solidFill>
              </a:defRPr>
            </a:lvl8pPr>
            <a:lvl9pPr lvl="8" algn="ctr" rtl="0">
              <a:lnSpc>
                <a:spcPct val="100000"/>
              </a:lnSpc>
              <a:spcBef>
                <a:spcPts val="0"/>
              </a:spcBef>
              <a:spcAft>
                <a:spcPts val="0"/>
              </a:spcAft>
              <a:buClr>
                <a:srgbClr val="FFE9DC"/>
              </a:buClr>
              <a:buSzPts val="1800"/>
              <a:buNone/>
              <a:defRPr sz="1800">
                <a:solidFill>
                  <a:srgbClr val="FFE9DC"/>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996"/>
        <p:cNvGrpSpPr/>
        <p:nvPr/>
      </p:nvGrpSpPr>
      <p:grpSpPr>
        <a:xfrm>
          <a:off x="0" y="0"/>
          <a:ext cx="0" cy="0"/>
          <a:chOff x="0" y="0"/>
          <a:chExt cx="0" cy="0"/>
        </a:xfrm>
      </p:grpSpPr>
      <p:grpSp>
        <p:nvGrpSpPr>
          <p:cNvPr id="997" name="Google Shape;997;p44"/>
          <p:cNvGrpSpPr/>
          <p:nvPr/>
        </p:nvGrpSpPr>
        <p:grpSpPr>
          <a:xfrm>
            <a:off x="0" y="147300"/>
            <a:ext cx="9144000" cy="4812075"/>
            <a:chOff x="0" y="147300"/>
            <a:chExt cx="9144000" cy="4812075"/>
          </a:xfrm>
        </p:grpSpPr>
        <p:cxnSp>
          <p:nvCxnSpPr>
            <p:cNvPr id="998" name="Google Shape;998;p44"/>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99" name="Google Shape;999;p44"/>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0" name="Google Shape;1000;p44"/>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1" name="Google Shape;1001;p44"/>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2" name="Google Shape;1002;p44"/>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3" name="Google Shape;1003;p44"/>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4" name="Google Shape;1004;p44"/>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5" name="Google Shape;1005;p44"/>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6" name="Google Shape;1006;p44"/>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7" name="Google Shape;1007;p44"/>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1008" name="Google Shape;1008;p44"/>
          <p:cNvSpPr/>
          <p:nvPr/>
        </p:nvSpPr>
        <p:spPr>
          <a:xfrm rot="-5400000">
            <a:off x="2320000" y="-1590475"/>
            <a:ext cx="4508400" cy="8258700"/>
          </a:xfrm>
          <a:prstGeom prst="round2SameRect">
            <a:avLst>
              <a:gd name="adj1" fmla="val 6483"/>
              <a:gd name="adj2" fmla="val 0"/>
            </a:avLst>
          </a:prstGeom>
          <a:solidFill>
            <a:srgbClr val="FFE9DC"/>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44"/>
          <p:cNvSpPr/>
          <p:nvPr/>
        </p:nvSpPr>
        <p:spPr>
          <a:xfrm>
            <a:off x="7906266" y="412564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44"/>
          <p:cNvSpPr/>
          <p:nvPr/>
        </p:nvSpPr>
        <p:spPr>
          <a:xfrm>
            <a:off x="8174950" y="21454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44"/>
          <p:cNvSpPr/>
          <p:nvPr/>
        </p:nvSpPr>
        <p:spPr>
          <a:xfrm>
            <a:off x="3866500" y="445753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44"/>
          <p:cNvSpPr/>
          <p:nvPr/>
        </p:nvSpPr>
        <p:spPr>
          <a:xfrm>
            <a:off x="772238" y="23637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44"/>
          <p:cNvSpPr/>
          <p:nvPr/>
        </p:nvSpPr>
        <p:spPr>
          <a:xfrm>
            <a:off x="715100" y="37313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44"/>
          <p:cNvSpPr/>
          <p:nvPr/>
        </p:nvSpPr>
        <p:spPr>
          <a:xfrm>
            <a:off x="3034288" y="69693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44"/>
          <p:cNvSpPr/>
          <p:nvPr/>
        </p:nvSpPr>
        <p:spPr>
          <a:xfrm>
            <a:off x="7047850" y="4595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6" name="Google Shape;1016;p44"/>
          <p:cNvGrpSpPr/>
          <p:nvPr/>
        </p:nvGrpSpPr>
        <p:grpSpPr>
          <a:xfrm rot="-650145">
            <a:off x="999337" y="642345"/>
            <a:ext cx="1289562" cy="1555057"/>
            <a:chOff x="1220642" y="1047826"/>
            <a:chExt cx="1289523" cy="1555010"/>
          </a:xfrm>
        </p:grpSpPr>
        <p:grpSp>
          <p:nvGrpSpPr>
            <p:cNvPr id="1017" name="Google Shape;1017;p44"/>
            <p:cNvGrpSpPr/>
            <p:nvPr/>
          </p:nvGrpSpPr>
          <p:grpSpPr>
            <a:xfrm>
              <a:off x="1220642" y="1047826"/>
              <a:ext cx="1289523" cy="1555010"/>
              <a:chOff x="2458892" y="5924626"/>
              <a:chExt cx="1289523" cy="1555010"/>
            </a:xfrm>
          </p:grpSpPr>
          <p:sp>
            <p:nvSpPr>
              <p:cNvPr id="1018" name="Google Shape;1018;p44"/>
              <p:cNvSpPr/>
              <p:nvPr/>
            </p:nvSpPr>
            <p:spPr>
              <a:xfrm>
                <a:off x="2510232" y="5973251"/>
                <a:ext cx="1100807" cy="1266199"/>
              </a:xfrm>
              <a:custGeom>
                <a:avLst/>
                <a:gdLst/>
                <a:ahLst/>
                <a:cxnLst/>
                <a:rect l="l" t="t" r="r" b="b"/>
                <a:pathLst>
                  <a:path w="20241" h="23280" extrusionOk="0">
                    <a:moveTo>
                      <a:pt x="1" y="0"/>
                    </a:moveTo>
                    <a:lnTo>
                      <a:pt x="1" y="23280"/>
                    </a:lnTo>
                    <a:lnTo>
                      <a:pt x="20241" y="23280"/>
                    </a:lnTo>
                    <a:lnTo>
                      <a:pt x="20241"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44"/>
              <p:cNvSpPr/>
              <p:nvPr/>
            </p:nvSpPr>
            <p:spPr>
              <a:xfrm>
                <a:off x="2498539" y="5924626"/>
                <a:ext cx="1066164" cy="1270714"/>
              </a:xfrm>
              <a:custGeom>
                <a:avLst/>
                <a:gdLst/>
                <a:ahLst/>
                <a:cxnLst/>
                <a:rect l="l" t="t" r="r" b="b"/>
                <a:pathLst>
                  <a:path w="19604" h="23363" extrusionOk="0">
                    <a:moveTo>
                      <a:pt x="0" y="1"/>
                    </a:moveTo>
                    <a:lnTo>
                      <a:pt x="0" y="23362"/>
                    </a:lnTo>
                    <a:lnTo>
                      <a:pt x="19603" y="23362"/>
                    </a:lnTo>
                    <a:lnTo>
                      <a:pt x="19603"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44"/>
              <p:cNvSpPr/>
              <p:nvPr/>
            </p:nvSpPr>
            <p:spPr>
              <a:xfrm>
                <a:off x="2458892" y="6024649"/>
                <a:ext cx="151353" cy="139674"/>
              </a:xfrm>
              <a:custGeom>
                <a:avLst/>
                <a:gdLst/>
                <a:ahLst/>
                <a:cxnLst/>
                <a:rect l="l" t="t" r="r" b="b"/>
                <a:pathLst>
                  <a:path w="2783" h="2568" extrusionOk="0">
                    <a:moveTo>
                      <a:pt x="1376" y="0"/>
                    </a:moveTo>
                    <a:cubicBezTo>
                      <a:pt x="647" y="0"/>
                      <a:pt x="0" y="596"/>
                      <a:pt x="0" y="1366"/>
                    </a:cubicBezTo>
                    <a:cubicBezTo>
                      <a:pt x="0" y="1879"/>
                      <a:pt x="308" y="2311"/>
                      <a:pt x="729" y="2567"/>
                    </a:cubicBezTo>
                    <a:lnTo>
                      <a:pt x="729" y="2393"/>
                    </a:lnTo>
                    <a:cubicBezTo>
                      <a:pt x="390" y="2187"/>
                      <a:pt x="175" y="1797"/>
                      <a:pt x="175" y="1366"/>
                    </a:cubicBezTo>
                    <a:cubicBezTo>
                      <a:pt x="175" y="688"/>
                      <a:pt x="729" y="134"/>
                      <a:pt x="1376" y="134"/>
                    </a:cubicBezTo>
                    <a:cubicBezTo>
                      <a:pt x="2054" y="134"/>
                      <a:pt x="2619" y="688"/>
                      <a:pt x="2619" y="1366"/>
                    </a:cubicBezTo>
                    <a:lnTo>
                      <a:pt x="2619" y="1458"/>
                    </a:lnTo>
                    <a:cubicBezTo>
                      <a:pt x="2660" y="1458"/>
                      <a:pt x="2660" y="1458"/>
                      <a:pt x="2701" y="1417"/>
                    </a:cubicBezTo>
                    <a:lnTo>
                      <a:pt x="2783" y="1417"/>
                    </a:lnTo>
                    <a:lnTo>
                      <a:pt x="2783" y="1366"/>
                    </a:lnTo>
                    <a:cubicBezTo>
                      <a:pt x="2783" y="596"/>
                      <a:pt x="2146" y="0"/>
                      <a:pt x="1376"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44"/>
              <p:cNvSpPr/>
              <p:nvPr/>
            </p:nvSpPr>
            <p:spPr>
              <a:xfrm>
                <a:off x="2458892" y="6231821"/>
                <a:ext cx="151353" cy="139674"/>
              </a:xfrm>
              <a:custGeom>
                <a:avLst/>
                <a:gdLst/>
                <a:ahLst/>
                <a:cxnLst/>
                <a:rect l="l" t="t" r="r" b="b"/>
                <a:pathLst>
                  <a:path w="2783" h="2568" extrusionOk="0">
                    <a:moveTo>
                      <a:pt x="1376" y="1"/>
                    </a:moveTo>
                    <a:cubicBezTo>
                      <a:pt x="647" y="1"/>
                      <a:pt x="0" y="596"/>
                      <a:pt x="0" y="1366"/>
                    </a:cubicBezTo>
                    <a:cubicBezTo>
                      <a:pt x="0" y="1880"/>
                      <a:pt x="308" y="2311"/>
                      <a:pt x="729" y="2568"/>
                    </a:cubicBezTo>
                    <a:lnTo>
                      <a:pt x="729" y="2393"/>
                    </a:lnTo>
                    <a:cubicBezTo>
                      <a:pt x="390" y="2137"/>
                      <a:pt x="175" y="1798"/>
                      <a:pt x="175" y="1366"/>
                    </a:cubicBezTo>
                    <a:cubicBezTo>
                      <a:pt x="175" y="689"/>
                      <a:pt x="729" y="124"/>
                      <a:pt x="1376" y="124"/>
                    </a:cubicBezTo>
                    <a:cubicBezTo>
                      <a:pt x="2054" y="124"/>
                      <a:pt x="2619" y="689"/>
                      <a:pt x="2619" y="1366"/>
                    </a:cubicBezTo>
                    <a:lnTo>
                      <a:pt x="2619" y="1459"/>
                    </a:lnTo>
                    <a:cubicBezTo>
                      <a:pt x="2660" y="1459"/>
                      <a:pt x="2660" y="1459"/>
                      <a:pt x="2701" y="1408"/>
                    </a:cubicBezTo>
                    <a:lnTo>
                      <a:pt x="2783" y="1408"/>
                    </a:lnTo>
                    <a:lnTo>
                      <a:pt x="2783" y="1366"/>
                    </a:lnTo>
                    <a:cubicBezTo>
                      <a:pt x="2783" y="596"/>
                      <a:pt x="2146" y="1"/>
                      <a:pt x="1376"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44"/>
              <p:cNvSpPr/>
              <p:nvPr/>
            </p:nvSpPr>
            <p:spPr>
              <a:xfrm>
                <a:off x="2458892" y="6439046"/>
                <a:ext cx="151353" cy="139674"/>
              </a:xfrm>
              <a:custGeom>
                <a:avLst/>
                <a:gdLst/>
                <a:ahLst/>
                <a:cxnLst/>
                <a:rect l="l" t="t" r="r" b="b"/>
                <a:pathLst>
                  <a:path w="2783" h="2568" extrusionOk="0">
                    <a:moveTo>
                      <a:pt x="1376" y="0"/>
                    </a:moveTo>
                    <a:cubicBezTo>
                      <a:pt x="647" y="0"/>
                      <a:pt x="0" y="596"/>
                      <a:pt x="0" y="1366"/>
                    </a:cubicBezTo>
                    <a:cubicBezTo>
                      <a:pt x="0" y="1880"/>
                      <a:pt x="308" y="2311"/>
                      <a:pt x="729" y="2568"/>
                    </a:cubicBezTo>
                    <a:lnTo>
                      <a:pt x="729" y="2393"/>
                    </a:lnTo>
                    <a:cubicBezTo>
                      <a:pt x="390" y="2136"/>
                      <a:pt x="175" y="1797"/>
                      <a:pt x="175" y="1366"/>
                    </a:cubicBezTo>
                    <a:cubicBezTo>
                      <a:pt x="175" y="678"/>
                      <a:pt x="729" y="124"/>
                      <a:pt x="1376" y="124"/>
                    </a:cubicBezTo>
                    <a:cubicBezTo>
                      <a:pt x="2054" y="124"/>
                      <a:pt x="2619" y="678"/>
                      <a:pt x="2619" y="1366"/>
                    </a:cubicBezTo>
                    <a:lnTo>
                      <a:pt x="2619" y="1448"/>
                    </a:lnTo>
                    <a:cubicBezTo>
                      <a:pt x="2660" y="1448"/>
                      <a:pt x="2660" y="1448"/>
                      <a:pt x="2701" y="1407"/>
                    </a:cubicBezTo>
                    <a:lnTo>
                      <a:pt x="2783" y="1407"/>
                    </a:lnTo>
                    <a:lnTo>
                      <a:pt x="2783" y="1366"/>
                    </a:lnTo>
                    <a:cubicBezTo>
                      <a:pt x="2783" y="596"/>
                      <a:pt x="2146" y="0"/>
                      <a:pt x="1376"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44"/>
              <p:cNvSpPr/>
              <p:nvPr/>
            </p:nvSpPr>
            <p:spPr>
              <a:xfrm>
                <a:off x="2458892" y="6646272"/>
                <a:ext cx="151353" cy="139674"/>
              </a:xfrm>
              <a:custGeom>
                <a:avLst/>
                <a:gdLst/>
                <a:ahLst/>
                <a:cxnLst/>
                <a:rect l="l" t="t" r="r" b="b"/>
                <a:pathLst>
                  <a:path w="2783" h="2568" extrusionOk="0">
                    <a:moveTo>
                      <a:pt x="1376" y="0"/>
                    </a:moveTo>
                    <a:cubicBezTo>
                      <a:pt x="647" y="0"/>
                      <a:pt x="0" y="596"/>
                      <a:pt x="0" y="1366"/>
                    </a:cubicBezTo>
                    <a:cubicBezTo>
                      <a:pt x="0" y="1879"/>
                      <a:pt x="308" y="2311"/>
                      <a:pt x="729" y="2567"/>
                    </a:cubicBezTo>
                    <a:lnTo>
                      <a:pt x="729" y="2352"/>
                    </a:lnTo>
                    <a:cubicBezTo>
                      <a:pt x="390" y="2136"/>
                      <a:pt x="175" y="1797"/>
                      <a:pt x="175" y="1366"/>
                    </a:cubicBezTo>
                    <a:cubicBezTo>
                      <a:pt x="175" y="678"/>
                      <a:pt x="729" y="123"/>
                      <a:pt x="1376" y="123"/>
                    </a:cubicBezTo>
                    <a:cubicBezTo>
                      <a:pt x="2054" y="123"/>
                      <a:pt x="2619" y="678"/>
                      <a:pt x="2619" y="1366"/>
                    </a:cubicBezTo>
                    <a:lnTo>
                      <a:pt x="2619" y="1448"/>
                    </a:lnTo>
                    <a:cubicBezTo>
                      <a:pt x="2660" y="1448"/>
                      <a:pt x="2660" y="1407"/>
                      <a:pt x="2701" y="1407"/>
                    </a:cubicBezTo>
                    <a:lnTo>
                      <a:pt x="2783" y="1407"/>
                    </a:lnTo>
                    <a:lnTo>
                      <a:pt x="2783" y="1366"/>
                    </a:lnTo>
                    <a:cubicBezTo>
                      <a:pt x="2783" y="596"/>
                      <a:pt x="2146" y="0"/>
                      <a:pt x="1376"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44"/>
              <p:cNvSpPr/>
              <p:nvPr/>
            </p:nvSpPr>
            <p:spPr>
              <a:xfrm>
                <a:off x="2458892" y="6850670"/>
                <a:ext cx="151353" cy="141904"/>
              </a:xfrm>
              <a:custGeom>
                <a:avLst/>
                <a:gdLst/>
                <a:ahLst/>
                <a:cxnLst/>
                <a:rect l="l" t="t" r="r" b="b"/>
                <a:pathLst>
                  <a:path w="2783" h="2609" extrusionOk="0">
                    <a:moveTo>
                      <a:pt x="1376" y="1"/>
                    </a:moveTo>
                    <a:cubicBezTo>
                      <a:pt x="647" y="1"/>
                      <a:pt x="0" y="647"/>
                      <a:pt x="0" y="1418"/>
                    </a:cubicBezTo>
                    <a:cubicBezTo>
                      <a:pt x="0" y="1931"/>
                      <a:pt x="308" y="2352"/>
                      <a:pt x="729" y="2609"/>
                    </a:cubicBezTo>
                    <a:lnTo>
                      <a:pt x="729" y="2403"/>
                    </a:lnTo>
                    <a:cubicBezTo>
                      <a:pt x="390" y="2188"/>
                      <a:pt x="175" y="1839"/>
                      <a:pt x="175" y="1418"/>
                    </a:cubicBezTo>
                    <a:cubicBezTo>
                      <a:pt x="175" y="730"/>
                      <a:pt x="729" y="175"/>
                      <a:pt x="1376" y="175"/>
                    </a:cubicBezTo>
                    <a:cubicBezTo>
                      <a:pt x="2054" y="175"/>
                      <a:pt x="2619" y="730"/>
                      <a:pt x="2619" y="1418"/>
                    </a:cubicBezTo>
                    <a:lnTo>
                      <a:pt x="2619" y="1500"/>
                    </a:lnTo>
                    <a:cubicBezTo>
                      <a:pt x="2660" y="1459"/>
                      <a:pt x="2660" y="1459"/>
                      <a:pt x="2701" y="1459"/>
                    </a:cubicBezTo>
                    <a:lnTo>
                      <a:pt x="2783" y="1459"/>
                    </a:lnTo>
                    <a:lnTo>
                      <a:pt x="2783" y="1418"/>
                    </a:lnTo>
                    <a:cubicBezTo>
                      <a:pt x="2783" y="647"/>
                      <a:pt x="2146" y="1"/>
                      <a:pt x="1376"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4"/>
              <p:cNvSpPr/>
              <p:nvPr/>
            </p:nvSpPr>
            <p:spPr>
              <a:xfrm>
                <a:off x="2458892" y="7041688"/>
                <a:ext cx="151353" cy="141904"/>
              </a:xfrm>
              <a:custGeom>
                <a:avLst/>
                <a:gdLst/>
                <a:ahLst/>
                <a:cxnLst/>
                <a:rect l="l" t="t" r="r" b="b"/>
                <a:pathLst>
                  <a:path w="2783" h="2609" extrusionOk="0">
                    <a:moveTo>
                      <a:pt x="1376" y="0"/>
                    </a:moveTo>
                    <a:cubicBezTo>
                      <a:pt x="647" y="0"/>
                      <a:pt x="0" y="637"/>
                      <a:pt x="0" y="1407"/>
                    </a:cubicBezTo>
                    <a:cubicBezTo>
                      <a:pt x="0" y="1921"/>
                      <a:pt x="308" y="2352"/>
                      <a:pt x="729" y="2609"/>
                    </a:cubicBezTo>
                    <a:lnTo>
                      <a:pt x="729" y="2393"/>
                    </a:lnTo>
                    <a:cubicBezTo>
                      <a:pt x="390" y="2177"/>
                      <a:pt x="175" y="1797"/>
                      <a:pt x="175" y="1407"/>
                    </a:cubicBezTo>
                    <a:cubicBezTo>
                      <a:pt x="175" y="730"/>
                      <a:pt x="729" y="175"/>
                      <a:pt x="1376" y="175"/>
                    </a:cubicBezTo>
                    <a:cubicBezTo>
                      <a:pt x="2054" y="175"/>
                      <a:pt x="2619" y="730"/>
                      <a:pt x="2619" y="1407"/>
                    </a:cubicBezTo>
                    <a:lnTo>
                      <a:pt x="2619" y="1459"/>
                    </a:lnTo>
                    <a:lnTo>
                      <a:pt x="2783" y="1459"/>
                    </a:lnTo>
                    <a:lnTo>
                      <a:pt x="2783" y="1407"/>
                    </a:lnTo>
                    <a:cubicBezTo>
                      <a:pt x="2783" y="637"/>
                      <a:pt x="2146" y="0"/>
                      <a:pt x="1376"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4"/>
              <p:cNvSpPr/>
              <p:nvPr/>
            </p:nvSpPr>
            <p:spPr>
              <a:xfrm>
                <a:off x="3015088" y="6092201"/>
                <a:ext cx="733327" cy="1387435"/>
              </a:xfrm>
              <a:custGeom>
                <a:avLst/>
                <a:gdLst/>
                <a:ahLst/>
                <a:cxnLst/>
                <a:rect l="l" t="t" r="r" b="b"/>
                <a:pathLst>
                  <a:path w="13484" h="25509" extrusionOk="0">
                    <a:moveTo>
                      <a:pt x="1" y="1"/>
                    </a:moveTo>
                    <a:lnTo>
                      <a:pt x="42" y="6377"/>
                    </a:lnTo>
                    <a:lnTo>
                      <a:pt x="9027" y="25282"/>
                    </a:lnTo>
                    <a:lnTo>
                      <a:pt x="9120" y="25457"/>
                    </a:lnTo>
                    <a:cubicBezTo>
                      <a:pt x="9120" y="25457"/>
                      <a:pt x="9429" y="25509"/>
                      <a:pt x="9884" y="25509"/>
                    </a:cubicBezTo>
                    <a:cubicBezTo>
                      <a:pt x="11085" y="25509"/>
                      <a:pt x="13298" y="25147"/>
                      <a:pt x="13484" y="22510"/>
                    </a:cubicBezTo>
                    <a:lnTo>
                      <a:pt x="13484" y="22458"/>
                    </a:lnTo>
                    <a:lnTo>
                      <a:pt x="4879" y="3769"/>
                    </a:lnTo>
                    <a:lnTo>
                      <a:pt x="4837" y="3769"/>
                    </a:lnTo>
                    <a:lnTo>
                      <a:pt x="1"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4"/>
              <p:cNvSpPr/>
              <p:nvPr/>
            </p:nvSpPr>
            <p:spPr>
              <a:xfrm>
                <a:off x="3506021" y="7313692"/>
                <a:ext cx="242394" cy="165944"/>
              </a:xfrm>
              <a:custGeom>
                <a:avLst/>
                <a:gdLst/>
                <a:ahLst/>
                <a:cxnLst/>
                <a:rect l="l" t="t" r="r" b="b"/>
                <a:pathLst>
                  <a:path w="4457" h="3051" extrusionOk="0">
                    <a:moveTo>
                      <a:pt x="4457" y="0"/>
                    </a:moveTo>
                    <a:cubicBezTo>
                      <a:pt x="4323" y="0"/>
                      <a:pt x="4241" y="52"/>
                      <a:pt x="4108" y="52"/>
                    </a:cubicBezTo>
                    <a:cubicBezTo>
                      <a:pt x="3255" y="216"/>
                      <a:pt x="2403" y="432"/>
                      <a:pt x="1674" y="904"/>
                    </a:cubicBezTo>
                    <a:cubicBezTo>
                      <a:pt x="945" y="1376"/>
                      <a:pt x="308" y="2013"/>
                      <a:pt x="0" y="2824"/>
                    </a:cubicBezTo>
                    <a:lnTo>
                      <a:pt x="93" y="2999"/>
                    </a:lnTo>
                    <a:cubicBezTo>
                      <a:pt x="93" y="2999"/>
                      <a:pt x="402" y="3051"/>
                      <a:pt x="857" y="3051"/>
                    </a:cubicBezTo>
                    <a:cubicBezTo>
                      <a:pt x="2058" y="3051"/>
                      <a:pt x="4271" y="2689"/>
                      <a:pt x="4457" y="52"/>
                    </a:cubicBezTo>
                    <a:lnTo>
                      <a:pt x="4457"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8" name="Google Shape;1028;p44"/>
            <p:cNvGrpSpPr/>
            <p:nvPr/>
          </p:nvGrpSpPr>
          <p:grpSpPr>
            <a:xfrm>
              <a:off x="1220642" y="1047826"/>
              <a:ext cx="1289523" cy="1555010"/>
              <a:chOff x="2306492" y="5772226"/>
              <a:chExt cx="1289523" cy="1555010"/>
            </a:xfrm>
          </p:grpSpPr>
          <p:sp>
            <p:nvSpPr>
              <p:cNvPr id="1029" name="Google Shape;1029;p44"/>
              <p:cNvSpPr/>
              <p:nvPr/>
            </p:nvSpPr>
            <p:spPr>
              <a:xfrm>
                <a:off x="2357832" y="5820851"/>
                <a:ext cx="1100807" cy="1266199"/>
              </a:xfrm>
              <a:custGeom>
                <a:avLst/>
                <a:gdLst/>
                <a:ahLst/>
                <a:cxnLst/>
                <a:rect l="l" t="t" r="r" b="b"/>
                <a:pathLst>
                  <a:path w="20241" h="23280" extrusionOk="0">
                    <a:moveTo>
                      <a:pt x="1" y="0"/>
                    </a:moveTo>
                    <a:lnTo>
                      <a:pt x="1" y="23280"/>
                    </a:lnTo>
                    <a:lnTo>
                      <a:pt x="20241" y="23280"/>
                    </a:lnTo>
                    <a:lnTo>
                      <a:pt x="20241" y="0"/>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4"/>
              <p:cNvSpPr/>
              <p:nvPr/>
            </p:nvSpPr>
            <p:spPr>
              <a:xfrm>
                <a:off x="2346139" y="5772226"/>
                <a:ext cx="1066164" cy="1270714"/>
              </a:xfrm>
              <a:custGeom>
                <a:avLst/>
                <a:gdLst/>
                <a:ahLst/>
                <a:cxnLst/>
                <a:rect l="l" t="t" r="r" b="b"/>
                <a:pathLst>
                  <a:path w="19604" h="23363" extrusionOk="0">
                    <a:moveTo>
                      <a:pt x="0" y="1"/>
                    </a:moveTo>
                    <a:lnTo>
                      <a:pt x="0" y="23362"/>
                    </a:lnTo>
                    <a:lnTo>
                      <a:pt x="19603" y="23362"/>
                    </a:lnTo>
                    <a:lnTo>
                      <a:pt x="19603"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4"/>
              <p:cNvSpPr/>
              <p:nvPr/>
            </p:nvSpPr>
            <p:spPr>
              <a:xfrm>
                <a:off x="2393019" y="5846523"/>
                <a:ext cx="102244" cy="105081"/>
              </a:xfrm>
              <a:custGeom>
                <a:avLst/>
                <a:gdLst/>
                <a:ahLst/>
                <a:cxnLst/>
                <a:rect l="l" t="t" r="r" b="b"/>
                <a:pathLst>
                  <a:path w="1880" h="1932" extrusionOk="0">
                    <a:moveTo>
                      <a:pt x="935" y="1"/>
                    </a:moveTo>
                    <a:cubicBezTo>
                      <a:pt x="422" y="1"/>
                      <a:pt x="1" y="432"/>
                      <a:pt x="1" y="986"/>
                    </a:cubicBezTo>
                    <a:cubicBezTo>
                      <a:pt x="1" y="1500"/>
                      <a:pt x="422" y="1931"/>
                      <a:pt x="935" y="1931"/>
                    </a:cubicBezTo>
                    <a:cubicBezTo>
                      <a:pt x="1449" y="1931"/>
                      <a:pt x="1880" y="1500"/>
                      <a:pt x="1880" y="986"/>
                    </a:cubicBezTo>
                    <a:cubicBezTo>
                      <a:pt x="1880" y="432"/>
                      <a:pt x="1449" y="1"/>
                      <a:pt x="935"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4"/>
              <p:cNvSpPr/>
              <p:nvPr/>
            </p:nvSpPr>
            <p:spPr>
              <a:xfrm>
                <a:off x="2393019" y="6053749"/>
                <a:ext cx="102244" cy="105027"/>
              </a:xfrm>
              <a:custGeom>
                <a:avLst/>
                <a:gdLst/>
                <a:ahLst/>
                <a:cxnLst/>
                <a:rect l="l" t="t" r="r" b="b"/>
                <a:pathLst>
                  <a:path w="1880" h="1931" extrusionOk="0">
                    <a:moveTo>
                      <a:pt x="935" y="0"/>
                    </a:moveTo>
                    <a:cubicBezTo>
                      <a:pt x="422" y="0"/>
                      <a:pt x="1" y="432"/>
                      <a:pt x="1" y="986"/>
                    </a:cubicBezTo>
                    <a:cubicBezTo>
                      <a:pt x="1" y="1500"/>
                      <a:pt x="422" y="1931"/>
                      <a:pt x="935" y="1931"/>
                    </a:cubicBezTo>
                    <a:cubicBezTo>
                      <a:pt x="1449" y="1931"/>
                      <a:pt x="1880" y="1500"/>
                      <a:pt x="1880" y="986"/>
                    </a:cubicBezTo>
                    <a:cubicBezTo>
                      <a:pt x="1880" y="432"/>
                      <a:pt x="1449" y="0"/>
                      <a:pt x="935"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4"/>
              <p:cNvSpPr/>
              <p:nvPr/>
            </p:nvSpPr>
            <p:spPr>
              <a:xfrm>
                <a:off x="2393019" y="6260974"/>
                <a:ext cx="102244" cy="104483"/>
              </a:xfrm>
              <a:custGeom>
                <a:avLst/>
                <a:gdLst/>
                <a:ahLst/>
                <a:cxnLst/>
                <a:rect l="l" t="t" r="r" b="b"/>
                <a:pathLst>
                  <a:path w="1880" h="1921" extrusionOk="0">
                    <a:moveTo>
                      <a:pt x="935" y="0"/>
                    </a:moveTo>
                    <a:cubicBezTo>
                      <a:pt x="422" y="0"/>
                      <a:pt x="1" y="431"/>
                      <a:pt x="1" y="945"/>
                    </a:cubicBezTo>
                    <a:cubicBezTo>
                      <a:pt x="1" y="1499"/>
                      <a:pt x="422" y="1920"/>
                      <a:pt x="935" y="1920"/>
                    </a:cubicBezTo>
                    <a:cubicBezTo>
                      <a:pt x="1449" y="1920"/>
                      <a:pt x="1880" y="1499"/>
                      <a:pt x="1880" y="945"/>
                    </a:cubicBezTo>
                    <a:cubicBezTo>
                      <a:pt x="1880" y="431"/>
                      <a:pt x="1449" y="0"/>
                      <a:pt x="935"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4"/>
              <p:cNvSpPr/>
              <p:nvPr/>
            </p:nvSpPr>
            <p:spPr>
              <a:xfrm>
                <a:off x="2393019" y="6468146"/>
                <a:ext cx="102244" cy="104538"/>
              </a:xfrm>
              <a:custGeom>
                <a:avLst/>
                <a:gdLst/>
                <a:ahLst/>
                <a:cxnLst/>
                <a:rect l="l" t="t" r="r" b="b"/>
                <a:pathLst>
                  <a:path w="1880" h="1922" extrusionOk="0">
                    <a:moveTo>
                      <a:pt x="935" y="1"/>
                    </a:moveTo>
                    <a:cubicBezTo>
                      <a:pt x="422" y="1"/>
                      <a:pt x="1" y="422"/>
                      <a:pt x="1" y="935"/>
                    </a:cubicBezTo>
                    <a:cubicBezTo>
                      <a:pt x="1" y="1500"/>
                      <a:pt x="422" y="1921"/>
                      <a:pt x="935" y="1921"/>
                    </a:cubicBezTo>
                    <a:cubicBezTo>
                      <a:pt x="1449" y="1921"/>
                      <a:pt x="1880" y="1500"/>
                      <a:pt x="1880" y="935"/>
                    </a:cubicBezTo>
                    <a:cubicBezTo>
                      <a:pt x="1880" y="422"/>
                      <a:pt x="1449" y="1"/>
                      <a:pt x="935"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4"/>
              <p:cNvSpPr/>
              <p:nvPr/>
            </p:nvSpPr>
            <p:spPr>
              <a:xfrm>
                <a:off x="2393019" y="6675372"/>
                <a:ext cx="102244" cy="104483"/>
              </a:xfrm>
              <a:custGeom>
                <a:avLst/>
                <a:gdLst/>
                <a:ahLst/>
                <a:cxnLst/>
                <a:rect l="l" t="t" r="r" b="b"/>
                <a:pathLst>
                  <a:path w="1880" h="1921" extrusionOk="0">
                    <a:moveTo>
                      <a:pt x="935" y="1"/>
                    </a:moveTo>
                    <a:cubicBezTo>
                      <a:pt x="422" y="1"/>
                      <a:pt x="1" y="422"/>
                      <a:pt x="1" y="935"/>
                    </a:cubicBezTo>
                    <a:cubicBezTo>
                      <a:pt x="1" y="1489"/>
                      <a:pt x="422" y="1921"/>
                      <a:pt x="935" y="1921"/>
                    </a:cubicBezTo>
                    <a:cubicBezTo>
                      <a:pt x="1449" y="1921"/>
                      <a:pt x="1880" y="1489"/>
                      <a:pt x="1880" y="935"/>
                    </a:cubicBezTo>
                    <a:cubicBezTo>
                      <a:pt x="1880" y="422"/>
                      <a:pt x="1449" y="1"/>
                      <a:pt x="935"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44"/>
              <p:cNvSpPr/>
              <p:nvPr/>
            </p:nvSpPr>
            <p:spPr>
              <a:xfrm>
                <a:off x="2393019" y="6865846"/>
                <a:ext cx="102244" cy="105027"/>
              </a:xfrm>
              <a:custGeom>
                <a:avLst/>
                <a:gdLst/>
                <a:ahLst/>
                <a:cxnLst/>
                <a:rect l="l" t="t" r="r" b="b"/>
                <a:pathLst>
                  <a:path w="1880" h="1931" extrusionOk="0">
                    <a:moveTo>
                      <a:pt x="935" y="0"/>
                    </a:moveTo>
                    <a:cubicBezTo>
                      <a:pt x="422" y="0"/>
                      <a:pt x="1" y="431"/>
                      <a:pt x="1" y="986"/>
                    </a:cubicBezTo>
                    <a:cubicBezTo>
                      <a:pt x="1" y="1499"/>
                      <a:pt x="422" y="1931"/>
                      <a:pt x="935" y="1931"/>
                    </a:cubicBezTo>
                    <a:cubicBezTo>
                      <a:pt x="1449" y="1931"/>
                      <a:pt x="1880" y="1499"/>
                      <a:pt x="1880" y="986"/>
                    </a:cubicBezTo>
                    <a:cubicBezTo>
                      <a:pt x="1880" y="431"/>
                      <a:pt x="1449" y="0"/>
                      <a:pt x="935"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44"/>
              <p:cNvSpPr/>
              <p:nvPr/>
            </p:nvSpPr>
            <p:spPr>
              <a:xfrm>
                <a:off x="2546602" y="5874479"/>
                <a:ext cx="793096" cy="9518"/>
              </a:xfrm>
              <a:custGeom>
                <a:avLst/>
                <a:gdLst/>
                <a:ahLst/>
                <a:cxnLst/>
                <a:rect l="l" t="t" r="r" b="b"/>
                <a:pathLst>
                  <a:path w="14583" h="175" extrusionOk="0">
                    <a:moveTo>
                      <a:pt x="83" y="0"/>
                    </a:moveTo>
                    <a:cubicBezTo>
                      <a:pt x="42" y="0"/>
                      <a:pt x="1" y="41"/>
                      <a:pt x="1" y="93"/>
                    </a:cubicBezTo>
                    <a:cubicBezTo>
                      <a:pt x="1" y="134"/>
                      <a:pt x="42" y="175"/>
                      <a:pt x="83" y="175"/>
                    </a:cubicBezTo>
                    <a:lnTo>
                      <a:pt x="14500" y="175"/>
                    </a:lnTo>
                    <a:cubicBezTo>
                      <a:pt x="14541" y="175"/>
                      <a:pt x="14582" y="134"/>
                      <a:pt x="14582" y="93"/>
                    </a:cubicBezTo>
                    <a:cubicBezTo>
                      <a:pt x="14582" y="41"/>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44"/>
              <p:cNvSpPr/>
              <p:nvPr/>
            </p:nvSpPr>
            <p:spPr>
              <a:xfrm>
                <a:off x="2546602" y="5969988"/>
                <a:ext cx="793096" cy="9518"/>
              </a:xfrm>
              <a:custGeom>
                <a:avLst/>
                <a:gdLst/>
                <a:ahLst/>
                <a:cxnLst/>
                <a:rect l="l" t="t" r="r" b="b"/>
                <a:pathLst>
                  <a:path w="14583" h="175" extrusionOk="0">
                    <a:moveTo>
                      <a:pt x="83" y="0"/>
                    </a:moveTo>
                    <a:cubicBezTo>
                      <a:pt x="42" y="0"/>
                      <a:pt x="1" y="41"/>
                      <a:pt x="1" y="82"/>
                    </a:cubicBezTo>
                    <a:cubicBezTo>
                      <a:pt x="1" y="134"/>
                      <a:pt x="42" y="175"/>
                      <a:pt x="83" y="175"/>
                    </a:cubicBezTo>
                    <a:lnTo>
                      <a:pt x="14500" y="175"/>
                    </a:lnTo>
                    <a:cubicBezTo>
                      <a:pt x="14541" y="175"/>
                      <a:pt x="14582" y="134"/>
                      <a:pt x="14582" y="82"/>
                    </a:cubicBezTo>
                    <a:cubicBezTo>
                      <a:pt x="14582" y="41"/>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44"/>
              <p:cNvSpPr/>
              <p:nvPr/>
            </p:nvSpPr>
            <p:spPr>
              <a:xfrm>
                <a:off x="2546602" y="6065497"/>
                <a:ext cx="793096" cy="9518"/>
              </a:xfrm>
              <a:custGeom>
                <a:avLst/>
                <a:gdLst/>
                <a:ahLst/>
                <a:cxnLst/>
                <a:rect l="l" t="t" r="r" b="b"/>
                <a:pathLst>
                  <a:path w="14583" h="175" extrusionOk="0">
                    <a:moveTo>
                      <a:pt x="83" y="0"/>
                    </a:moveTo>
                    <a:cubicBezTo>
                      <a:pt x="42" y="0"/>
                      <a:pt x="1" y="41"/>
                      <a:pt x="1" y="82"/>
                    </a:cubicBezTo>
                    <a:cubicBezTo>
                      <a:pt x="1" y="123"/>
                      <a:pt x="42" y="175"/>
                      <a:pt x="83" y="175"/>
                    </a:cubicBezTo>
                    <a:lnTo>
                      <a:pt x="14500" y="175"/>
                    </a:lnTo>
                    <a:cubicBezTo>
                      <a:pt x="14541" y="175"/>
                      <a:pt x="14582" y="123"/>
                      <a:pt x="14582" y="82"/>
                    </a:cubicBezTo>
                    <a:cubicBezTo>
                      <a:pt x="14582" y="41"/>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44"/>
              <p:cNvSpPr/>
              <p:nvPr/>
            </p:nvSpPr>
            <p:spPr>
              <a:xfrm>
                <a:off x="2546602" y="6160951"/>
                <a:ext cx="793096" cy="9029"/>
              </a:xfrm>
              <a:custGeom>
                <a:avLst/>
                <a:gdLst/>
                <a:ahLst/>
                <a:cxnLst/>
                <a:rect l="l" t="t" r="r" b="b"/>
                <a:pathLst>
                  <a:path w="14583" h="166" extrusionOk="0">
                    <a:moveTo>
                      <a:pt x="83" y="1"/>
                    </a:moveTo>
                    <a:cubicBezTo>
                      <a:pt x="42" y="1"/>
                      <a:pt x="1" y="42"/>
                      <a:pt x="1" y="83"/>
                    </a:cubicBezTo>
                    <a:cubicBezTo>
                      <a:pt x="1" y="124"/>
                      <a:pt x="42" y="165"/>
                      <a:pt x="83" y="165"/>
                    </a:cubicBezTo>
                    <a:lnTo>
                      <a:pt x="14500" y="165"/>
                    </a:lnTo>
                    <a:cubicBezTo>
                      <a:pt x="14541" y="165"/>
                      <a:pt x="14582" y="124"/>
                      <a:pt x="14582" y="8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44"/>
              <p:cNvSpPr/>
              <p:nvPr/>
            </p:nvSpPr>
            <p:spPr>
              <a:xfrm>
                <a:off x="2546602" y="6256460"/>
                <a:ext cx="793096" cy="11259"/>
              </a:xfrm>
              <a:custGeom>
                <a:avLst/>
                <a:gdLst/>
                <a:ahLst/>
                <a:cxnLst/>
                <a:rect l="l" t="t" r="r" b="b"/>
                <a:pathLst>
                  <a:path w="14583" h="207" extrusionOk="0">
                    <a:moveTo>
                      <a:pt x="83" y="1"/>
                    </a:moveTo>
                    <a:cubicBezTo>
                      <a:pt x="42" y="1"/>
                      <a:pt x="1" y="42"/>
                      <a:pt x="1" y="83"/>
                    </a:cubicBezTo>
                    <a:cubicBezTo>
                      <a:pt x="1" y="165"/>
                      <a:pt x="42" y="206"/>
                      <a:pt x="83" y="206"/>
                    </a:cubicBezTo>
                    <a:lnTo>
                      <a:pt x="14500" y="206"/>
                    </a:lnTo>
                    <a:cubicBezTo>
                      <a:pt x="14541" y="206"/>
                      <a:pt x="14582" y="165"/>
                      <a:pt x="14582" y="8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44"/>
              <p:cNvSpPr/>
              <p:nvPr/>
            </p:nvSpPr>
            <p:spPr>
              <a:xfrm>
                <a:off x="2546602" y="6351425"/>
                <a:ext cx="793096" cy="11803"/>
              </a:xfrm>
              <a:custGeom>
                <a:avLst/>
                <a:gdLst/>
                <a:ahLst/>
                <a:cxnLst/>
                <a:rect l="l" t="t" r="r" b="b"/>
                <a:pathLst>
                  <a:path w="14583" h="217" extrusionOk="0">
                    <a:moveTo>
                      <a:pt x="83" y="1"/>
                    </a:moveTo>
                    <a:cubicBezTo>
                      <a:pt x="42" y="1"/>
                      <a:pt x="1" y="52"/>
                      <a:pt x="1" y="134"/>
                    </a:cubicBezTo>
                    <a:cubicBezTo>
                      <a:pt x="1" y="175"/>
                      <a:pt x="42" y="216"/>
                      <a:pt x="83" y="216"/>
                    </a:cubicBezTo>
                    <a:lnTo>
                      <a:pt x="14500" y="216"/>
                    </a:lnTo>
                    <a:cubicBezTo>
                      <a:pt x="14541" y="216"/>
                      <a:pt x="14582" y="175"/>
                      <a:pt x="14582" y="134"/>
                    </a:cubicBezTo>
                    <a:cubicBezTo>
                      <a:pt x="14582" y="5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44"/>
              <p:cNvSpPr/>
              <p:nvPr/>
            </p:nvSpPr>
            <p:spPr>
              <a:xfrm>
                <a:off x="2546602" y="6449164"/>
                <a:ext cx="793096" cy="9573"/>
              </a:xfrm>
              <a:custGeom>
                <a:avLst/>
                <a:gdLst/>
                <a:ahLst/>
                <a:cxnLst/>
                <a:rect l="l" t="t" r="r" b="b"/>
                <a:pathLst>
                  <a:path w="14583" h="176" extrusionOk="0">
                    <a:moveTo>
                      <a:pt x="83" y="1"/>
                    </a:moveTo>
                    <a:cubicBezTo>
                      <a:pt x="42" y="1"/>
                      <a:pt x="1" y="1"/>
                      <a:pt x="1" y="93"/>
                    </a:cubicBezTo>
                    <a:cubicBezTo>
                      <a:pt x="1" y="134"/>
                      <a:pt x="42" y="175"/>
                      <a:pt x="83" y="175"/>
                    </a:cubicBezTo>
                    <a:lnTo>
                      <a:pt x="14500" y="175"/>
                    </a:lnTo>
                    <a:cubicBezTo>
                      <a:pt x="14541" y="175"/>
                      <a:pt x="14582" y="134"/>
                      <a:pt x="14582" y="93"/>
                    </a:cubicBezTo>
                    <a:cubicBezTo>
                      <a:pt x="14582" y="1"/>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44"/>
              <p:cNvSpPr/>
              <p:nvPr/>
            </p:nvSpPr>
            <p:spPr>
              <a:xfrm>
                <a:off x="2546602" y="6544673"/>
                <a:ext cx="793096" cy="9573"/>
              </a:xfrm>
              <a:custGeom>
                <a:avLst/>
                <a:gdLst/>
                <a:ahLst/>
                <a:cxnLst/>
                <a:rect l="l" t="t" r="r" b="b"/>
                <a:pathLst>
                  <a:path w="14583" h="176" extrusionOk="0">
                    <a:moveTo>
                      <a:pt x="83" y="1"/>
                    </a:moveTo>
                    <a:cubicBezTo>
                      <a:pt x="42" y="1"/>
                      <a:pt x="1" y="42"/>
                      <a:pt x="1" y="93"/>
                    </a:cubicBezTo>
                    <a:cubicBezTo>
                      <a:pt x="1" y="134"/>
                      <a:pt x="42" y="175"/>
                      <a:pt x="83" y="175"/>
                    </a:cubicBezTo>
                    <a:lnTo>
                      <a:pt x="14500" y="175"/>
                    </a:lnTo>
                    <a:cubicBezTo>
                      <a:pt x="14541" y="175"/>
                      <a:pt x="14582" y="134"/>
                      <a:pt x="14582" y="9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44"/>
              <p:cNvSpPr/>
              <p:nvPr/>
            </p:nvSpPr>
            <p:spPr>
              <a:xfrm>
                <a:off x="2546602" y="6640181"/>
                <a:ext cx="793096" cy="9573"/>
              </a:xfrm>
              <a:custGeom>
                <a:avLst/>
                <a:gdLst/>
                <a:ahLst/>
                <a:cxnLst/>
                <a:rect l="l" t="t" r="r" b="b"/>
                <a:pathLst>
                  <a:path w="14583" h="176" extrusionOk="0">
                    <a:moveTo>
                      <a:pt x="83" y="1"/>
                    </a:moveTo>
                    <a:cubicBezTo>
                      <a:pt x="42" y="1"/>
                      <a:pt x="1" y="42"/>
                      <a:pt x="1" y="83"/>
                    </a:cubicBezTo>
                    <a:cubicBezTo>
                      <a:pt x="1" y="134"/>
                      <a:pt x="42" y="175"/>
                      <a:pt x="83" y="175"/>
                    </a:cubicBezTo>
                    <a:lnTo>
                      <a:pt x="14500" y="175"/>
                    </a:lnTo>
                    <a:cubicBezTo>
                      <a:pt x="14541" y="175"/>
                      <a:pt x="14582" y="134"/>
                      <a:pt x="14582" y="8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44"/>
              <p:cNvSpPr/>
              <p:nvPr/>
            </p:nvSpPr>
            <p:spPr>
              <a:xfrm>
                <a:off x="2546602" y="6735690"/>
                <a:ext cx="793096" cy="9573"/>
              </a:xfrm>
              <a:custGeom>
                <a:avLst/>
                <a:gdLst/>
                <a:ahLst/>
                <a:cxnLst/>
                <a:rect l="l" t="t" r="r" b="b"/>
                <a:pathLst>
                  <a:path w="14583" h="176" extrusionOk="0">
                    <a:moveTo>
                      <a:pt x="83" y="1"/>
                    </a:moveTo>
                    <a:cubicBezTo>
                      <a:pt x="42" y="1"/>
                      <a:pt x="1" y="42"/>
                      <a:pt x="1" y="83"/>
                    </a:cubicBezTo>
                    <a:cubicBezTo>
                      <a:pt x="1" y="124"/>
                      <a:pt x="42" y="175"/>
                      <a:pt x="83" y="175"/>
                    </a:cubicBezTo>
                    <a:lnTo>
                      <a:pt x="14500" y="175"/>
                    </a:lnTo>
                    <a:cubicBezTo>
                      <a:pt x="14541" y="175"/>
                      <a:pt x="14582" y="124"/>
                      <a:pt x="14582" y="8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4"/>
              <p:cNvSpPr/>
              <p:nvPr/>
            </p:nvSpPr>
            <p:spPr>
              <a:xfrm>
                <a:off x="2546602" y="6831199"/>
                <a:ext cx="793096" cy="8974"/>
              </a:xfrm>
              <a:custGeom>
                <a:avLst/>
                <a:gdLst/>
                <a:ahLst/>
                <a:cxnLst/>
                <a:rect l="l" t="t" r="r" b="b"/>
                <a:pathLst>
                  <a:path w="14583" h="165" extrusionOk="0">
                    <a:moveTo>
                      <a:pt x="83" y="0"/>
                    </a:moveTo>
                    <a:cubicBezTo>
                      <a:pt x="42" y="0"/>
                      <a:pt x="1" y="42"/>
                      <a:pt x="1" y="83"/>
                    </a:cubicBezTo>
                    <a:cubicBezTo>
                      <a:pt x="1" y="124"/>
                      <a:pt x="42" y="165"/>
                      <a:pt x="83" y="165"/>
                    </a:cubicBezTo>
                    <a:lnTo>
                      <a:pt x="14500" y="165"/>
                    </a:lnTo>
                    <a:cubicBezTo>
                      <a:pt x="14541" y="165"/>
                      <a:pt x="14582" y="124"/>
                      <a:pt x="14582" y="83"/>
                    </a:cubicBezTo>
                    <a:cubicBezTo>
                      <a:pt x="14582" y="42"/>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44"/>
              <p:cNvSpPr/>
              <p:nvPr/>
            </p:nvSpPr>
            <p:spPr>
              <a:xfrm>
                <a:off x="2546602" y="6926708"/>
                <a:ext cx="793096" cy="11204"/>
              </a:xfrm>
              <a:custGeom>
                <a:avLst/>
                <a:gdLst/>
                <a:ahLst/>
                <a:cxnLst/>
                <a:rect l="l" t="t" r="r" b="b"/>
                <a:pathLst>
                  <a:path w="14583" h="206" extrusionOk="0">
                    <a:moveTo>
                      <a:pt x="83" y="0"/>
                    </a:moveTo>
                    <a:cubicBezTo>
                      <a:pt x="42" y="0"/>
                      <a:pt x="1" y="42"/>
                      <a:pt x="1" y="83"/>
                    </a:cubicBezTo>
                    <a:cubicBezTo>
                      <a:pt x="1" y="165"/>
                      <a:pt x="42" y="206"/>
                      <a:pt x="83" y="206"/>
                    </a:cubicBezTo>
                    <a:lnTo>
                      <a:pt x="14500" y="206"/>
                    </a:lnTo>
                    <a:cubicBezTo>
                      <a:pt x="14541" y="206"/>
                      <a:pt x="14582" y="165"/>
                      <a:pt x="14582" y="83"/>
                    </a:cubicBezTo>
                    <a:cubicBezTo>
                      <a:pt x="14582" y="42"/>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4"/>
              <p:cNvSpPr/>
              <p:nvPr/>
            </p:nvSpPr>
            <p:spPr>
              <a:xfrm>
                <a:off x="2360061" y="5820851"/>
                <a:ext cx="1061160" cy="1231553"/>
              </a:xfrm>
              <a:custGeom>
                <a:avLst/>
                <a:gdLst/>
                <a:ahLst/>
                <a:cxnLst/>
                <a:rect l="l" t="t" r="r" b="b"/>
                <a:pathLst>
                  <a:path w="19512" h="22643" extrusionOk="0">
                    <a:moveTo>
                      <a:pt x="19471" y="0"/>
                    </a:moveTo>
                    <a:lnTo>
                      <a:pt x="19471" y="52"/>
                    </a:lnTo>
                    <a:lnTo>
                      <a:pt x="19471" y="22592"/>
                    </a:lnTo>
                    <a:lnTo>
                      <a:pt x="1" y="22592"/>
                    </a:lnTo>
                    <a:lnTo>
                      <a:pt x="1" y="22643"/>
                    </a:lnTo>
                    <a:lnTo>
                      <a:pt x="19512" y="22643"/>
                    </a:lnTo>
                    <a:lnTo>
                      <a:pt x="19512" y="22592"/>
                    </a:lnTo>
                    <a:lnTo>
                      <a:pt x="19512" y="52"/>
                    </a:lnTo>
                    <a:lnTo>
                      <a:pt x="19471"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44"/>
              <p:cNvSpPr/>
              <p:nvPr/>
            </p:nvSpPr>
            <p:spPr>
              <a:xfrm>
                <a:off x="2360061" y="5820851"/>
                <a:ext cx="1068448" cy="1240527"/>
              </a:xfrm>
              <a:custGeom>
                <a:avLst/>
                <a:gdLst/>
                <a:ahLst/>
                <a:cxnLst/>
                <a:rect l="l" t="t" r="r" b="b"/>
                <a:pathLst>
                  <a:path w="19646" h="22808" extrusionOk="0">
                    <a:moveTo>
                      <a:pt x="19645" y="0"/>
                    </a:moveTo>
                    <a:lnTo>
                      <a:pt x="19604" y="52"/>
                    </a:lnTo>
                    <a:lnTo>
                      <a:pt x="19604" y="22766"/>
                    </a:lnTo>
                    <a:lnTo>
                      <a:pt x="1" y="22766"/>
                    </a:lnTo>
                    <a:lnTo>
                      <a:pt x="1" y="22807"/>
                    </a:lnTo>
                    <a:lnTo>
                      <a:pt x="19645" y="22807"/>
                    </a:lnTo>
                    <a:lnTo>
                      <a:pt x="19645" y="52"/>
                    </a:lnTo>
                    <a:lnTo>
                      <a:pt x="19645"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44"/>
              <p:cNvSpPr/>
              <p:nvPr/>
            </p:nvSpPr>
            <p:spPr>
              <a:xfrm>
                <a:off x="2353372" y="5820851"/>
                <a:ext cx="1089060" cy="1252221"/>
              </a:xfrm>
              <a:custGeom>
                <a:avLst/>
                <a:gdLst/>
                <a:ahLst/>
                <a:cxnLst/>
                <a:rect l="l" t="t" r="r" b="b"/>
                <a:pathLst>
                  <a:path w="20025" h="23023" extrusionOk="0">
                    <a:moveTo>
                      <a:pt x="20025" y="0"/>
                    </a:moveTo>
                    <a:lnTo>
                      <a:pt x="19984" y="52"/>
                    </a:lnTo>
                    <a:lnTo>
                      <a:pt x="19984" y="22982"/>
                    </a:lnTo>
                    <a:lnTo>
                      <a:pt x="42" y="22982"/>
                    </a:lnTo>
                    <a:lnTo>
                      <a:pt x="1" y="23023"/>
                    </a:lnTo>
                    <a:lnTo>
                      <a:pt x="20025" y="23023"/>
                    </a:lnTo>
                    <a:lnTo>
                      <a:pt x="20025" y="52"/>
                    </a:lnTo>
                    <a:lnTo>
                      <a:pt x="20025"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44"/>
              <p:cNvSpPr/>
              <p:nvPr/>
            </p:nvSpPr>
            <p:spPr>
              <a:xfrm>
                <a:off x="2357832" y="5820851"/>
                <a:ext cx="1096347" cy="1266199"/>
              </a:xfrm>
              <a:custGeom>
                <a:avLst/>
                <a:gdLst/>
                <a:ahLst/>
                <a:cxnLst/>
                <a:rect l="l" t="t" r="r" b="b"/>
                <a:pathLst>
                  <a:path w="20159" h="23280" extrusionOk="0">
                    <a:moveTo>
                      <a:pt x="20107" y="0"/>
                    </a:moveTo>
                    <a:lnTo>
                      <a:pt x="20107" y="23239"/>
                    </a:lnTo>
                    <a:lnTo>
                      <a:pt x="1" y="23239"/>
                    </a:lnTo>
                    <a:lnTo>
                      <a:pt x="1" y="23280"/>
                    </a:lnTo>
                    <a:lnTo>
                      <a:pt x="20158" y="23280"/>
                    </a:lnTo>
                    <a:lnTo>
                      <a:pt x="20158"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44"/>
              <p:cNvSpPr/>
              <p:nvPr/>
            </p:nvSpPr>
            <p:spPr>
              <a:xfrm>
                <a:off x="2306492" y="5872249"/>
                <a:ext cx="151353" cy="139674"/>
              </a:xfrm>
              <a:custGeom>
                <a:avLst/>
                <a:gdLst/>
                <a:ahLst/>
                <a:cxnLst/>
                <a:rect l="l" t="t" r="r" b="b"/>
                <a:pathLst>
                  <a:path w="2783" h="2568" extrusionOk="0">
                    <a:moveTo>
                      <a:pt x="1376" y="0"/>
                    </a:moveTo>
                    <a:cubicBezTo>
                      <a:pt x="647" y="0"/>
                      <a:pt x="0" y="596"/>
                      <a:pt x="0" y="1366"/>
                    </a:cubicBezTo>
                    <a:cubicBezTo>
                      <a:pt x="0" y="1879"/>
                      <a:pt x="308" y="2311"/>
                      <a:pt x="729" y="2567"/>
                    </a:cubicBezTo>
                    <a:lnTo>
                      <a:pt x="729" y="2393"/>
                    </a:lnTo>
                    <a:cubicBezTo>
                      <a:pt x="390" y="2187"/>
                      <a:pt x="175" y="1797"/>
                      <a:pt x="175" y="1366"/>
                    </a:cubicBezTo>
                    <a:cubicBezTo>
                      <a:pt x="175" y="688"/>
                      <a:pt x="729" y="134"/>
                      <a:pt x="1376" y="134"/>
                    </a:cubicBezTo>
                    <a:cubicBezTo>
                      <a:pt x="2054" y="134"/>
                      <a:pt x="2619" y="688"/>
                      <a:pt x="2619" y="1366"/>
                    </a:cubicBezTo>
                    <a:lnTo>
                      <a:pt x="2619" y="1458"/>
                    </a:lnTo>
                    <a:cubicBezTo>
                      <a:pt x="2660" y="1458"/>
                      <a:pt x="2660" y="1458"/>
                      <a:pt x="2701" y="1417"/>
                    </a:cubicBezTo>
                    <a:lnTo>
                      <a:pt x="2783" y="1417"/>
                    </a:lnTo>
                    <a:lnTo>
                      <a:pt x="2783" y="1366"/>
                    </a:lnTo>
                    <a:cubicBezTo>
                      <a:pt x="2783" y="596"/>
                      <a:pt x="2146" y="0"/>
                      <a:pt x="13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44"/>
              <p:cNvSpPr/>
              <p:nvPr/>
            </p:nvSpPr>
            <p:spPr>
              <a:xfrm>
                <a:off x="2306492" y="6079421"/>
                <a:ext cx="151353" cy="139674"/>
              </a:xfrm>
              <a:custGeom>
                <a:avLst/>
                <a:gdLst/>
                <a:ahLst/>
                <a:cxnLst/>
                <a:rect l="l" t="t" r="r" b="b"/>
                <a:pathLst>
                  <a:path w="2783" h="2568" extrusionOk="0">
                    <a:moveTo>
                      <a:pt x="1376" y="1"/>
                    </a:moveTo>
                    <a:cubicBezTo>
                      <a:pt x="647" y="1"/>
                      <a:pt x="0" y="596"/>
                      <a:pt x="0" y="1366"/>
                    </a:cubicBezTo>
                    <a:cubicBezTo>
                      <a:pt x="0" y="1880"/>
                      <a:pt x="308" y="2311"/>
                      <a:pt x="729" y="2568"/>
                    </a:cubicBezTo>
                    <a:lnTo>
                      <a:pt x="729" y="2393"/>
                    </a:lnTo>
                    <a:cubicBezTo>
                      <a:pt x="390" y="2137"/>
                      <a:pt x="175" y="1798"/>
                      <a:pt x="175" y="1366"/>
                    </a:cubicBezTo>
                    <a:cubicBezTo>
                      <a:pt x="175" y="689"/>
                      <a:pt x="729" y="124"/>
                      <a:pt x="1376" y="124"/>
                    </a:cubicBezTo>
                    <a:cubicBezTo>
                      <a:pt x="2054" y="124"/>
                      <a:pt x="2619" y="689"/>
                      <a:pt x="2619" y="1366"/>
                    </a:cubicBezTo>
                    <a:lnTo>
                      <a:pt x="2619" y="1459"/>
                    </a:lnTo>
                    <a:cubicBezTo>
                      <a:pt x="2660" y="1459"/>
                      <a:pt x="2660" y="1459"/>
                      <a:pt x="2701" y="1408"/>
                    </a:cubicBezTo>
                    <a:lnTo>
                      <a:pt x="2783" y="1408"/>
                    </a:lnTo>
                    <a:lnTo>
                      <a:pt x="2783" y="1366"/>
                    </a:lnTo>
                    <a:cubicBezTo>
                      <a:pt x="2783" y="596"/>
                      <a:pt x="2146" y="1"/>
                      <a:pt x="137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44"/>
              <p:cNvSpPr/>
              <p:nvPr/>
            </p:nvSpPr>
            <p:spPr>
              <a:xfrm>
                <a:off x="2306492" y="6286646"/>
                <a:ext cx="151353" cy="139674"/>
              </a:xfrm>
              <a:custGeom>
                <a:avLst/>
                <a:gdLst/>
                <a:ahLst/>
                <a:cxnLst/>
                <a:rect l="l" t="t" r="r" b="b"/>
                <a:pathLst>
                  <a:path w="2783" h="2568" extrusionOk="0">
                    <a:moveTo>
                      <a:pt x="1376" y="0"/>
                    </a:moveTo>
                    <a:cubicBezTo>
                      <a:pt x="647" y="0"/>
                      <a:pt x="0" y="596"/>
                      <a:pt x="0" y="1366"/>
                    </a:cubicBezTo>
                    <a:cubicBezTo>
                      <a:pt x="0" y="1880"/>
                      <a:pt x="308" y="2311"/>
                      <a:pt x="729" y="2568"/>
                    </a:cubicBezTo>
                    <a:lnTo>
                      <a:pt x="729" y="2393"/>
                    </a:lnTo>
                    <a:cubicBezTo>
                      <a:pt x="390" y="2136"/>
                      <a:pt x="175" y="1797"/>
                      <a:pt x="175" y="1366"/>
                    </a:cubicBezTo>
                    <a:cubicBezTo>
                      <a:pt x="175" y="678"/>
                      <a:pt x="729" y="124"/>
                      <a:pt x="1376" y="124"/>
                    </a:cubicBezTo>
                    <a:cubicBezTo>
                      <a:pt x="2054" y="124"/>
                      <a:pt x="2619" y="678"/>
                      <a:pt x="2619" y="1366"/>
                    </a:cubicBezTo>
                    <a:lnTo>
                      <a:pt x="2619" y="1448"/>
                    </a:lnTo>
                    <a:cubicBezTo>
                      <a:pt x="2660" y="1448"/>
                      <a:pt x="2660" y="1448"/>
                      <a:pt x="2701" y="1407"/>
                    </a:cubicBezTo>
                    <a:lnTo>
                      <a:pt x="2783" y="1407"/>
                    </a:lnTo>
                    <a:lnTo>
                      <a:pt x="2783" y="1366"/>
                    </a:lnTo>
                    <a:cubicBezTo>
                      <a:pt x="2783" y="596"/>
                      <a:pt x="2146" y="0"/>
                      <a:pt x="13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44"/>
              <p:cNvSpPr/>
              <p:nvPr/>
            </p:nvSpPr>
            <p:spPr>
              <a:xfrm>
                <a:off x="2306492" y="6493872"/>
                <a:ext cx="151353" cy="139674"/>
              </a:xfrm>
              <a:custGeom>
                <a:avLst/>
                <a:gdLst/>
                <a:ahLst/>
                <a:cxnLst/>
                <a:rect l="l" t="t" r="r" b="b"/>
                <a:pathLst>
                  <a:path w="2783" h="2568" extrusionOk="0">
                    <a:moveTo>
                      <a:pt x="1376" y="0"/>
                    </a:moveTo>
                    <a:cubicBezTo>
                      <a:pt x="647" y="0"/>
                      <a:pt x="0" y="596"/>
                      <a:pt x="0" y="1366"/>
                    </a:cubicBezTo>
                    <a:cubicBezTo>
                      <a:pt x="0" y="1879"/>
                      <a:pt x="308" y="2311"/>
                      <a:pt x="729" y="2567"/>
                    </a:cubicBezTo>
                    <a:lnTo>
                      <a:pt x="729" y="2352"/>
                    </a:lnTo>
                    <a:cubicBezTo>
                      <a:pt x="390" y="2136"/>
                      <a:pt x="175" y="1797"/>
                      <a:pt x="175" y="1366"/>
                    </a:cubicBezTo>
                    <a:cubicBezTo>
                      <a:pt x="175" y="678"/>
                      <a:pt x="729" y="123"/>
                      <a:pt x="1376" y="123"/>
                    </a:cubicBezTo>
                    <a:cubicBezTo>
                      <a:pt x="2054" y="123"/>
                      <a:pt x="2619" y="678"/>
                      <a:pt x="2619" y="1366"/>
                    </a:cubicBezTo>
                    <a:lnTo>
                      <a:pt x="2619" y="1448"/>
                    </a:lnTo>
                    <a:cubicBezTo>
                      <a:pt x="2660" y="1448"/>
                      <a:pt x="2660" y="1407"/>
                      <a:pt x="2701" y="1407"/>
                    </a:cubicBezTo>
                    <a:lnTo>
                      <a:pt x="2783" y="1407"/>
                    </a:lnTo>
                    <a:lnTo>
                      <a:pt x="2783" y="1366"/>
                    </a:lnTo>
                    <a:cubicBezTo>
                      <a:pt x="2783" y="596"/>
                      <a:pt x="2146" y="0"/>
                      <a:pt x="13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44"/>
              <p:cNvSpPr/>
              <p:nvPr/>
            </p:nvSpPr>
            <p:spPr>
              <a:xfrm>
                <a:off x="2306492" y="6698270"/>
                <a:ext cx="151353" cy="141904"/>
              </a:xfrm>
              <a:custGeom>
                <a:avLst/>
                <a:gdLst/>
                <a:ahLst/>
                <a:cxnLst/>
                <a:rect l="l" t="t" r="r" b="b"/>
                <a:pathLst>
                  <a:path w="2783" h="2609" extrusionOk="0">
                    <a:moveTo>
                      <a:pt x="1376" y="1"/>
                    </a:moveTo>
                    <a:cubicBezTo>
                      <a:pt x="647" y="1"/>
                      <a:pt x="0" y="647"/>
                      <a:pt x="0" y="1418"/>
                    </a:cubicBezTo>
                    <a:cubicBezTo>
                      <a:pt x="0" y="1931"/>
                      <a:pt x="308" y="2352"/>
                      <a:pt x="729" y="2609"/>
                    </a:cubicBezTo>
                    <a:lnTo>
                      <a:pt x="729" y="2403"/>
                    </a:lnTo>
                    <a:cubicBezTo>
                      <a:pt x="390" y="2188"/>
                      <a:pt x="175" y="1839"/>
                      <a:pt x="175" y="1418"/>
                    </a:cubicBezTo>
                    <a:cubicBezTo>
                      <a:pt x="175" y="730"/>
                      <a:pt x="729" y="175"/>
                      <a:pt x="1376" y="175"/>
                    </a:cubicBezTo>
                    <a:cubicBezTo>
                      <a:pt x="2054" y="175"/>
                      <a:pt x="2619" y="730"/>
                      <a:pt x="2619" y="1418"/>
                    </a:cubicBezTo>
                    <a:lnTo>
                      <a:pt x="2619" y="1500"/>
                    </a:lnTo>
                    <a:cubicBezTo>
                      <a:pt x="2660" y="1459"/>
                      <a:pt x="2660" y="1459"/>
                      <a:pt x="2701" y="1459"/>
                    </a:cubicBezTo>
                    <a:lnTo>
                      <a:pt x="2783" y="1459"/>
                    </a:lnTo>
                    <a:lnTo>
                      <a:pt x="2783" y="1418"/>
                    </a:lnTo>
                    <a:cubicBezTo>
                      <a:pt x="2783" y="647"/>
                      <a:pt x="2146" y="1"/>
                      <a:pt x="137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4"/>
              <p:cNvSpPr/>
              <p:nvPr/>
            </p:nvSpPr>
            <p:spPr>
              <a:xfrm>
                <a:off x="2306492" y="6889288"/>
                <a:ext cx="151353" cy="141904"/>
              </a:xfrm>
              <a:custGeom>
                <a:avLst/>
                <a:gdLst/>
                <a:ahLst/>
                <a:cxnLst/>
                <a:rect l="l" t="t" r="r" b="b"/>
                <a:pathLst>
                  <a:path w="2783" h="2609" extrusionOk="0">
                    <a:moveTo>
                      <a:pt x="1376" y="0"/>
                    </a:moveTo>
                    <a:cubicBezTo>
                      <a:pt x="647" y="0"/>
                      <a:pt x="0" y="637"/>
                      <a:pt x="0" y="1407"/>
                    </a:cubicBezTo>
                    <a:cubicBezTo>
                      <a:pt x="0" y="1921"/>
                      <a:pt x="308" y="2352"/>
                      <a:pt x="729" y="2609"/>
                    </a:cubicBezTo>
                    <a:lnTo>
                      <a:pt x="729" y="2393"/>
                    </a:lnTo>
                    <a:cubicBezTo>
                      <a:pt x="390" y="2177"/>
                      <a:pt x="175" y="1797"/>
                      <a:pt x="175" y="1407"/>
                    </a:cubicBezTo>
                    <a:cubicBezTo>
                      <a:pt x="175" y="730"/>
                      <a:pt x="729" y="175"/>
                      <a:pt x="1376" y="175"/>
                    </a:cubicBezTo>
                    <a:cubicBezTo>
                      <a:pt x="2054" y="175"/>
                      <a:pt x="2619" y="730"/>
                      <a:pt x="2619" y="1407"/>
                    </a:cubicBezTo>
                    <a:lnTo>
                      <a:pt x="2619" y="1459"/>
                    </a:lnTo>
                    <a:lnTo>
                      <a:pt x="2783" y="1459"/>
                    </a:lnTo>
                    <a:lnTo>
                      <a:pt x="2783" y="1407"/>
                    </a:lnTo>
                    <a:cubicBezTo>
                      <a:pt x="2783" y="637"/>
                      <a:pt x="2146" y="0"/>
                      <a:pt x="13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4"/>
              <p:cNvSpPr/>
              <p:nvPr/>
            </p:nvSpPr>
            <p:spPr>
              <a:xfrm>
                <a:off x="2862688" y="5939801"/>
                <a:ext cx="733327" cy="1387435"/>
              </a:xfrm>
              <a:custGeom>
                <a:avLst/>
                <a:gdLst/>
                <a:ahLst/>
                <a:cxnLst/>
                <a:rect l="l" t="t" r="r" b="b"/>
                <a:pathLst>
                  <a:path w="13484" h="25509" extrusionOk="0">
                    <a:moveTo>
                      <a:pt x="1" y="1"/>
                    </a:moveTo>
                    <a:lnTo>
                      <a:pt x="42" y="6377"/>
                    </a:lnTo>
                    <a:lnTo>
                      <a:pt x="9027" y="25282"/>
                    </a:lnTo>
                    <a:lnTo>
                      <a:pt x="9120" y="25457"/>
                    </a:lnTo>
                    <a:cubicBezTo>
                      <a:pt x="9120" y="25457"/>
                      <a:pt x="9429" y="25509"/>
                      <a:pt x="9884" y="25509"/>
                    </a:cubicBezTo>
                    <a:cubicBezTo>
                      <a:pt x="11085" y="25509"/>
                      <a:pt x="13298" y="25147"/>
                      <a:pt x="13484" y="22510"/>
                    </a:cubicBezTo>
                    <a:lnTo>
                      <a:pt x="13484" y="22458"/>
                    </a:lnTo>
                    <a:lnTo>
                      <a:pt x="4879" y="3769"/>
                    </a:lnTo>
                    <a:lnTo>
                      <a:pt x="4837" y="3769"/>
                    </a:lnTo>
                    <a:lnTo>
                      <a:pt x="1" y="1"/>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4"/>
              <p:cNvSpPr/>
              <p:nvPr/>
            </p:nvSpPr>
            <p:spPr>
              <a:xfrm>
                <a:off x="2862688" y="5939801"/>
                <a:ext cx="263115" cy="346899"/>
              </a:xfrm>
              <a:custGeom>
                <a:avLst/>
                <a:gdLst/>
                <a:ahLst/>
                <a:cxnLst/>
                <a:rect l="l" t="t" r="r" b="b"/>
                <a:pathLst>
                  <a:path w="4838" h="6378" extrusionOk="0">
                    <a:moveTo>
                      <a:pt x="1" y="1"/>
                    </a:moveTo>
                    <a:lnTo>
                      <a:pt x="42" y="2742"/>
                    </a:lnTo>
                    <a:lnTo>
                      <a:pt x="42" y="6377"/>
                    </a:lnTo>
                    <a:lnTo>
                      <a:pt x="771" y="5135"/>
                    </a:lnTo>
                    <a:lnTo>
                      <a:pt x="2702" y="5515"/>
                    </a:lnTo>
                    <a:lnTo>
                      <a:pt x="3513" y="3512"/>
                    </a:lnTo>
                    <a:lnTo>
                      <a:pt x="4837" y="3769"/>
                    </a:lnTo>
                    <a:lnTo>
                      <a:pt x="2055" y="1582"/>
                    </a:lnTo>
                    <a:lnTo>
                      <a:pt x="1"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4"/>
              <p:cNvSpPr/>
              <p:nvPr/>
            </p:nvSpPr>
            <p:spPr>
              <a:xfrm>
                <a:off x="2862688" y="5939801"/>
                <a:ext cx="111761" cy="149192"/>
              </a:xfrm>
              <a:custGeom>
                <a:avLst/>
                <a:gdLst/>
                <a:ahLst/>
                <a:cxnLst/>
                <a:rect l="l" t="t" r="r" b="b"/>
                <a:pathLst>
                  <a:path w="2055" h="2743" extrusionOk="0">
                    <a:moveTo>
                      <a:pt x="1" y="1"/>
                    </a:moveTo>
                    <a:lnTo>
                      <a:pt x="42" y="2742"/>
                    </a:lnTo>
                    <a:cubicBezTo>
                      <a:pt x="771" y="2691"/>
                      <a:pt x="1582" y="2229"/>
                      <a:pt x="1972" y="1757"/>
                    </a:cubicBezTo>
                    <a:cubicBezTo>
                      <a:pt x="2014" y="1715"/>
                      <a:pt x="2055" y="1623"/>
                      <a:pt x="2055" y="1582"/>
                    </a:cubicBezTo>
                    <a:lnTo>
                      <a:pt x="1"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4"/>
              <p:cNvSpPr/>
              <p:nvPr/>
            </p:nvSpPr>
            <p:spPr>
              <a:xfrm>
                <a:off x="2902334" y="6215831"/>
                <a:ext cx="486528" cy="1046028"/>
              </a:xfrm>
              <a:custGeom>
                <a:avLst/>
                <a:gdLst/>
                <a:ahLst/>
                <a:cxnLst/>
                <a:rect l="l" t="t" r="r" b="b"/>
                <a:pathLst>
                  <a:path w="8946" h="19232" extrusionOk="0">
                    <a:moveTo>
                      <a:pt x="53" y="1"/>
                    </a:moveTo>
                    <a:cubicBezTo>
                      <a:pt x="47" y="1"/>
                      <a:pt x="42" y="5"/>
                      <a:pt x="42" y="19"/>
                    </a:cubicBezTo>
                    <a:cubicBezTo>
                      <a:pt x="1" y="19"/>
                      <a:pt x="1" y="19"/>
                      <a:pt x="1" y="60"/>
                    </a:cubicBezTo>
                    <a:lnTo>
                      <a:pt x="8863" y="19180"/>
                    </a:lnTo>
                    <a:lnTo>
                      <a:pt x="8904" y="19232"/>
                    </a:lnTo>
                    <a:cubicBezTo>
                      <a:pt x="8945" y="19180"/>
                      <a:pt x="8945" y="19180"/>
                      <a:pt x="8945" y="19139"/>
                    </a:cubicBezTo>
                    <a:lnTo>
                      <a:pt x="83" y="19"/>
                    </a:lnTo>
                    <a:cubicBezTo>
                      <a:pt x="83" y="19"/>
                      <a:pt x="65" y="1"/>
                      <a:pt x="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4"/>
              <p:cNvSpPr/>
              <p:nvPr/>
            </p:nvSpPr>
            <p:spPr>
              <a:xfrm>
                <a:off x="3007352" y="6237478"/>
                <a:ext cx="453517" cy="965749"/>
              </a:xfrm>
              <a:custGeom>
                <a:avLst/>
                <a:gdLst/>
                <a:ahLst/>
                <a:cxnLst/>
                <a:rect l="l" t="t" r="r" b="b"/>
                <a:pathLst>
                  <a:path w="8339" h="17756" extrusionOk="0">
                    <a:moveTo>
                      <a:pt x="42" y="1"/>
                    </a:moveTo>
                    <a:cubicBezTo>
                      <a:pt x="0" y="1"/>
                      <a:pt x="0" y="42"/>
                      <a:pt x="0" y="42"/>
                    </a:cubicBezTo>
                    <a:lnTo>
                      <a:pt x="8257" y="17755"/>
                    </a:lnTo>
                    <a:lnTo>
                      <a:pt x="8298" y="17755"/>
                    </a:lnTo>
                    <a:cubicBezTo>
                      <a:pt x="8298" y="17755"/>
                      <a:pt x="8339" y="17714"/>
                      <a:pt x="8298" y="17714"/>
                    </a:cubicBezTo>
                    <a:lnTo>
                      <a:pt x="83"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4"/>
              <p:cNvSpPr/>
              <p:nvPr/>
            </p:nvSpPr>
            <p:spPr>
              <a:xfrm>
                <a:off x="3053688" y="6130819"/>
                <a:ext cx="486474" cy="1039991"/>
              </a:xfrm>
              <a:custGeom>
                <a:avLst/>
                <a:gdLst/>
                <a:ahLst/>
                <a:cxnLst/>
                <a:rect l="l" t="t" r="r" b="b"/>
                <a:pathLst>
                  <a:path w="8945" h="19121" extrusionOk="0">
                    <a:moveTo>
                      <a:pt x="42" y="0"/>
                    </a:moveTo>
                    <a:cubicBezTo>
                      <a:pt x="1" y="42"/>
                      <a:pt x="1" y="42"/>
                      <a:pt x="1" y="83"/>
                    </a:cubicBezTo>
                    <a:lnTo>
                      <a:pt x="8852" y="19121"/>
                    </a:lnTo>
                    <a:lnTo>
                      <a:pt x="8945" y="19121"/>
                    </a:lnTo>
                    <a:lnTo>
                      <a:pt x="8945" y="19080"/>
                    </a:lnTo>
                    <a:lnTo>
                      <a:pt x="83" y="42"/>
                    </a:lnTo>
                    <a:cubicBezTo>
                      <a:pt x="83" y="0"/>
                      <a:pt x="42" y="0"/>
                      <a:pt x="42"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4"/>
              <p:cNvSpPr/>
              <p:nvPr/>
            </p:nvSpPr>
            <p:spPr>
              <a:xfrm>
                <a:off x="3353621" y="7161292"/>
                <a:ext cx="242394" cy="165944"/>
              </a:xfrm>
              <a:custGeom>
                <a:avLst/>
                <a:gdLst/>
                <a:ahLst/>
                <a:cxnLst/>
                <a:rect l="l" t="t" r="r" b="b"/>
                <a:pathLst>
                  <a:path w="4457" h="3051" extrusionOk="0">
                    <a:moveTo>
                      <a:pt x="4457" y="0"/>
                    </a:moveTo>
                    <a:cubicBezTo>
                      <a:pt x="4323" y="0"/>
                      <a:pt x="4241" y="52"/>
                      <a:pt x="4108" y="52"/>
                    </a:cubicBezTo>
                    <a:cubicBezTo>
                      <a:pt x="3255" y="216"/>
                      <a:pt x="2403" y="432"/>
                      <a:pt x="1674" y="904"/>
                    </a:cubicBezTo>
                    <a:cubicBezTo>
                      <a:pt x="945" y="1376"/>
                      <a:pt x="308" y="2013"/>
                      <a:pt x="0" y="2824"/>
                    </a:cubicBezTo>
                    <a:lnTo>
                      <a:pt x="93" y="2999"/>
                    </a:lnTo>
                    <a:cubicBezTo>
                      <a:pt x="93" y="2999"/>
                      <a:pt x="402" y="3051"/>
                      <a:pt x="857" y="3051"/>
                    </a:cubicBezTo>
                    <a:cubicBezTo>
                      <a:pt x="2058" y="3051"/>
                      <a:pt x="4271" y="2689"/>
                      <a:pt x="4457" y="52"/>
                    </a:cubicBezTo>
                    <a:lnTo>
                      <a:pt x="445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44"/>
              <p:cNvSpPr/>
              <p:nvPr/>
            </p:nvSpPr>
            <p:spPr>
              <a:xfrm>
                <a:off x="3423397" y="7219925"/>
                <a:ext cx="121279" cy="78811"/>
              </a:xfrm>
              <a:custGeom>
                <a:avLst/>
                <a:gdLst/>
                <a:ahLst/>
                <a:cxnLst/>
                <a:rect l="l" t="t" r="r" b="b"/>
                <a:pathLst>
                  <a:path w="2230" h="1449" extrusionOk="0">
                    <a:moveTo>
                      <a:pt x="2054" y="1"/>
                    </a:moveTo>
                    <a:cubicBezTo>
                      <a:pt x="1633" y="83"/>
                      <a:pt x="1202" y="206"/>
                      <a:pt x="822" y="422"/>
                    </a:cubicBezTo>
                    <a:cubicBezTo>
                      <a:pt x="473" y="637"/>
                      <a:pt x="134" y="976"/>
                      <a:pt x="1" y="1366"/>
                    </a:cubicBezTo>
                    <a:lnTo>
                      <a:pt x="52" y="1448"/>
                    </a:lnTo>
                    <a:cubicBezTo>
                      <a:pt x="52" y="1448"/>
                      <a:pt x="56" y="1449"/>
                      <a:pt x="64" y="1449"/>
                    </a:cubicBezTo>
                    <a:cubicBezTo>
                      <a:pt x="211" y="1449"/>
                      <a:pt x="1626" y="1412"/>
                      <a:pt x="2229"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grpSp>
        <p:nvGrpSpPr>
          <p:cNvPr id="67" name="Google Shape;67;p4"/>
          <p:cNvGrpSpPr/>
          <p:nvPr/>
        </p:nvGrpSpPr>
        <p:grpSpPr>
          <a:xfrm>
            <a:off x="0" y="147300"/>
            <a:ext cx="9144000" cy="4812075"/>
            <a:chOff x="0" y="147300"/>
            <a:chExt cx="9144000" cy="4812075"/>
          </a:xfrm>
        </p:grpSpPr>
        <p:cxnSp>
          <p:nvCxnSpPr>
            <p:cNvPr id="68" name="Google Shape;68;p4"/>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69" name="Google Shape;69;p4"/>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0" name="Google Shape;70;p4"/>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1" name="Google Shape;71;p4"/>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2" name="Google Shape;72;p4"/>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3" name="Google Shape;73;p4"/>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4" name="Google Shape;74;p4"/>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5" name="Google Shape;75;p4"/>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6" name="Google Shape;76;p4"/>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7" name="Google Shape;77;p4"/>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78" name="Google Shape;78;p4"/>
          <p:cNvSpPr/>
          <p:nvPr/>
        </p:nvSpPr>
        <p:spPr>
          <a:xfrm rot="5400000" flipH="1">
            <a:off x="2320000" y="-1590475"/>
            <a:ext cx="4508400" cy="8258700"/>
          </a:xfrm>
          <a:prstGeom prst="round2SameRect">
            <a:avLst>
              <a:gd name="adj1" fmla="val 6483"/>
              <a:gd name="adj2" fmla="val 0"/>
            </a:avLst>
          </a:prstGeom>
          <a:solidFill>
            <a:srgbClr val="FFE9DC"/>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Clr>
                <a:schemeClr val="accent4"/>
              </a:buClr>
              <a:buSzPts val="1400"/>
              <a:buAutoNum type="arabicPeriod"/>
              <a:defRPr sz="1300">
                <a:solidFill>
                  <a:schemeClr val="accent4"/>
                </a:solidFill>
              </a:defRPr>
            </a:lvl1pPr>
            <a:lvl2pPr marL="914400" lvl="1" indent="-317500" rtl="0">
              <a:lnSpc>
                <a:spcPct val="100000"/>
              </a:lnSpc>
              <a:spcBef>
                <a:spcPts val="0"/>
              </a:spcBef>
              <a:spcAft>
                <a:spcPts val="0"/>
              </a:spcAft>
              <a:buClr>
                <a:schemeClr val="accent4"/>
              </a:buClr>
              <a:buSzPts val="1400"/>
              <a:buAutoNum type="alphaLcPeriod"/>
              <a:defRPr>
                <a:solidFill>
                  <a:schemeClr val="accent4"/>
                </a:solidFill>
              </a:defRPr>
            </a:lvl2pPr>
            <a:lvl3pPr marL="1371600" lvl="2" indent="-317500" rtl="0">
              <a:lnSpc>
                <a:spcPct val="100000"/>
              </a:lnSpc>
              <a:spcBef>
                <a:spcPts val="0"/>
              </a:spcBef>
              <a:spcAft>
                <a:spcPts val="0"/>
              </a:spcAft>
              <a:buClr>
                <a:schemeClr val="accent4"/>
              </a:buClr>
              <a:buSzPts val="1400"/>
              <a:buAutoNum type="romanLcPeriod"/>
              <a:defRPr>
                <a:solidFill>
                  <a:schemeClr val="accent4"/>
                </a:solidFill>
              </a:defRPr>
            </a:lvl3pPr>
            <a:lvl4pPr marL="1828800" lvl="3" indent="-317500" rtl="0">
              <a:lnSpc>
                <a:spcPct val="100000"/>
              </a:lnSpc>
              <a:spcBef>
                <a:spcPts val="0"/>
              </a:spcBef>
              <a:spcAft>
                <a:spcPts val="0"/>
              </a:spcAft>
              <a:buClr>
                <a:schemeClr val="accent4"/>
              </a:buClr>
              <a:buSzPts val="1400"/>
              <a:buAutoNum type="arabicPeriod"/>
              <a:defRPr>
                <a:solidFill>
                  <a:schemeClr val="accent4"/>
                </a:solidFill>
              </a:defRPr>
            </a:lvl4pPr>
            <a:lvl5pPr marL="2286000" lvl="4" indent="-317500" rtl="0">
              <a:lnSpc>
                <a:spcPct val="100000"/>
              </a:lnSpc>
              <a:spcBef>
                <a:spcPts val="0"/>
              </a:spcBef>
              <a:spcAft>
                <a:spcPts val="0"/>
              </a:spcAft>
              <a:buClr>
                <a:schemeClr val="accent4"/>
              </a:buClr>
              <a:buSzPts val="1400"/>
              <a:buAutoNum type="alphaLcPeriod"/>
              <a:defRPr>
                <a:solidFill>
                  <a:schemeClr val="accent4"/>
                </a:solidFill>
              </a:defRPr>
            </a:lvl5pPr>
            <a:lvl6pPr marL="2743200" lvl="5" indent="-317500" rtl="0">
              <a:lnSpc>
                <a:spcPct val="100000"/>
              </a:lnSpc>
              <a:spcBef>
                <a:spcPts val="0"/>
              </a:spcBef>
              <a:spcAft>
                <a:spcPts val="0"/>
              </a:spcAft>
              <a:buClr>
                <a:schemeClr val="accent4"/>
              </a:buClr>
              <a:buSzPts val="1400"/>
              <a:buAutoNum type="romanLcPeriod"/>
              <a:defRPr>
                <a:solidFill>
                  <a:schemeClr val="accent4"/>
                </a:solidFill>
              </a:defRPr>
            </a:lvl6pPr>
            <a:lvl7pPr marL="3200400" lvl="6" indent="-317500" rtl="0">
              <a:lnSpc>
                <a:spcPct val="100000"/>
              </a:lnSpc>
              <a:spcBef>
                <a:spcPts val="0"/>
              </a:spcBef>
              <a:spcAft>
                <a:spcPts val="0"/>
              </a:spcAft>
              <a:buClr>
                <a:schemeClr val="accent4"/>
              </a:buClr>
              <a:buSzPts val="1400"/>
              <a:buAutoNum type="arabicPeriod"/>
              <a:defRPr>
                <a:solidFill>
                  <a:schemeClr val="accent4"/>
                </a:solidFill>
              </a:defRPr>
            </a:lvl7pPr>
            <a:lvl8pPr marL="3657600" lvl="7" indent="-317500" rtl="0">
              <a:lnSpc>
                <a:spcPct val="100000"/>
              </a:lnSpc>
              <a:spcBef>
                <a:spcPts val="0"/>
              </a:spcBef>
              <a:spcAft>
                <a:spcPts val="0"/>
              </a:spcAft>
              <a:buClr>
                <a:schemeClr val="accent4"/>
              </a:buClr>
              <a:buSzPts val="1400"/>
              <a:buAutoNum type="alphaLcPeriod"/>
              <a:defRPr>
                <a:solidFill>
                  <a:schemeClr val="accent4"/>
                </a:solidFill>
              </a:defRPr>
            </a:lvl8pPr>
            <a:lvl9pPr marL="4114800" lvl="8" indent="-317500" rtl="0">
              <a:lnSpc>
                <a:spcPct val="100000"/>
              </a:lnSpc>
              <a:spcBef>
                <a:spcPts val="0"/>
              </a:spcBef>
              <a:spcAft>
                <a:spcPts val="0"/>
              </a:spcAft>
              <a:buClr>
                <a:schemeClr val="accent4"/>
              </a:buClr>
              <a:buSzPts val="1400"/>
              <a:buAutoNum type="romanLcPeriod"/>
              <a:defRPr>
                <a:solidFill>
                  <a:schemeClr val="accent4"/>
                </a:solidFill>
              </a:defRPr>
            </a:lvl9pPr>
          </a:lstStyle>
          <a:p>
            <a:endParaRPr/>
          </a:p>
        </p:txBody>
      </p:sp>
      <p:sp>
        <p:nvSpPr>
          <p:cNvPr id="80" name="Google Shape;80;p4"/>
          <p:cNvSpPr/>
          <p:nvPr/>
        </p:nvSpPr>
        <p:spPr>
          <a:xfrm>
            <a:off x="686691" y="345559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8354100" y="288339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a:off x="640300" y="17022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7597838" y="441789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4"/>
          <p:cNvSpPr txBox="1">
            <a:spLocks noGrp="1"/>
          </p:cNvSpPr>
          <p:nvPr>
            <p:ph type="title"/>
          </p:nvPr>
        </p:nvSpPr>
        <p:spPr>
          <a:xfrm>
            <a:off x="715100" y="395100"/>
            <a:ext cx="6877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85" name="Google Shape;85;p4"/>
          <p:cNvSpPr/>
          <p:nvPr/>
        </p:nvSpPr>
        <p:spPr>
          <a:xfrm>
            <a:off x="444850" y="1001625"/>
            <a:ext cx="82587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5"/>
        <p:cNvGrpSpPr/>
        <p:nvPr/>
      </p:nvGrpSpPr>
      <p:grpSpPr>
        <a:xfrm>
          <a:off x="0" y="0"/>
          <a:ext cx="0" cy="0"/>
          <a:chOff x="0" y="0"/>
          <a:chExt cx="0" cy="0"/>
        </a:xfrm>
      </p:grpSpPr>
      <p:grpSp>
        <p:nvGrpSpPr>
          <p:cNvPr id="106" name="Google Shape;106;p6"/>
          <p:cNvGrpSpPr/>
          <p:nvPr/>
        </p:nvGrpSpPr>
        <p:grpSpPr>
          <a:xfrm>
            <a:off x="0" y="147300"/>
            <a:ext cx="9144000" cy="4812075"/>
            <a:chOff x="0" y="147300"/>
            <a:chExt cx="9144000" cy="4812075"/>
          </a:xfrm>
        </p:grpSpPr>
        <p:cxnSp>
          <p:nvCxnSpPr>
            <p:cNvPr id="107" name="Google Shape;107;p6"/>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8" name="Google Shape;108;p6"/>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9" name="Google Shape;109;p6"/>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0" name="Google Shape;110;p6"/>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1" name="Google Shape;111;p6"/>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2" name="Google Shape;112;p6"/>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3" name="Google Shape;113;p6"/>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4" name="Google Shape;114;p6"/>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5" name="Google Shape;115;p6"/>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6" name="Google Shape;116;p6"/>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117" name="Google Shape;117;p6"/>
          <p:cNvSpPr/>
          <p:nvPr/>
        </p:nvSpPr>
        <p:spPr>
          <a:xfrm rot="5400000" flipH="1">
            <a:off x="2320000" y="-1590475"/>
            <a:ext cx="4508400" cy="8258700"/>
          </a:xfrm>
          <a:prstGeom prst="round2SameRect">
            <a:avLst>
              <a:gd name="adj1" fmla="val 6483"/>
              <a:gd name="adj2" fmla="val 0"/>
            </a:avLst>
          </a:prstGeom>
          <a:solidFill>
            <a:schemeClr val="dk1"/>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6"/>
          <p:cNvSpPr txBox="1">
            <a:spLocks noGrp="1"/>
          </p:cNvSpPr>
          <p:nvPr>
            <p:ph type="title"/>
          </p:nvPr>
        </p:nvSpPr>
        <p:spPr>
          <a:xfrm>
            <a:off x="715100" y="395100"/>
            <a:ext cx="7164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19" name="Google Shape;119;p6"/>
          <p:cNvSpPr/>
          <p:nvPr/>
        </p:nvSpPr>
        <p:spPr>
          <a:xfrm>
            <a:off x="8010629" y="41909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6"/>
          <p:cNvSpPr/>
          <p:nvPr/>
        </p:nvSpPr>
        <p:spPr>
          <a:xfrm>
            <a:off x="687625" y="434673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6"/>
          <p:cNvSpPr/>
          <p:nvPr/>
        </p:nvSpPr>
        <p:spPr>
          <a:xfrm>
            <a:off x="3914413" y="42407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6"/>
          <p:cNvSpPr/>
          <p:nvPr/>
        </p:nvSpPr>
        <p:spPr>
          <a:xfrm>
            <a:off x="3250950" y="11962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6"/>
          <p:cNvSpPr/>
          <p:nvPr/>
        </p:nvSpPr>
        <p:spPr>
          <a:xfrm>
            <a:off x="8384538" y="13155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6"/>
          <p:cNvSpPr/>
          <p:nvPr/>
        </p:nvSpPr>
        <p:spPr>
          <a:xfrm>
            <a:off x="444850" y="1001625"/>
            <a:ext cx="82587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5"/>
        <p:cNvGrpSpPr/>
        <p:nvPr/>
      </p:nvGrpSpPr>
      <p:grpSpPr>
        <a:xfrm>
          <a:off x="0" y="0"/>
          <a:ext cx="0" cy="0"/>
          <a:chOff x="0" y="0"/>
          <a:chExt cx="0" cy="0"/>
        </a:xfrm>
      </p:grpSpPr>
      <p:grpSp>
        <p:nvGrpSpPr>
          <p:cNvPr id="126" name="Google Shape;126;p7"/>
          <p:cNvGrpSpPr/>
          <p:nvPr/>
        </p:nvGrpSpPr>
        <p:grpSpPr>
          <a:xfrm>
            <a:off x="0" y="147300"/>
            <a:ext cx="9144000" cy="4812075"/>
            <a:chOff x="0" y="147300"/>
            <a:chExt cx="9144000" cy="4812075"/>
          </a:xfrm>
        </p:grpSpPr>
        <p:cxnSp>
          <p:nvCxnSpPr>
            <p:cNvPr id="127" name="Google Shape;127;p7"/>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28" name="Google Shape;128;p7"/>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29" name="Google Shape;129;p7"/>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0" name="Google Shape;130;p7"/>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1" name="Google Shape;131;p7"/>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2" name="Google Shape;132;p7"/>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3" name="Google Shape;133;p7"/>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4" name="Google Shape;134;p7"/>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5" name="Google Shape;135;p7"/>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6" name="Google Shape;136;p7"/>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137" name="Google Shape;137;p7"/>
          <p:cNvSpPr/>
          <p:nvPr/>
        </p:nvSpPr>
        <p:spPr>
          <a:xfrm rot="-5400000">
            <a:off x="2320000" y="-1590475"/>
            <a:ext cx="4508400" cy="8258700"/>
          </a:xfrm>
          <a:prstGeom prst="round2SameRect">
            <a:avLst>
              <a:gd name="adj1" fmla="val 6483"/>
              <a:gd name="adj2" fmla="val 0"/>
            </a:avLst>
          </a:prstGeom>
          <a:solidFill>
            <a:schemeClr val="dk1"/>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7"/>
          <p:cNvSpPr/>
          <p:nvPr/>
        </p:nvSpPr>
        <p:spPr>
          <a:xfrm>
            <a:off x="7631941" y="78537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7"/>
          <p:cNvSpPr/>
          <p:nvPr/>
        </p:nvSpPr>
        <p:spPr>
          <a:xfrm>
            <a:off x="919791" y="407694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7"/>
          <p:cNvSpPr/>
          <p:nvPr/>
        </p:nvSpPr>
        <p:spPr>
          <a:xfrm>
            <a:off x="961913" y="28469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7"/>
          <p:cNvSpPr/>
          <p:nvPr/>
        </p:nvSpPr>
        <p:spPr>
          <a:xfrm>
            <a:off x="1763725" y="35767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7"/>
          <p:cNvSpPr/>
          <p:nvPr/>
        </p:nvSpPr>
        <p:spPr>
          <a:xfrm>
            <a:off x="4756275" y="665900"/>
            <a:ext cx="149573"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7"/>
          <p:cNvSpPr/>
          <p:nvPr/>
        </p:nvSpPr>
        <p:spPr>
          <a:xfrm>
            <a:off x="7969050" y="18667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7"/>
          <p:cNvSpPr/>
          <p:nvPr/>
        </p:nvSpPr>
        <p:spPr>
          <a:xfrm>
            <a:off x="812350" y="11981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7"/>
          <p:cNvSpPr/>
          <p:nvPr/>
        </p:nvSpPr>
        <p:spPr>
          <a:xfrm>
            <a:off x="5663163" y="41330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7"/>
          <p:cNvSpPr/>
          <p:nvPr/>
        </p:nvSpPr>
        <p:spPr>
          <a:xfrm>
            <a:off x="3745238" y="44086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7"/>
          <p:cNvSpPr/>
          <p:nvPr/>
        </p:nvSpPr>
        <p:spPr>
          <a:xfrm rot="780631">
            <a:off x="2001368" y="534982"/>
            <a:ext cx="418261" cy="412803"/>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7"/>
          <p:cNvSpPr txBox="1">
            <a:spLocks noGrp="1"/>
          </p:cNvSpPr>
          <p:nvPr>
            <p:ph type="title"/>
          </p:nvPr>
        </p:nvSpPr>
        <p:spPr>
          <a:xfrm>
            <a:off x="2533150" y="1198163"/>
            <a:ext cx="4082100" cy="1130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49" name="Google Shape;149;p7"/>
          <p:cNvSpPr txBox="1">
            <a:spLocks noGrp="1"/>
          </p:cNvSpPr>
          <p:nvPr>
            <p:ph type="body" idx="1"/>
          </p:nvPr>
        </p:nvSpPr>
        <p:spPr>
          <a:xfrm>
            <a:off x="2533150" y="2602263"/>
            <a:ext cx="4082100" cy="13431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chemeClr val="lt1"/>
              </a:buClr>
              <a:buSzPts val="1400"/>
              <a:buChar char="●"/>
              <a:defRPr sz="1400">
                <a:solidFill>
                  <a:schemeClr val="accent4"/>
                </a:solidFill>
              </a:defRPr>
            </a:lvl1pPr>
            <a:lvl2pPr marL="914400" lvl="1" indent="-317500" rtl="0">
              <a:lnSpc>
                <a:spcPct val="100000"/>
              </a:lnSpc>
              <a:spcBef>
                <a:spcPts val="0"/>
              </a:spcBef>
              <a:spcAft>
                <a:spcPts val="0"/>
              </a:spcAft>
              <a:buClr>
                <a:schemeClr val="accent4"/>
              </a:buClr>
              <a:buSzPts val="1400"/>
              <a:buChar char="○"/>
              <a:defRPr>
                <a:solidFill>
                  <a:schemeClr val="accent4"/>
                </a:solidFill>
              </a:defRPr>
            </a:lvl2pPr>
            <a:lvl3pPr marL="1371600" lvl="2" indent="-317500" rtl="0">
              <a:lnSpc>
                <a:spcPct val="100000"/>
              </a:lnSpc>
              <a:spcBef>
                <a:spcPts val="0"/>
              </a:spcBef>
              <a:spcAft>
                <a:spcPts val="0"/>
              </a:spcAft>
              <a:buClr>
                <a:schemeClr val="accent4"/>
              </a:buClr>
              <a:buSzPts val="1400"/>
              <a:buChar char="■"/>
              <a:defRPr>
                <a:solidFill>
                  <a:schemeClr val="accent4"/>
                </a:solidFill>
              </a:defRPr>
            </a:lvl3pPr>
            <a:lvl4pPr marL="1828800" lvl="3" indent="-317500" rtl="0">
              <a:lnSpc>
                <a:spcPct val="100000"/>
              </a:lnSpc>
              <a:spcBef>
                <a:spcPts val="0"/>
              </a:spcBef>
              <a:spcAft>
                <a:spcPts val="0"/>
              </a:spcAft>
              <a:buClr>
                <a:schemeClr val="accent4"/>
              </a:buClr>
              <a:buSzPts val="1400"/>
              <a:buChar char="●"/>
              <a:defRPr>
                <a:solidFill>
                  <a:schemeClr val="accent4"/>
                </a:solidFill>
              </a:defRPr>
            </a:lvl4pPr>
            <a:lvl5pPr marL="2286000" lvl="4" indent="-317500" rtl="0">
              <a:lnSpc>
                <a:spcPct val="100000"/>
              </a:lnSpc>
              <a:spcBef>
                <a:spcPts val="0"/>
              </a:spcBef>
              <a:spcAft>
                <a:spcPts val="0"/>
              </a:spcAft>
              <a:buClr>
                <a:schemeClr val="accent4"/>
              </a:buClr>
              <a:buSzPts val="1400"/>
              <a:buChar char="○"/>
              <a:defRPr>
                <a:solidFill>
                  <a:schemeClr val="accent4"/>
                </a:solidFill>
              </a:defRPr>
            </a:lvl5pPr>
            <a:lvl6pPr marL="2743200" lvl="5" indent="-317500" rtl="0">
              <a:lnSpc>
                <a:spcPct val="100000"/>
              </a:lnSpc>
              <a:spcBef>
                <a:spcPts val="0"/>
              </a:spcBef>
              <a:spcAft>
                <a:spcPts val="0"/>
              </a:spcAft>
              <a:buClr>
                <a:schemeClr val="accent4"/>
              </a:buClr>
              <a:buSzPts val="1400"/>
              <a:buChar char="■"/>
              <a:defRPr>
                <a:solidFill>
                  <a:schemeClr val="accent4"/>
                </a:solidFill>
              </a:defRPr>
            </a:lvl6pPr>
            <a:lvl7pPr marL="3200400" lvl="6" indent="-317500" rtl="0">
              <a:lnSpc>
                <a:spcPct val="100000"/>
              </a:lnSpc>
              <a:spcBef>
                <a:spcPts val="0"/>
              </a:spcBef>
              <a:spcAft>
                <a:spcPts val="0"/>
              </a:spcAft>
              <a:buClr>
                <a:schemeClr val="accent4"/>
              </a:buClr>
              <a:buSzPts val="1400"/>
              <a:buChar char="●"/>
              <a:defRPr>
                <a:solidFill>
                  <a:schemeClr val="accent4"/>
                </a:solidFill>
              </a:defRPr>
            </a:lvl7pPr>
            <a:lvl8pPr marL="3657600" lvl="7" indent="-317500" rtl="0">
              <a:lnSpc>
                <a:spcPct val="100000"/>
              </a:lnSpc>
              <a:spcBef>
                <a:spcPts val="0"/>
              </a:spcBef>
              <a:spcAft>
                <a:spcPts val="0"/>
              </a:spcAft>
              <a:buClr>
                <a:schemeClr val="accent4"/>
              </a:buClr>
              <a:buSzPts val="1400"/>
              <a:buChar char="○"/>
              <a:defRPr>
                <a:solidFill>
                  <a:schemeClr val="accent4"/>
                </a:solidFill>
              </a:defRPr>
            </a:lvl8pPr>
            <a:lvl9pPr marL="4114800" lvl="8" indent="-317500" rtl="0">
              <a:lnSpc>
                <a:spcPct val="100000"/>
              </a:lnSpc>
              <a:spcBef>
                <a:spcPts val="0"/>
              </a:spcBef>
              <a:spcAft>
                <a:spcPts val="0"/>
              </a:spcAft>
              <a:buClr>
                <a:schemeClr val="accent4"/>
              </a:buClr>
              <a:buSzPts val="1400"/>
              <a:buChar char="■"/>
              <a:defRPr>
                <a:solidFill>
                  <a:schemeClr val="accent4"/>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25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252"/>
        <p:cNvGrpSpPr/>
        <p:nvPr/>
      </p:nvGrpSpPr>
      <p:grpSpPr>
        <a:xfrm>
          <a:off x="0" y="0"/>
          <a:ext cx="0" cy="0"/>
          <a:chOff x="0" y="0"/>
          <a:chExt cx="0" cy="0"/>
        </a:xfrm>
      </p:grpSpPr>
      <p:grpSp>
        <p:nvGrpSpPr>
          <p:cNvPr id="253" name="Google Shape;253;p13"/>
          <p:cNvGrpSpPr/>
          <p:nvPr/>
        </p:nvGrpSpPr>
        <p:grpSpPr>
          <a:xfrm>
            <a:off x="0" y="147300"/>
            <a:ext cx="9144000" cy="4812075"/>
            <a:chOff x="0" y="147300"/>
            <a:chExt cx="9144000" cy="4812075"/>
          </a:xfrm>
        </p:grpSpPr>
        <p:cxnSp>
          <p:nvCxnSpPr>
            <p:cNvPr id="254" name="Google Shape;254;p13"/>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5" name="Google Shape;255;p13"/>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6" name="Google Shape;256;p13"/>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7" name="Google Shape;257;p13"/>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8" name="Google Shape;258;p13"/>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9" name="Google Shape;259;p13"/>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60" name="Google Shape;260;p13"/>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61" name="Google Shape;261;p13"/>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62" name="Google Shape;262;p13"/>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63" name="Google Shape;263;p13"/>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264" name="Google Shape;264;p13"/>
          <p:cNvSpPr/>
          <p:nvPr/>
        </p:nvSpPr>
        <p:spPr>
          <a:xfrm rot="5400000" flipH="1">
            <a:off x="2320000" y="-1590475"/>
            <a:ext cx="4508400" cy="8258700"/>
          </a:xfrm>
          <a:prstGeom prst="round2SameRect">
            <a:avLst>
              <a:gd name="adj1" fmla="val 6483"/>
              <a:gd name="adj2" fmla="val 0"/>
            </a:avLst>
          </a:prstGeom>
          <a:solidFill>
            <a:schemeClr val="dk1"/>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3"/>
          <p:cNvSpPr/>
          <p:nvPr/>
        </p:nvSpPr>
        <p:spPr>
          <a:xfrm>
            <a:off x="444850" y="1001625"/>
            <a:ext cx="82587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3"/>
          <p:cNvSpPr txBox="1">
            <a:spLocks noGrp="1"/>
          </p:cNvSpPr>
          <p:nvPr>
            <p:ph type="title"/>
          </p:nvPr>
        </p:nvSpPr>
        <p:spPr>
          <a:xfrm>
            <a:off x="715100" y="395100"/>
            <a:ext cx="7164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67" name="Google Shape;267;p13"/>
          <p:cNvSpPr/>
          <p:nvPr/>
        </p:nvSpPr>
        <p:spPr>
          <a:xfrm>
            <a:off x="8354100" y="45266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3"/>
          <p:cNvSpPr/>
          <p:nvPr/>
        </p:nvSpPr>
        <p:spPr>
          <a:xfrm>
            <a:off x="640313" y="45228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3"/>
          <p:cNvSpPr/>
          <p:nvPr/>
        </p:nvSpPr>
        <p:spPr>
          <a:xfrm>
            <a:off x="8204550" y="535000"/>
            <a:ext cx="149573"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523"/>
        <p:cNvGrpSpPr/>
        <p:nvPr/>
      </p:nvGrpSpPr>
      <p:grpSpPr>
        <a:xfrm>
          <a:off x="0" y="0"/>
          <a:ext cx="0" cy="0"/>
          <a:chOff x="0" y="0"/>
          <a:chExt cx="0" cy="0"/>
        </a:xfrm>
      </p:grpSpPr>
      <p:grpSp>
        <p:nvGrpSpPr>
          <p:cNvPr id="524" name="Google Shape;524;p27"/>
          <p:cNvGrpSpPr/>
          <p:nvPr/>
        </p:nvGrpSpPr>
        <p:grpSpPr>
          <a:xfrm>
            <a:off x="0" y="147300"/>
            <a:ext cx="9144000" cy="4812075"/>
            <a:chOff x="0" y="147300"/>
            <a:chExt cx="9144000" cy="4812075"/>
          </a:xfrm>
        </p:grpSpPr>
        <p:cxnSp>
          <p:nvCxnSpPr>
            <p:cNvPr id="525" name="Google Shape;525;p27"/>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26" name="Google Shape;526;p27"/>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27" name="Google Shape;527;p27"/>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28" name="Google Shape;528;p27"/>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29" name="Google Shape;529;p27"/>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0" name="Google Shape;530;p27"/>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1" name="Google Shape;531;p27"/>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2" name="Google Shape;532;p27"/>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3" name="Google Shape;533;p27"/>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4" name="Google Shape;534;p27"/>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535" name="Google Shape;535;p27"/>
          <p:cNvSpPr/>
          <p:nvPr/>
        </p:nvSpPr>
        <p:spPr>
          <a:xfrm rot="-5400000">
            <a:off x="2320000" y="-1590475"/>
            <a:ext cx="4508400" cy="8258700"/>
          </a:xfrm>
          <a:prstGeom prst="round2SameRect">
            <a:avLst>
              <a:gd name="adj1" fmla="val 6483"/>
              <a:gd name="adj2" fmla="val 0"/>
            </a:avLst>
          </a:prstGeom>
          <a:solidFill>
            <a:srgbClr val="FFE9DC"/>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7"/>
          <p:cNvSpPr txBox="1">
            <a:spLocks noGrp="1"/>
          </p:cNvSpPr>
          <p:nvPr>
            <p:ph type="title"/>
          </p:nvPr>
        </p:nvSpPr>
        <p:spPr>
          <a:xfrm>
            <a:off x="4291000" y="1477650"/>
            <a:ext cx="27699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37" name="Google Shape;537;p27"/>
          <p:cNvSpPr txBox="1">
            <a:spLocks noGrp="1"/>
          </p:cNvSpPr>
          <p:nvPr>
            <p:ph type="title" idx="2" hasCustomPrompt="1"/>
          </p:nvPr>
        </p:nvSpPr>
        <p:spPr>
          <a:xfrm>
            <a:off x="3505800" y="1627350"/>
            <a:ext cx="698700" cy="48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38" name="Google Shape;538;p27"/>
          <p:cNvSpPr txBox="1">
            <a:spLocks noGrp="1"/>
          </p:cNvSpPr>
          <p:nvPr>
            <p:ph type="subTitle" idx="1"/>
          </p:nvPr>
        </p:nvSpPr>
        <p:spPr>
          <a:xfrm>
            <a:off x="4291000" y="1882375"/>
            <a:ext cx="4109100" cy="39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539" name="Google Shape;539;p27"/>
          <p:cNvSpPr txBox="1">
            <a:spLocks noGrp="1"/>
          </p:cNvSpPr>
          <p:nvPr>
            <p:ph type="title" idx="3"/>
          </p:nvPr>
        </p:nvSpPr>
        <p:spPr>
          <a:xfrm>
            <a:off x="4291000" y="2498038"/>
            <a:ext cx="27699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40" name="Google Shape;540;p27"/>
          <p:cNvSpPr txBox="1">
            <a:spLocks noGrp="1"/>
          </p:cNvSpPr>
          <p:nvPr>
            <p:ph type="title" idx="4" hasCustomPrompt="1"/>
          </p:nvPr>
        </p:nvSpPr>
        <p:spPr>
          <a:xfrm>
            <a:off x="3505800" y="2652588"/>
            <a:ext cx="698700" cy="48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41" name="Google Shape;541;p27"/>
          <p:cNvSpPr txBox="1">
            <a:spLocks noGrp="1"/>
          </p:cNvSpPr>
          <p:nvPr>
            <p:ph type="subTitle" idx="5"/>
          </p:nvPr>
        </p:nvSpPr>
        <p:spPr>
          <a:xfrm>
            <a:off x="4291000" y="2901063"/>
            <a:ext cx="4109100" cy="39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accent4"/>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542" name="Google Shape;542;p27"/>
          <p:cNvSpPr txBox="1">
            <a:spLocks noGrp="1"/>
          </p:cNvSpPr>
          <p:nvPr>
            <p:ph type="title" idx="6"/>
          </p:nvPr>
        </p:nvSpPr>
        <p:spPr>
          <a:xfrm>
            <a:off x="4291000" y="3516750"/>
            <a:ext cx="2336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43" name="Google Shape;543;p27"/>
          <p:cNvSpPr txBox="1">
            <a:spLocks noGrp="1"/>
          </p:cNvSpPr>
          <p:nvPr>
            <p:ph type="title" idx="7" hasCustomPrompt="1"/>
          </p:nvPr>
        </p:nvSpPr>
        <p:spPr>
          <a:xfrm>
            <a:off x="3505800" y="3647350"/>
            <a:ext cx="698700" cy="48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44" name="Google Shape;544;p27"/>
          <p:cNvSpPr txBox="1">
            <a:spLocks noGrp="1"/>
          </p:cNvSpPr>
          <p:nvPr>
            <p:ph type="subTitle" idx="8"/>
          </p:nvPr>
        </p:nvSpPr>
        <p:spPr>
          <a:xfrm>
            <a:off x="4291000" y="3922675"/>
            <a:ext cx="4109100" cy="39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accent4"/>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545" name="Google Shape;545;p27"/>
          <p:cNvSpPr txBox="1">
            <a:spLocks noGrp="1"/>
          </p:cNvSpPr>
          <p:nvPr>
            <p:ph type="title" idx="9"/>
          </p:nvPr>
        </p:nvSpPr>
        <p:spPr>
          <a:xfrm>
            <a:off x="715100" y="395100"/>
            <a:ext cx="6877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46" name="Google Shape;546;p27"/>
          <p:cNvSpPr/>
          <p:nvPr/>
        </p:nvSpPr>
        <p:spPr>
          <a:xfrm>
            <a:off x="903116" y="407974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7"/>
          <p:cNvSpPr/>
          <p:nvPr/>
        </p:nvSpPr>
        <p:spPr>
          <a:xfrm>
            <a:off x="8313550" y="43978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7"/>
          <p:cNvSpPr/>
          <p:nvPr/>
        </p:nvSpPr>
        <p:spPr>
          <a:xfrm>
            <a:off x="857125" y="136943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7"/>
          <p:cNvSpPr/>
          <p:nvPr/>
        </p:nvSpPr>
        <p:spPr>
          <a:xfrm>
            <a:off x="2897313" y="41526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7"/>
          <p:cNvSpPr/>
          <p:nvPr/>
        </p:nvSpPr>
        <p:spPr>
          <a:xfrm>
            <a:off x="2961788" y="14763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7"/>
          <p:cNvSpPr/>
          <p:nvPr/>
        </p:nvSpPr>
        <p:spPr>
          <a:xfrm rot="1569149">
            <a:off x="8089367" y="475045"/>
            <a:ext cx="418259" cy="412807"/>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7"/>
          <p:cNvSpPr/>
          <p:nvPr/>
        </p:nvSpPr>
        <p:spPr>
          <a:xfrm>
            <a:off x="7471163" y="12184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7"/>
          <p:cNvSpPr/>
          <p:nvPr/>
        </p:nvSpPr>
        <p:spPr>
          <a:xfrm>
            <a:off x="444850" y="1001625"/>
            <a:ext cx="82587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p:cSld name="CUSTOM">
    <p:spTree>
      <p:nvGrpSpPr>
        <p:cNvPr id="1" name="Shape 576"/>
        <p:cNvGrpSpPr/>
        <p:nvPr/>
      </p:nvGrpSpPr>
      <p:grpSpPr>
        <a:xfrm>
          <a:off x="0" y="0"/>
          <a:ext cx="0" cy="0"/>
          <a:chOff x="0" y="0"/>
          <a:chExt cx="0" cy="0"/>
        </a:xfrm>
      </p:grpSpPr>
      <p:grpSp>
        <p:nvGrpSpPr>
          <p:cNvPr id="577" name="Google Shape;577;p29"/>
          <p:cNvGrpSpPr/>
          <p:nvPr/>
        </p:nvGrpSpPr>
        <p:grpSpPr>
          <a:xfrm>
            <a:off x="0" y="147300"/>
            <a:ext cx="9144000" cy="4812075"/>
            <a:chOff x="0" y="147300"/>
            <a:chExt cx="9144000" cy="4812075"/>
          </a:xfrm>
        </p:grpSpPr>
        <p:cxnSp>
          <p:nvCxnSpPr>
            <p:cNvPr id="578" name="Google Shape;578;p29"/>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79" name="Google Shape;579;p29"/>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0" name="Google Shape;580;p29"/>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1" name="Google Shape;581;p29"/>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2" name="Google Shape;582;p29"/>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3" name="Google Shape;583;p29"/>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4" name="Google Shape;584;p29"/>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5" name="Google Shape;585;p29"/>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6" name="Google Shape;586;p29"/>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7" name="Google Shape;587;p29"/>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588" name="Google Shape;588;p29"/>
          <p:cNvSpPr/>
          <p:nvPr/>
        </p:nvSpPr>
        <p:spPr>
          <a:xfrm rot="5400000" flipH="1">
            <a:off x="2320000" y="-1590475"/>
            <a:ext cx="4508400" cy="8258700"/>
          </a:xfrm>
          <a:prstGeom prst="round2SameRect">
            <a:avLst>
              <a:gd name="adj1" fmla="val 6483"/>
              <a:gd name="adj2" fmla="val 0"/>
            </a:avLst>
          </a:prstGeom>
          <a:solidFill>
            <a:schemeClr val="dk1"/>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9"/>
          <p:cNvSpPr txBox="1">
            <a:spLocks noGrp="1"/>
          </p:cNvSpPr>
          <p:nvPr>
            <p:ph type="title"/>
          </p:nvPr>
        </p:nvSpPr>
        <p:spPr>
          <a:xfrm>
            <a:off x="2249725" y="1858950"/>
            <a:ext cx="4753200" cy="1287600"/>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SzPts val="3000"/>
              <a:buNone/>
              <a:defRPr sz="7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590" name="Google Shape;590;p29"/>
          <p:cNvGrpSpPr/>
          <p:nvPr/>
        </p:nvGrpSpPr>
        <p:grpSpPr>
          <a:xfrm>
            <a:off x="899966" y="496149"/>
            <a:ext cx="7420761" cy="3909026"/>
            <a:chOff x="899966" y="496149"/>
            <a:chExt cx="7420761" cy="3909026"/>
          </a:xfrm>
        </p:grpSpPr>
        <p:sp>
          <p:nvSpPr>
            <p:cNvPr id="591" name="Google Shape;591;p29"/>
            <p:cNvSpPr/>
            <p:nvPr/>
          </p:nvSpPr>
          <p:spPr>
            <a:xfrm>
              <a:off x="7902466" y="6471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9"/>
            <p:cNvSpPr/>
            <p:nvPr/>
          </p:nvSpPr>
          <p:spPr>
            <a:xfrm>
              <a:off x="899966" y="139844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9"/>
            <p:cNvSpPr/>
            <p:nvPr/>
          </p:nvSpPr>
          <p:spPr>
            <a:xfrm>
              <a:off x="7834038" y="24272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9"/>
            <p:cNvSpPr/>
            <p:nvPr/>
          </p:nvSpPr>
          <p:spPr>
            <a:xfrm>
              <a:off x="1671925" y="36448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9"/>
            <p:cNvSpPr/>
            <p:nvPr/>
          </p:nvSpPr>
          <p:spPr>
            <a:xfrm>
              <a:off x="6521500" y="3829625"/>
              <a:ext cx="149573"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9"/>
            <p:cNvSpPr/>
            <p:nvPr/>
          </p:nvSpPr>
          <p:spPr>
            <a:xfrm>
              <a:off x="8090875" y="425419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9"/>
            <p:cNvSpPr/>
            <p:nvPr/>
          </p:nvSpPr>
          <p:spPr>
            <a:xfrm>
              <a:off x="6521500" y="12474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9"/>
            <p:cNvSpPr/>
            <p:nvPr/>
          </p:nvSpPr>
          <p:spPr>
            <a:xfrm>
              <a:off x="1979200" y="4961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9"/>
            <p:cNvSpPr/>
            <p:nvPr/>
          </p:nvSpPr>
          <p:spPr>
            <a:xfrm>
              <a:off x="2792213" y="12474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0" name="Google Shape;600;p29"/>
          <p:cNvSpPr txBox="1">
            <a:spLocks noGrp="1"/>
          </p:cNvSpPr>
          <p:nvPr>
            <p:ph type="subTitle" idx="1"/>
          </p:nvPr>
        </p:nvSpPr>
        <p:spPr>
          <a:xfrm>
            <a:off x="3439525" y="3302700"/>
            <a:ext cx="2373600" cy="1053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945"/>
        <p:cNvGrpSpPr/>
        <p:nvPr/>
      </p:nvGrpSpPr>
      <p:grpSpPr>
        <a:xfrm>
          <a:off x="0" y="0"/>
          <a:ext cx="0" cy="0"/>
          <a:chOff x="0" y="0"/>
          <a:chExt cx="0" cy="0"/>
        </a:xfrm>
      </p:grpSpPr>
      <p:grpSp>
        <p:nvGrpSpPr>
          <p:cNvPr id="946" name="Google Shape;946;p43"/>
          <p:cNvGrpSpPr/>
          <p:nvPr/>
        </p:nvGrpSpPr>
        <p:grpSpPr>
          <a:xfrm>
            <a:off x="0" y="147300"/>
            <a:ext cx="9144000" cy="4812075"/>
            <a:chOff x="0" y="147300"/>
            <a:chExt cx="9144000" cy="4812075"/>
          </a:xfrm>
        </p:grpSpPr>
        <p:cxnSp>
          <p:nvCxnSpPr>
            <p:cNvPr id="947" name="Google Shape;947;p43"/>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48" name="Google Shape;948;p43"/>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49" name="Google Shape;949;p43"/>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0" name="Google Shape;950;p43"/>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1" name="Google Shape;951;p43"/>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2" name="Google Shape;952;p43"/>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3" name="Google Shape;953;p43"/>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4" name="Google Shape;954;p43"/>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5" name="Google Shape;955;p43"/>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6" name="Google Shape;956;p43"/>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957" name="Google Shape;957;p43"/>
          <p:cNvSpPr/>
          <p:nvPr/>
        </p:nvSpPr>
        <p:spPr>
          <a:xfrm rot="5400000" flipH="1">
            <a:off x="2320000" y="-1590475"/>
            <a:ext cx="4508400" cy="8258700"/>
          </a:xfrm>
          <a:prstGeom prst="round2SameRect">
            <a:avLst>
              <a:gd name="adj1" fmla="val 6483"/>
              <a:gd name="adj2" fmla="val 0"/>
            </a:avLst>
          </a:prstGeom>
          <a:solidFill>
            <a:srgbClr val="FFE9DC"/>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3"/>
          <p:cNvSpPr/>
          <p:nvPr/>
        </p:nvSpPr>
        <p:spPr>
          <a:xfrm>
            <a:off x="917766" y="8296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3"/>
          <p:cNvSpPr/>
          <p:nvPr/>
        </p:nvSpPr>
        <p:spPr>
          <a:xfrm>
            <a:off x="5966350" y="4595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3"/>
          <p:cNvSpPr/>
          <p:nvPr/>
        </p:nvSpPr>
        <p:spPr>
          <a:xfrm>
            <a:off x="3009250" y="6045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3"/>
          <p:cNvSpPr/>
          <p:nvPr/>
        </p:nvSpPr>
        <p:spPr>
          <a:xfrm>
            <a:off x="8272788" y="24962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3"/>
          <p:cNvSpPr/>
          <p:nvPr/>
        </p:nvSpPr>
        <p:spPr>
          <a:xfrm>
            <a:off x="768200" y="27312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3"/>
          <p:cNvSpPr/>
          <p:nvPr/>
        </p:nvSpPr>
        <p:spPr>
          <a:xfrm>
            <a:off x="1986538" y="43874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3"/>
          <p:cNvSpPr/>
          <p:nvPr/>
        </p:nvSpPr>
        <p:spPr>
          <a:xfrm rot="1044640">
            <a:off x="7958465" y="829620"/>
            <a:ext cx="418266" cy="412808"/>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3"/>
          <p:cNvSpPr/>
          <p:nvPr/>
        </p:nvSpPr>
        <p:spPr>
          <a:xfrm>
            <a:off x="4866625" y="43874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6" name="Google Shape;966;p43"/>
          <p:cNvGrpSpPr/>
          <p:nvPr/>
        </p:nvGrpSpPr>
        <p:grpSpPr>
          <a:xfrm>
            <a:off x="6972265" y="3109343"/>
            <a:ext cx="1300535" cy="1429117"/>
            <a:chOff x="1274050" y="-484869"/>
            <a:chExt cx="809495" cy="889529"/>
          </a:xfrm>
        </p:grpSpPr>
        <p:grpSp>
          <p:nvGrpSpPr>
            <p:cNvPr id="967" name="Google Shape;967;p43"/>
            <p:cNvGrpSpPr/>
            <p:nvPr/>
          </p:nvGrpSpPr>
          <p:grpSpPr>
            <a:xfrm>
              <a:off x="1274050" y="-484869"/>
              <a:ext cx="809495" cy="889529"/>
              <a:chOff x="1440525" y="-342025"/>
              <a:chExt cx="809495" cy="889529"/>
            </a:xfrm>
          </p:grpSpPr>
          <p:sp>
            <p:nvSpPr>
              <p:cNvPr id="968" name="Google Shape;968;p43"/>
              <p:cNvSpPr/>
              <p:nvPr/>
            </p:nvSpPr>
            <p:spPr>
              <a:xfrm>
                <a:off x="1459121" y="-318931"/>
                <a:ext cx="790899" cy="866435"/>
              </a:xfrm>
              <a:custGeom>
                <a:avLst/>
                <a:gdLst/>
                <a:ahLst/>
                <a:cxnLst/>
                <a:rect l="l" t="t" r="r" b="b"/>
                <a:pathLst>
                  <a:path w="14418" h="15795" extrusionOk="0">
                    <a:moveTo>
                      <a:pt x="11635" y="1"/>
                    </a:moveTo>
                    <a:lnTo>
                      <a:pt x="0" y="2404"/>
                    </a:lnTo>
                    <a:lnTo>
                      <a:pt x="2783" y="15794"/>
                    </a:lnTo>
                    <a:lnTo>
                      <a:pt x="14418" y="13350"/>
                    </a:lnTo>
                    <a:lnTo>
                      <a:pt x="11635"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3"/>
              <p:cNvSpPr/>
              <p:nvPr/>
            </p:nvSpPr>
            <p:spPr>
              <a:xfrm>
                <a:off x="1445023" y="-342025"/>
                <a:ext cx="770054" cy="863582"/>
              </a:xfrm>
              <a:custGeom>
                <a:avLst/>
                <a:gdLst/>
                <a:ahLst/>
                <a:cxnLst/>
                <a:rect l="l" t="t" r="r" b="b"/>
                <a:pathLst>
                  <a:path w="14038" h="15743" extrusionOk="0">
                    <a:moveTo>
                      <a:pt x="11296" y="1"/>
                    </a:moveTo>
                    <a:lnTo>
                      <a:pt x="0" y="2352"/>
                    </a:lnTo>
                    <a:lnTo>
                      <a:pt x="2783" y="15743"/>
                    </a:lnTo>
                    <a:lnTo>
                      <a:pt x="14038" y="13432"/>
                    </a:lnTo>
                    <a:lnTo>
                      <a:pt x="11296"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3"/>
              <p:cNvSpPr/>
              <p:nvPr/>
            </p:nvSpPr>
            <p:spPr>
              <a:xfrm>
                <a:off x="1440525" y="-162485"/>
                <a:ext cx="91279" cy="88097"/>
              </a:xfrm>
              <a:custGeom>
                <a:avLst/>
                <a:gdLst/>
                <a:ahLst/>
                <a:cxnLst/>
                <a:rect l="l" t="t" r="r" b="b"/>
                <a:pathLst>
                  <a:path w="1664" h="1606" extrusionOk="0">
                    <a:moveTo>
                      <a:pt x="835" y="0"/>
                    </a:moveTo>
                    <a:cubicBezTo>
                      <a:pt x="783" y="0"/>
                      <a:pt x="731" y="5"/>
                      <a:pt x="678" y="14"/>
                    </a:cubicBezTo>
                    <a:cubicBezTo>
                      <a:pt x="257" y="106"/>
                      <a:pt x="0" y="527"/>
                      <a:pt x="82" y="1000"/>
                    </a:cubicBezTo>
                    <a:cubicBezTo>
                      <a:pt x="124" y="1297"/>
                      <a:pt x="339" y="1513"/>
                      <a:pt x="596" y="1605"/>
                    </a:cubicBezTo>
                    <a:lnTo>
                      <a:pt x="596" y="1472"/>
                    </a:lnTo>
                    <a:cubicBezTo>
                      <a:pt x="380" y="1390"/>
                      <a:pt x="206" y="1215"/>
                      <a:pt x="165" y="959"/>
                    </a:cubicBezTo>
                    <a:cubicBezTo>
                      <a:pt x="82" y="579"/>
                      <a:pt x="339" y="188"/>
                      <a:pt x="719" y="106"/>
                    </a:cubicBezTo>
                    <a:cubicBezTo>
                      <a:pt x="752" y="103"/>
                      <a:pt x="785" y="101"/>
                      <a:pt x="817" y="101"/>
                    </a:cubicBezTo>
                    <a:cubicBezTo>
                      <a:pt x="1171" y="101"/>
                      <a:pt x="1497" y="303"/>
                      <a:pt x="1582" y="661"/>
                    </a:cubicBezTo>
                    <a:lnTo>
                      <a:pt x="1582" y="743"/>
                    </a:lnTo>
                    <a:cubicBezTo>
                      <a:pt x="1582" y="702"/>
                      <a:pt x="1623" y="702"/>
                      <a:pt x="1623" y="702"/>
                    </a:cubicBezTo>
                    <a:lnTo>
                      <a:pt x="1664" y="702"/>
                    </a:lnTo>
                    <a:lnTo>
                      <a:pt x="1664" y="661"/>
                    </a:lnTo>
                    <a:cubicBezTo>
                      <a:pt x="1591" y="278"/>
                      <a:pt x="1243" y="0"/>
                      <a:pt x="835"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3"/>
              <p:cNvSpPr/>
              <p:nvPr/>
            </p:nvSpPr>
            <p:spPr>
              <a:xfrm>
                <a:off x="1463619" y="-42518"/>
                <a:ext cx="91882" cy="87549"/>
              </a:xfrm>
              <a:custGeom>
                <a:avLst/>
                <a:gdLst/>
                <a:ahLst/>
                <a:cxnLst/>
                <a:rect l="l" t="t" r="r" b="b"/>
                <a:pathLst>
                  <a:path w="1675" h="1596" extrusionOk="0">
                    <a:moveTo>
                      <a:pt x="874" y="0"/>
                    </a:moveTo>
                    <a:cubicBezTo>
                      <a:pt x="826" y="0"/>
                      <a:pt x="778" y="5"/>
                      <a:pt x="729" y="14"/>
                    </a:cubicBezTo>
                    <a:cubicBezTo>
                      <a:pt x="298" y="137"/>
                      <a:pt x="0" y="569"/>
                      <a:pt x="93" y="1000"/>
                    </a:cubicBezTo>
                    <a:cubicBezTo>
                      <a:pt x="175" y="1298"/>
                      <a:pt x="391" y="1513"/>
                      <a:pt x="647" y="1595"/>
                    </a:cubicBezTo>
                    <a:lnTo>
                      <a:pt x="606" y="1513"/>
                    </a:lnTo>
                    <a:cubicBezTo>
                      <a:pt x="432" y="1380"/>
                      <a:pt x="257" y="1216"/>
                      <a:pt x="175" y="959"/>
                    </a:cubicBezTo>
                    <a:cubicBezTo>
                      <a:pt x="134" y="569"/>
                      <a:pt x="349" y="189"/>
                      <a:pt x="729" y="137"/>
                    </a:cubicBezTo>
                    <a:cubicBezTo>
                      <a:pt x="779" y="127"/>
                      <a:pt x="828" y="122"/>
                      <a:pt x="876" y="122"/>
                    </a:cubicBezTo>
                    <a:cubicBezTo>
                      <a:pt x="1211" y="122"/>
                      <a:pt x="1510" y="361"/>
                      <a:pt x="1582" y="702"/>
                    </a:cubicBezTo>
                    <a:lnTo>
                      <a:pt x="1582" y="743"/>
                    </a:lnTo>
                    <a:cubicBezTo>
                      <a:pt x="1633" y="743"/>
                      <a:pt x="1633" y="702"/>
                      <a:pt x="1633" y="702"/>
                    </a:cubicBezTo>
                    <a:lnTo>
                      <a:pt x="1674" y="702"/>
                    </a:lnTo>
                    <a:lnTo>
                      <a:pt x="1674" y="651"/>
                    </a:lnTo>
                    <a:cubicBezTo>
                      <a:pt x="1592" y="277"/>
                      <a:pt x="1251" y="0"/>
                      <a:pt x="874"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3"/>
              <p:cNvSpPr/>
              <p:nvPr/>
            </p:nvSpPr>
            <p:spPr>
              <a:xfrm>
                <a:off x="1489511" y="78711"/>
                <a:ext cx="91882" cy="86287"/>
              </a:xfrm>
              <a:custGeom>
                <a:avLst/>
                <a:gdLst/>
                <a:ahLst/>
                <a:cxnLst/>
                <a:rect l="l" t="t" r="r" b="b"/>
                <a:pathLst>
                  <a:path w="1675" h="1573" extrusionOk="0">
                    <a:moveTo>
                      <a:pt x="940" y="0"/>
                    </a:moveTo>
                    <a:cubicBezTo>
                      <a:pt x="871" y="0"/>
                      <a:pt x="801" y="10"/>
                      <a:pt x="730" y="32"/>
                    </a:cubicBezTo>
                    <a:cubicBezTo>
                      <a:pt x="257" y="115"/>
                      <a:pt x="1" y="546"/>
                      <a:pt x="83" y="967"/>
                    </a:cubicBezTo>
                    <a:cubicBezTo>
                      <a:pt x="134" y="1265"/>
                      <a:pt x="340" y="1480"/>
                      <a:pt x="648" y="1573"/>
                    </a:cubicBezTo>
                    <a:lnTo>
                      <a:pt x="596" y="1480"/>
                    </a:lnTo>
                    <a:cubicBezTo>
                      <a:pt x="391" y="1398"/>
                      <a:pt x="216" y="1182"/>
                      <a:pt x="175" y="967"/>
                    </a:cubicBezTo>
                    <a:cubicBezTo>
                      <a:pt x="83" y="546"/>
                      <a:pt x="340" y="197"/>
                      <a:pt x="730" y="115"/>
                    </a:cubicBezTo>
                    <a:cubicBezTo>
                      <a:pt x="778" y="104"/>
                      <a:pt x="826" y="99"/>
                      <a:pt x="874" y="99"/>
                    </a:cubicBezTo>
                    <a:cubicBezTo>
                      <a:pt x="1203" y="99"/>
                      <a:pt x="1510" y="337"/>
                      <a:pt x="1582" y="669"/>
                    </a:cubicBezTo>
                    <a:lnTo>
                      <a:pt x="1582" y="710"/>
                    </a:lnTo>
                    <a:cubicBezTo>
                      <a:pt x="1582" y="710"/>
                      <a:pt x="1623" y="710"/>
                      <a:pt x="1623" y="669"/>
                    </a:cubicBezTo>
                    <a:lnTo>
                      <a:pt x="1674" y="669"/>
                    </a:lnTo>
                    <a:lnTo>
                      <a:pt x="1674" y="628"/>
                    </a:lnTo>
                    <a:cubicBezTo>
                      <a:pt x="1597" y="267"/>
                      <a:pt x="1290" y="0"/>
                      <a:pt x="940"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3"/>
              <p:cNvSpPr/>
              <p:nvPr/>
            </p:nvSpPr>
            <p:spPr>
              <a:xfrm>
                <a:off x="1513153" y="199062"/>
                <a:ext cx="93583" cy="85354"/>
              </a:xfrm>
              <a:custGeom>
                <a:avLst/>
                <a:gdLst/>
                <a:ahLst/>
                <a:cxnLst/>
                <a:rect l="l" t="t" r="r" b="b"/>
                <a:pathLst>
                  <a:path w="1706" h="1556" extrusionOk="0">
                    <a:moveTo>
                      <a:pt x="888" y="0"/>
                    </a:moveTo>
                    <a:cubicBezTo>
                      <a:pt x="836" y="0"/>
                      <a:pt x="783" y="5"/>
                      <a:pt x="730" y="15"/>
                    </a:cubicBezTo>
                    <a:cubicBezTo>
                      <a:pt x="299" y="98"/>
                      <a:pt x="1" y="529"/>
                      <a:pt x="83" y="960"/>
                    </a:cubicBezTo>
                    <a:cubicBezTo>
                      <a:pt x="165" y="1258"/>
                      <a:pt x="381" y="1474"/>
                      <a:pt x="638" y="1556"/>
                    </a:cubicBezTo>
                    <a:lnTo>
                      <a:pt x="638" y="1474"/>
                    </a:lnTo>
                    <a:cubicBezTo>
                      <a:pt x="422" y="1381"/>
                      <a:pt x="258" y="1176"/>
                      <a:pt x="217" y="960"/>
                    </a:cubicBezTo>
                    <a:cubicBezTo>
                      <a:pt x="124" y="570"/>
                      <a:pt x="381" y="190"/>
                      <a:pt x="771" y="98"/>
                    </a:cubicBezTo>
                    <a:cubicBezTo>
                      <a:pt x="819" y="87"/>
                      <a:pt x="867" y="82"/>
                      <a:pt x="915" y="82"/>
                    </a:cubicBezTo>
                    <a:cubicBezTo>
                      <a:pt x="1244" y="82"/>
                      <a:pt x="1546" y="321"/>
                      <a:pt x="1582" y="662"/>
                    </a:cubicBezTo>
                    <a:lnTo>
                      <a:pt x="1623" y="703"/>
                    </a:lnTo>
                    <a:lnTo>
                      <a:pt x="1665" y="703"/>
                    </a:lnTo>
                    <a:lnTo>
                      <a:pt x="1706" y="662"/>
                    </a:lnTo>
                    <a:lnTo>
                      <a:pt x="1706" y="611"/>
                    </a:lnTo>
                    <a:cubicBezTo>
                      <a:pt x="1598" y="243"/>
                      <a:pt x="1254" y="0"/>
                      <a:pt x="888"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3"/>
              <p:cNvSpPr/>
              <p:nvPr/>
            </p:nvSpPr>
            <p:spPr>
              <a:xfrm>
                <a:off x="1539100" y="318810"/>
                <a:ext cx="91279" cy="85574"/>
              </a:xfrm>
              <a:custGeom>
                <a:avLst/>
                <a:gdLst/>
                <a:ahLst/>
                <a:cxnLst/>
                <a:rect l="l" t="t" r="r" b="b"/>
                <a:pathLst>
                  <a:path w="1664" h="1560" extrusionOk="0">
                    <a:moveTo>
                      <a:pt x="894" y="1"/>
                    </a:moveTo>
                    <a:cubicBezTo>
                      <a:pt x="836" y="1"/>
                      <a:pt x="778" y="7"/>
                      <a:pt x="719" y="20"/>
                    </a:cubicBezTo>
                    <a:cubicBezTo>
                      <a:pt x="298" y="102"/>
                      <a:pt x="0" y="533"/>
                      <a:pt x="82" y="954"/>
                    </a:cubicBezTo>
                    <a:cubicBezTo>
                      <a:pt x="124" y="1252"/>
                      <a:pt x="339" y="1468"/>
                      <a:pt x="637" y="1560"/>
                    </a:cubicBezTo>
                    <a:lnTo>
                      <a:pt x="596" y="1468"/>
                    </a:lnTo>
                    <a:cubicBezTo>
                      <a:pt x="380" y="1385"/>
                      <a:pt x="206" y="1170"/>
                      <a:pt x="165" y="954"/>
                    </a:cubicBezTo>
                    <a:cubicBezTo>
                      <a:pt x="82" y="574"/>
                      <a:pt x="339" y="184"/>
                      <a:pt x="719" y="102"/>
                    </a:cubicBezTo>
                    <a:cubicBezTo>
                      <a:pt x="768" y="91"/>
                      <a:pt x="818" y="86"/>
                      <a:pt x="866" y="86"/>
                    </a:cubicBezTo>
                    <a:cubicBezTo>
                      <a:pt x="1201" y="86"/>
                      <a:pt x="1501" y="324"/>
                      <a:pt x="1582" y="656"/>
                    </a:cubicBezTo>
                    <a:lnTo>
                      <a:pt x="1582" y="697"/>
                    </a:lnTo>
                    <a:lnTo>
                      <a:pt x="1623" y="697"/>
                    </a:lnTo>
                    <a:lnTo>
                      <a:pt x="1664" y="656"/>
                    </a:lnTo>
                    <a:cubicBezTo>
                      <a:pt x="1593" y="248"/>
                      <a:pt x="1261" y="1"/>
                      <a:pt x="894"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3"/>
              <p:cNvSpPr/>
              <p:nvPr/>
            </p:nvSpPr>
            <p:spPr>
              <a:xfrm>
                <a:off x="1562194" y="428849"/>
                <a:ext cx="91882" cy="85409"/>
              </a:xfrm>
              <a:custGeom>
                <a:avLst/>
                <a:gdLst/>
                <a:ahLst/>
                <a:cxnLst/>
                <a:rect l="l" t="t" r="r" b="b"/>
                <a:pathLst>
                  <a:path w="1675" h="1557" extrusionOk="0">
                    <a:moveTo>
                      <a:pt x="861" y="1"/>
                    </a:moveTo>
                    <a:cubicBezTo>
                      <a:pt x="805" y="1"/>
                      <a:pt x="747" y="6"/>
                      <a:pt x="688" y="16"/>
                    </a:cubicBezTo>
                    <a:cubicBezTo>
                      <a:pt x="257" y="108"/>
                      <a:pt x="0" y="529"/>
                      <a:pt x="93" y="961"/>
                    </a:cubicBezTo>
                    <a:cubicBezTo>
                      <a:pt x="134" y="1259"/>
                      <a:pt x="349" y="1474"/>
                      <a:pt x="606" y="1556"/>
                    </a:cubicBezTo>
                    <a:lnTo>
                      <a:pt x="606" y="1474"/>
                    </a:lnTo>
                    <a:cubicBezTo>
                      <a:pt x="391" y="1392"/>
                      <a:pt x="216" y="1217"/>
                      <a:pt x="175" y="961"/>
                    </a:cubicBezTo>
                    <a:cubicBezTo>
                      <a:pt x="93" y="581"/>
                      <a:pt x="349" y="191"/>
                      <a:pt x="729" y="108"/>
                    </a:cubicBezTo>
                    <a:cubicBezTo>
                      <a:pt x="783" y="96"/>
                      <a:pt x="837" y="90"/>
                      <a:pt x="890" y="90"/>
                    </a:cubicBezTo>
                    <a:cubicBezTo>
                      <a:pt x="1219" y="90"/>
                      <a:pt x="1511" y="327"/>
                      <a:pt x="1582" y="663"/>
                    </a:cubicBezTo>
                    <a:lnTo>
                      <a:pt x="1582" y="704"/>
                    </a:lnTo>
                    <a:lnTo>
                      <a:pt x="1633" y="704"/>
                    </a:lnTo>
                    <a:lnTo>
                      <a:pt x="1674" y="663"/>
                    </a:lnTo>
                    <a:cubicBezTo>
                      <a:pt x="1593" y="249"/>
                      <a:pt x="1260" y="1"/>
                      <a:pt x="861"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6" name="Google Shape;976;p43"/>
            <p:cNvGrpSpPr/>
            <p:nvPr/>
          </p:nvGrpSpPr>
          <p:grpSpPr>
            <a:xfrm>
              <a:off x="1274050" y="-484869"/>
              <a:ext cx="809495" cy="889529"/>
              <a:chOff x="1288125" y="-494425"/>
              <a:chExt cx="809495" cy="889529"/>
            </a:xfrm>
          </p:grpSpPr>
          <p:sp>
            <p:nvSpPr>
              <p:cNvPr id="977" name="Google Shape;977;p43"/>
              <p:cNvSpPr/>
              <p:nvPr/>
            </p:nvSpPr>
            <p:spPr>
              <a:xfrm>
                <a:off x="1306721" y="-471331"/>
                <a:ext cx="790899" cy="866435"/>
              </a:xfrm>
              <a:custGeom>
                <a:avLst/>
                <a:gdLst/>
                <a:ahLst/>
                <a:cxnLst/>
                <a:rect l="l" t="t" r="r" b="b"/>
                <a:pathLst>
                  <a:path w="14418" h="15795" extrusionOk="0">
                    <a:moveTo>
                      <a:pt x="11635" y="1"/>
                    </a:moveTo>
                    <a:lnTo>
                      <a:pt x="0" y="2404"/>
                    </a:lnTo>
                    <a:lnTo>
                      <a:pt x="2783" y="15794"/>
                    </a:lnTo>
                    <a:lnTo>
                      <a:pt x="14418" y="13350"/>
                    </a:lnTo>
                    <a:lnTo>
                      <a:pt x="1163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43"/>
              <p:cNvSpPr/>
              <p:nvPr/>
            </p:nvSpPr>
            <p:spPr>
              <a:xfrm>
                <a:off x="1292623" y="-494425"/>
                <a:ext cx="770054" cy="863582"/>
              </a:xfrm>
              <a:custGeom>
                <a:avLst/>
                <a:gdLst/>
                <a:ahLst/>
                <a:cxnLst/>
                <a:rect l="l" t="t" r="r" b="b"/>
                <a:pathLst>
                  <a:path w="14038" h="15743" extrusionOk="0">
                    <a:moveTo>
                      <a:pt x="11296" y="1"/>
                    </a:moveTo>
                    <a:lnTo>
                      <a:pt x="0" y="2352"/>
                    </a:lnTo>
                    <a:lnTo>
                      <a:pt x="2783" y="15743"/>
                    </a:lnTo>
                    <a:lnTo>
                      <a:pt x="14038" y="13432"/>
                    </a:lnTo>
                    <a:lnTo>
                      <a:pt x="1129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43"/>
              <p:cNvSpPr/>
              <p:nvPr/>
            </p:nvSpPr>
            <p:spPr>
              <a:xfrm>
                <a:off x="1332613" y="-335346"/>
                <a:ext cx="65387" cy="61602"/>
              </a:xfrm>
              <a:custGeom>
                <a:avLst/>
                <a:gdLst/>
                <a:ahLst/>
                <a:cxnLst/>
                <a:rect l="l" t="t" r="r" b="b"/>
                <a:pathLst>
                  <a:path w="1192" h="1123" extrusionOk="0">
                    <a:moveTo>
                      <a:pt x="604" y="1"/>
                    </a:moveTo>
                    <a:cubicBezTo>
                      <a:pt x="574" y="1"/>
                      <a:pt x="544" y="3"/>
                      <a:pt x="514" y="7"/>
                    </a:cubicBezTo>
                    <a:cubicBezTo>
                      <a:pt x="165" y="89"/>
                      <a:pt x="1" y="387"/>
                      <a:pt x="42" y="695"/>
                    </a:cubicBezTo>
                    <a:cubicBezTo>
                      <a:pt x="115" y="962"/>
                      <a:pt x="363" y="1122"/>
                      <a:pt x="636" y="1122"/>
                    </a:cubicBezTo>
                    <a:cubicBezTo>
                      <a:pt x="667" y="1122"/>
                      <a:pt x="698" y="1120"/>
                      <a:pt x="730" y="1116"/>
                    </a:cubicBezTo>
                    <a:cubicBezTo>
                      <a:pt x="1027" y="1034"/>
                      <a:pt x="1192" y="736"/>
                      <a:pt x="1151" y="438"/>
                    </a:cubicBezTo>
                    <a:cubicBezTo>
                      <a:pt x="1114" y="161"/>
                      <a:pt x="870" y="1"/>
                      <a:pt x="6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43"/>
              <p:cNvSpPr/>
              <p:nvPr/>
            </p:nvSpPr>
            <p:spPr>
              <a:xfrm>
                <a:off x="1358504" y="-215927"/>
                <a:ext cx="65442" cy="62151"/>
              </a:xfrm>
              <a:custGeom>
                <a:avLst/>
                <a:gdLst/>
                <a:ahLst/>
                <a:cxnLst/>
                <a:rect l="l" t="t" r="r" b="b"/>
                <a:pathLst>
                  <a:path w="1193" h="1133" extrusionOk="0">
                    <a:moveTo>
                      <a:pt x="552" y="1"/>
                    </a:moveTo>
                    <a:cubicBezTo>
                      <a:pt x="523" y="1"/>
                      <a:pt x="493" y="3"/>
                      <a:pt x="463" y="7"/>
                    </a:cubicBezTo>
                    <a:cubicBezTo>
                      <a:pt x="165" y="99"/>
                      <a:pt x="1" y="397"/>
                      <a:pt x="42" y="695"/>
                    </a:cubicBezTo>
                    <a:cubicBezTo>
                      <a:pt x="79" y="964"/>
                      <a:pt x="325" y="1132"/>
                      <a:pt x="592" y="1132"/>
                    </a:cubicBezTo>
                    <a:cubicBezTo>
                      <a:pt x="621" y="1132"/>
                      <a:pt x="650" y="1130"/>
                      <a:pt x="679" y="1126"/>
                    </a:cubicBezTo>
                    <a:cubicBezTo>
                      <a:pt x="976" y="1034"/>
                      <a:pt x="1192" y="777"/>
                      <a:pt x="1151" y="438"/>
                    </a:cubicBezTo>
                    <a:cubicBezTo>
                      <a:pt x="1077" y="169"/>
                      <a:pt x="827" y="1"/>
                      <a:pt x="5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43"/>
              <p:cNvSpPr/>
              <p:nvPr/>
            </p:nvSpPr>
            <p:spPr>
              <a:xfrm>
                <a:off x="1381598" y="-95850"/>
                <a:ext cx="68240" cy="61492"/>
              </a:xfrm>
              <a:custGeom>
                <a:avLst/>
                <a:gdLst/>
                <a:ahLst/>
                <a:cxnLst/>
                <a:rect l="l" t="t" r="r" b="b"/>
                <a:pathLst>
                  <a:path w="1244" h="1121" extrusionOk="0">
                    <a:moveTo>
                      <a:pt x="588" y="0"/>
                    </a:moveTo>
                    <a:cubicBezTo>
                      <a:pt x="563" y="0"/>
                      <a:pt x="539" y="2"/>
                      <a:pt x="514" y="5"/>
                    </a:cubicBezTo>
                    <a:cubicBezTo>
                      <a:pt x="217" y="87"/>
                      <a:pt x="1" y="385"/>
                      <a:pt x="93" y="693"/>
                    </a:cubicBezTo>
                    <a:cubicBezTo>
                      <a:pt x="130" y="961"/>
                      <a:pt x="374" y="1120"/>
                      <a:pt x="639" y="1120"/>
                    </a:cubicBezTo>
                    <a:cubicBezTo>
                      <a:pt x="669" y="1120"/>
                      <a:pt x="700" y="1118"/>
                      <a:pt x="730" y="1114"/>
                    </a:cubicBezTo>
                    <a:cubicBezTo>
                      <a:pt x="1028" y="1073"/>
                      <a:pt x="1243" y="775"/>
                      <a:pt x="1161" y="477"/>
                    </a:cubicBezTo>
                    <a:cubicBezTo>
                      <a:pt x="1124" y="204"/>
                      <a:pt x="861" y="0"/>
                      <a:pt x="5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43"/>
              <p:cNvSpPr/>
              <p:nvPr/>
            </p:nvSpPr>
            <p:spPr>
              <a:xfrm>
                <a:off x="1407545" y="25434"/>
                <a:ext cx="65936" cy="60779"/>
              </a:xfrm>
              <a:custGeom>
                <a:avLst/>
                <a:gdLst/>
                <a:ahLst/>
                <a:cxnLst/>
                <a:rect l="l" t="t" r="r" b="b"/>
                <a:pathLst>
                  <a:path w="1202" h="1108" extrusionOk="0">
                    <a:moveTo>
                      <a:pt x="614" y="1"/>
                    </a:moveTo>
                    <a:cubicBezTo>
                      <a:pt x="568" y="1"/>
                      <a:pt x="520" y="8"/>
                      <a:pt x="473" y="22"/>
                    </a:cubicBezTo>
                    <a:cubicBezTo>
                      <a:pt x="175" y="64"/>
                      <a:pt x="0" y="361"/>
                      <a:pt x="41" y="659"/>
                    </a:cubicBezTo>
                    <a:cubicBezTo>
                      <a:pt x="120" y="914"/>
                      <a:pt x="349" y="1108"/>
                      <a:pt x="600" y="1108"/>
                    </a:cubicBezTo>
                    <a:cubicBezTo>
                      <a:pt x="643" y="1108"/>
                      <a:pt x="686" y="1102"/>
                      <a:pt x="729" y="1090"/>
                    </a:cubicBezTo>
                    <a:cubicBezTo>
                      <a:pt x="1027" y="1049"/>
                      <a:pt x="1202" y="741"/>
                      <a:pt x="1161" y="443"/>
                    </a:cubicBezTo>
                    <a:cubicBezTo>
                      <a:pt x="1083" y="193"/>
                      <a:pt x="860" y="1"/>
                      <a:pt x="6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43"/>
              <p:cNvSpPr/>
              <p:nvPr/>
            </p:nvSpPr>
            <p:spPr>
              <a:xfrm>
                <a:off x="1431188" y="145072"/>
                <a:ext cx="68240" cy="60779"/>
              </a:xfrm>
              <a:custGeom>
                <a:avLst/>
                <a:gdLst/>
                <a:ahLst/>
                <a:cxnLst/>
                <a:rect l="l" t="t" r="r" b="b"/>
                <a:pathLst>
                  <a:path w="1244" h="1108" extrusionOk="0">
                    <a:moveTo>
                      <a:pt x="643" y="1"/>
                    </a:moveTo>
                    <a:cubicBezTo>
                      <a:pt x="601" y="1"/>
                      <a:pt x="557" y="6"/>
                      <a:pt x="514" y="18"/>
                    </a:cubicBezTo>
                    <a:cubicBezTo>
                      <a:pt x="216" y="59"/>
                      <a:pt x="1" y="357"/>
                      <a:pt x="83" y="665"/>
                    </a:cubicBezTo>
                    <a:cubicBezTo>
                      <a:pt x="117" y="916"/>
                      <a:pt x="333" y="1108"/>
                      <a:pt x="584" y="1108"/>
                    </a:cubicBezTo>
                    <a:cubicBezTo>
                      <a:pt x="632" y="1108"/>
                      <a:pt x="681" y="1101"/>
                      <a:pt x="730" y="1086"/>
                    </a:cubicBezTo>
                    <a:cubicBezTo>
                      <a:pt x="1027" y="1045"/>
                      <a:pt x="1243" y="747"/>
                      <a:pt x="1151" y="450"/>
                    </a:cubicBezTo>
                    <a:cubicBezTo>
                      <a:pt x="1116" y="195"/>
                      <a:pt x="893" y="1"/>
                      <a:pt x="6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3"/>
              <p:cNvSpPr/>
              <p:nvPr/>
            </p:nvSpPr>
            <p:spPr>
              <a:xfrm>
                <a:off x="1454282" y="256098"/>
                <a:ext cx="68240" cy="61602"/>
              </a:xfrm>
              <a:custGeom>
                <a:avLst/>
                <a:gdLst/>
                <a:ahLst/>
                <a:cxnLst/>
                <a:rect l="l" t="t" r="r" b="b"/>
                <a:pathLst>
                  <a:path w="1244" h="1123" extrusionOk="0">
                    <a:moveTo>
                      <a:pt x="607" y="1"/>
                    </a:moveTo>
                    <a:cubicBezTo>
                      <a:pt x="576" y="1"/>
                      <a:pt x="545" y="3"/>
                      <a:pt x="514" y="7"/>
                    </a:cubicBezTo>
                    <a:cubicBezTo>
                      <a:pt x="216" y="48"/>
                      <a:pt x="1" y="346"/>
                      <a:pt x="93" y="644"/>
                    </a:cubicBezTo>
                    <a:cubicBezTo>
                      <a:pt x="130" y="958"/>
                      <a:pt x="375" y="1122"/>
                      <a:pt x="640" y="1122"/>
                    </a:cubicBezTo>
                    <a:cubicBezTo>
                      <a:pt x="670" y="1122"/>
                      <a:pt x="700" y="1120"/>
                      <a:pt x="730" y="1116"/>
                    </a:cubicBezTo>
                    <a:cubicBezTo>
                      <a:pt x="1027" y="1034"/>
                      <a:pt x="1243" y="736"/>
                      <a:pt x="1161" y="438"/>
                    </a:cubicBezTo>
                    <a:cubicBezTo>
                      <a:pt x="1124" y="162"/>
                      <a:pt x="880" y="1"/>
                      <a:pt x="6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3"/>
              <p:cNvSpPr/>
              <p:nvPr/>
            </p:nvSpPr>
            <p:spPr>
              <a:xfrm>
                <a:off x="1454282" y="-466230"/>
                <a:ext cx="615199" cy="839885"/>
              </a:xfrm>
              <a:custGeom>
                <a:avLst/>
                <a:gdLst/>
                <a:ahLst/>
                <a:cxnLst/>
                <a:rect l="l" t="t" r="r" b="b"/>
                <a:pathLst>
                  <a:path w="11215" h="15311" extrusionOk="0">
                    <a:moveTo>
                      <a:pt x="8524" y="0"/>
                    </a:moveTo>
                    <a:lnTo>
                      <a:pt x="11214" y="12959"/>
                    </a:lnTo>
                    <a:lnTo>
                      <a:pt x="8565" y="0"/>
                    </a:lnTo>
                    <a:close/>
                    <a:moveTo>
                      <a:pt x="11214" y="12959"/>
                    </a:moveTo>
                    <a:lnTo>
                      <a:pt x="1" y="15270"/>
                    </a:lnTo>
                    <a:lnTo>
                      <a:pt x="1" y="15311"/>
                    </a:lnTo>
                    <a:lnTo>
                      <a:pt x="11214" y="13001"/>
                    </a:lnTo>
                    <a:lnTo>
                      <a:pt x="11214" y="12959"/>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3"/>
              <p:cNvSpPr/>
              <p:nvPr/>
            </p:nvSpPr>
            <p:spPr>
              <a:xfrm>
                <a:off x="1457079" y="-469082"/>
                <a:ext cx="619697" cy="850088"/>
              </a:xfrm>
              <a:custGeom>
                <a:avLst/>
                <a:gdLst/>
                <a:ahLst/>
                <a:cxnLst/>
                <a:rect l="l" t="t" r="r" b="b"/>
                <a:pathLst>
                  <a:path w="11297" h="15497" extrusionOk="0">
                    <a:moveTo>
                      <a:pt x="8555" y="1"/>
                    </a:moveTo>
                    <a:lnTo>
                      <a:pt x="8555" y="52"/>
                    </a:lnTo>
                    <a:lnTo>
                      <a:pt x="11245" y="13094"/>
                    </a:lnTo>
                    <a:lnTo>
                      <a:pt x="1" y="15455"/>
                    </a:lnTo>
                    <a:lnTo>
                      <a:pt x="1" y="15496"/>
                    </a:lnTo>
                    <a:lnTo>
                      <a:pt x="11297" y="13145"/>
                    </a:lnTo>
                    <a:lnTo>
                      <a:pt x="8596" y="52"/>
                    </a:lnTo>
                    <a:lnTo>
                      <a:pt x="8555"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3"/>
              <p:cNvSpPr/>
              <p:nvPr/>
            </p:nvSpPr>
            <p:spPr>
              <a:xfrm>
                <a:off x="1454282" y="-469082"/>
                <a:ext cx="631491" cy="856835"/>
              </a:xfrm>
              <a:custGeom>
                <a:avLst/>
                <a:gdLst/>
                <a:ahLst/>
                <a:cxnLst/>
                <a:rect l="l" t="t" r="r" b="b"/>
                <a:pathLst>
                  <a:path w="11512" h="15620" extrusionOk="0">
                    <a:moveTo>
                      <a:pt x="8729" y="1"/>
                    </a:moveTo>
                    <a:lnTo>
                      <a:pt x="11471" y="13227"/>
                    </a:lnTo>
                    <a:lnTo>
                      <a:pt x="1" y="15579"/>
                    </a:lnTo>
                    <a:lnTo>
                      <a:pt x="1" y="15620"/>
                    </a:lnTo>
                    <a:lnTo>
                      <a:pt x="11512" y="13227"/>
                    </a:lnTo>
                    <a:lnTo>
                      <a:pt x="8780"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43"/>
              <p:cNvSpPr/>
              <p:nvPr/>
            </p:nvSpPr>
            <p:spPr>
              <a:xfrm>
                <a:off x="1457079" y="-471331"/>
                <a:ext cx="636044" cy="866435"/>
              </a:xfrm>
              <a:custGeom>
                <a:avLst/>
                <a:gdLst/>
                <a:ahLst/>
                <a:cxnLst/>
                <a:rect l="l" t="t" r="r" b="b"/>
                <a:pathLst>
                  <a:path w="11595" h="15795" extrusionOk="0">
                    <a:moveTo>
                      <a:pt x="8812" y="1"/>
                    </a:moveTo>
                    <a:lnTo>
                      <a:pt x="11594" y="13391"/>
                    </a:lnTo>
                    <a:lnTo>
                      <a:pt x="8853" y="1"/>
                    </a:lnTo>
                    <a:close/>
                    <a:moveTo>
                      <a:pt x="11594" y="13391"/>
                    </a:moveTo>
                    <a:lnTo>
                      <a:pt x="42" y="15753"/>
                    </a:lnTo>
                    <a:lnTo>
                      <a:pt x="1" y="15794"/>
                    </a:lnTo>
                    <a:lnTo>
                      <a:pt x="42" y="15794"/>
                    </a:lnTo>
                    <a:lnTo>
                      <a:pt x="11594" y="1339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43"/>
              <p:cNvSpPr/>
              <p:nvPr/>
            </p:nvSpPr>
            <p:spPr>
              <a:xfrm>
                <a:off x="1288125" y="-314885"/>
                <a:ext cx="91279" cy="88097"/>
              </a:xfrm>
              <a:custGeom>
                <a:avLst/>
                <a:gdLst/>
                <a:ahLst/>
                <a:cxnLst/>
                <a:rect l="l" t="t" r="r" b="b"/>
                <a:pathLst>
                  <a:path w="1664" h="1606" extrusionOk="0">
                    <a:moveTo>
                      <a:pt x="835" y="0"/>
                    </a:moveTo>
                    <a:cubicBezTo>
                      <a:pt x="783" y="0"/>
                      <a:pt x="731" y="5"/>
                      <a:pt x="678" y="14"/>
                    </a:cubicBezTo>
                    <a:cubicBezTo>
                      <a:pt x="257" y="106"/>
                      <a:pt x="0" y="527"/>
                      <a:pt x="82" y="1000"/>
                    </a:cubicBezTo>
                    <a:cubicBezTo>
                      <a:pt x="124" y="1297"/>
                      <a:pt x="339" y="1513"/>
                      <a:pt x="596" y="1605"/>
                    </a:cubicBezTo>
                    <a:lnTo>
                      <a:pt x="596" y="1472"/>
                    </a:lnTo>
                    <a:cubicBezTo>
                      <a:pt x="380" y="1390"/>
                      <a:pt x="206" y="1215"/>
                      <a:pt x="165" y="959"/>
                    </a:cubicBezTo>
                    <a:cubicBezTo>
                      <a:pt x="82" y="579"/>
                      <a:pt x="339" y="188"/>
                      <a:pt x="719" y="106"/>
                    </a:cubicBezTo>
                    <a:cubicBezTo>
                      <a:pt x="752" y="103"/>
                      <a:pt x="785" y="101"/>
                      <a:pt x="817" y="101"/>
                    </a:cubicBezTo>
                    <a:cubicBezTo>
                      <a:pt x="1171" y="101"/>
                      <a:pt x="1497" y="303"/>
                      <a:pt x="1582" y="661"/>
                    </a:cubicBezTo>
                    <a:lnTo>
                      <a:pt x="1582" y="743"/>
                    </a:lnTo>
                    <a:cubicBezTo>
                      <a:pt x="1582" y="702"/>
                      <a:pt x="1623" y="702"/>
                      <a:pt x="1623" y="702"/>
                    </a:cubicBezTo>
                    <a:lnTo>
                      <a:pt x="1664" y="702"/>
                    </a:lnTo>
                    <a:lnTo>
                      <a:pt x="1664" y="661"/>
                    </a:lnTo>
                    <a:cubicBezTo>
                      <a:pt x="1591" y="278"/>
                      <a:pt x="1243" y="0"/>
                      <a:pt x="83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3"/>
              <p:cNvSpPr/>
              <p:nvPr/>
            </p:nvSpPr>
            <p:spPr>
              <a:xfrm>
                <a:off x="1311219" y="-194918"/>
                <a:ext cx="91882" cy="87549"/>
              </a:xfrm>
              <a:custGeom>
                <a:avLst/>
                <a:gdLst/>
                <a:ahLst/>
                <a:cxnLst/>
                <a:rect l="l" t="t" r="r" b="b"/>
                <a:pathLst>
                  <a:path w="1675" h="1596" extrusionOk="0">
                    <a:moveTo>
                      <a:pt x="874" y="0"/>
                    </a:moveTo>
                    <a:cubicBezTo>
                      <a:pt x="826" y="0"/>
                      <a:pt x="778" y="5"/>
                      <a:pt x="729" y="14"/>
                    </a:cubicBezTo>
                    <a:cubicBezTo>
                      <a:pt x="298" y="137"/>
                      <a:pt x="0" y="569"/>
                      <a:pt x="93" y="1000"/>
                    </a:cubicBezTo>
                    <a:cubicBezTo>
                      <a:pt x="175" y="1298"/>
                      <a:pt x="391" y="1513"/>
                      <a:pt x="647" y="1595"/>
                    </a:cubicBezTo>
                    <a:lnTo>
                      <a:pt x="606" y="1513"/>
                    </a:lnTo>
                    <a:cubicBezTo>
                      <a:pt x="432" y="1380"/>
                      <a:pt x="257" y="1216"/>
                      <a:pt x="175" y="959"/>
                    </a:cubicBezTo>
                    <a:cubicBezTo>
                      <a:pt x="134" y="569"/>
                      <a:pt x="349" y="189"/>
                      <a:pt x="729" y="137"/>
                    </a:cubicBezTo>
                    <a:cubicBezTo>
                      <a:pt x="779" y="127"/>
                      <a:pt x="828" y="122"/>
                      <a:pt x="876" y="122"/>
                    </a:cubicBezTo>
                    <a:cubicBezTo>
                      <a:pt x="1211" y="122"/>
                      <a:pt x="1510" y="361"/>
                      <a:pt x="1582" y="702"/>
                    </a:cubicBezTo>
                    <a:lnTo>
                      <a:pt x="1582" y="743"/>
                    </a:lnTo>
                    <a:cubicBezTo>
                      <a:pt x="1633" y="743"/>
                      <a:pt x="1633" y="702"/>
                      <a:pt x="1633" y="702"/>
                    </a:cubicBezTo>
                    <a:lnTo>
                      <a:pt x="1674" y="702"/>
                    </a:lnTo>
                    <a:lnTo>
                      <a:pt x="1674" y="651"/>
                    </a:lnTo>
                    <a:cubicBezTo>
                      <a:pt x="1592" y="277"/>
                      <a:pt x="1251" y="0"/>
                      <a:pt x="87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43"/>
              <p:cNvSpPr/>
              <p:nvPr/>
            </p:nvSpPr>
            <p:spPr>
              <a:xfrm>
                <a:off x="1337111" y="-73689"/>
                <a:ext cx="91882" cy="86287"/>
              </a:xfrm>
              <a:custGeom>
                <a:avLst/>
                <a:gdLst/>
                <a:ahLst/>
                <a:cxnLst/>
                <a:rect l="l" t="t" r="r" b="b"/>
                <a:pathLst>
                  <a:path w="1675" h="1573" extrusionOk="0">
                    <a:moveTo>
                      <a:pt x="940" y="0"/>
                    </a:moveTo>
                    <a:cubicBezTo>
                      <a:pt x="871" y="0"/>
                      <a:pt x="801" y="10"/>
                      <a:pt x="730" y="32"/>
                    </a:cubicBezTo>
                    <a:cubicBezTo>
                      <a:pt x="257" y="115"/>
                      <a:pt x="1" y="546"/>
                      <a:pt x="83" y="967"/>
                    </a:cubicBezTo>
                    <a:cubicBezTo>
                      <a:pt x="134" y="1265"/>
                      <a:pt x="340" y="1480"/>
                      <a:pt x="648" y="1573"/>
                    </a:cubicBezTo>
                    <a:lnTo>
                      <a:pt x="596" y="1480"/>
                    </a:lnTo>
                    <a:cubicBezTo>
                      <a:pt x="391" y="1398"/>
                      <a:pt x="216" y="1182"/>
                      <a:pt x="175" y="967"/>
                    </a:cubicBezTo>
                    <a:cubicBezTo>
                      <a:pt x="83" y="546"/>
                      <a:pt x="340" y="197"/>
                      <a:pt x="730" y="115"/>
                    </a:cubicBezTo>
                    <a:cubicBezTo>
                      <a:pt x="778" y="104"/>
                      <a:pt x="826" y="99"/>
                      <a:pt x="874" y="99"/>
                    </a:cubicBezTo>
                    <a:cubicBezTo>
                      <a:pt x="1203" y="99"/>
                      <a:pt x="1510" y="337"/>
                      <a:pt x="1582" y="669"/>
                    </a:cubicBezTo>
                    <a:lnTo>
                      <a:pt x="1582" y="710"/>
                    </a:lnTo>
                    <a:cubicBezTo>
                      <a:pt x="1582" y="710"/>
                      <a:pt x="1623" y="710"/>
                      <a:pt x="1623" y="669"/>
                    </a:cubicBezTo>
                    <a:lnTo>
                      <a:pt x="1674" y="669"/>
                    </a:lnTo>
                    <a:lnTo>
                      <a:pt x="1674" y="628"/>
                    </a:lnTo>
                    <a:cubicBezTo>
                      <a:pt x="1597" y="267"/>
                      <a:pt x="1290" y="0"/>
                      <a:pt x="94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43"/>
              <p:cNvSpPr/>
              <p:nvPr/>
            </p:nvSpPr>
            <p:spPr>
              <a:xfrm>
                <a:off x="1360753" y="46662"/>
                <a:ext cx="93583" cy="85354"/>
              </a:xfrm>
              <a:custGeom>
                <a:avLst/>
                <a:gdLst/>
                <a:ahLst/>
                <a:cxnLst/>
                <a:rect l="l" t="t" r="r" b="b"/>
                <a:pathLst>
                  <a:path w="1706" h="1556" extrusionOk="0">
                    <a:moveTo>
                      <a:pt x="888" y="0"/>
                    </a:moveTo>
                    <a:cubicBezTo>
                      <a:pt x="836" y="0"/>
                      <a:pt x="783" y="5"/>
                      <a:pt x="730" y="15"/>
                    </a:cubicBezTo>
                    <a:cubicBezTo>
                      <a:pt x="299" y="98"/>
                      <a:pt x="1" y="529"/>
                      <a:pt x="83" y="960"/>
                    </a:cubicBezTo>
                    <a:cubicBezTo>
                      <a:pt x="165" y="1258"/>
                      <a:pt x="381" y="1474"/>
                      <a:pt x="638" y="1556"/>
                    </a:cubicBezTo>
                    <a:lnTo>
                      <a:pt x="638" y="1474"/>
                    </a:lnTo>
                    <a:cubicBezTo>
                      <a:pt x="422" y="1381"/>
                      <a:pt x="258" y="1176"/>
                      <a:pt x="217" y="960"/>
                    </a:cubicBezTo>
                    <a:cubicBezTo>
                      <a:pt x="124" y="570"/>
                      <a:pt x="381" y="190"/>
                      <a:pt x="771" y="98"/>
                    </a:cubicBezTo>
                    <a:cubicBezTo>
                      <a:pt x="819" y="87"/>
                      <a:pt x="867" y="82"/>
                      <a:pt x="915" y="82"/>
                    </a:cubicBezTo>
                    <a:cubicBezTo>
                      <a:pt x="1244" y="82"/>
                      <a:pt x="1546" y="321"/>
                      <a:pt x="1582" y="662"/>
                    </a:cubicBezTo>
                    <a:lnTo>
                      <a:pt x="1623" y="703"/>
                    </a:lnTo>
                    <a:lnTo>
                      <a:pt x="1665" y="703"/>
                    </a:lnTo>
                    <a:lnTo>
                      <a:pt x="1706" y="662"/>
                    </a:lnTo>
                    <a:lnTo>
                      <a:pt x="1706" y="611"/>
                    </a:lnTo>
                    <a:cubicBezTo>
                      <a:pt x="1598" y="243"/>
                      <a:pt x="1254" y="0"/>
                      <a:pt x="888"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3"/>
              <p:cNvSpPr/>
              <p:nvPr/>
            </p:nvSpPr>
            <p:spPr>
              <a:xfrm>
                <a:off x="1386700" y="166410"/>
                <a:ext cx="91279" cy="85574"/>
              </a:xfrm>
              <a:custGeom>
                <a:avLst/>
                <a:gdLst/>
                <a:ahLst/>
                <a:cxnLst/>
                <a:rect l="l" t="t" r="r" b="b"/>
                <a:pathLst>
                  <a:path w="1664" h="1560" extrusionOk="0">
                    <a:moveTo>
                      <a:pt x="894" y="1"/>
                    </a:moveTo>
                    <a:cubicBezTo>
                      <a:pt x="836" y="1"/>
                      <a:pt x="778" y="7"/>
                      <a:pt x="719" y="20"/>
                    </a:cubicBezTo>
                    <a:cubicBezTo>
                      <a:pt x="298" y="102"/>
                      <a:pt x="0" y="533"/>
                      <a:pt x="82" y="954"/>
                    </a:cubicBezTo>
                    <a:cubicBezTo>
                      <a:pt x="124" y="1252"/>
                      <a:pt x="339" y="1468"/>
                      <a:pt x="637" y="1560"/>
                    </a:cubicBezTo>
                    <a:lnTo>
                      <a:pt x="596" y="1468"/>
                    </a:lnTo>
                    <a:cubicBezTo>
                      <a:pt x="380" y="1385"/>
                      <a:pt x="206" y="1170"/>
                      <a:pt x="165" y="954"/>
                    </a:cubicBezTo>
                    <a:cubicBezTo>
                      <a:pt x="82" y="574"/>
                      <a:pt x="339" y="184"/>
                      <a:pt x="719" y="102"/>
                    </a:cubicBezTo>
                    <a:cubicBezTo>
                      <a:pt x="768" y="91"/>
                      <a:pt x="818" y="86"/>
                      <a:pt x="866" y="86"/>
                    </a:cubicBezTo>
                    <a:cubicBezTo>
                      <a:pt x="1201" y="86"/>
                      <a:pt x="1501" y="324"/>
                      <a:pt x="1582" y="656"/>
                    </a:cubicBezTo>
                    <a:lnTo>
                      <a:pt x="1582" y="697"/>
                    </a:lnTo>
                    <a:lnTo>
                      <a:pt x="1623" y="697"/>
                    </a:lnTo>
                    <a:lnTo>
                      <a:pt x="1664" y="656"/>
                    </a:lnTo>
                    <a:cubicBezTo>
                      <a:pt x="1593" y="248"/>
                      <a:pt x="1261" y="1"/>
                      <a:pt x="89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3"/>
              <p:cNvSpPr/>
              <p:nvPr/>
            </p:nvSpPr>
            <p:spPr>
              <a:xfrm>
                <a:off x="1409794" y="276449"/>
                <a:ext cx="91882" cy="85409"/>
              </a:xfrm>
              <a:custGeom>
                <a:avLst/>
                <a:gdLst/>
                <a:ahLst/>
                <a:cxnLst/>
                <a:rect l="l" t="t" r="r" b="b"/>
                <a:pathLst>
                  <a:path w="1675" h="1557" extrusionOk="0">
                    <a:moveTo>
                      <a:pt x="861" y="1"/>
                    </a:moveTo>
                    <a:cubicBezTo>
                      <a:pt x="805" y="1"/>
                      <a:pt x="747" y="6"/>
                      <a:pt x="688" y="16"/>
                    </a:cubicBezTo>
                    <a:cubicBezTo>
                      <a:pt x="257" y="108"/>
                      <a:pt x="0" y="529"/>
                      <a:pt x="93" y="961"/>
                    </a:cubicBezTo>
                    <a:cubicBezTo>
                      <a:pt x="134" y="1259"/>
                      <a:pt x="349" y="1474"/>
                      <a:pt x="606" y="1556"/>
                    </a:cubicBezTo>
                    <a:lnTo>
                      <a:pt x="606" y="1474"/>
                    </a:lnTo>
                    <a:cubicBezTo>
                      <a:pt x="391" y="1392"/>
                      <a:pt x="216" y="1217"/>
                      <a:pt x="175" y="961"/>
                    </a:cubicBezTo>
                    <a:cubicBezTo>
                      <a:pt x="93" y="581"/>
                      <a:pt x="349" y="191"/>
                      <a:pt x="729" y="108"/>
                    </a:cubicBezTo>
                    <a:cubicBezTo>
                      <a:pt x="783" y="96"/>
                      <a:pt x="837" y="90"/>
                      <a:pt x="890" y="90"/>
                    </a:cubicBezTo>
                    <a:cubicBezTo>
                      <a:pt x="1219" y="90"/>
                      <a:pt x="1511" y="327"/>
                      <a:pt x="1582" y="663"/>
                    </a:cubicBezTo>
                    <a:lnTo>
                      <a:pt x="1582" y="704"/>
                    </a:lnTo>
                    <a:lnTo>
                      <a:pt x="1633" y="704"/>
                    </a:lnTo>
                    <a:lnTo>
                      <a:pt x="1674" y="663"/>
                    </a:lnTo>
                    <a:cubicBezTo>
                      <a:pt x="1593" y="249"/>
                      <a:pt x="1260" y="1"/>
                      <a:pt x="861"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3"/>
              <p:cNvSpPr/>
              <p:nvPr/>
            </p:nvSpPr>
            <p:spPr>
              <a:xfrm>
                <a:off x="1466131" y="-393602"/>
                <a:ext cx="432093" cy="267638"/>
              </a:xfrm>
              <a:custGeom>
                <a:avLst/>
                <a:gdLst/>
                <a:ahLst/>
                <a:cxnLst/>
                <a:rect l="l" t="t" r="r" b="b"/>
                <a:pathLst>
                  <a:path w="7877" h="4879" extrusionOk="0">
                    <a:moveTo>
                      <a:pt x="7065" y="1"/>
                    </a:moveTo>
                    <a:lnTo>
                      <a:pt x="0" y="1582"/>
                    </a:lnTo>
                    <a:lnTo>
                      <a:pt x="606" y="4879"/>
                    </a:lnTo>
                    <a:lnTo>
                      <a:pt x="7876" y="3462"/>
                    </a:lnTo>
                    <a:lnTo>
                      <a:pt x="7065"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1pPr>
            <a:lvl2pPr lvl="1"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2pPr>
            <a:lvl3pPr lvl="2"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3pPr>
            <a:lvl4pPr lvl="3"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4pPr>
            <a:lvl5pPr lvl="4"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5pPr>
            <a:lvl6pPr lvl="5"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6pPr>
            <a:lvl7pPr lvl="6"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7pPr>
            <a:lvl8pPr lvl="7"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8pPr>
            <a:lvl9pPr lvl="8"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1pPr>
            <a:lvl2pPr marL="914400" lvl="1"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2pPr>
            <a:lvl3pPr marL="1371600" lvl="2"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3pPr>
            <a:lvl4pPr marL="1828800" lvl="3"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4pPr>
            <a:lvl5pPr marL="2286000" lvl="4"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5pPr>
            <a:lvl6pPr marL="2743200" lvl="5"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6pPr>
            <a:lvl7pPr marL="3200400" lvl="6"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7pPr>
            <a:lvl8pPr marL="3657600" lvl="7"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8pPr>
            <a:lvl9pPr marL="4114800" lvl="8"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3" r:id="rId4"/>
    <p:sldLayoutId id="2147483658" r:id="rId5"/>
    <p:sldLayoutId id="2147483659" r:id="rId6"/>
    <p:sldLayoutId id="2147483673" r:id="rId7"/>
    <p:sldLayoutId id="2147483675" r:id="rId8"/>
    <p:sldLayoutId id="2147483689" r:id="rId9"/>
    <p:sldLayoutId id="2147483690"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50">
          <p15:clr>
            <a:srgbClr val="EA4335"/>
          </p15:clr>
        </p15:guide>
        <p15:guide id="2" orient="horz" pos="337">
          <p15:clr>
            <a:srgbClr val="EA4335"/>
          </p15:clr>
        </p15:guide>
        <p15:guide id="3" pos="5310">
          <p15:clr>
            <a:srgbClr val="EA4335"/>
          </p15:clr>
        </p15:guide>
        <p15:guide id="4" orient="horz" pos="2903">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A9DD"/>
        </a:solidFill>
        <a:effectLst/>
      </p:bgPr>
    </p:bg>
    <p:spTree>
      <p:nvGrpSpPr>
        <p:cNvPr id="1" name="Shape 1076"/>
        <p:cNvGrpSpPr/>
        <p:nvPr/>
      </p:nvGrpSpPr>
      <p:grpSpPr>
        <a:xfrm>
          <a:off x="0" y="0"/>
          <a:ext cx="0" cy="0"/>
          <a:chOff x="0" y="0"/>
          <a:chExt cx="0" cy="0"/>
        </a:xfrm>
      </p:grpSpPr>
      <p:sp>
        <p:nvSpPr>
          <p:cNvPr id="1077" name="Google Shape;1077;p48"/>
          <p:cNvSpPr txBox="1">
            <a:spLocks noGrp="1"/>
          </p:cNvSpPr>
          <p:nvPr>
            <p:ph type="subTitle" idx="2"/>
          </p:nvPr>
        </p:nvSpPr>
        <p:spPr>
          <a:xfrm>
            <a:off x="6355644" y="479559"/>
            <a:ext cx="1562756" cy="22191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100" dirty="0"/>
              <a:t>TERCERA SESIÓN </a:t>
            </a:r>
            <a:endParaRPr sz="1100" dirty="0"/>
          </a:p>
        </p:txBody>
      </p:sp>
      <p:sp>
        <p:nvSpPr>
          <p:cNvPr id="1078" name="Google Shape;1078;p48"/>
          <p:cNvSpPr txBox="1">
            <a:spLocks noGrp="1"/>
          </p:cNvSpPr>
          <p:nvPr>
            <p:ph type="subTitle" idx="1"/>
          </p:nvPr>
        </p:nvSpPr>
        <p:spPr>
          <a:xfrm>
            <a:off x="3447650" y="3950000"/>
            <a:ext cx="2817900" cy="65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b="1" dirty="0"/>
              <a:t>Zona Escolar No. 43</a:t>
            </a:r>
            <a:endParaRPr b="1" dirty="0"/>
          </a:p>
        </p:txBody>
      </p:sp>
      <p:sp>
        <p:nvSpPr>
          <p:cNvPr id="1079" name="Google Shape;1079;p48"/>
          <p:cNvSpPr/>
          <p:nvPr/>
        </p:nvSpPr>
        <p:spPr>
          <a:xfrm>
            <a:off x="3656725" y="4228416"/>
            <a:ext cx="100699" cy="101647"/>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8"/>
          <p:cNvSpPr/>
          <p:nvPr/>
        </p:nvSpPr>
        <p:spPr>
          <a:xfrm>
            <a:off x="5928800" y="4228416"/>
            <a:ext cx="100699" cy="101647"/>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8"/>
          <p:cNvSpPr txBox="1">
            <a:spLocks noGrp="1"/>
          </p:cNvSpPr>
          <p:nvPr>
            <p:ph type="ctrTitle"/>
          </p:nvPr>
        </p:nvSpPr>
        <p:spPr>
          <a:xfrm>
            <a:off x="1794800" y="779625"/>
            <a:ext cx="6123600" cy="296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400" dirty="0"/>
              <a:t>CONSEJO TÉCNICO ESCOLAR:</a:t>
            </a:r>
            <a:endParaRPr sz="4400" dirty="0"/>
          </a:p>
        </p:txBody>
      </p:sp>
      <p:grpSp>
        <p:nvGrpSpPr>
          <p:cNvPr id="1082" name="Google Shape;1082;p48"/>
          <p:cNvGrpSpPr/>
          <p:nvPr/>
        </p:nvGrpSpPr>
        <p:grpSpPr>
          <a:xfrm>
            <a:off x="6839442" y="3144335"/>
            <a:ext cx="1717712" cy="1484188"/>
            <a:chOff x="-2759250" y="1451600"/>
            <a:chExt cx="2559929" cy="2211904"/>
          </a:xfrm>
        </p:grpSpPr>
        <p:sp>
          <p:nvSpPr>
            <p:cNvPr id="1083" name="Google Shape;1083;p48"/>
            <p:cNvSpPr/>
            <p:nvPr/>
          </p:nvSpPr>
          <p:spPr>
            <a:xfrm>
              <a:off x="-2759250" y="1451600"/>
              <a:ext cx="2559929" cy="2211904"/>
            </a:xfrm>
            <a:custGeom>
              <a:avLst/>
              <a:gdLst/>
              <a:ahLst/>
              <a:cxnLst/>
              <a:rect l="l" t="t" r="r" b="b"/>
              <a:pathLst>
                <a:path w="41846" h="36157" extrusionOk="0">
                  <a:moveTo>
                    <a:pt x="18227" y="0"/>
                  </a:moveTo>
                  <a:cubicBezTo>
                    <a:pt x="17888" y="0"/>
                    <a:pt x="17539" y="175"/>
                    <a:pt x="17282" y="431"/>
                  </a:cubicBezTo>
                  <a:cubicBezTo>
                    <a:pt x="17118" y="647"/>
                    <a:pt x="17026" y="904"/>
                    <a:pt x="16985" y="1068"/>
                  </a:cubicBezTo>
                  <a:cubicBezTo>
                    <a:pt x="16944" y="1202"/>
                    <a:pt x="16902" y="1325"/>
                    <a:pt x="16861" y="1458"/>
                  </a:cubicBezTo>
                  <a:cubicBezTo>
                    <a:pt x="16389" y="1499"/>
                    <a:pt x="15876" y="1633"/>
                    <a:pt x="15403" y="1797"/>
                  </a:cubicBezTo>
                  <a:cubicBezTo>
                    <a:pt x="13904" y="2311"/>
                    <a:pt x="12754" y="3379"/>
                    <a:pt x="12148" y="4662"/>
                  </a:cubicBezTo>
                  <a:cubicBezTo>
                    <a:pt x="11635" y="5823"/>
                    <a:pt x="11635" y="7106"/>
                    <a:pt x="12107" y="8215"/>
                  </a:cubicBezTo>
                  <a:cubicBezTo>
                    <a:pt x="12066" y="8215"/>
                    <a:pt x="12066" y="8256"/>
                    <a:pt x="12025" y="8308"/>
                  </a:cubicBezTo>
                  <a:cubicBezTo>
                    <a:pt x="11686" y="8092"/>
                    <a:pt x="11172" y="7835"/>
                    <a:pt x="10567" y="7835"/>
                  </a:cubicBezTo>
                  <a:cubicBezTo>
                    <a:pt x="10094" y="7835"/>
                    <a:pt x="9416" y="8000"/>
                    <a:pt x="8811" y="8770"/>
                  </a:cubicBezTo>
                  <a:cubicBezTo>
                    <a:pt x="8728" y="8903"/>
                    <a:pt x="8646" y="9026"/>
                    <a:pt x="8605" y="9201"/>
                  </a:cubicBezTo>
                  <a:lnTo>
                    <a:pt x="7999" y="13226"/>
                  </a:lnTo>
                  <a:cubicBezTo>
                    <a:pt x="6675" y="15537"/>
                    <a:pt x="5946" y="18186"/>
                    <a:pt x="5946" y="20887"/>
                  </a:cubicBezTo>
                  <a:lnTo>
                    <a:pt x="5946" y="21226"/>
                  </a:lnTo>
                  <a:lnTo>
                    <a:pt x="4498" y="22591"/>
                  </a:lnTo>
                  <a:lnTo>
                    <a:pt x="3933" y="20794"/>
                  </a:lnTo>
                  <a:cubicBezTo>
                    <a:pt x="3769" y="20322"/>
                    <a:pt x="3337" y="20024"/>
                    <a:pt x="2865" y="20024"/>
                  </a:cubicBezTo>
                  <a:cubicBezTo>
                    <a:pt x="2742" y="20024"/>
                    <a:pt x="2649" y="20024"/>
                    <a:pt x="2526" y="20065"/>
                  </a:cubicBezTo>
                  <a:cubicBezTo>
                    <a:pt x="2269" y="20158"/>
                    <a:pt x="2054" y="20281"/>
                    <a:pt x="1931" y="20497"/>
                  </a:cubicBezTo>
                  <a:lnTo>
                    <a:pt x="1879" y="20497"/>
                  </a:lnTo>
                  <a:cubicBezTo>
                    <a:pt x="1674" y="20497"/>
                    <a:pt x="1458" y="20579"/>
                    <a:pt x="1243" y="20712"/>
                  </a:cubicBezTo>
                  <a:cubicBezTo>
                    <a:pt x="1243" y="20712"/>
                    <a:pt x="1201" y="20712"/>
                    <a:pt x="1201" y="20753"/>
                  </a:cubicBezTo>
                  <a:cubicBezTo>
                    <a:pt x="986" y="20794"/>
                    <a:pt x="811" y="20887"/>
                    <a:pt x="688" y="21010"/>
                  </a:cubicBezTo>
                  <a:lnTo>
                    <a:pt x="339" y="21308"/>
                  </a:lnTo>
                  <a:cubicBezTo>
                    <a:pt x="133" y="21524"/>
                    <a:pt x="0" y="21780"/>
                    <a:pt x="0" y="22078"/>
                  </a:cubicBezTo>
                  <a:cubicBezTo>
                    <a:pt x="0" y="22335"/>
                    <a:pt x="82" y="22633"/>
                    <a:pt x="298" y="22807"/>
                  </a:cubicBezTo>
                  <a:lnTo>
                    <a:pt x="2998" y="25374"/>
                  </a:lnTo>
                  <a:cubicBezTo>
                    <a:pt x="3081" y="25456"/>
                    <a:pt x="3163" y="25508"/>
                    <a:pt x="3255" y="25549"/>
                  </a:cubicBezTo>
                  <a:lnTo>
                    <a:pt x="5134" y="26576"/>
                  </a:lnTo>
                  <a:cubicBezTo>
                    <a:pt x="5391" y="27171"/>
                    <a:pt x="5987" y="28116"/>
                    <a:pt x="6757" y="28537"/>
                  </a:cubicBezTo>
                  <a:cubicBezTo>
                    <a:pt x="7147" y="29143"/>
                    <a:pt x="7835" y="30129"/>
                    <a:pt x="8349" y="30468"/>
                  </a:cubicBezTo>
                  <a:cubicBezTo>
                    <a:pt x="8513" y="30591"/>
                    <a:pt x="8728" y="30724"/>
                    <a:pt x="9796" y="31022"/>
                  </a:cubicBezTo>
                  <a:cubicBezTo>
                    <a:pt x="9796" y="31022"/>
                    <a:pt x="9838" y="31063"/>
                    <a:pt x="9889" y="31104"/>
                  </a:cubicBezTo>
                  <a:cubicBezTo>
                    <a:pt x="10187" y="31453"/>
                    <a:pt x="10484" y="31751"/>
                    <a:pt x="10782" y="32049"/>
                  </a:cubicBezTo>
                  <a:cubicBezTo>
                    <a:pt x="12107" y="33250"/>
                    <a:pt x="13606" y="34236"/>
                    <a:pt x="15229" y="34955"/>
                  </a:cubicBezTo>
                  <a:cubicBezTo>
                    <a:pt x="15537" y="35089"/>
                    <a:pt x="15834" y="35212"/>
                    <a:pt x="16173" y="35304"/>
                  </a:cubicBezTo>
                  <a:cubicBezTo>
                    <a:pt x="16307" y="35345"/>
                    <a:pt x="16430" y="35386"/>
                    <a:pt x="16512" y="35427"/>
                  </a:cubicBezTo>
                  <a:cubicBezTo>
                    <a:pt x="16728" y="35468"/>
                    <a:pt x="16902" y="35561"/>
                    <a:pt x="17159" y="35602"/>
                  </a:cubicBezTo>
                  <a:cubicBezTo>
                    <a:pt x="17200" y="35643"/>
                    <a:pt x="17241" y="35643"/>
                    <a:pt x="17282" y="35643"/>
                  </a:cubicBezTo>
                  <a:lnTo>
                    <a:pt x="17334" y="35684"/>
                  </a:lnTo>
                  <a:cubicBezTo>
                    <a:pt x="17498" y="35684"/>
                    <a:pt x="17632" y="35725"/>
                    <a:pt x="17755" y="35777"/>
                  </a:cubicBezTo>
                  <a:cubicBezTo>
                    <a:pt x="17847" y="35777"/>
                    <a:pt x="17929" y="35818"/>
                    <a:pt x="18011" y="35818"/>
                  </a:cubicBezTo>
                  <a:cubicBezTo>
                    <a:pt x="18145" y="35859"/>
                    <a:pt x="18309" y="35900"/>
                    <a:pt x="18443" y="35900"/>
                  </a:cubicBezTo>
                  <a:cubicBezTo>
                    <a:pt x="18525" y="35941"/>
                    <a:pt x="18617" y="35941"/>
                    <a:pt x="18658" y="35941"/>
                  </a:cubicBezTo>
                  <a:cubicBezTo>
                    <a:pt x="18823" y="35982"/>
                    <a:pt x="18997" y="36033"/>
                    <a:pt x="19172" y="36033"/>
                  </a:cubicBezTo>
                  <a:lnTo>
                    <a:pt x="19254" y="36033"/>
                  </a:lnTo>
                  <a:lnTo>
                    <a:pt x="19336" y="36074"/>
                  </a:lnTo>
                  <a:lnTo>
                    <a:pt x="19593" y="36074"/>
                  </a:lnTo>
                  <a:cubicBezTo>
                    <a:pt x="19685" y="36115"/>
                    <a:pt x="19809" y="36115"/>
                    <a:pt x="19901" y="36115"/>
                  </a:cubicBezTo>
                  <a:lnTo>
                    <a:pt x="20158" y="36115"/>
                  </a:lnTo>
                  <a:cubicBezTo>
                    <a:pt x="20240" y="36156"/>
                    <a:pt x="20363" y="36156"/>
                    <a:pt x="20497" y="36156"/>
                  </a:cubicBezTo>
                  <a:lnTo>
                    <a:pt x="22211" y="36156"/>
                  </a:lnTo>
                  <a:cubicBezTo>
                    <a:pt x="22376" y="36115"/>
                    <a:pt x="22550" y="36115"/>
                    <a:pt x="22725" y="36115"/>
                  </a:cubicBezTo>
                  <a:cubicBezTo>
                    <a:pt x="22807" y="36115"/>
                    <a:pt x="22848" y="36074"/>
                    <a:pt x="22930" y="36074"/>
                  </a:cubicBezTo>
                  <a:cubicBezTo>
                    <a:pt x="23146" y="36074"/>
                    <a:pt x="23320" y="36033"/>
                    <a:pt x="23536" y="35982"/>
                  </a:cubicBezTo>
                  <a:lnTo>
                    <a:pt x="23618" y="35982"/>
                  </a:lnTo>
                  <a:cubicBezTo>
                    <a:pt x="23875" y="35941"/>
                    <a:pt x="24091" y="35900"/>
                    <a:pt x="24347" y="35859"/>
                  </a:cubicBezTo>
                  <a:lnTo>
                    <a:pt x="24388" y="35859"/>
                  </a:lnTo>
                  <a:cubicBezTo>
                    <a:pt x="24522" y="35818"/>
                    <a:pt x="24686" y="35777"/>
                    <a:pt x="24820" y="35777"/>
                  </a:cubicBezTo>
                  <a:cubicBezTo>
                    <a:pt x="24861" y="35725"/>
                    <a:pt x="24984" y="35725"/>
                    <a:pt x="24984" y="35725"/>
                  </a:cubicBezTo>
                  <a:cubicBezTo>
                    <a:pt x="25076" y="35684"/>
                    <a:pt x="25200" y="35643"/>
                    <a:pt x="25333" y="35643"/>
                  </a:cubicBezTo>
                  <a:cubicBezTo>
                    <a:pt x="25374" y="35602"/>
                    <a:pt x="25456" y="35602"/>
                    <a:pt x="25497" y="35561"/>
                  </a:cubicBezTo>
                  <a:cubicBezTo>
                    <a:pt x="25672" y="35520"/>
                    <a:pt x="25847" y="35468"/>
                    <a:pt x="26011" y="35427"/>
                  </a:cubicBezTo>
                  <a:cubicBezTo>
                    <a:pt x="27212" y="35047"/>
                    <a:pt x="28373" y="34493"/>
                    <a:pt x="29441" y="33805"/>
                  </a:cubicBezTo>
                  <a:cubicBezTo>
                    <a:pt x="30077" y="33415"/>
                    <a:pt x="30683" y="32994"/>
                    <a:pt x="31197" y="32480"/>
                  </a:cubicBezTo>
                  <a:cubicBezTo>
                    <a:pt x="32049" y="31792"/>
                    <a:pt x="32819" y="30981"/>
                    <a:pt x="33507" y="30077"/>
                  </a:cubicBezTo>
                  <a:cubicBezTo>
                    <a:pt x="33507" y="30036"/>
                    <a:pt x="33548" y="29995"/>
                    <a:pt x="33548" y="29995"/>
                  </a:cubicBezTo>
                  <a:cubicBezTo>
                    <a:pt x="34062" y="29307"/>
                    <a:pt x="34534" y="28537"/>
                    <a:pt x="34914" y="27818"/>
                  </a:cubicBezTo>
                  <a:cubicBezTo>
                    <a:pt x="35253" y="27130"/>
                    <a:pt x="35561" y="26360"/>
                    <a:pt x="35818" y="25590"/>
                  </a:cubicBezTo>
                  <a:cubicBezTo>
                    <a:pt x="35941" y="25200"/>
                    <a:pt x="36074" y="24779"/>
                    <a:pt x="36156" y="24347"/>
                  </a:cubicBezTo>
                  <a:lnTo>
                    <a:pt x="40993" y="22725"/>
                  </a:lnTo>
                  <a:cubicBezTo>
                    <a:pt x="41548" y="22550"/>
                    <a:pt x="41845" y="21955"/>
                    <a:pt x="41630" y="21441"/>
                  </a:cubicBezTo>
                  <a:lnTo>
                    <a:pt x="37820" y="9756"/>
                  </a:lnTo>
                  <a:cubicBezTo>
                    <a:pt x="37738" y="9499"/>
                    <a:pt x="37563" y="9283"/>
                    <a:pt x="37307" y="9160"/>
                  </a:cubicBezTo>
                  <a:cubicBezTo>
                    <a:pt x="37183" y="8903"/>
                    <a:pt x="37009" y="8688"/>
                    <a:pt x="36752" y="8564"/>
                  </a:cubicBezTo>
                  <a:cubicBezTo>
                    <a:pt x="36629" y="8513"/>
                    <a:pt x="36454" y="8472"/>
                    <a:pt x="36331" y="8472"/>
                  </a:cubicBezTo>
                  <a:cubicBezTo>
                    <a:pt x="36198" y="8472"/>
                    <a:pt x="36074" y="8513"/>
                    <a:pt x="35941" y="8564"/>
                  </a:cubicBezTo>
                  <a:cubicBezTo>
                    <a:pt x="35941" y="8564"/>
                    <a:pt x="34103" y="9283"/>
                    <a:pt x="32131" y="10105"/>
                  </a:cubicBezTo>
                  <a:cubicBezTo>
                    <a:pt x="31145" y="9119"/>
                    <a:pt x="30077" y="8308"/>
                    <a:pt x="28927" y="7620"/>
                  </a:cubicBezTo>
                  <a:cubicBezTo>
                    <a:pt x="28578" y="6203"/>
                    <a:pt x="27644" y="4919"/>
                    <a:pt x="26360" y="4026"/>
                  </a:cubicBezTo>
                  <a:cubicBezTo>
                    <a:pt x="26319" y="3296"/>
                    <a:pt x="26062" y="2567"/>
                    <a:pt x="25590" y="1931"/>
                  </a:cubicBezTo>
                  <a:cubicBezTo>
                    <a:pt x="24984" y="1119"/>
                    <a:pt x="24091" y="555"/>
                    <a:pt x="23105" y="390"/>
                  </a:cubicBezTo>
                  <a:cubicBezTo>
                    <a:pt x="22889" y="390"/>
                    <a:pt x="22674" y="349"/>
                    <a:pt x="22468" y="349"/>
                  </a:cubicBezTo>
                  <a:cubicBezTo>
                    <a:pt x="22037" y="349"/>
                    <a:pt x="21523" y="431"/>
                    <a:pt x="21010" y="606"/>
                  </a:cubicBezTo>
                  <a:cubicBezTo>
                    <a:pt x="20835" y="647"/>
                    <a:pt x="20671" y="688"/>
                    <a:pt x="20538" y="729"/>
                  </a:cubicBezTo>
                  <a:cubicBezTo>
                    <a:pt x="20240" y="390"/>
                    <a:pt x="19850" y="216"/>
                    <a:pt x="19429" y="216"/>
                  </a:cubicBezTo>
                  <a:cubicBezTo>
                    <a:pt x="19254" y="216"/>
                    <a:pt x="19131" y="216"/>
                    <a:pt x="18997" y="257"/>
                  </a:cubicBezTo>
                  <a:cubicBezTo>
                    <a:pt x="18874" y="175"/>
                    <a:pt x="18699" y="93"/>
                    <a:pt x="18566" y="41"/>
                  </a:cubicBezTo>
                  <a:cubicBezTo>
                    <a:pt x="18484" y="0"/>
                    <a:pt x="18361" y="0"/>
                    <a:pt x="1822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8"/>
            <p:cNvSpPr/>
            <p:nvPr/>
          </p:nvSpPr>
          <p:spPr>
            <a:xfrm>
              <a:off x="-2324545" y="1854860"/>
              <a:ext cx="1748320" cy="1745812"/>
            </a:xfrm>
            <a:custGeom>
              <a:avLst/>
              <a:gdLst/>
              <a:ahLst/>
              <a:cxnLst/>
              <a:rect l="l" t="t" r="r" b="b"/>
              <a:pathLst>
                <a:path w="28579" h="28538" extrusionOk="0">
                  <a:moveTo>
                    <a:pt x="14284" y="1"/>
                  </a:moveTo>
                  <a:cubicBezTo>
                    <a:pt x="13688" y="1"/>
                    <a:pt x="13093" y="42"/>
                    <a:pt x="12487" y="83"/>
                  </a:cubicBezTo>
                  <a:cubicBezTo>
                    <a:pt x="11717" y="216"/>
                    <a:pt x="10947" y="381"/>
                    <a:pt x="10176" y="596"/>
                  </a:cubicBezTo>
                  <a:cubicBezTo>
                    <a:pt x="9150" y="894"/>
                    <a:pt x="8123" y="1325"/>
                    <a:pt x="7229" y="1880"/>
                  </a:cubicBezTo>
                  <a:cubicBezTo>
                    <a:pt x="6541" y="2270"/>
                    <a:pt x="5905" y="2691"/>
                    <a:pt x="5299" y="3164"/>
                  </a:cubicBezTo>
                  <a:cubicBezTo>
                    <a:pt x="2095" y="5772"/>
                    <a:pt x="0" y="9797"/>
                    <a:pt x="0" y="14295"/>
                  </a:cubicBezTo>
                  <a:cubicBezTo>
                    <a:pt x="0" y="14552"/>
                    <a:pt x="0" y="14808"/>
                    <a:pt x="41" y="15065"/>
                  </a:cubicBezTo>
                  <a:lnTo>
                    <a:pt x="41" y="15445"/>
                  </a:lnTo>
                  <a:cubicBezTo>
                    <a:pt x="123" y="16297"/>
                    <a:pt x="257" y="17160"/>
                    <a:pt x="513" y="17971"/>
                  </a:cubicBezTo>
                  <a:cubicBezTo>
                    <a:pt x="596" y="18443"/>
                    <a:pt x="770" y="18916"/>
                    <a:pt x="934" y="19337"/>
                  </a:cubicBezTo>
                  <a:cubicBezTo>
                    <a:pt x="986" y="19511"/>
                    <a:pt x="1068" y="19635"/>
                    <a:pt x="1109" y="19809"/>
                  </a:cubicBezTo>
                  <a:cubicBezTo>
                    <a:pt x="1150" y="19891"/>
                    <a:pt x="1191" y="19943"/>
                    <a:pt x="1191" y="20025"/>
                  </a:cubicBezTo>
                  <a:cubicBezTo>
                    <a:pt x="1284" y="20199"/>
                    <a:pt x="1366" y="20405"/>
                    <a:pt x="1499" y="20579"/>
                  </a:cubicBezTo>
                  <a:lnTo>
                    <a:pt x="1499" y="20661"/>
                  </a:lnTo>
                  <a:cubicBezTo>
                    <a:pt x="1581" y="20836"/>
                    <a:pt x="1705" y="21011"/>
                    <a:pt x="1797" y="21175"/>
                  </a:cubicBezTo>
                  <a:cubicBezTo>
                    <a:pt x="2136" y="21781"/>
                    <a:pt x="2526" y="22376"/>
                    <a:pt x="2906" y="22931"/>
                  </a:cubicBezTo>
                  <a:cubicBezTo>
                    <a:pt x="3081" y="23105"/>
                    <a:pt x="3204" y="23321"/>
                    <a:pt x="3378" y="23485"/>
                  </a:cubicBezTo>
                  <a:cubicBezTo>
                    <a:pt x="3461" y="23619"/>
                    <a:pt x="3594" y="23701"/>
                    <a:pt x="3676" y="23835"/>
                  </a:cubicBezTo>
                  <a:cubicBezTo>
                    <a:pt x="3933" y="24132"/>
                    <a:pt x="4231" y="24430"/>
                    <a:pt x="4529" y="24687"/>
                  </a:cubicBezTo>
                  <a:cubicBezTo>
                    <a:pt x="5730" y="25847"/>
                    <a:pt x="7147" y="26741"/>
                    <a:pt x="8687" y="27388"/>
                  </a:cubicBezTo>
                  <a:cubicBezTo>
                    <a:pt x="8944" y="27511"/>
                    <a:pt x="9242" y="27644"/>
                    <a:pt x="9540" y="27767"/>
                  </a:cubicBezTo>
                  <a:cubicBezTo>
                    <a:pt x="9663" y="27767"/>
                    <a:pt x="9755" y="27809"/>
                    <a:pt x="9879" y="27850"/>
                  </a:cubicBezTo>
                  <a:cubicBezTo>
                    <a:pt x="10690" y="28106"/>
                    <a:pt x="11552" y="28322"/>
                    <a:pt x="12446" y="28455"/>
                  </a:cubicBezTo>
                  <a:cubicBezTo>
                    <a:pt x="13052" y="28497"/>
                    <a:pt x="13647" y="28538"/>
                    <a:pt x="14284" y="28538"/>
                  </a:cubicBezTo>
                  <a:cubicBezTo>
                    <a:pt x="15270" y="28538"/>
                    <a:pt x="16256" y="28455"/>
                    <a:pt x="17200" y="28240"/>
                  </a:cubicBezTo>
                  <a:cubicBezTo>
                    <a:pt x="17714" y="28158"/>
                    <a:pt x="18227" y="28024"/>
                    <a:pt x="18700" y="27850"/>
                  </a:cubicBezTo>
                  <a:cubicBezTo>
                    <a:pt x="19850" y="27470"/>
                    <a:pt x="20918" y="26997"/>
                    <a:pt x="21903" y="26361"/>
                  </a:cubicBezTo>
                  <a:cubicBezTo>
                    <a:pt x="22499" y="25970"/>
                    <a:pt x="23064" y="25590"/>
                    <a:pt x="23577" y="25118"/>
                  </a:cubicBezTo>
                  <a:cubicBezTo>
                    <a:pt x="24347" y="24430"/>
                    <a:pt x="25066" y="23701"/>
                    <a:pt x="25713" y="22849"/>
                  </a:cubicBezTo>
                  <a:cubicBezTo>
                    <a:pt x="25713" y="22849"/>
                    <a:pt x="25754" y="22808"/>
                    <a:pt x="25754" y="22767"/>
                  </a:cubicBezTo>
                  <a:cubicBezTo>
                    <a:pt x="26227" y="22120"/>
                    <a:pt x="26658" y="21432"/>
                    <a:pt x="27038" y="20754"/>
                  </a:cubicBezTo>
                  <a:cubicBezTo>
                    <a:pt x="27336" y="20066"/>
                    <a:pt x="27633" y="19378"/>
                    <a:pt x="27849" y="18700"/>
                  </a:cubicBezTo>
                  <a:cubicBezTo>
                    <a:pt x="28321" y="17283"/>
                    <a:pt x="28578" y="15835"/>
                    <a:pt x="28578" y="14295"/>
                  </a:cubicBezTo>
                  <a:cubicBezTo>
                    <a:pt x="28578" y="8811"/>
                    <a:pt x="25497" y="4108"/>
                    <a:pt x="21051" y="1664"/>
                  </a:cubicBezTo>
                  <a:cubicBezTo>
                    <a:pt x="19932" y="1069"/>
                    <a:pt x="18741" y="637"/>
                    <a:pt x="17498" y="340"/>
                  </a:cubicBezTo>
                  <a:cubicBezTo>
                    <a:pt x="16471" y="124"/>
                    <a:pt x="15403" y="1"/>
                    <a:pt x="14284"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8"/>
            <p:cNvSpPr/>
            <p:nvPr/>
          </p:nvSpPr>
          <p:spPr>
            <a:xfrm>
              <a:off x="-1793124" y="2373128"/>
              <a:ext cx="910957" cy="1227538"/>
            </a:xfrm>
            <a:custGeom>
              <a:avLst/>
              <a:gdLst/>
              <a:ahLst/>
              <a:cxnLst/>
              <a:rect l="l" t="t" r="r" b="b"/>
              <a:pathLst>
                <a:path w="14891" h="20066" extrusionOk="0">
                  <a:moveTo>
                    <a:pt x="8636" y="0"/>
                  </a:moveTo>
                  <a:lnTo>
                    <a:pt x="6110" y="1459"/>
                  </a:lnTo>
                  <a:cubicBezTo>
                    <a:pt x="6110" y="1459"/>
                    <a:pt x="6069" y="1500"/>
                    <a:pt x="6069" y="1541"/>
                  </a:cubicBezTo>
                  <a:cubicBezTo>
                    <a:pt x="5905" y="2136"/>
                    <a:pt x="4529" y="6850"/>
                    <a:pt x="3543" y="9797"/>
                  </a:cubicBezTo>
                  <a:cubicBezTo>
                    <a:pt x="3461" y="10136"/>
                    <a:pt x="3338" y="10444"/>
                    <a:pt x="3245" y="10700"/>
                  </a:cubicBezTo>
                  <a:cubicBezTo>
                    <a:pt x="3122" y="11039"/>
                    <a:pt x="3030" y="11337"/>
                    <a:pt x="2948" y="11553"/>
                  </a:cubicBezTo>
                  <a:cubicBezTo>
                    <a:pt x="2824" y="11851"/>
                    <a:pt x="2691" y="12189"/>
                    <a:pt x="2568" y="12539"/>
                  </a:cubicBezTo>
                  <a:cubicBezTo>
                    <a:pt x="2095" y="13648"/>
                    <a:pt x="1541" y="15106"/>
                    <a:pt x="976" y="16389"/>
                  </a:cubicBezTo>
                  <a:cubicBezTo>
                    <a:pt x="596" y="17375"/>
                    <a:pt x="257" y="18269"/>
                    <a:pt x="0" y="18916"/>
                  </a:cubicBezTo>
                  <a:cubicBezTo>
                    <a:pt x="257" y="19039"/>
                    <a:pt x="555" y="19172"/>
                    <a:pt x="853" y="19295"/>
                  </a:cubicBezTo>
                  <a:cubicBezTo>
                    <a:pt x="976" y="19295"/>
                    <a:pt x="1068" y="19337"/>
                    <a:pt x="1192" y="19378"/>
                  </a:cubicBezTo>
                  <a:cubicBezTo>
                    <a:pt x="2568" y="19850"/>
                    <a:pt x="4057" y="20066"/>
                    <a:pt x="5597" y="20066"/>
                  </a:cubicBezTo>
                  <a:cubicBezTo>
                    <a:pt x="7137" y="20066"/>
                    <a:pt x="8636" y="19850"/>
                    <a:pt x="10013" y="19378"/>
                  </a:cubicBezTo>
                  <a:cubicBezTo>
                    <a:pt x="11163" y="18998"/>
                    <a:pt x="12231" y="18525"/>
                    <a:pt x="13216" y="17889"/>
                  </a:cubicBezTo>
                  <a:cubicBezTo>
                    <a:pt x="13812" y="17498"/>
                    <a:pt x="14377" y="17118"/>
                    <a:pt x="14890" y="16646"/>
                  </a:cubicBezTo>
                  <a:cubicBezTo>
                    <a:pt x="14798" y="13524"/>
                    <a:pt x="14459" y="6675"/>
                    <a:pt x="12405" y="3553"/>
                  </a:cubicBezTo>
                  <a:cubicBezTo>
                    <a:pt x="10218" y="124"/>
                    <a:pt x="8636" y="0"/>
                    <a:pt x="8636"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8"/>
            <p:cNvSpPr/>
            <p:nvPr/>
          </p:nvSpPr>
          <p:spPr>
            <a:xfrm>
              <a:off x="-2641184" y="2738338"/>
              <a:ext cx="138256" cy="223472"/>
            </a:xfrm>
            <a:custGeom>
              <a:avLst/>
              <a:gdLst/>
              <a:ahLst/>
              <a:cxnLst/>
              <a:rect l="l" t="t" r="r" b="b"/>
              <a:pathLst>
                <a:path w="2260" h="3653" extrusionOk="0">
                  <a:moveTo>
                    <a:pt x="1071" y="0"/>
                  </a:moveTo>
                  <a:cubicBezTo>
                    <a:pt x="1055" y="0"/>
                    <a:pt x="1039" y="5"/>
                    <a:pt x="1027" y="17"/>
                  </a:cubicBezTo>
                  <a:cubicBezTo>
                    <a:pt x="976" y="17"/>
                    <a:pt x="935" y="58"/>
                    <a:pt x="976" y="151"/>
                  </a:cubicBezTo>
                  <a:lnTo>
                    <a:pt x="1880" y="3016"/>
                  </a:lnTo>
                  <a:lnTo>
                    <a:pt x="1880" y="3016"/>
                  </a:lnTo>
                  <a:lnTo>
                    <a:pt x="165" y="531"/>
                  </a:lnTo>
                  <a:cubicBezTo>
                    <a:pt x="124" y="490"/>
                    <a:pt x="83" y="490"/>
                    <a:pt x="42" y="490"/>
                  </a:cubicBezTo>
                  <a:cubicBezTo>
                    <a:pt x="1" y="531"/>
                    <a:pt x="1" y="572"/>
                    <a:pt x="1" y="623"/>
                  </a:cubicBezTo>
                  <a:lnTo>
                    <a:pt x="2095" y="3611"/>
                  </a:lnTo>
                  <a:cubicBezTo>
                    <a:pt x="2095" y="3652"/>
                    <a:pt x="2136" y="3652"/>
                    <a:pt x="2178" y="3652"/>
                  </a:cubicBezTo>
                  <a:lnTo>
                    <a:pt x="2219" y="3652"/>
                  </a:lnTo>
                  <a:cubicBezTo>
                    <a:pt x="2260" y="3652"/>
                    <a:pt x="2260" y="3570"/>
                    <a:pt x="2260" y="3529"/>
                  </a:cubicBezTo>
                  <a:lnTo>
                    <a:pt x="1151" y="58"/>
                  </a:lnTo>
                  <a:cubicBezTo>
                    <a:pt x="1151" y="29"/>
                    <a:pt x="1110" y="0"/>
                    <a:pt x="1071"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8"/>
            <p:cNvSpPr/>
            <p:nvPr/>
          </p:nvSpPr>
          <p:spPr>
            <a:xfrm>
              <a:off x="-2688288" y="2781466"/>
              <a:ext cx="180344" cy="177836"/>
            </a:xfrm>
            <a:custGeom>
              <a:avLst/>
              <a:gdLst/>
              <a:ahLst/>
              <a:cxnLst/>
              <a:rect l="l" t="t" r="r" b="b"/>
              <a:pathLst>
                <a:path w="2948" h="2907" extrusionOk="0">
                  <a:moveTo>
                    <a:pt x="339" y="0"/>
                  </a:moveTo>
                  <a:lnTo>
                    <a:pt x="0" y="339"/>
                  </a:lnTo>
                  <a:lnTo>
                    <a:pt x="2691" y="2906"/>
                  </a:lnTo>
                  <a:lnTo>
                    <a:pt x="2948" y="2691"/>
                  </a:lnTo>
                  <a:lnTo>
                    <a:pt x="339" y="0"/>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8"/>
            <p:cNvSpPr/>
            <p:nvPr/>
          </p:nvSpPr>
          <p:spPr>
            <a:xfrm>
              <a:off x="-2508007" y="2626940"/>
              <a:ext cx="939832" cy="641420"/>
            </a:xfrm>
            <a:custGeom>
              <a:avLst/>
              <a:gdLst/>
              <a:ahLst/>
              <a:cxnLst/>
              <a:rect l="l" t="t" r="r" b="b"/>
              <a:pathLst>
                <a:path w="15363" h="10485" extrusionOk="0">
                  <a:moveTo>
                    <a:pt x="5648" y="0"/>
                  </a:moveTo>
                  <a:lnTo>
                    <a:pt x="1" y="5217"/>
                  </a:lnTo>
                  <a:lnTo>
                    <a:pt x="10146" y="10484"/>
                  </a:lnTo>
                  <a:lnTo>
                    <a:pt x="15363" y="4754"/>
                  </a:lnTo>
                  <a:lnTo>
                    <a:pt x="5648"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8"/>
            <p:cNvSpPr/>
            <p:nvPr/>
          </p:nvSpPr>
          <p:spPr>
            <a:xfrm>
              <a:off x="-2523729" y="2663338"/>
              <a:ext cx="968767" cy="649617"/>
            </a:xfrm>
            <a:custGeom>
              <a:avLst/>
              <a:gdLst/>
              <a:ahLst/>
              <a:cxnLst/>
              <a:rect l="l" t="t" r="r" b="b"/>
              <a:pathLst>
                <a:path w="15836" h="10619" extrusionOk="0">
                  <a:moveTo>
                    <a:pt x="6080" y="1"/>
                  </a:moveTo>
                  <a:lnTo>
                    <a:pt x="1" y="4837"/>
                  </a:lnTo>
                  <a:lnTo>
                    <a:pt x="10742" y="10619"/>
                  </a:lnTo>
                  <a:lnTo>
                    <a:pt x="15835" y="5268"/>
                  </a:lnTo>
                  <a:lnTo>
                    <a:pt x="6080" y="1"/>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8"/>
            <p:cNvSpPr/>
            <p:nvPr/>
          </p:nvSpPr>
          <p:spPr>
            <a:xfrm>
              <a:off x="-2382906" y="2954894"/>
              <a:ext cx="1199214" cy="455815"/>
            </a:xfrm>
            <a:custGeom>
              <a:avLst/>
              <a:gdLst/>
              <a:ahLst/>
              <a:cxnLst/>
              <a:rect l="l" t="t" r="r" b="b"/>
              <a:pathLst>
                <a:path w="19603" h="7451" extrusionOk="0">
                  <a:moveTo>
                    <a:pt x="4603" y="1"/>
                  </a:moveTo>
                  <a:cubicBezTo>
                    <a:pt x="4578" y="1"/>
                    <a:pt x="4559" y="10"/>
                    <a:pt x="4548" y="30"/>
                  </a:cubicBezTo>
                  <a:cubicBezTo>
                    <a:pt x="4374" y="420"/>
                    <a:pt x="5318" y="2895"/>
                    <a:pt x="5318" y="2895"/>
                  </a:cubicBezTo>
                  <a:cubicBezTo>
                    <a:pt x="5318" y="2895"/>
                    <a:pt x="1043" y="1372"/>
                    <a:pt x="165" y="1372"/>
                  </a:cubicBezTo>
                  <a:cubicBezTo>
                    <a:pt x="57" y="1372"/>
                    <a:pt x="0" y="1395"/>
                    <a:pt x="9" y="1447"/>
                  </a:cubicBezTo>
                  <a:cubicBezTo>
                    <a:pt x="91" y="1868"/>
                    <a:pt x="779" y="2988"/>
                    <a:pt x="1467" y="3111"/>
                  </a:cubicBezTo>
                  <a:cubicBezTo>
                    <a:pt x="1467" y="3111"/>
                    <a:pt x="2402" y="4733"/>
                    <a:pt x="2915" y="5082"/>
                  </a:cubicBezTo>
                  <a:cubicBezTo>
                    <a:pt x="3388" y="5421"/>
                    <a:pt x="9806" y="6787"/>
                    <a:pt x="11562" y="7044"/>
                  </a:cubicBezTo>
                  <a:cubicBezTo>
                    <a:pt x="12470" y="7203"/>
                    <a:pt x="13732" y="7450"/>
                    <a:pt x="14928" y="7450"/>
                  </a:cubicBezTo>
                  <a:cubicBezTo>
                    <a:pt x="16045" y="7450"/>
                    <a:pt x="17104" y="7234"/>
                    <a:pt x="17764" y="6530"/>
                  </a:cubicBezTo>
                  <a:cubicBezTo>
                    <a:pt x="19140" y="5082"/>
                    <a:pt x="19602" y="3501"/>
                    <a:pt x="19602" y="3501"/>
                  </a:cubicBezTo>
                  <a:lnTo>
                    <a:pt x="15074" y="3029"/>
                  </a:lnTo>
                  <a:lnTo>
                    <a:pt x="7536" y="3070"/>
                  </a:lnTo>
                  <a:cubicBezTo>
                    <a:pt x="7536" y="3070"/>
                    <a:pt x="5048" y="1"/>
                    <a:pt x="4603" y="1"/>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8"/>
            <p:cNvSpPr/>
            <p:nvPr/>
          </p:nvSpPr>
          <p:spPr>
            <a:xfrm>
              <a:off x="-1588986" y="2600512"/>
              <a:ext cx="662219" cy="633895"/>
            </a:xfrm>
            <a:custGeom>
              <a:avLst/>
              <a:gdLst/>
              <a:ahLst/>
              <a:cxnLst/>
              <a:rect l="l" t="t" r="r" b="b"/>
              <a:pathLst>
                <a:path w="10825" h="10362" extrusionOk="0">
                  <a:moveTo>
                    <a:pt x="5341" y="1"/>
                  </a:moveTo>
                  <a:cubicBezTo>
                    <a:pt x="5341" y="1"/>
                    <a:pt x="2691" y="607"/>
                    <a:pt x="2003" y="3174"/>
                  </a:cubicBezTo>
                  <a:cubicBezTo>
                    <a:pt x="1367" y="5741"/>
                    <a:pt x="1" y="8781"/>
                    <a:pt x="1" y="8781"/>
                  </a:cubicBezTo>
                  <a:lnTo>
                    <a:pt x="8000" y="10362"/>
                  </a:lnTo>
                  <a:cubicBezTo>
                    <a:pt x="8000" y="10362"/>
                    <a:pt x="10824" y="607"/>
                    <a:pt x="5341"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8"/>
            <p:cNvSpPr/>
            <p:nvPr/>
          </p:nvSpPr>
          <p:spPr>
            <a:xfrm>
              <a:off x="-1576384" y="2616234"/>
              <a:ext cx="434771" cy="607529"/>
            </a:xfrm>
            <a:custGeom>
              <a:avLst/>
              <a:gdLst/>
              <a:ahLst/>
              <a:cxnLst/>
              <a:rect l="l" t="t" r="r" b="b"/>
              <a:pathLst>
                <a:path w="7107" h="9931" extrusionOk="0">
                  <a:moveTo>
                    <a:pt x="4672" y="0"/>
                  </a:moveTo>
                  <a:cubicBezTo>
                    <a:pt x="3728" y="93"/>
                    <a:pt x="2999" y="688"/>
                    <a:pt x="2362" y="1500"/>
                  </a:cubicBezTo>
                  <a:cubicBezTo>
                    <a:pt x="565" y="4026"/>
                    <a:pt x="0" y="8606"/>
                    <a:pt x="0" y="8606"/>
                  </a:cubicBezTo>
                  <a:cubicBezTo>
                    <a:pt x="0" y="8647"/>
                    <a:pt x="52" y="8647"/>
                    <a:pt x="52" y="8647"/>
                  </a:cubicBezTo>
                  <a:lnTo>
                    <a:pt x="7065" y="9930"/>
                  </a:lnTo>
                  <a:lnTo>
                    <a:pt x="7106" y="9930"/>
                  </a:lnTo>
                  <a:lnTo>
                    <a:pt x="7106" y="9889"/>
                  </a:lnTo>
                  <a:lnTo>
                    <a:pt x="94" y="8573"/>
                  </a:lnTo>
                  <a:lnTo>
                    <a:pt x="94" y="8573"/>
                  </a:lnTo>
                  <a:cubicBezTo>
                    <a:pt x="96" y="8521"/>
                    <a:pt x="105" y="8412"/>
                    <a:pt x="134" y="8267"/>
                  </a:cubicBezTo>
                  <a:cubicBezTo>
                    <a:pt x="257" y="7497"/>
                    <a:pt x="606" y="5525"/>
                    <a:pt x="1335" y="3728"/>
                  </a:cubicBezTo>
                  <a:cubicBezTo>
                    <a:pt x="1674" y="2783"/>
                    <a:pt x="2105" y="1931"/>
                    <a:pt x="2660" y="1284"/>
                  </a:cubicBezTo>
                  <a:cubicBezTo>
                    <a:pt x="3214" y="606"/>
                    <a:pt x="3902" y="175"/>
                    <a:pt x="4672" y="52"/>
                  </a:cubicBezTo>
                  <a:cubicBezTo>
                    <a:pt x="4672" y="52"/>
                    <a:pt x="4714" y="52"/>
                    <a:pt x="47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8"/>
            <p:cNvSpPr/>
            <p:nvPr/>
          </p:nvSpPr>
          <p:spPr>
            <a:xfrm>
              <a:off x="-2012985" y="1601416"/>
              <a:ext cx="515155" cy="623067"/>
            </a:xfrm>
            <a:custGeom>
              <a:avLst/>
              <a:gdLst/>
              <a:ahLst/>
              <a:cxnLst/>
              <a:rect l="l" t="t" r="r" b="b"/>
              <a:pathLst>
                <a:path w="8421" h="10185" extrusionOk="0">
                  <a:moveTo>
                    <a:pt x="5314" y="0"/>
                  </a:moveTo>
                  <a:cubicBezTo>
                    <a:pt x="4765" y="0"/>
                    <a:pt x="4211" y="106"/>
                    <a:pt x="3677" y="293"/>
                  </a:cubicBezTo>
                  <a:cubicBezTo>
                    <a:pt x="2568" y="724"/>
                    <a:pt x="1541" y="1535"/>
                    <a:pt x="1027" y="2644"/>
                  </a:cubicBezTo>
                  <a:cubicBezTo>
                    <a:pt x="555" y="3754"/>
                    <a:pt x="637" y="5130"/>
                    <a:pt x="1448" y="6064"/>
                  </a:cubicBezTo>
                  <a:cubicBezTo>
                    <a:pt x="771" y="6321"/>
                    <a:pt x="206" y="6968"/>
                    <a:pt x="124" y="7697"/>
                  </a:cubicBezTo>
                  <a:cubicBezTo>
                    <a:pt x="0" y="8426"/>
                    <a:pt x="298" y="9145"/>
                    <a:pt x="894" y="9576"/>
                  </a:cubicBezTo>
                  <a:cubicBezTo>
                    <a:pt x="1233" y="9874"/>
                    <a:pt x="1623" y="10007"/>
                    <a:pt x="2054" y="10089"/>
                  </a:cubicBezTo>
                  <a:cubicBezTo>
                    <a:pt x="2294" y="10152"/>
                    <a:pt x="2542" y="10185"/>
                    <a:pt x="2795" y="10185"/>
                  </a:cubicBezTo>
                  <a:cubicBezTo>
                    <a:pt x="3085" y="10185"/>
                    <a:pt x="3381" y="10141"/>
                    <a:pt x="3677" y="10048"/>
                  </a:cubicBezTo>
                  <a:cubicBezTo>
                    <a:pt x="4662" y="9750"/>
                    <a:pt x="5391" y="8847"/>
                    <a:pt x="5905" y="7953"/>
                  </a:cubicBezTo>
                  <a:cubicBezTo>
                    <a:pt x="7096" y="5725"/>
                    <a:pt x="8421" y="2521"/>
                    <a:pt x="6932" y="509"/>
                  </a:cubicBezTo>
                  <a:cubicBezTo>
                    <a:pt x="6798" y="293"/>
                    <a:pt x="6542" y="159"/>
                    <a:pt x="6285" y="118"/>
                  </a:cubicBezTo>
                  <a:cubicBezTo>
                    <a:pt x="5967" y="38"/>
                    <a:pt x="5642" y="0"/>
                    <a:pt x="53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8"/>
            <p:cNvSpPr/>
            <p:nvPr/>
          </p:nvSpPr>
          <p:spPr>
            <a:xfrm>
              <a:off x="-1921896" y="1688589"/>
              <a:ext cx="722477" cy="763525"/>
            </a:xfrm>
            <a:custGeom>
              <a:avLst/>
              <a:gdLst/>
              <a:ahLst/>
              <a:cxnLst/>
              <a:rect l="l" t="t" r="r" b="b"/>
              <a:pathLst>
                <a:path w="11810" h="12481" extrusionOk="0">
                  <a:moveTo>
                    <a:pt x="6433" y="0"/>
                  </a:moveTo>
                  <a:cubicBezTo>
                    <a:pt x="5602" y="0"/>
                    <a:pt x="4970" y="110"/>
                    <a:pt x="4970" y="110"/>
                  </a:cubicBezTo>
                  <a:cubicBezTo>
                    <a:pt x="4970" y="110"/>
                    <a:pt x="0" y="1353"/>
                    <a:pt x="688" y="5717"/>
                  </a:cubicBezTo>
                  <a:cubicBezTo>
                    <a:pt x="729" y="6138"/>
                    <a:pt x="822" y="6528"/>
                    <a:pt x="904" y="6949"/>
                  </a:cubicBezTo>
                  <a:cubicBezTo>
                    <a:pt x="986" y="7258"/>
                    <a:pt x="1079" y="7555"/>
                    <a:pt x="1120" y="7812"/>
                  </a:cubicBezTo>
                  <a:cubicBezTo>
                    <a:pt x="1944" y="10751"/>
                    <a:pt x="3334" y="12480"/>
                    <a:pt x="5087" y="12480"/>
                  </a:cubicBezTo>
                  <a:cubicBezTo>
                    <a:pt x="5147" y="12480"/>
                    <a:pt x="5207" y="12478"/>
                    <a:pt x="5268" y="12474"/>
                  </a:cubicBezTo>
                  <a:cubicBezTo>
                    <a:pt x="7538" y="12299"/>
                    <a:pt x="11388" y="10718"/>
                    <a:pt x="11604" y="8192"/>
                  </a:cubicBezTo>
                  <a:cubicBezTo>
                    <a:pt x="11809" y="5666"/>
                    <a:pt x="10998" y="1990"/>
                    <a:pt x="9458" y="788"/>
                  </a:cubicBezTo>
                  <a:cubicBezTo>
                    <a:pt x="8631" y="149"/>
                    <a:pt x="7398" y="0"/>
                    <a:pt x="6433"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8"/>
            <p:cNvSpPr/>
            <p:nvPr/>
          </p:nvSpPr>
          <p:spPr>
            <a:xfrm>
              <a:off x="-1450793" y="2195356"/>
              <a:ext cx="186033" cy="282751"/>
            </a:xfrm>
            <a:custGeom>
              <a:avLst/>
              <a:gdLst/>
              <a:ahLst/>
              <a:cxnLst/>
              <a:rect l="l" t="t" r="r" b="b"/>
              <a:pathLst>
                <a:path w="3041" h="4622" extrusionOk="0">
                  <a:moveTo>
                    <a:pt x="2055" y="0"/>
                  </a:moveTo>
                  <a:lnTo>
                    <a:pt x="1" y="2691"/>
                  </a:lnTo>
                  <a:lnTo>
                    <a:pt x="514" y="4621"/>
                  </a:lnTo>
                  <a:cubicBezTo>
                    <a:pt x="514" y="4621"/>
                    <a:pt x="2229" y="4365"/>
                    <a:pt x="3040" y="2906"/>
                  </a:cubicBezTo>
                  <a:lnTo>
                    <a:pt x="2055" y="0"/>
                  </a:ln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8"/>
            <p:cNvSpPr/>
            <p:nvPr/>
          </p:nvSpPr>
          <p:spPr>
            <a:xfrm>
              <a:off x="-1722774" y="1536020"/>
              <a:ext cx="701738" cy="784631"/>
            </a:xfrm>
            <a:custGeom>
              <a:avLst/>
              <a:gdLst/>
              <a:ahLst/>
              <a:cxnLst/>
              <a:rect l="l" t="t" r="r" b="b"/>
              <a:pathLst>
                <a:path w="11471" h="12826" extrusionOk="0">
                  <a:moveTo>
                    <a:pt x="5667" y="1"/>
                  </a:moveTo>
                  <a:cubicBezTo>
                    <a:pt x="5263" y="1"/>
                    <a:pt x="4858" y="82"/>
                    <a:pt x="4447" y="202"/>
                  </a:cubicBezTo>
                  <a:cubicBezTo>
                    <a:pt x="3040" y="592"/>
                    <a:pt x="1582" y="1578"/>
                    <a:pt x="689" y="2728"/>
                  </a:cubicBezTo>
                  <a:cubicBezTo>
                    <a:pt x="257" y="3241"/>
                    <a:pt x="1" y="3929"/>
                    <a:pt x="1" y="4617"/>
                  </a:cubicBezTo>
                  <a:cubicBezTo>
                    <a:pt x="42" y="5295"/>
                    <a:pt x="339" y="5983"/>
                    <a:pt x="853" y="6363"/>
                  </a:cubicBezTo>
                  <a:cubicBezTo>
                    <a:pt x="1191" y="6597"/>
                    <a:pt x="1604" y="6735"/>
                    <a:pt x="2008" y="6735"/>
                  </a:cubicBezTo>
                  <a:cubicBezTo>
                    <a:pt x="2278" y="6735"/>
                    <a:pt x="2545" y="6673"/>
                    <a:pt x="2783" y="6537"/>
                  </a:cubicBezTo>
                  <a:lnTo>
                    <a:pt x="2783" y="6537"/>
                  </a:lnTo>
                  <a:cubicBezTo>
                    <a:pt x="2650" y="7051"/>
                    <a:pt x="2527" y="7564"/>
                    <a:pt x="2701" y="8078"/>
                  </a:cubicBezTo>
                  <a:cubicBezTo>
                    <a:pt x="2783" y="8376"/>
                    <a:pt x="2999" y="8632"/>
                    <a:pt x="3256" y="8848"/>
                  </a:cubicBezTo>
                  <a:cubicBezTo>
                    <a:pt x="3636" y="9146"/>
                    <a:pt x="4108" y="9320"/>
                    <a:pt x="4580" y="9320"/>
                  </a:cubicBezTo>
                  <a:cubicBezTo>
                    <a:pt x="5053" y="9320"/>
                    <a:pt x="5474" y="9105"/>
                    <a:pt x="5823" y="8766"/>
                  </a:cubicBezTo>
                  <a:lnTo>
                    <a:pt x="5823" y="8766"/>
                  </a:lnTo>
                  <a:cubicBezTo>
                    <a:pt x="5782" y="9577"/>
                    <a:pt x="5905" y="10265"/>
                    <a:pt x="6162" y="11076"/>
                  </a:cubicBezTo>
                  <a:cubicBezTo>
                    <a:pt x="6295" y="11549"/>
                    <a:pt x="6552" y="12011"/>
                    <a:pt x="6891" y="12401"/>
                  </a:cubicBezTo>
                  <a:cubicBezTo>
                    <a:pt x="7184" y="12662"/>
                    <a:pt x="7587" y="12826"/>
                    <a:pt x="7991" y="12826"/>
                  </a:cubicBezTo>
                  <a:cubicBezTo>
                    <a:pt x="8111" y="12826"/>
                    <a:pt x="8232" y="12811"/>
                    <a:pt x="8349" y="12781"/>
                  </a:cubicBezTo>
                  <a:cubicBezTo>
                    <a:pt x="8729" y="12658"/>
                    <a:pt x="8986" y="12319"/>
                    <a:pt x="9201" y="11970"/>
                  </a:cubicBezTo>
                  <a:cubicBezTo>
                    <a:pt x="9376" y="11631"/>
                    <a:pt x="9417" y="11199"/>
                    <a:pt x="9458" y="10819"/>
                  </a:cubicBezTo>
                  <a:cubicBezTo>
                    <a:pt x="10783" y="10008"/>
                    <a:pt x="11471" y="8293"/>
                    <a:pt x="11173" y="6753"/>
                  </a:cubicBezTo>
                  <a:cubicBezTo>
                    <a:pt x="10916" y="5254"/>
                    <a:pt x="9838" y="3970"/>
                    <a:pt x="8513" y="3200"/>
                  </a:cubicBezTo>
                  <a:cubicBezTo>
                    <a:pt x="8606" y="2471"/>
                    <a:pt x="8390" y="1742"/>
                    <a:pt x="7959" y="1146"/>
                  </a:cubicBezTo>
                  <a:cubicBezTo>
                    <a:pt x="7528" y="551"/>
                    <a:pt x="6850" y="161"/>
                    <a:pt x="6121" y="37"/>
                  </a:cubicBezTo>
                  <a:cubicBezTo>
                    <a:pt x="5970" y="12"/>
                    <a:pt x="5818" y="1"/>
                    <a:pt x="566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8"/>
            <p:cNvSpPr/>
            <p:nvPr/>
          </p:nvSpPr>
          <p:spPr>
            <a:xfrm>
              <a:off x="-1664964" y="1514426"/>
              <a:ext cx="130119" cy="147615"/>
            </a:xfrm>
            <a:custGeom>
              <a:avLst/>
              <a:gdLst/>
              <a:ahLst/>
              <a:cxnLst/>
              <a:rect l="l" t="t" r="r" b="b"/>
              <a:pathLst>
                <a:path w="2127" h="2413" extrusionOk="0">
                  <a:moveTo>
                    <a:pt x="514" y="0"/>
                  </a:moveTo>
                  <a:cubicBezTo>
                    <a:pt x="421" y="0"/>
                    <a:pt x="339" y="41"/>
                    <a:pt x="298" y="92"/>
                  </a:cubicBezTo>
                  <a:cubicBezTo>
                    <a:pt x="257" y="134"/>
                    <a:pt x="216" y="216"/>
                    <a:pt x="216" y="298"/>
                  </a:cubicBezTo>
                  <a:cubicBezTo>
                    <a:pt x="0" y="945"/>
                    <a:pt x="123" y="1674"/>
                    <a:pt x="514" y="2228"/>
                  </a:cubicBezTo>
                  <a:cubicBezTo>
                    <a:pt x="582" y="2331"/>
                    <a:pt x="687" y="2413"/>
                    <a:pt x="791" y="2413"/>
                  </a:cubicBezTo>
                  <a:cubicBezTo>
                    <a:pt x="812" y="2413"/>
                    <a:pt x="832" y="2410"/>
                    <a:pt x="853" y="2403"/>
                  </a:cubicBezTo>
                  <a:cubicBezTo>
                    <a:pt x="1027" y="2352"/>
                    <a:pt x="1109" y="2269"/>
                    <a:pt x="1191" y="2146"/>
                  </a:cubicBezTo>
                  <a:cubicBezTo>
                    <a:pt x="1582" y="1715"/>
                    <a:pt x="1838" y="1243"/>
                    <a:pt x="2013" y="688"/>
                  </a:cubicBezTo>
                  <a:cubicBezTo>
                    <a:pt x="2126" y="419"/>
                    <a:pt x="1917" y="213"/>
                    <a:pt x="1691" y="213"/>
                  </a:cubicBezTo>
                  <a:cubicBezTo>
                    <a:pt x="1590" y="213"/>
                    <a:pt x="1486" y="254"/>
                    <a:pt x="1407" y="349"/>
                  </a:cubicBezTo>
                  <a:cubicBezTo>
                    <a:pt x="1366" y="390"/>
                    <a:pt x="1325" y="431"/>
                    <a:pt x="1284" y="472"/>
                  </a:cubicBezTo>
                  <a:cubicBezTo>
                    <a:pt x="1109" y="729"/>
                    <a:pt x="986" y="1027"/>
                    <a:pt x="894" y="1376"/>
                  </a:cubicBezTo>
                  <a:cubicBezTo>
                    <a:pt x="894" y="986"/>
                    <a:pt x="853" y="606"/>
                    <a:pt x="729" y="216"/>
                  </a:cubicBezTo>
                  <a:cubicBezTo>
                    <a:pt x="678" y="134"/>
                    <a:pt x="637" y="41"/>
                    <a:pt x="5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8"/>
            <p:cNvSpPr/>
            <p:nvPr/>
          </p:nvSpPr>
          <p:spPr>
            <a:xfrm>
              <a:off x="-1664964" y="2131857"/>
              <a:ext cx="54690" cy="50836"/>
            </a:xfrm>
            <a:custGeom>
              <a:avLst/>
              <a:gdLst/>
              <a:ahLst/>
              <a:cxnLst/>
              <a:rect l="l" t="t" r="r" b="b"/>
              <a:pathLst>
                <a:path w="894" h="831" extrusionOk="0">
                  <a:moveTo>
                    <a:pt x="432" y="1"/>
                  </a:moveTo>
                  <a:cubicBezTo>
                    <a:pt x="402" y="1"/>
                    <a:pt x="370" y="4"/>
                    <a:pt x="339" y="12"/>
                  </a:cubicBezTo>
                  <a:cubicBezTo>
                    <a:pt x="123" y="94"/>
                    <a:pt x="0" y="309"/>
                    <a:pt x="82" y="525"/>
                  </a:cubicBezTo>
                  <a:cubicBezTo>
                    <a:pt x="118" y="705"/>
                    <a:pt x="289" y="830"/>
                    <a:pt x="476" y="830"/>
                  </a:cubicBezTo>
                  <a:cubicBezTo>
                    <a:pt x="502" y="830"/>
                    <a:pt x="528" y="828"/>
                    <a:pt x="555" y="823"/>
                  </a:cubicBezTo>
                  <a:cubicBezTo>
                    <a:pt x="770" y="730"/>
                    <a:pt x="894" y="525"/>
                    <a:pt x="853" y="309"/>
                  </a:cubicBezTo>
                  <a:cubicBezTo>
                    <a:pt x="782" y="125"/>
                    <a:pt x="614" y="1"/>
                    <a:pt x="43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48"/>
            <p:cNvSpPr/>
            <p:nvPr/>
          </p:nvSpPr>
          <p:spPr>
            <a:xfrm>
              <a:off x="-1835212" y="2188137"/>
              <a:ext cx="54690" cy="50531"/>
            </a:xfrm>
            <a:custGeom>
              <a:avLst/>
              <a:gdLst/>
              <a:ahLst/>
              <a:cxnLst/>
              <a:rect l="l" t="t" r="r" b="b"/>
              <a:pathLst>
                <a:path w="894" h="826" extrusionOk="0">
                  <a:moveTo>
                    <a:pt x="475" y="0"/>
                  </a:moveTo>
                  <a:cubicBezTo>
                    <a:pt x="431" y="0"/>
                    <a:pt x="385" y="9"/>
                    <a:pt x="339" y="26"/>
                  </a:cubicBezTo>
                  <a:cubicBezTo>
                    <a:pt x="124" y="67"/>
                    <a:pt x="0" y="324"/>
                    <a:pt x="41" y="539"/>
                  </a:cubicBezTo>
                  <a:cubicBezTo>
                    <a:pt x="106" y="708"/>
                    <a:pt x="251" y="826"/>
                    <a:pt x="414" y="826"/>
                  </a:cubicBezTo>
                  <a:cubicBezTo>
                    <a:pt x="460" y="826"/>
                    <a:pt x="507" y="816"/>
                    <a:pt x="555" y="796"/>
                  </a:cubicBezTo>
                  <a:cubicBezTo>
                    <a:pt x="771" y="755"/>
                    <a:pt x="894" y="498"/>
                    <a:pt x="853" y="283"/>
                  </a:cubicBezTo>
                  <a:cubicBezTo>
                    <a:pt x="788" y="113"/>
                    <a:pt x="641" y="0"/>
                    <a:pt x="47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8"/>
            <p:cNvSpPr/>
            <p:nvPr/>
          </p:nvSpPr>
          <p:spPr>
            <a:xfrm>
              <a:off x="-1678178" y="2263198"/>
              <a:ext cx="18291" cy="16884"/>
            </a:xfrm>
            <a:custGeom>
              <a:avLst/>
              <a:gdLst/>
              <a:ahLst/>
              <a:cxnLst/>
              <a:rect l="l" t="t" r="r" b="b"/>
              <a:pathLst>
                <a:path w="299" h="276" extrusionOk="0">
                  <a:moveTo>
                    <a:pt x="175" y="0"/>
                  </a:moveTo>
                  <a:cubicBezTo>
                    <a:pt x="124" y="0"/>
                    <a:pt x="83" y="0"/>
                    <a:pt x="42" y="41"/>
                  </a:cubicBezTo>
                  <a:cubicBezTo>
                    <a:pt x="1" y="83"/>
                    <a:pt x="1" y="124"/>
                    <a:pt x="1" y="175"/>
                  </a:cubicBezTo>
                  <a:lnTo>
                    <a:pt x="1" y="257"/>
                  </a:lnTo>
                  <a:cubicBezTo>
                    <a:pt x="1" y="257"/>
                    <a:pt x="19" y="275"/>
                    <a:pt x="31" y="275"/>
                  </a:cubicBezTo>
                  <a:cubicBezTo>
                    <a:pt x="37" y="275"/>
                    <a:pt x="42" y="271"/>
                    <a:pt x="42" y="257"/>
                  </a:cubicBezTo>
                  <a:cubicBezTo>
                    <a:pt x="83" y="257"/>
                    <a:pt x="83" y="257"/>
                    <a:pt x="83" y="216"/>
                  </a:cubicBezTo>
                  <a:lnTo>
                    <a:pt x="83" y="175"/>
                  </a:lnTo>
                  <a:cubicBezTo>
                    <a:pt x="83" y="175"/>
                    <a:pt x="83" y="124"/>
                    <a:pt x="124" y="124"/>
                  </a:cubicBezTo>
                  <a:cubicBezTo>
                    <a:pt x="124" y="83"/>
                    <a:pt x="124" y="83"/>
                    <a:pt x="175" y="83"/>
                  </a:cubicBezTo>
                  <a:lnTo>
                    <a:pt x="216" y="83"/>
                  </a:lnTo>
                  <a:cubicBezTo>
                    <a:pt x="237" y="103"/>
                    <a:pt x="247" y="113"/>
                    <a:pt x="257" y="113"/>
                  </a:cubicBezTo>
                  <a:cubicBezTo>
                    <a:pt x="268" y="113"/>
                    <a:pt x="278" y="103"/>
                    <a:pt x="298" y="83"/>
                  </a:cubicBezTo>
                  <a:cubicBezTo>
                    <a:pt x="298" y="83"/>
                    <a:pt x="298" y="41"/>
                    <a:pt x="257" y="41"/>
                  </a:cubicBezTo>
                  <a:cubicBezTo>
                    <a:pt x="257" y="0"/>
                    <a:pt x="216" y="0"/>
                    <a:pt x="17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48"/>
            <p:cNvSpPr/>
            <p:nvPr/>
          </p:nvSpPr>
          <p:spPr>
            <a:xfrm>
              <a:off x="-1761742" y="2184650"/>
              <a:ext cx="59768" cy="109993"/>
            </a:xfrm>
            <a:custGeom>
              <a:avLst/>
              <a:gdLst/>
              <a:ahLst/>
              <a:cxnLst/>
              <a:rect l="l" t="t" r="r" b="b"/>
              <a:pathLst>
                <a:path w="977" h="1798" extrusionOk="0">
                  <a:moveTo>
                    <a:pt x="42" y="1"/>
                  </a:moveTo>
                  <a:cubicBezTo>
                    <a:pt x="1" y="1"/>
                    <a:pt x="1" y="42"/>
                    <a:pt x="1" y="42"/>
                  </a:cubicBezTo>
                  <a:cubicBezTo>
                    <a:pt x="1" y="216"/>
                    <a:pt x="1" y="340"/>
                    <a:pt x="42" y="514"/>
                  </a:cubicBezTo>
                  <a:cubicBezTo>
                    <a:pt x="42" y="812"/>
                    <a:pt x="83" y="1110"/>
                    <a:pt x="206" y="1367"/>
                  </a:cubicBezTo>
                  <a:cubicBezTo>
                    <a:pt x="340" y="1582"/>
                    <a:pt x="596" y="1798"/>
                    <a:pt x="853" y="1798"/>
                  </a:cubicBezTo>
                  <a:lnTo>
                    <a:pt x="935" y="1798"/>
                  </a:lnTo>
                  <a:lnTo>
                    <a:pt x="976" y="1757"/>
                  </a:lnTo>
                  <a:cubicBezTo>
                    <a:pt x="976" y="1716"/>
                    <a:pt x="935" y="1716"/>
                    <a:pt x="935" y="1716"/>
                  </a:cubicBezTo>
                  <a:lnTo>
                    <a:pt x="853" y="1716"/>
                  </a:lnTo>
                  <a:cubicBezTo>
                    <a:pt x="638" y="1716"/>
                    <a:pt x="381" y="1541"/>
                    <a:pt x="299" y="1325"/>
                  </a:cubicBezTo>
                  <a:cubicBezTo>
                    <a:pt x="165" y="1069"/>
                    <a:pt x="124" y="771"/>
                    <a:pt x="83" y="514"/>
                  </a:cubicBezTo>
                  <a:lnTo>
                    <a:pt x="83" y="42"/>
                  </a:lnTo>
                  <a:cubicBezTo>
                    <a:pt x="83" y="1"/>
                    <a:pt x="42" y="1"/>
                    <a:pt x="4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8"/>
            <p:cNvSpPr/>
            <p:nvPr/>
          </p:nvSpPr>
          <p:spPr>
            <a:xfrm>
              <a:off x="-1688822" y="2281428"/>
              <a:ext cx="60319" cy="42150"/>
            </a:xfrm>
            <a:custGeom>
              <a:avLst/>
              <a:gdLst/>
              <a:ahLst/>
              <a:cxnLst/>
              <a:rect l="l" t="t" r="r" b="b"/>
              <a:pathLst>
                <a:path w="986" h="689" extrusionOk="0">
                  <a:moveTo>
                    <a:pt x="945" y="0"/>
                  </a:moveTo>
                  <a:cubicBezTo>
                    <a:pt x="945" y="0"/>
                    <a:pt x="945" y="41"/>
                    <a:pt x="904" y="41"/>
                  </a:cubicBezTo>
                  <a:cubicBezTo>
                    <a:pt x="904" y="257"/>
                    <a:pt x="770" y="432"/>
                    <a:pt x="606" y="514"/>
                  </a:cubicBezTo>
                  <a:cubicBezTo>
                    <a:pt x="513" y="555"/>
                    <a:pt x="390" y="596"/>
                    <a:pt x="257" y="596"/>
                  </a:cubicBezTo>
                  <a:cubicBezTo>
                    <a:pt x="175" y="596"/>
                    <a:pt x="134" y="596"/>
                    <a:pt x="41" y="555"/>
                  </a:cubicBezTo>
                  <a:cubicBezTo>
                    <a:pt x="41" y="555"/>
                    <a:pt x="0" y="555"/>
                    <a:pt x="0" y="596"/>
                  </a:cubicBezTo>
                  <a:cubicBezTo>
                    <a:pt x="0" y="596"/>
                    <a:pt x="0" y="647"/>
                    <a:pt x="41" y="647"/>
                  </a:cubicBezTo>
                  <a:cubicBezTo>
                    <a:pt x="92" y="688"/>
                    <a:pt x="175" y="688"/>
                    <a:pt x="257" y="688"/>
                  </a:cubicBezTo>
                  <a:cubicBezTo>
                    <a:pt x="390" y="688"/>
                    <a:pt x="513" y="647"/>
                    <a:pt x="647" y="596"/>
                  </a:cubicBezTo>
                  <a:cubicBezTo>
                    <a:pt x="811" y="473"/>
                    <a:pt x="945" y="257"/>
                    <a:pt x="986" y="41"/>
                  </a:cubicBezTo>
                  <a:cubicBezTo>
                    <a:pt x="986" y="41"/>
                    <a:pt x="986" y="0"/>
                    <a:pt x="94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8"/>
            <p:cNvSpPr/>
            <p:nvPr/>
          </p:nvSpPr>
          <p:spPr>
            <a:xfrm>
              <a:off x="-1693899" y="2033734"/>
              <a:ext cx="89316" cy="57688"/>
            </a:xfrm>
            <a:custGeom>
              <a:avLst/>
              <a:gdLst/>
              <a:ahLst/>
              <a:cxnLst/>
              <a:rect l="l" t="t" r="r" b="b"/>
              <a:pathLst>
                <a:path w="1460" h="943" extrusionOk="0">
                  <a:moveTo>
                    <a:pt x="948" y="0"/>
                  </a:moveTo>
                  <a:cubicBezTo>
                    <a:pt x="637" y="0"/>
                    <a:pt x="224" y="133"/>
                    <a:pt x="83" y="373"/>
                  </a:cubicBezTo>
                  <a:cubicBezTo>
                    <a:pt x="1" y="537"/>
                    <a:pt x="42" y="794"/>
                    <a:pt x="217" y="886"/>
                  </a:cubicBezTo>
                  <a:cubicBezTo>
                    <a:pt x="258" y="928"/>
                    <a:pt x="340" y="928"/>
                    <a:pt x="381" y="928"/>
                  </a:cubicBezTo>
                  <a:cubicBezTo>
                    <a:pt x="444" y="938"/>
                    <a:pt x="507" y="943"/>
                    <a:pt x="570" y="943"/>
                  </a:cubicBezTo>
                  <a:cubicBezTo>
                    <a:pt x="761" y="943"/>
                    <a:pt x="947" y="895"/>
                    <a:pt x="1110" y="794"/>
                  </a:cubicBezTo>
                  <a:cubicBezTo>
                    <a:pt x="1243" y="712"/>
                    <a:pt x="1367" y="630"/>
                    <a:pt x="1408" y="455"/>
                  </a:cubicBezTo>
                  <a:cubicBezTo>
                    <a:pt x="1459" y="281"/>
                    <a:pt x="1284" y="116"/>
                    <a:pt x="1151" y="24"/>
                  </a:cubicBezTo>
                  <a:cubicBezTo>
                    <a:pt x="1093" y="8"/>
                    <a:pt x="1024" y="0"/>
                    <a:pt x="948"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8"/>
            <p:cNvSpPr/>
            <p:nvPr/>
          </p:nvSpPr>
          <p:spPr>
            <a:xfrm>
              <a:off x="-1866656" y="2103656"/>
              <a:ext cx="52243" cy="62888"/>
            </a:xfrm>
            <a:custGeom>
              <a:avLst/>
              <a:gdLst/>
              <a:ahLst/>
              <a:cxnLst/>
              <a:rect l="l" t="t" r="r" b="b"/>
              <a:pathLst>
                <a:path w="854" h="1028" extrusionOk="0">
                  <a:moveTo>
                    <a:pt x="432" y="0"/>
                  </a:moveTo>
                  <a:cubicBezTo>
                    <a:pt x="299" y="0"/>
                    <a:pt x="176" y="82"/>
                    <a:pt x="1" y="164"/>
                  </a:cubicBezTo>
                  <a:cubicBezTo>
                    <a:pt x="83" y="473"/>
                    <a:pt x="176" y="770"/>
                    <a:pt x="217" y="1027"/>
                  </a:cubicBezTo>
                  <a:cubicBezTo>
                    <a:pt x="381" y="986"/>
                    <a:pt x="555" y="852"/>
                    <a:pt x="689" y="729"/>
                  </a:cubicBezTo>
                  <a:cubicBezTo>
                    <a:pt x="771" y="596"/>
                    <a:pt x="853" y="473"/>
                    <a:pt x="812" y="298"/>
                  </a:cubicBezTo>
                  <a:cubicBezTo>
                    <a:pt x="771" y="123"/>
                    <a:pt x="597" y="0"/>
                    <a:pt x="432"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8"/>
            <p:cNvSpPr/>
            <p:nvPr/>
          </p:nvSpPr>
          <p:spPr>
            <a:xfrm>
              <a:off x="-1431951" y="2025108"/>
              <a:ext cx="172819" cy="188908"/>
            </a:xfrm>
            <a:custGeom>
              <a:avLst/>
              <a:gdLst/>
              <a:ahLst/>
              <a:cxnLst/>
              <a:rect l="l" t="t" r="r" b="b"/>
              <a:pathLst>
                <a:path w="2825" h="3088" extrusionOk="0">
                  <a:moveTo>
                    <a:pt x="1473" y="1"/>
                  </a:moveTo>
                  <a:cubicBezTo>
                    <a:pt x="1303" y="1"/>
                    <a:pt x="1131" y="42"/>
                    <a:pt x="977" y="124"/>
                  </a:cubicBezTo>
                  <a:cubicBezTo>
                    <a:pt x="597" y="298"/>
                    <a:pt x="463" y="771"/>
                    <a:pt x="299" y="1151"/>
                  </a:cubicBezTo>
                  <a:cubicBezTo>
                    <a:pt x="165" y="1448"/>
                    <a:pt x="1" y="1705"/>
                    <a:pt x="83" y="2054"/>
                  </a:cubicBezTo>
                  <a:cubicBezTo>
                    <a:pt x="165" y="2434"/>
                    <a:pt x="422" y="2907"/>
                    <a:pt x="812" y="3040"/>
                  </a:cubicBezTo>
                  <a:cubicBezTo>
                    <a:pt x="903" y="3075"/>
                    <a:pt x="993" y="3088"/>
                    <a:pt x="1082" y="3088"/>
                  </a:cubicBezTo>
                  <a:cubicBezTo>
                    <a:pt x="1203" y="3088"/>
                    <a:pt x="1324" y="3064"/>
                    <a:pt x="1449" y="3040"/>
                  </a:cubicBezTo>
                  <a:cubicBezTo>
                    <a:pt x="2055" y="2824"/>
                    <a:pt x="2517" y="2352"/>
                    <a:pt x="2691" y="1705"/>
                  </a:cubicBezTo>
                  <a:cubicBezTo>
                    <a:pt x="2825" y="1110"/>
                    <a:pt x="2517" y="422"/>
                    <a:pt x="1962" y="124"/>
                  </a:cubicBezTo>
                  <a:cubicBezTo>
                    <a:pt x="1813" y="42"/>
                    <a:pt x="1644" y="1"/>
                    <a:pt x="1473" y="1"/>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8"/>
            <p:cNvSpPr/>
            <p:nvPr/>
          </p:nvSpPr>
          <p:spPr>
            <a:xfrm>
              <a:off x="-1369125" y="2069704"/>
              <a:ext cx="44046" cy="83626"/>
            </a:xfrm>
            <a:custGeom>
              <a:avLst/>
              <a:gdLst/>
              <a:ahLst/>
              <a:cxnLst/>
              <a:rect l="l" t="t" r="r" b="b"/>
              <a:pathLst>
                <a:path w="720" h="1367" extrusionOk="0">
                  <a:moveTo>
                    <a:pt x="638" y="1"/>
                  </a:moveTo>
                  <a:cubicBezTo>
                    <a:pt x="258" y="340"/>
                    <a:pt x="42" y="812"/>
                    <a:pt x="1" y="1325"/>
                  </a:cubicBezTo>
                  <a:cubicBezTo>
                    <a:pt x="1" y="1366"/>
                    <a:pt x="1" y="1366"/>
                    <a:pt x="42" y="1366"/>
                  </a:cubicBezTo>
                  <a:cubicBezTo>
                    <a:pt x="42" y="1366"/>
                    <a:pt x="83" y="1366"/>
                    <a:pt x="83" y="1325"/>
                  </a:cubicBezTo>
                  <a:cubicBezTo>
                    <a:pt x="83" y="853"/>
                    <a:pt x="340" y="381"/>
                    <a:pt x="679" y="42"/>
                  </a:cubicBezTo>
                  <a:cubicBezTo>
                    <a:pt x="720" y="42"/>
                    <a:pt x="720" y="1"/>
                    <a:pt x="679"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8"/>
            <p:cNvSpPr/>
            <p:nvPr/>
          </p:nvSpPr>
          <p:spPr>
            <a:xfrm>
              <a:off x="-1110297" y="2032632"/>
              <a:ext cx="601901" cy="272718"/>
            </a:xfrm>
            <a:custGeom>
              <a:avLst/>
              <a:gdLst/>
              <a:ahLst/>
              <a:cxnLst/>
              <a:rect l="l" t="t" r="r" b="b"/>
              <a:pathLst>
                <a:path w="9839" h="4458" extrusionOk="0">
                  <a:moveTo>
                    <a:pt x="9499" y="1"/>
                  </a:moveTo>
                  <a:cubicBezTo>
                    <a:pt x="9499" y="1"/>
                    <a:pt x="3554" y="2404"/>
                    <a:pt x="1674" y="3174"/>
                  </a:cubicBezTo>
                  <a:cubicBezTo>
                    <a:pt x="1459" y="3256"/>
                    <a:pt x="1284" y="3338"/>
                    <a:pt x="1110" y="3431"/>
                  </a:cubicBezTo>
                  <a:cubicBezTo>
                    <a:pt x="1" y="4026"/>
                    <a:pt x="391" y="4457"/>
                    <a:pt x="391" y="4457"/>
                  </a:cubicBezTo>
                  <a:lnTo>
                    <a:pt x="1500" y="4201"/>
                  </a:lnTo>
                  <a:lnTo>
                    <a:pt x="3297" y="3769"/>
                  </a:lnTo>
                  <a:lnTo>
                    <a:pt x="9838" y="863"/>
                  </a:lnTo>
                  <a:lnTo>
                    <a:pt x="9499"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8"/>
            <p:cNvSpPr/>
            <p:nvPr/>
          </p:nvSpPr>
          <p:spPr>
            <a:xfrm>
              <a:off x="-1047471" y="2048354"/>
              <a:ext cx="528980" cy="285259"/>
            </a:xfrm>
            <a:custGeom>
              <a:avLst/>
              <a:gdLst/>
              <a:ahLst/>
              <a:cxnLst/>
              <a:rect l="l" t="t" r="r" b="b"/>
              <a:pathLst>
                <a:path w="8647" h="4663" extrusionOk="0">
                  <a:moveTo>
                    <a:pt x="8133" y="1"/>
                  </a:moveTo>
                  <a:lnTo>
                    <a:pt x="0" y="3338"/>
                  </a:lnTo>
                  <a:lnTo>
                    <a:pt x="473" y="4663"/>
                  </a:lnTo>
                  <a:lnTo>
                    <a:pt x="8647" y="1202"/>
                  </a:lnTo>
                  <a:lnTo>
                    <a:pt x="8133"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8"/>
            <p:cNvSpPr/>
            <p:nvPr/>
          </p:nvSpPr>
          <p:spPr>
            <a:xfrm>
              <a:off x="-1110297" y="2242460"/>
              <a:ext cx="91763" cy="62888"/>
            </a:xfrm>
            <a:custGeom>
              <a:avLst/>
              <a:gdLst/>
              <a:ahLst/>
              <a:cxnLst/>
              <a:rect l="l" t="t" r="r" b="b"/>
              <a:pathLst>
                <a:path w="1500" h="1028" extrusionOk="0">
                  <a:moveTo>
                    <a:pt x="1110" y="1"/>
                  </a:moveTo>
                  <a:cubicBezTo>
                    <a:pt x="1" y="596"/>
                    <a:pt x="391" y="1027"/>
                    <a:pt x="391" y="1027"/>
                  </a:cubicBezTo>
                  <a:lnTo>
                    <a:pt x="1500" y="771"/>
                  </a:lnTo>
                  <a:cubicBezTo>
                    <a:pt x="1459" y="719"/>
                    <a:pt x="1418" y="678"/>
                    <a:pt x="1366" y="637"/>
                  </a:cubicBezTo>
                  <a:cubicBezTo>
                    <a:pt x="1243" y="555"/>
                    <a:pt x="1202" y="422"/>
                    <a:pt x="1161" y="298"/>
                  </a:cubicBezTo>
                  <a:cubicBezTo>
                    <a:pt x="1110" y="206"/>
                    <a:pt x="1069" y="83"/>
                    <a:pt x="1110"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8"/>
            <p:cNvSpPr/>
            <p:nvPr/>
          </p:nvSpPr>
          <p:spPr>
            <a:xfrm>
              <a:off x="-1092067" y="2069704"/>
              <a:ext cx="829900" cy="900496"/>
            </a:xfrm>
            <a:custGeom>
              <a:avLst/>
              <a:gdLst/>
              <a:ahLst/>
              <a:cxnLst/>
              <a:rect l="l" t="t" r="r" b="b"/>
              <a:pathLst>
                <a:path w="13566" h="14720" extrusionOk="0">
                  <a:moveTo>
                    <a:pt x="9715" y="1"/>
                  </a:moveTo>
                  <a:cubicBezTo>
                    <a:pt x="9715" y="1"/>
                    <a:pt x="2701" y="3081"/>
                    <a:pt x="1633" y="3461"/>
                  </a:cubicBezTo>
                  <a:cubicBezTo>
                    <a:pt x="1065" y="3633"/>
                    <a:pt x="653" y="3676"/>
                    <a:pt x="385" y="3676"/>
                  </a:cubicBezTo>
                  <a:cubicBezTo>
                    <a:pt x="125" y="3676"/>
                    <a:pt x="0" y="3636"/>
                    <a:pt x="0" y="3636"/>
                  </a:cubicBezTo>
                  <a:lnTo>
                    <a:pt x="0" y="3636"/>
                  </a:lnTo>
                  <a:lnTo>
                    <a:pt x="3297" y="13946"/>
                  </a:lnTo>
                  <a:cubicBezTo>
                    <a:pt x="3439" y="14432"/>
                    <a:pt x="3862" y="14719"/>
                    <a:pt x="4337" y="14719"/>
                  </a:cubicBezTo>
                  <a:cubicBezTo>
                    <a:pt x="4444" y="14719"/>
                    <a:pt x="4553" y="14705"/>
                    <a:pt x="4662" y="14675"/>
                  </a:cubicBezTo>
                  <a:lnTo>
                    <a:pt x="13565" y="11635"/>
                  </a:lnTo>
                  <a:lnTo>
                    <a:pt x="9715" y="1"/>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48"/>
            <p:cNvSpPr/>
            <p:nvPr/>
          </p:nvSpPr>
          <p:spPr>
            <a:xfrm>
              <a:off x="-1044962" y="2289564"/>
              <a:ext cx="222432" cy="682897"/>
            </a:xfrm>
            <a:custGeom>
              <a:avLst/>
              <a:gdLst/>
              <a:ahLst/>
              <a:cxnLst/>
              <a:rect l="l" t="t" r="r" b="b"/>
              <a:pathLst>
                <a:path w="3636" h="11163" extrusionOk="0">
                  <a:moveTo>
                    <a:pt x="1" y="1"/>
                  </a:moveTo>
                  <a:lnTo>
                    <a:pt x="1" y="42"/>
                  </a:lnTo>
                  <a:lnTo>
                    <a:pt x="3595" y="11163"/>
                  </a:lnTo>
                  <a:lnTo>
                    <a:pt x="3636" y="11163"/>
                  </a:lnTo>
                  <a:lnTo>
                    <a:pt x="3636" y="11122"/>
                  </a:lnTo>
                  <a:lnTo>
                    <a:pt x="42" y="42"/>
                  </a:lnTo>
                  <a:lnTo>
                    <a:pt x="1"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48"/>
            <p:cNvSpPr/>
            <p:nvPr/>
          </p:nvSpPr>
          <p:spPr>
            <a:xfrm>
              <a:off x="-1054995" y="2053982"/>
              <a:ext cx="510138" cy="209280"/>
            </a:xfrm>
            <a:custGeom>
              <a:avLst/>
              <a:gdLst/>
              <a:ahLst/>
              <a:cxnLst/>
              <a:rect l="l" t="t" r="r" b="b"/>
              <a:pathLst>
                <a:path w="8339" h="3421" extrusionOk="0">
                  <a:moveTo>
                    <a:pt x="8297" y="1"/>
                  </a:moveTo>
                  <a:lnTo>
                    <a:pt x="0" y="3379"/>
                  </a:lnTo>
                  <a:lnTo>
                    <a:pt x="0" y="3420"/>
                  </a:lnTo>
                  <a:lnTo>
                    <a:pt x="8339" y="42"/>
                  </a:lnTo>
                  <a:lnTo>
                    <a:pt x="8339"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48"/>
            <p:cNvSpPr/>
            <p:nvPr/>
          </p:nvSpPr>
          <p:spPr>
            <a:xfrm>
              <a:off x="-1049979" y="2066584"/>
              <a:ext cx="510138" cy="207322"/>
            </a:xfrm>
            <a:custGeom>
              <a:avLst/>
              <a:gdLst/>
              <a:ahLst/>
              <a:cxnLst/>
              <a:rect l="l" t="t" r="r" b="b"/>
              <a:pathLst>
                <a:path w="8339" h="3389" extrusionOk="0">
                  <a:moveTo>
                    <a:pt x="8298" y="0"/>
                  </a:moveTo>
                  <a:lnTo>
                    <a:pt x="0" y="3389"/>
                  </a:lnTo>
                  <a:lnTo>
                    <a:pt x="0" y="3389"/>
                  </a:lnTo>
                  <a:lnTo>
                    <a:pt x="8298" y="52"/>
                  </a:lnTo>
                  <a:lnTo>
                    <a:pt x="8339"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48"/>
            <p:cNvSpPr/>
            <p:nvPr/>
          </p:nvSpPr>
          <p:spPr>
            <a:xfrm>
              <a:off x="-1042454" y="2077228"/>
              <a:ext cx="505795" cy="209280"/>
            </a:xfrm>
            <a:custGeom>
              <a:avLst/>
              <a:gdLst/>
              <a:ahLst/>
              <a:cxnLst/>
              <a:rect l="l" t="t" r="r" b="b"/>
              <a:pathLst>
                <a:path w="8268" h="3421" extrusionOk="0">
                  <a:moveTo>
                    <a:pt x="8216" y="1"/>
                  </a:moveTo>
                  <a:lnTo>
                    <a:pt x="1" y="3379"/>
                  </a:lnTo>
                  <a:lnTo>
                    <a:pt x="52" y="3420"/>
                  </a:lnTo>
                  <a:lnTo>
                    <a:pt x="8267" y="42"/>
                  </a:lnTo>
                  <a:lnTo>
                    <a:pt x="826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48"/>
            <p:cNvSpPr/>
            <p:nvPr/>
          </p:nvSpPr>
          <p:spPr>
            <a:xfrm>
              <a:off x="-940048" y="2223618"/>
              <a:ext cx="455509" cy="301593"/>
            </a:xfrm>
            <a:custGeom>
              <a:avLst/>
              <a:gdLst/>
              <a:ahLst/>
              <a:cxnLst/>
              <a:rect l="l" t="t" r="r" b="b"/>
              <a:pathLst>
                <a:path w="7446" h="4930" extrusionOk="0">
                  <a:moveTo>
                    <a:pt x="6460" y="0"/>
                  </a:moveTo>
                  <a:lnTo>
                    <a:pt x="0" y="2270"/>
                  </a:lnTo>
                  <a:lnTo>
                    <a:pt x="853" y="4929"/>
                  </a:lnTo>
                  <a:lnTo>
                    <a:pt x="7445" y="2568"/>
                  </a:lnTo>
                  <a:lnTo>
                    <a:pt x="64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48"/>
            <p:cNvSpPr/>
            <p:nvPr/>
          </p:nvSpPr>
          <p:spPr>
            <a:xfrm>
              <a:off x="-2238534" y="1993542"/>
              <a:ext cx="204263" cy="672986"/>
            </a:xfrm>
            <a:custGeom>
              <a:avLst/>
              <a:gdLst/>
              <a:ahLst/>
              <a:cxnLst/>
              <a:rect l="l" t="t" r="r" b="b"/>
              <a:pathLst>
                <a:path w="3339" h="11001" extrusionOk="0">
                  <a:moveTo>
                    <a:pt x="2188" y="1"/>
                  </a:moveTo>
                  <a:cubicBezTo>
                    <a:pt x="1878" y="1"/>
                    <a:pt x="1545" y="130"/>
                    <a:pt x="1243" y="517"/>
                  </a:cubicBezTo>
                  <a:lnTo>
                    <a:pt x="1" y="8690"/>
                  </a:lnTo>
                  <a:lnTo>
                    <a:pt x="771" y="11001"/>
                  </a:lnTo>
                  <a:lnTo>
                    <a:pt x="2188" y="8855"/>
                  </a:lnTo>
                  <a:lnTo>
                    <a:pt x="3338" y="558"/>
                  </a:lnTo>
                  <a:lnTo>
                    <a:pt x="3338" y="517"/>
                  </a:lnTo>
                  <a:cubicBezTo>
                    <a:pt x="3338" y="517"/>
                    <a:pt x="2809" y="1"/>
                    <a:pt x="2188"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48"/>
            <p:cNvSpPr/>
            <p:nvPr/>
          </p:nvSpPr>
          <p:spPr>
            <a:xfrm>
              <a:off x="-2238534" y="2516948"/>
              <a:ext cx="133912" cy="149573"/>
            </a:xfrm>
            <a:custGeom>
              <a:avLst/>
              <a:gdLst/>
              <a:ahLst/>
              <a:cxnLst/>
              <a:rect l="l" t="t" r="r" b="b"/>
              <a:pathLst>
                <a:path w="2189" h="2445" extrusionOk="0">
                  <a:moveTo>
                    <a:pt x="1120" y="1"/>
                  </a:moveTo>
                  <a:lnTo>
                    <a:pt x="391" y="514"/>
                  </a:lnTo>
                  <a:lnTo>
                    <a:pt x="1" y="134"/>
                  </a:lnTo>
                  <a:lnTo>
                    <a:pt x="432" y="1459"/>
                  </a:lnTo>
                  <a:lnTo>
                    <a:pt x="771" y="2445"/>
                  </a:lnTo>
                  <a:lnTo>
                    <a:pt x="1377" y="1541"/>
                  </a:lnTo>
                  <a:lnTo>
                    <a:pt x="2188" y="299"/>
                  </a:lnTo>
                  <a:lnTo>
                    <a:pt x="1675" y="597"/>
                  </a:lnTo>
                  <a:lnTo>
                    <a:pt x="1120"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48"/>
            <p:cNvSpPr/>
            <p:nvPr/>
          </p:nvSpPr>
          <p:spPr>
            <a:xfrm>
              <a:off x="-2212107" y="2603265"/>
              <a:ext cx="57810" cy="63255"/>
            </a:xfrm>
            <a:custGeom>
              <a:avLst/>
              <a:gdLst/>
              <a:ahLst/>
              <a:cxnLst/>
              <a:rect l="l" t="t" r="r" b="b"/>
              <a:pathLst>
                <a:path w="945" h="1034" extrusionOk="0">
                  <a:moveTo>
                    <a:pt x="362" y="1"/>
                  </a:moveTo>
                  <a:cubicBezTo>
                    <a:pt x="256" y="1"/>
                    <a:pt x="158" y="16"/>
                    <a:pt x="82" y="48"/>
                  </a:cubicBezTo>
                  <a:lnTo>
                    <a:pt x="0" y="48"/>
                  </a:lnTo>
                  <a:lnTo>
                    <a:pt x="339" y="1034"/>
                  </a:lnTo>
                  <a:lnTo>
                    <a:pt x="945" y="130"/>
                  </a:lnTo>
                  <a:cubicBezTo>
                    <a:pt x="779" y="51"/>
                    <a:pt x="556" y="1"/>
                    <a:pt x="36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48"/>
            <p:cNvSpPr/>
            <p:nvPr/>
          </p:nvSpPr>
          <p:spPr>
            <a:xfrm>
              <a:off x="-2138637" y="2040830"/>
              <a:ext cx="81118" cy="512647"/>
            </a:xfrm>
            <a:custGeom>
              <a:avLst/>
              <a:gdLst/>
              <a:ahLst/>
              <a:cxnLst/>
              <a:rect l="l" t="t" r="r" b="b"/>
              <a:pathLst>
                <a:path w="1326" h="8380" extrusionOk="0">
                  <a:moveTo>
                    <a:pt x="1284" y="0"/>
                  </a:moveTo>
                  <a:lnTo>
                    <a:pt x="1" y="8339"/>
                  </a:lnTo>
                  <a:lnTo>
                    <a:pt x="1" y="8380"/>
                  </a:lnTo>
                  <a:lnTo>
                    <a:pt x="42" y="8380"/>
                  </a:lnTo>
                  <a:lnTo>
                    <a:pt x="1325"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48"/>
            <p:cNvSpPr/>
            <p:nvPr/>
          </p:nvSpPr>
          <p:spPr>
            <a:xfrm>
              <a:off x="-2173200" y="2043338"/>
              <a:ext cx="73594" cy="476247"/>
            </a:xfrm>
            <a:custGeom>
              <a:avLst/>
              <a:gdLst/>
              <a:ahLst/>
              <a:cxnLst/>
              <a:rect l="l" t="t" r="r" b="b"/>
              <a:pathLst>
                <a:path w="1203" h="7785" extrusionOk="0">
                  <a:moveTo>
                    <a:pt x="1202" y="0"/>
                  </a:moveTo>
                  <a:lnTo>
                    <a:pt x="1161" y="41"/>
                  </a:lnTo>
                  <a:lnTo>
                    <a:pt x="1" y="7743"/>
                  </a:lnTo>
                  <a:lnTo>
                    <a:pt x="52" y="7784"/>
                  </a:lnTo>
                  <a:lnTo>
                    <a:pt x="1202" y="41"/>
                  </a:lnTo>
                  <a:lnTo>
                    <a:pt x="1202"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48"/>
            <p:cNvSpPr/>
            <p:nvPr/>
          </p:nvSpPr>
          <p:spPr>
            <a:xfrm>
              <a:off x="-2217184" y="2035141"/>
              <a:ext cx="78610" cy="513319"/>
            </a:xfrm>
            <a:custGeom>
              <a:avLst/>
              <a:gdLst/>
              <a:ahLst/>
              <a:cxnLst/>
              <a:rect l="l" t="t" r="r" b="b"/>
              <a:pathLst>
                <a:path w="1285" h="8391" extrusionOk="0">
                  <a:moveTo>
                    <a:pt x="1285" y="1"/>
                  </a:moveTo>
                  <a:lnTo>
                    <a:pt x="1233" y="52"/>
                  </a:lnTo>
                  <a:lnTo>
                    <a:pt x="1" y="8349"/>
                  </a:lnTo>
                  <a:lnTo>
                    <a:pt x="42" y="8390"/>
                  </a:lnTo>
                  <a:lnTo>
                    <a:pt x="42" y="8349"/>
                  </a:lnTo>
                  <a:lnTo>
                    <a:pt x="1285" y="52"/>
                  </a:lnTo>
                  <a:lnTo>
                    <a:pt x="1285"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48"/>
            <p:cNvSpPr/>
            <p:nvPr/>
          </p:nvSpPr>
          <p:spPr>
            <a:xfrm>
              <a:off x="-2162495" y="1993542"/>
              <a:ext cx="128223" cy="52366"/>
            </a:xfrm>
            <a:custGeom>
              <a:avLst/>
              <a:gdLst/>
              <a:ahLst/>
              <a:cxnLst/>
              <a:rect l="l" t="t" r="r" b="b"/>
              <a:pathLst>
                <a:path w="2096" h="856" extrusionOk="0">
                  <a:moveTo>
                    <a:pt x="945" y="1"/>
                  </a:moveTo>
                  <a:cubicBezTo>
                    <a:pt x="635" y="1"/>
                    <a:pt x="302" y="130"/>
                    <a:pt x="0" y="517"/>
                  </a:cubicBezTo>
                  <a:cubicBezTo>
                    <a:pt x="41" y="558"/>
                    <a:pt x="83" y="558"/>
                    <a:pt x="134" y="599"/>
                  </a:cubicBezTo>
                  <a:cubicBezTo>
                    <a:pt x="432" y="732"/>
                    <a:pt x="771" y="855"/>
                    <a:pt x="1109" y="855"/>
                  </a:cubicBezTo>
                  <a:cubicBezTo>
                    <a:pt x="1459" y="855"/>
                    <a:pt x="1838" y="773"/>
                    <a:pt x="2095" y="558"/>
                  </a:cubicBezTo>
                  <a:lnTo>
                    <a:pt x="2095" y="517"/>
                  </a:lnTo>
                  <a:cubicBezTo>
                    <a:pt x="2095" y="517"/>
                    <a:pt x="1566" y="1"/>
                    <a:pt x="945"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48"/>
            <p:cNvSpPr/>
            <p:nvPr/>
          </p:nvSpPr>
          <p:spPr>
            <a:xfrm>
              <a:off x="-2128604" y="2007735"/>
              <a:ext cx="62888" cy="19943"/>
            </a:xfrm>
            <a:custGeom>
              <a:avLst/>
              <a:gdLst/>
              <a:ahLst/>
              <a:cxnLst/>
              <a:rect l="l" t="t" r="r" b="b"/>
              <a:pathLst>
                <a:path w="1028" h="326" extrusionOk="0">
                  <a:moveTo>
                    <a:pt x="495" y="0"/>
                  </a:moveTo>
                  <a:cubicBezTo>
                    <a:pt x="343" y="0"/>
                    <a:pt x="172" y="38"/>
                    <a:pt x="1" y="151"/>
                  </a:cubicBezTo>
                  <a:lnTo>
                    <a:pt x="42" y="192"/>
                  </a:lnTo>
                  <a:cubicBezTo>
                    <a:pt x="217" y="243"/>
                    <a:pt x="391" y="326"/>
                    <a:pt x="555" y="326"/>
                  </a:cubicBezTo>
                  <a:cubicBezTo>
                    <a:pt x="730" y="326"/>
                    <a:pt x="905" y="285"/>
                    <a:pt x="1028" y="192"/>
                  </a:cubicBezTo>
                  <a:lnTo>
                    <a:pt x="1028" y="151"/>
                  </a:lnTo>
                  <a:cubicBezTo>
                    <a:pt x="1028" y="151"/>
                    <a:pt x="800" y="0"/>
                    <a:pt x="49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48"/>
            <p:cNvSpPr/>
            <p:nvPr/>
          </p:nvSpPr>
          <p:spPr>
            <a:xfrm>
              <a:off x="-1272347" y="3124408"/>
              <a:ext cx="601840" cy="458017"/>
            </a:xfrm>
            <a:custGeom>
              <a:avLst/>
              <a:gdLst/>
              <a:ahLst/>
              <a:cxnLst/>
              <a:rect l="l" t="t" r="r" b="b"/>
              <a:pathLst>
                <a:path w="9838" h="7487" extrusionOk="0">
                  <a:moveTo>
                    <a:pt x="9797" y="1"/>
                  </a:moveTo>
                  <a:cubicBezTo>
                    <a:pt x="9068" y="165"/>
                    <a:pt x="8339" y="555"/>
                    <a:pt x="7866" y="1151"/>
                  </a:cubicBezTo>
                  <a:cubicBezTo>
                    <a:pt x="7312" y="596"/>
                    <a:pt x="6634" y="124"/>
                    <a:pt x="5864" y="83"/>
                  </a:cubicBezTo>
                  <a:cubicBezTo>
                    <a:pt x="5777" y="74"/>
                    <a:pt x="5690" y="69"/>
                    <a:pt x="5603" y="69"/>
                  </a:cubicBezTo>
                  <a:cubicBezTo>
                    <a:pt x="4540" y="69"/>
                    <a:pt x="3553" y="753"/>
                    <a:pt x="3040" y="1664"/>
                  </a:cubicBezTo>
                  <a:cubicBezTo>
                    <a:pt x="2526" y="2650"/>
                    <a:pt x="2434" y="3852"/>
                    <a:pt x="2609" y="4961"/>
                  </a:cubicBezTo>
                  <a:cubicBezTo>
                    <a:pt x="1962" y="5002"/>
                    <a:pt x="1284" y="5258"/>
                    <a:pt x="811" y="5731"/>
                  </a:cubicBezTo>
                  <a:cubicBezTo>
                    <a:pt x="339" y="6203"/>
                    <a:pt x="41" y="6840"/>
                    <a:pt x="0" y="7487"/>
                  </a:cubicBezTo>
                  <a:cubicBezTo>
                    <a:pt x="514" y="7405"/>
                    <a:pt x="1027" y="7271"/>
                    <a:pt x="1500" y="7097"/>
                  </a:cubicBezTo>
                  <a:cubicBezTo>
                    <a:pt x="2650" y="6717"/>
                    <a:pt x="3718" y="6244"/>
                    <a:pt x="4703" y="5608"/>
                  </a:cubicBezTo>
                  <a:cubicBezTo>
                    <a:pt x="5299" y="5217"/>
                    <a:pt x="5864" y="4837"/>
                    <a:pt x="6377" y="4365"/>
                  </a:cubicBezTo>
                  <a:cubicBezTo>
                    <a:pt x="7147" y="3677"/>
                    <a:pt x="7866" y="2948"/>
                    <a:pt x="8513" y="2096"/>
                  </a:cubicBezTo>
                  <a:cubicBezTo>
                    <a:pt x="8513" y="2096"/>
                    <a:pt x="8554" y="2055"/>
                    <a:pt x="8554" y="2014"/>
                  </a:cubicBezTo>
                  <a:cubicBezTo>
                    <a:pt x="9027" y="1367"/>
                    <a:pt x="9458" y="679"/>
                    <a:pt x="9838"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8"/>
            <p:cNvSpPr/>
            <p:nvPr/>
          </p:nvSpPr>
          <p:spPr>
            <a:xfrm>
              <a:off x="-2146773" y="3242474"/>
              <a:ext cx="583610" cy="353163"/>
            </a:xfrm>
            <a:custGeom>
              <a:avLst/>
              <a:gdLst/>
              <a:ahLst/>
              <a:cxnLst/>
              <a:rect l="l" t="t" r="r" b="b"/>
              <a:pathLst>
                <a:path w="9540" h="5773" extrusionOk="0">
                  <a:moveTo>
                    <a:pt x="1140" y="1"/>
                  </a:moveTo>
                  <a:cubicBezTo>
                    <a:pt x="748" y="1"/>
                    <a:pt x="351" y="87"/>
                    <a:pt x="0" y="248"/>
                  </a:cubicBezTo>
                  <a:cubicBezTo>
                    <a:pt x="175" y="422"/>
                    <a:pt x="298" y="638"/>
                    <a:pt x="472" y="802"/>
                  </a:cubicBezTo>
                  <a:cubicBezTo>
                    <a:pt x="555" y="936"/>
                    <a:pt x="688" y="1018"/>
                    <a:pt x="770" y="1152"/>
                  </a:cubicBezTo>
                  <a:cubicBezTo>
                    <a:pt x="1027" y="1449"/>
                    <a:pt x="1325" y="1747"/>
                    <a:pt x="1623" y="2004"/>
                  </a:cubicBezTo>
                  <a:cubicBezTo>
                    <a:pt x="2824" y="3164"/>
                    <a:pt x="4241" y="4058"/>
                    <a:pt x="5781" y="4705"/>
                  </a:cubicBezTo>
                  <a:cubicBezTo>
                    <a:pt x="6038" y="4828"/>
                    <a:pt x="6336" y="4961"/>
                    <a:pt x="6634" y="5084"/>
                  </a:cubicBezTo>
                  <a:cubicBezTo>
                    <a:pt x="6757" y="5084"/>
                    <a:pt x="6849" y="5126"/>
                    <a:pt x="6973" y="5167"/>
                  </a:cubicBezTo>
                  <a:cubicBezTo>
                    <a:pt x="7784" y="5423"/>
                    <a:pt x="8646" y="5639"/>
                    <a:pt x="9540" y="5772"/>
                  </a:cubicBezTo>
                  <a:lnTo>
                    <a:pt x="9540" y="5341"/>
                  </a:lnTo>
                  <a:cubicBezTo>
                    <a:pt x="9499" y="3934"/>
                    <a:pt x="8903" y="2476"/>
                    <a:pt x="7743" y="1624"/>
                  </a:cubicBezTo>
                  <a:cubicBezTo>
                    <a:pt x="7180" y="1236"/>
                    <a:pt x="6510" y="1031"/>
                    <a:pt x="5856" y="1031"/>
                  </a:cubicBezTo>
                  <a:cubicBezTo>
                    <a:pt x="5124" y="1031"/>
                    <a:pt x="4412" y="1287"/>
                    <a:pt x="3892" y="1829"/>
                  </a:cubicBezTo>
                  <a:cubicBezTo>
                    <a:pt x="3420" y="936"/>
                    <a:pt x="2567" y="207"/>
                    <a:pt x="1540" y="32"/>
                  </a:cubicBezTo>
                  <a:cubicBezTo>
                    <a:pt x="1409" y="11"/>
                    <a:pt x="1275" y="1"/>
                    <a:pt x="1140"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8"/>
            <p:cNvSpPr/>
            <p:nvPr/>
          </p:nvSpPr>
          <p:spPr>
            <a:xfrm>
              <a:off x="-1984722" y="2425248"/>
              <a:ext cx="241274" cy="23815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8"/>
            <p:cNvSpPr/>
            <p:nvPr/>
          </p:nvSpPr>
          <p:spPr>
            <a:xfrm>
              <a:off x="-1225243" y="2354898"/>
              <a:ext cx="206710" cy="227449"/>
            </a:xfrm>
            <a:custGeom>
              <a:avLst/>
              <a:gdLst/>
              <a:ahLst/>
              <a:cxnLst/>
              <a:rect l="l" t="t" r="r" b="b"/>
              <a:pathLst>
                <a:path w="3379" h="3718" extrusionOk="0">
                  <a:moveTo>
                    <a:pt x="2732" y="1"/>
                  </a:moveTo>
                  <a:lnTo>
                    <a:pt x="1582" y="1069"/>
                  </a:lnTo>
                  <a:lnTo>
                    <a:pt x="216" y="216"/>
                  </a:lnTo>
                  <a:lnTo>
                    <a:pt x="216" y="216"/>
                  </a:lnTo>
                  <a:lnTo>
                    <a:pt x="1027" y="1623"/>
                  </a:lnTo>
                  <a:lnTo>
                    <a:pt x="0" y="2907"/>
                  </a:lnTo>
                  <a:lnTo>
                    <a:pt x="1284" y="2393"/>
                  </a:lnTo>
                  <a:lnTo>
                    <a:pt x="2095" y="3718"/>
                  </a:lnTo>
                  <a:lnTo>
                    <a:pt x="1921" y="2178"/>
                  </a:lnTo>
                  <a:lnTo>
                    <a:pt x="3379" y="2352"/>
                  </a:lnTo>
                  <a:lnTo>
                    <a:pt x="3379" y="2352"/>
                  </a:lnTo>
                  <a:lnTo>
                    <a:pt x="2270" y="1449"/>
                  </a:lnTo>
                  <a:lnTo>
                    <a:pt x="2732"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8"/>
            <p:cNvSpPr/>
            <p:nvPr/>
          </p:nvSpPr>
          <p:spPr>
            <a:xfrm>
              <a:off x="-1340863" y="3302180"/>
              <a:ext cx="238827" cy="233138"/>
            </a:xfrm>
            <a:custGeom>
              <a:avLst/>
              <a:gdLst/>
              <a:ahLst/>
              <a:cxnLst/>
              <a:rect l="l" t="t" r="r" b="b"/>
              <a:pathLst>
                <a:path w="3904" h="3811" extrusionOk="0">
                  <a:moveTo>
                    <a:pt x="2486" y="1"/>
                  </a:moveTo>
                  <a:lnTo>
                    <a:pt x="1634" y="1367"/>
                  </a:lnTo>
                  <a:lnTo>
                    <a:pt x="1" y="1161"/>
                  </a:lnTo>
                  <a:lnTo>
                    <a:pt x="1120" y="2014"/>
                  </a:lnTo>
                  <a:lnTo>
                    <a:pt x="350" y="3338"/>
                  </a:lnTo>
                  <a:lnTo>
                    <a:pt x="350" y="3338"/>
                  </a:lnTo>
                  <a:lnTo>
                    <a:pt x="1593" y="2486"/>
                  </a:lnTo>
                  <a:lnTo>
                    <a:pt x="2188" y="3811"/>
                  </a:lnTo>
                  <a:lnTo>
                    <a:pt x="2404" y="2352"/>
                  </a:lnTo>
                  <a:lnTo>
                    <a:pt x="3903" y="2055"/>
                  </a:lnTo>
                  <a:lnTo>
                    <a:pt x="2363" y="1582"/>
                  </a:lnTo>
                  <a:lnTo>
                    <a:pt x="2486"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8"/>
            <p:cNvSpPr/>
            <p:nvPr/>
          </p:nvSpPr>
          <p:spPr>
            <a:xfrm>
              <a:off x="-1573264" y="2543376"/>
              <a:ext cx="59768" cy="60380"/>
            </a:xfrm>
            <a:custGeom>
              <a:avLst/>
              <a:gdLst/>
              <a:ahLst/>
              <a:cxnLst/>
              <a:rect l="l" t="t" r="r" b="b"/>
              <a:pathLst>
                <a:path w="977" h="987" extrusionOk="0">
                  <a:moveTo>
                    <a:pt x="514" y="0"/>
                  </a:moveTo>
                  <a:cubicBezTo>
                    <a:pt x="206" y="0"/>
                    <a:pt x="1" y="216"/>
                    <a:pt x="1" y="514"/>
                  </a:cubicBezTo>
                  <a:cubicBezTo>
                    <a:pt x="1" y="770"/>
                    <a:pt x="206" y="986"/>
                    <a:pt x="514" y="986"/>
                  </a:cubicBezTo>
                  <a:cubicBezTo>
                    <a:pt x="771" y="986"/>
                    <a:pt x="976" y="770"/>
                    <a:pt x="976" y="514"/>
                  </a:cubicBezTo>
                  <a:cubicBezTo>
                    <a:pt x="976" y="216"/>
                    <a:pt x="771" y="0"/>
                    <a:pt x="514"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48"/>
            <p:cNvSpPr/>
            <p:nvPr/>
          </p:nvSpPr>
          <p:spPr>
            <a:xfrm>
              <a:off x="-1960864" y="2260690"/>
              <a:ext cx="60380" cy="60380"/>
            </a:xfrm>
            <a:custGeom>
              <a:avLst/>
              <a:gdLst/>
              <a:ahLst/>
              <a:cxnLst/>
              <a:rect l="l" t="t" r="r" b="b"/>
              <a:pathLst>
                <a:path w="987" h="987" extrusionOk="0">
                  <a:moveTo>
                    <a:pt x="473" y="0"/>
                  </a:moveTo>
                  <a:cubicBezTo>
                    <a:pt x="216" y="0"/>
                    <a:pt x="1" y="216"/>
                    <a:pt x="1" y="473"/>
                  </a:cubicBezTo>
                  <a:cubicBezTo>
                    <a:pt x="1" y="771"/>
                    <a:pt x="216" y="986"/>
                    <a:pt x="473" y="986"/>
                  </a:cubicBezTo>
                  <a:cubicBezTo>
                    <a:pt x="771" y="986"/>
                    <a:pt x="986" y="771"/>
                    <a:pt x="986" y="473"/>
                  </a:cubicBezTo>
                  <a:cubicBezTo>
                    <a:pt x="986" y="216"/>
                    <a:pt x="771" y="0"/>
                    <a:pt x="473"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48"/>
            <p:cNvSpPr/>
            <p:nvPr/>
          </p:nvSpPr>
          <p:spPr>
            <a:xfrm>
              <a:off x="-1741004" y="2697902"/>
              <a:ext cx="60380" cy="59707"/>
            </a:xfrm>
            <a:custGeom>
              <a:avLst/>
              <a:gdLst/>
              <a:ahLst/>
              <a:cxnLst/>
              <a:rect l="l" t="t" r="r" b="b"/>
              <a:pathLst>
                <a:path w="987" h="976" extrusionOk="0">
                  <a:moveTo>
                    <a:pt x="514" y="0"/>
                  </a:moveTo>
                  <a:cubicBezTo>
                    <a:pt x="216" y="0"/>
                    <a:pt x="1" y="206"/>
                    <a:pt x="1" y="514"/>
                  </a:cubicBezTo>
                  <a:cubicBezTo>
                    <a:pt x="1" y="771"/>
                    <a:pt x="216" y="976"/>
                    <a:pt x="514" y="976"/>
                  </a:cubicBezTo>
                  <a:cubicBezTo>
                    <a:pt x="771" y="976"/>
                    <a:pt x="987" y="771"/>
                    <a:pt x="987" y="514"/>
                  </a:cubicBezTo>
                  <a:cubicBezTo>
                    <a:pt x="987" y="206"/>
                    <a:pt x="771" y="0"/>
                    <a:pt x="514"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8"/>
            <p:cNvSpPr/>
            <p:nvPr/>
          </p:nvSpPr>
          <p:spPr>
            <a:xfrm>
              <a:off x="-995350" y="2069704"/>
              <a:ext cx="60380" cy="59768"/>
            </a:xfrm>
            <a:custGeom>
              <a:avLst/>
              <a:gdLst/>
              <a:ahLst/>
              <a:cxnLst/>
              <a:rect l="l" t="t" r="r" b="b"/>
              <a:pathLst>
                <a:path w="987" h="977" extrusionOk="0">
                  <a:moveTo>
                    <a:pt x="473" y="1"/>
                  </a:moveTo>
                  <a:cubicBezTo>
                    <a:pt x="216" y="1"/>
                    <a:pt x="1" y="206"/>
                    <a:pt x="1" y="514"/>
                  </a:cubicBezTo>
                  <a:cubicBezTo>
                    <a:pt x="1" y="771"/>
                    <a:pt x="216" y="976"/>
                    <a:pt x="473" y="976"/>
                  </a:cubicBezTo>
                  <a:cubicBezTo>
                    <a:pt x="771" y="976"/>
                    <a:pt x="987" y="771"/>
                    <a:pt x="987" y="514"/>
                  </a:cubicBezTo>
                  <a:cubicBezTo>
                    <a:pt x="987" y="206"/>
                    <a:pt x="771" y="1"/>
                    <a:pt x="473"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48"/>
            <p:cNvSpPr/>
            <p:nvPr/>
          </p:nvSpPr>
          <p:spPr>
            <a:xfrm>
              <a:off x="-785522" y="3035216"/>
              <a:ext cx="60380" cy="60380"/>
            </a:xfrm>
            <a:custGeom>
              <a:avLst/>
              <a:gdLst/>
              <a:ahLst/>
              <a:cxnLst/>
              <a:rect l="l" t="t" r="r" b="b"/>
              <a:pathLst>
                <a:path w="987" h="987" extrusionOk="0">
                  <a:moveTo>
                    <a:pt x="473" y="1"/>
                  </a:moveTo>
                  <a:cubicBezTo>
                    <a:pt x="216" y="1"/>
                    <a:pt x="1" y="216"/>
                    <a:pt x="1" y="514"/>
                  </a:cubicBezTo>
                  <a:cubicBezTo>
                    <a:pt x="1" y="771"/>
                    <a:pt x="216" y="987"/>
                    <a:pt x="473" y="987"/>
                  </a:cubicBezTo>
                  <a:cubicBezTo>
                    <a:pt x="771" y="987"/>
                    <a:pt x="986" y="771"/>
                    <a:pt x="986" y="514"/>
                  </a:cubicBezTo>
                  <a:cubicBezTo>
                    <a:pt x="986" y="216"/>
                    <a:pt x="771" y="1"/>
                    <a:pt x="473" y="1"/>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4" name="Google Shape;1134;p48"/>
          <p:cNvGrpSpPr/>
          <p:nvPr/>
        </p:nvGrpSpPr>
        <p:grpSpPr>
          <a:xfrm>
            <a:off x="1630478" y="3301212"/>
            <a:ext cx="1176369" cy="1380184"/>
            <a:chOff x="1665903" y="3183587"/>
            <a:chExt cx="1176369" cy="1380184"/>
          </a:xfrm>
        </p:grpSpPr>
        <p:grpSp>
          <p:nvGrpSpPr>
            <p:cNvPr id="1135" name="Google Shape;1135;p48"/>
            <p:cNvGrpSpPr/>
            <p:nvPr/>
          </p:nvGrpSpPr>
          <p:grpSpPr>
            <a:xfrm rot="8969658">
              <a:off x="1931247" y="3262927"/>
              <a:ext cx="645681" cy="1221502"/>
              <a:chOff x="2794475" y="-228025"/>
              <a:chExt cx="756260" cy="1430697"/>
            </a:xfrm>
          </p:grpSpPr>
          <p:sp>
            <p:nvSpPr>
              <p:cNvPr id="1136" name="Google Shape;1136;p48"/>
              <p:cNvSpPr/>
              <p:nvPr/>
            </p:nvSpPr>
            <p:spPr>
              <a:xfrm>
                <a:off x="2794475" y="-228025"/>
                <a:ext cx="756250" cy="1430672"/>
              </a:xfrm>
              <a:custGeom>
                <a:avLst/>
                <a:gdLst/>
                <a:ahLst/>
                <a:cxnLst/>
                <a:rect l="l" t="t" r="r" b="b"/>
                <a:pathLst>
                  <a:path w="13484" h="25509" extrusionOk="0">
                    <a:moveTo>
                      <a:pt x="1" y="1"/>
                    </a:moveTo>
                    <a:lnTo>
                      <a:pt x="42" y="6377"/>
                    </a:lnTo>
                    <a:lnTo>
                      <a:pt x="9027" y="25282"/>
                    </a:lnTo>
                    <a:lnTo>
                      <a:pt x="9120" y="25457"/>
                    </a:lnTo>
                    <a:cubicBezTo>
                      <a:pt x="9120" y="25457"/>
                      <a:pt x="9429" y="25509"/>
                      <a:pt x="9884" y="25509"/>
                    </a:cubicBezTo>
                    <a:cubicBezTo>
                      <a:pt x="11085" y="25509"/>
                      <a:pt x="13298" y="25147"/>
                      <a:pt x="13484" y="22510"/>
                    </a:cubicBezTo>
                    <a:lnTo>
                      <a:pt x="13484" y="22458"/>
                    </a:lnTo>
                    <a:lnTo>
                      <a:pt x="4879" y="3769"/>
                    </a:lnTo>
                    <a:lnTo>
                      <a:pt x="4837" y="3769"/>
                    </a:lnTo>
                    <a:lnTo>
                      <a:pt x="1"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8"/>
              <p:cNvSpPr/>
              <p:nvPr/>
            </p:nvSpPr>
            <p:spPr>
              <a:xfrm>
                <a:off x="2794475" y="-228025"/>
                <a:ext cx="271339" cy="357710"/>
              </a:xfrm>
              <a:custGeom>
                <a:avLst/>
                <a:gdLst/>
                <a:ahLst/>
                <a:cxnLst/>
                <a:rect l="l" t="t" r="r" b="b"/>
                <a:pathLst>
                  <a:path w="4838" h="6378" extrusionOk="0">
                    <a:moveTo>
                      <a:pt x="1" y="1"/>
                    </a:moveTo>
                    <a:lnTo>
                      <a:pt x="42" y="2742"/>
                    </a:lnTo>
                    <a:lnTo>
                      <a:pt x="42" y="6377"/>
                    </a:lnTo>
                    <a:lnTo>
                      <a:pt x="771" y="5135"/>
                    </a:lnTo>
                    <a:lnTo>
                      <a:pt x="2702" y="5515"/>
                    </a:lnTo>
                    <a:lnTo>
                      <a:pt x="3513" y="3512"/>
                    </a:lnTo>
                    <a:lnTo>
                      <a:pt x="4837" y="3769"/>
                    </a:lnTo>
                    <a:lnTo>
                      <a:pt x="2055" y="1582"/>
                    </a:lnTo>
                    <a:lnTo>
                      <a:pt x="1"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8"/>
              <p:cNvSpPr/>
              <p:nvPr/>
            </p:nvSpPr>
            <p:spPr>
              <a:xfrm>
                <a:off x="2794475" y="-228025"/>
                <a:ext cx="115255" cy="153841"/>
              </a:xfrm>
              <a:custGeom>
                <a:avLst/>
                <a:gdLst/>
                <a:ahLst/>
                <a:cxnLst/>
                <a:rect l="l" t="t" r="r" b="b"/>
                <a:pathLst>
                  <a:path w="2055" h="2743" extrusionOk="0">
                    <a:moveTo>
                      <a:pt x="1" y="1"/>
                    </a:moveTo>
                    <a:lnTo>
                      <a:pt x="42" y="2742"/>
                    </a:lnTo>
                    <a:cubicBezTo>
                      <a:pt x="771" y="2691"/>
                      <a:pt x="1582" y="2229"/>
                      <a:pt x="1972" y="1757"/>
                    </a:cubicBezTo>
                    <a:cubicBezTo>
                      <a:pt x="2014" y="1715"/>
                      <a:pt x="2055" y="1623"/>
                      <a:pt x="2055" y="1582"/>
                    </a:cubicBezTo>
                    <a:lnTo>
                      <a:pt x="1"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8"/>
              <p:cNvSpPr/>
              <p:nvPr/>
            </p:nvSpPr>
            <p:spPr>
              <a:xfrm>
                <a:off x="3300764" y="1031556"/>
                <a:ext cx="249971" cy="171115"/>
              </a:xfrm>
              <a:custGeom>
                <a:avLst/>
                <a:gdLst/>
                <a:ahLst/>
                <a:cxnLst/>
                <a:rect l="l" t="t" r="r" b="b"/>
                <a:pathLst>
                  <a:path w="4457" h="3051" extrusionOk="0">
                    <a:moveTo>
                      <a:pt x="4457" y="0"/>
                    </a:moveTo>
                    <a:cubicBezTo>
                      <a:pt x="4323" y="0"/>
                      <a:pt x="4241" y="52"/>
                      <a:pt x="4108" y="52"/>
                    </a:cubicBezTo>
                    <a:cubicBezTo>
                      <a:pt x="3255" y="216"/>
                      <a:pt x="2403" y="432"/>
                      <a:pt x="1674" y="904"/>
                    </a:cubicBezTo>
                    <a:cubicBezTo>
                      <a:pt x="945" y="1376"/>
                      <a:pt x="308" y="2013"/>
                      <a:pt x="0" y="2824"/>
                    </a:cubicBezTo>
                    <a:lnTo>
                      <a:pt x="93" y="2999"/>
                    </a:lnTo>
                    <a:cubicBezTo>
                      <a:pt x="93" y="2999"/>
                      <a:pt x="402" y="3051"/>
                      <a:pt x="857" y="3051"/>
                    </a:cubicBezTo>
                    <a:cubicBezTo>
                      <a:pt x="2058" y="3051"/>
                      <a:pt x="4271" y="2689"/>
                      <a:pt x="4457" y="52"/>
                    </a:cubicBezTo>
                    <a:lnTo>
                      <a:pt x="4457"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0" name="Google Shape;1140;p48"/>
            <p:cNvGrpSpPr/>
            <p:nvPr/>
          </p:nvGrpSpPr>
          <p:grpSpPr>
            <a:xfrm rot="8969658">
              <a:off x="1931247" y="3262927"/>
              <a:ext cx="645681" cy="1221502"/>
              <a:chOff x="2794475" y="-228025"/>
              <a:chExt cx="756260" cy="1430697"/>
            </a:xfrm>
          </p:grpSpPr>
          <p:sp>
            <p:nvSpPr>
              <p:cNvPr id="1141" name="Google Shape;1141;p48"/>
              <p:cNvSpPr/>
              <p:nvPr/>
            </p:nvSpPr>
            <p:spPr>
              <a:xfrm>
                <a:off x="2794475" y="-228025"/>
                <a:ext cx="756250" cy="1430672"/>
              </a:xfrm>
              <a:custGeom>
                <a:avLst/>
                <a:gdLst/>
                <a:ahLst/>
                <a:cxnLst/>
                <a:rect l="l" t="t" r="r" b="b"/>
                <a:pathLst>
                  <a:path w="13484" h="25509" extrusionOk="0">
                    <a:moveTo>
                      <a:pt x="1" y="1"/>
                    </a:moveTo>
                    <a:lnTo>
                      <a:pt x="42" y="6377"/>
                    </a:lnTo>
                    <a:lnTo>
                      <a:pt x="9027" y="25282"/>
                    </a:lnTo>
                    <a:lnTo>
                      <a:pt x="9120" y="25457"/>
                    </a:lnTo>
                    <a:cubicBezTo>
                      <a:pt x="9120" y="25457"/>
                      <a:pt x="9429" y="25509"/>
                      <a:pt x="9884" y="25509"/>
                    </a:cubicBezTo>
                    <a:cubicBezTo>
                      <a:pt x="11085" y="25509"/>
                      <a:pt x="13298" y="25147"/>
                      <a:pt x="13484" y="22510"/>
                    </a:cubicBezTo>
                    <a:lnTo>
                      <a:pt x="13484" y="22458"/>
                    </a:lnTo>
                    <a:lnTo>
                      <a:pt x="4879" y="3769"/>
                    </a:lnTo>
                    <a:lnTo>
                      <a:pt x="4837" y="3769"/>
                    </a:lnTo>
                    <a:lnTo>
                      <a:pt x="1"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48"/>
              <p:cNvSpPr/>
              <p:nvPr/>
            </p:nvSpPr>
            <p:spPr>
              <a:xfrm>
                <a:off x="2794475" y="-228025"/>
                <a:ext cx="271339" cy="357710"/>
              </a:xfrm>
              <a:custGeom>
                <a:avLst/>
                <a:gdLst/>
                <a:ahLst/>
                <a:cxnLst/>
                <a:rect l="l" t="t" r="r" b="b"/>
                <a:pathLst>
                  <a:path w="4838" h="6378" extrusionOk="0">
                    <a:moveTo>
                      <a:pt x="1" y="1"/>
                    </a:moveTo>
                    <a:lnTo>
                      <a:pt x="42" y="2742"/>
                    </a:lnTo>
                    <a:lnTo>
                      <a:pt x="42" y="6377"/>
                    </a:lnTo>
                    <a:lnTo>
                      <a:pt x="771" y="5135"/>
                    </a:lnTo>
                    <a:lnTo>
                      <a:pt x="2702" y="5515"/>
                    </a:lnTo>
                    <a:lnTo>
                      <a:pt x="3513" y="3512"/>
                    </a:lnTo>
                    <a:lnTo>
                      <a:pt x="4837" y="3769"/>
                    </a:lnTo>
                    <a:lnTo>
                      <a:pt x="2055" y="1582"/>
                    </a:lnTo>
                    <a:lnTo>
                      <a:pt x="1"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48"/>
              <p:cNvSpPr/>
              <p:nvPr/>
            </p:nvSpPr>
            <p:spPr>
              <a:xfrm>
                <a:off x="2794475" y="-228025"/>
                <a:ext cx="115255" cy="153841"/>
              </a:xfrm>
              <a:custGeom>
                <a:avLst/>
                <a:gdLst/>
                <a:ahLst/>
                <a:cxnLst/>
                <a:rect l="l" t="t" r="r" b="b"/>
                <a:pathLst>
                  <a:path w="2055" h="2743" extrusionOk="0">
                    <a:moveTo>
                      <a:pt x="1" y="1"/>
                    </a:moveTo>
                    <a:lnTo>
                      <a:pt x="42" y="2742"/>
                    </a:lnTo>
                    <a:cubicBezTo>
                      <a:pt x="771" y="2691"/>
                      <a:pt x="1582" y="2229"/>
                      <a:pt x="1972" y="1757"/>
                    </a:cubicBezTo>
                    <a:cubicBezTo>
                      <a:pt x="2014" y="1715"/>
                      <a:pt x="2055" y="1623"/>
                      <a:pt x="2055" y="1582"/>
                    </a:cubicBezTo>
                    <a:lnTo>
                      <a:pt x="1"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48"/>
              <p:cNvSpPr/>
              <p:nvPr/>
            </p:nvSpPr>
            <p:spPr>
              <a:xfrm>
                <a:off x="2835362" y="56612"/>
                <a:ext cx="501736" cy="1078627"/>
              </a:xfrm>
              <a:custGeom>
                <a:avLst/>
                <a:gdLst/>
                <a:ahLst/>
                <a:cxnLst/>
                <a:rect l="l" t="t" r="r" b="b"/>
                <a:pathLst>
                  <a:path w="8946" h="19232" extrusionOk="0">
                    <a:moveTo>
                      <a:pt x="53" y="1"/>
                    </a:moveTo>
                    <a:cubicBezTo>
                      <a:pt x="47" y="1"/>
                      <a:pt x="42" y="5"/>
                      <a:pt x="42" y="19"/>
                    </a:cubicBezTo>
                    <a:cubicBezTo>
                      <a:pt x="1" y="19"/>
                      <a:pt x="1" y="19"/>
                      <a:pt x="1" y="60"/>
                    </a:cubicBezTo>
                    <a:lnTo>
                      <a:pt x="8863" y="19180"/>
                    </a:lnTo>
                    <a:lnTo>
                      <a:pt x="8904" y="19232"/>
                    </a:lnTo>
                    <a:cubicBezTo>
                      <a:pt x="8945" y="19180"/>
                      <a:pt x="8945" y="19180"/>
                      <a:pt x="8945" y="19139"/>
                    </a:cubicBezTo>
                    <a:lnTo>
                      <a:pt x="83" y="19"/>
                    </a:lnTo>
                    <a:cubicBezTo>
                      <a:pt x="83" y="19"/>
                      <a:pt x="65" y="1"/>
                      <a:pt x="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48"/>
              <p:cNvSpPr/>
              <p:nvPr/>
            </p:nvSpPr>
            <p:spPr>
              <a:xfrm>
                <a:off x="2943664" y="78934"/>
                <a:ext cx="467693" cy="995845"/>
              </a:xfrm>
              <a:custGeom>
                <a:avLst/>
                <a:gdLst/>
                <a:ahLst/>
                <a:cxnLst/>
                <a:rect l="l" t="t" r="r" b="b"/>
                <a:pathLst>
                  <a:path w="8339" h="17756" extrusionOk="0">
                    <a:moveTo>
                      <a:pt x="42" y="1"/>
                    </a:moveTo>
                    <a:cubicBezTo>
                      <a:pt x="0" y="1"/>
                      <a:pt x="0" y="42"/>
                      <a:pt x="0" y="42"/>
                    </a:cubicBezTo>
                    <a:lnTo>
                      <a:pt x="8257" y="17755"/>
                    </a:lnTo>
                    <a:lnTo>
                      <a:pt x="8298" y="17755"/>
                    </a:lnTo>
                    <a:cubicBezTo>
                      <a:pt x="8298" y="17755"/>
                      <a:pt x="8339" y="17714"/>
                      <a:pt x="8298" y="17714"/>
                    </a:cubicBezTo>
                    <a:lnTo>
                      <a:pt x="83"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48"/>
              <p:cNvSpPr/>
              <p:nvPr/>
            </p:nvSpPr>
            <p:spPr>
              <a:xfrm>
                <a:off x="2991449" y="-31051"/>
                <a:ext cx="501680" cy="1072401"/>
              </a:xfrm>
              <a:custGeom>
                <a:avLst/>
                <a:gdLst/>
                <a:ahLst/>
                <a:cxnLst/>
                <a:rect l="l" t="t" r="r" b="b"/>
                <a:pathLst>
                  <a:path w="8945" h="19121" extrusionOk="0">
                    <a:moveTo>
                      <a:pt x="42" y="0"/>
                    </a:moveTo>
                    <a:cubicBezTo>
                      <a:pt x="1" y="42"/>
                      <a:pt x="1" y="42"/>
                      <a:pt x="1" y="83"/>
                    </a:cubicBezTo>
                    <a:lnTo>
                      <a:pt x="8852" y="19121"/>
                    </a:lnTo>
                    <a:lnTo>
                      <a:pt x="8945" y="19121"/>
                    </a:lnTo>
                    <a:lnTo>
                      <a:pt x="8945" y="19080"/>
                    </a:lnTo>
                    <a:lnTo>
                      <a:pt x="83" y="42"/>
                    </a:lnTo>
                    <a:cubicBezTo>
                      <a:pt x="83" y="0"/>
                      <a:pt x="42" y="0"/>
                      <a:pt x="42"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48"/>
              <p:cNvSpPr/>
              <p:nvPr/>
            </p:nvSpPr>
            <p:spPr>
              <a:xfrm>
                <a:off x="3300764" y="1031556"/>
                <a:ext cx="249971" cy="171115"/>
              </a:xfrm>
              <a:custGeom>
                <a:avLst/>
                <a:gdLst/>
                <a:ahLst/>
                <a:cxnLst/>
                <a:rect l="l" t="t" r="r" b="b"/>
                <a:pathLst>
                  <a:path w="4457" h="3051" extrusionOk="0">
                    <a:moveTo>
                      <a:pt x="4457" y="0"/>
                    </a:moveTo>
                    <a:cubicBezTo>
                      <a:pt x="4323" y="0"/>
                      <a:pt x="4241" y="52"/>
                      <a:pt x="4108" y="52"/>
                    </a:cubicBezTo>
                    <a:cubicBezTo>
                      <a:pt x="3255" y="216"/>
                      <a:pt x="2403" y="432"/>
                      <a:pt x="1674" y="904"/>
                    </a:cubicBezTo>
                    <a:cubicBezTo>
                      <a:pt x="945" y="1376"/>
                      <a:pt x="308" y="2013"/>
                      <a:pt x="0" y="2824"/>
                    </a:cubicBezTo>
                    <a:lnTo>
                      <a:pt x="93" y="2999"/>
                    </a:lnTo>
                    <a:cubicBezTo>
                      <a:pt x="93" y="2999"/>
                      <a:pt x="402" y="3051"/>
                      <a:pt x="857" y="3051"/>
                    </a:cubicBezTo>
                    <a:cubicBezTo>
                      <a:pt x="2058" y="3051"/>
                      <a:pt x="4271" y="2689"/>
                      <a:pt x="4457" y="52"/>
                    </a:cubicBezTo>
                    <a:lnTo>
                      <a:pt x="445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48"/>
              <p:cNvSpPr/>
              <p:nvPr/>
            </p:nvSpPr>
            <p:spPr>
              <a:xfrm>
                <a:off x="3372723" y="1092017"/>
                <a:ext cx="125070" cy="81267"/>
              </a:xfrm>
              <a:custGeom>
                <a:avLst/>
                <a:gdLst/>
                <a:ahLst/>
                <a:cxnLst/>
                <a:rect l="l" t="t" r="r" b="b"/>
                <a:pathLst>
                  <a:path w="2230" h="1449" extrusionOk="0">
                    <a:moveTo>
                      <a:pt x="2054" y="1"/>
                    </a:moveTo>
                    <a:cubicBezTo>
                      <a:pt x="1633" y="83"/>
                      <a:pt x="1202" y="206"/>
                      <a:pt x="822" y="422"/>
                    </a:cubicBezTo>
                    <a:cubicBezTo>
                      <a:pt x="473" y="637"/>
                      <a:pt x="134" y="976"/>
                      <a:pt x="1" y="1366"/>
                    </a:cubicBezTo>
                    <a:lnTo>
                      <a:pt x="52" y="1448"/>
                    </a:lnTo>
                    <a:cubicBezTo>
                      <a:pt x="52" y="1448"/>
                      <a:pt x="56" y="1449"/>
                      <a:pt x="64" y="1449"/>
                    </a:cubicBezTo>
                    <a:cubicBezTo>
                      <a:pt x="211" y="1449"/>
                      <a:pt x="1626" y="1412"/>
                      <a:pt x="2229"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49" name="Google Shape;1149;p48"/>
          <p:cNvSpPr/>
          <p:nvPr/>
        </p:nvSpPr>
        <p:spPr>
          <a:xfrm>
            <a:off x="2484424" y="3104997"/>
            <a:ext cx="372678" cy="367801"/>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48"/>
          <p:cNvSpPr/>
          <p:nvPr/>
        </p:nvSpPr>
        <p:spPr>
          <a:xfrm>
            <a:off x="6839448" y="3105000"/>
            <a:ext cx="372678" cy="367801"/>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6"/>
        <p:cNvGrpSpPr/>
        <p:nvPr/>
      </p:nvGrpSpPr>
      <p:grpSpPr>
        <a:xfrm>
          <a:off x="0" y="0"/>
          <a:ext cx="0" cy="0"/>
          <a:chOff x="0" y="0"/>
          <a:chExt cx="0" cy="0"/>
        </a:xfrm>
      </p:grpSpPr>
      <p:sp>
        <p:nvSpPr>
          <p:cNvPr id="1297" name="Google Shape;1297;p52"/>
          <p:cNvSpPr txBox="1">
            <a:spLocks noGrp="1"/>
          </p:cNvSpPr>
          <p:nvPr>
            <p:ph type="title"/>
          </p:nvPr>
        </p:nvSpPr>
        <p:spPr>
          <a:xfrm>
            <a:off x="2533150" y="1198163"/>
            <a:ext cx="5629348" cy="1130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dirty="0"/>
              <a:t>ACCIONES QUE PUEDEN REALIZAR CON SUS NN PARA FAVORECER LA LECTURA: </a:t>
            </a:r>
            <a:endParaRPr dirty="0"/>
          </a:p>
        </p:txBody>
      </p:sp>
      <p:sp>
        <p:nvSpPr>
          <p:cNvPr id="1298" name="Google Shape;1298;p52"/>
          <p:cNvSpPr txBox="1">
            <a:spLocks noGrp="1"/>
          </p:cNvSpPr>
          <p:nvPr>
            <p:ph type="body" idx="1"/>
          </p:nvPr>
        </p:nvSpPr>
        <p:spPr>
          <a:xfrm>
            <a:off x="2533149" y="2602263"/>
            <a:ext cx="4173921" cy="13431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US" dirty="0"/>
              <a:t>R: </a:t>
            </a:r>
            <a:r>
              <a:rPr lang="en-US" dirty="0" err="1"/>
              <a:t>Interpretaciòn</a:t>
            </a:r>
            <a:r>
              <a:rPr lang="en-US" dirty="0"/>
              <a:t> de </a:t>
            </a:r>
            <a:r>
              <a:rPr lang="en-US" dirty="0" err="1"/>
              <a:t>imagenes</a:t>
            </a:r>
            <a:r>
              <a:rPr lang="en-US" dirty="0"/>
              <a:t> </a:t>
            </a:r>
          </a:p>
          <a:p>
            <a:pPr marL="457200" lvl="0" indent="-317500" algn="l" rtl="0">
              <a:spcBef>
                <a:spcPts val="0"/>
              </a:spcBef>
              <a:spcAft>
                <a:spcPts val="0"/>
              </a:spcAft>
              <a:buSzPts val="1400"/>
              <a:buChar char="●"/>
            </a:pPr>
            <a:r>
              <a:rPr lang="en-US" dirty="0"/>
              <a:t>R: </a:t>
            </a:r>
            <a:r>
              <a:rPr lang="en-US" dirty="0" err="1"/>
              <a:t>Organizaciòn</a:t>
            </a:r>
            <a:r>
              <a:rPr lang="en-US" dirty="0"/>
              <a:t> de </a:t>
            </a:r>
            <a:r>
              <a:rPr lang="en-US" dirty="0" err="1"/>
              <a:t>secuencia</a:t>
            </a:r>
            <a:r>
              <a:rPr lang="en-US" dirty="0"/>
              <a:t> de </a:t>
            </a:r>
            <a:r>
              <a:rPr lang="en-US" dirty="0" err="1"/>
              <a:t>historias</a:t>
            </a:r>
            <a:endParaRPr lang="en-US" dirty="0"/>
          </a:p>
          <a:p>
            <a:pPr marL="457200" lvl="0" indent="-317500" algn="l" rtl="0">
              <a:spcBef>
                <a:spcPts val="0"/>
              </a:spcBef>
              <a:spcAft>
                <a:spcPts val="0"/>
              </a:spcAft>
              <a:buSzPts val="1400"/>
              <a:buChar char="●"/>
            </a:pPr>
            <a:r>
              <a:rPr lang="en-US" dirty="0"/>
              <a:t>R: </a:t>
            </a:r>
            <a:r>
              <a:rPr lang="en-US" dirty="0" err="1"/>
              <a:t>Prestamo</a:t>
            </a:r>
            <a:r>
              <a:rPr lang="en-US" dirty="0"/>
              <a:t> de </a:t>
            </a:r>
            <a:r>
              <a:rPr lang="en-US" dirty="0" err="1"/>
              <a:t>libros</a:t>
            </a:r>
            <a:r>
              <a:rPr lang="en-US" dirty="0"/>
              <a:t> a casa</a:t>
            </a:r>
          </a:p>
          <a:p>
            <a:pPr marL="457200" lvl="0" indent="-317500" algn="l" rtl="0">
              <a:spcBef>
                <a:spcPts val="0"/>
              </a:spcBef>
              <a:spcAft>
                <a:spcPts val="0"/>
              </a:spcAft>
              <a:buSzPts val="1400"/>
              <a:buChar char="●"/>
            </a:pPr>
            <a:r>
              <a:rPr lang="en-US" dirty="0"/>
              <a:t>R: </a:t>
            </a:r>
            <a:r>
              <a:rPr lang="en-US" dirty="0" err="1"/>
              <a:t>Trabajo</a:t>
            </a:r>
            <a:r>
              <a:rPr lang="en-US" dirty="0"/>
              <a:t> con </a:t>
            </a:r>
            <a:r>
              <a:rPr lang="en-US" dirty="0" err="1"/>
              <a:t>recetas</a:t>
            </a:r>
            <a:r>
              <a:rPr lang="en-US" dirty="0"/>
              <a:t>, </a:t>
            </a:r>
            <a:r>
              <a:rPr lang="en-US" dirty="0" err="1"/>
              <a:t>noticias</a:t>
            </a:r>
            <a:r>
              <a:rPr lang="en-US" dirty="0"/>
              <a:t>, </a:t>
            </a:r>
            <a:r>
              <a:rPr lang="en-US" dirty="0" err="1"/>
              <a:t>instructivos</a:t>
            </a:r>
            <a:endParaRPr lang="en-US" dirty="0"/>
          </a:p>
          <a:p>
            <a:r>
              <a:rPr lang="en-US" dirty="0"/>
              <a:t>R: </a:t>
            </a:r>
            <a:r>
              <a:rPr lang="en-US" dirty="0" err="1"/>
              <a:t>Exposiciones</a:t>
            </a:r>
            <a:r>
              <a:rPr lang="en-US" dirty="0"/>
              <a:t> </a:t>
            </a:r>
            <a:r>
              <a:rPr lang="en-US" dirty="0" err="1"/>
              <a:t>sobre</a:t>
            </a:r>
            <a:r>
              <a:rPr lang="en-US" dirty="0"/>
              <a:t> </a:t>
            </a:r>
            <a:r>
              <a:rPr lang="en-US" dirty="0" err="1"/>
              <a:t>temas</a:t>
            </a:r>
            <a:r>
              <a:rPr lang="en-US" dirty="0"/>
              <a:t> de </a:t>
            </a:r>
            <a:r>
              <a:rPr lang="en-US" dirty="0" err="1"/>
              <a:t>interes</a:t>
            </a:r>
            <a:endParaRPr lang="en-US" dirty="0"/>
          </a:p>
          <a:p>
            <a:pPr marL="457200" lvl="0" indent="-317500" algn="l" rtl="0">
              <a:spcBef>
                <a:spcPts val="0"/>
              </a:spcBef>
              <a:spcAft>
                <a:spcPts val="0"/>
              </a:spcAft>
              <a:buSzPts val="1400"/>
              <a:buChar char="●"/>
            </a:pPr>
            <a:r>
              <a:rPr lang="en-US" dirty="0"/>
              <a:t>R: </a:t>
            </a:r>
            <a:r>
              <a:rPr lang="en-US" dirty="0" err="1"/>
              <a:t>Oportunidad</a:t>
            </a:r>
            <a:r>
              <a:rPr lang="en-US" dirty="0"/>
              <a:t> para </a:t>
            </a:r>
            <a:r>
              <a:rPr lang="en-US" dirty="0" err="1"/>
              <a:t>escritura</a:t>
            </a:r>
            <a:r>
              <a:rPr lang="en-US" dirty="0"/>
              <a:t> de </a:t>
            </a:r>
            <a:r>
              <a:rPr lang="en-US" dirty="0" err="1"/>
              <a:t>textos</a:t>
            </a:r>
            <a:r>
              <a:rPr lang="en-US" dirty="0"/>
              <a:t> </a:t>
            </a:r>
            <a:r>
              <a:rPr lang="en-US" dirty="0" err="1"/>
              <a:t>propios</a:t>
            </a:r>
            <a:r>
              <a:rPr lang="en-US" dirty="0"/>
              <a:t> e </a:t>
            </a:r>
            <a:r>
              <a:rPr lang="en-US" dirty="0" err="1"/>
              <a:t>interpretarlos</a:t>
            </a:r>
            <a:endParaRPr lang="en-US" dirty="0"/>
          </a:p>
        </p:txBody>
      </p:sp>
      <p:grpSp>
        <p:nvGrpSpPr>
          <p:cNvPr id="1299" name="Google Shape;1299;p52"/>
          <p:cNvGrpSpPr/>
          <p:nvPr/>
        </p:nvGrpSpPr>
        <p:grpSpPr>
          <a:xfrm>
            <a:off x="6635073" y="3065527"/>
            <a:ext cx="1593151" cy="1343065"/>
            <a:chOff x="0" y="2291150"/>
            <a:chExt cx="1962250" cy="1654224"/>
          </a:xfrm>
        </p:grpSpPr>
        <p:grpSp>
          <p:nvGrpSpPr>
            <p:cNvPr id="1300" name="Google Shape;1300;p52"/>
            <p:cNvGrpSpPr/>
            <p:nvPr/>
          </p:nvGrpSpPr>
          <p:grpSpPr>
            <a:xfrm>
              <a:off x="0" y="2291150"/>
              <a:ext cx="1962249" cy="1654224"/>
              <a:chOff x="0" y="2291150"/>
              <a:chExt cx="1962249" cy="1654224"/>
            </a:xfrm>
          </p:grpSpPr>
          <p:sp>
            <p:nvSpPr>
              <p:cNvPr id="1301" name="Google Shape;1301;p52"/>
              <p:cNvSpPr/>
              <p:nvPr/>
            </p:nvSpPr>
            <p:spPr>
              <a:xfrm>
                <a:off x="949484" y="2291150"/>
                <a:ext cx="183190" cy="413637"/>
              </a:xfrm>
              <a:custGeom>
                <a:avLst/>
                <a:gdLst/>
                <a:ahLst/>
                <a:cxnLst/>
                <a:rect l="l" t="t" r="r" b="b"/>
                <a:pathLst>
                  <a:path w="2229" h="5033" extrusionOk="0">
                    <a:moveTo>
                      <a:pt x="1993" y="1"/>
                    </a:moveTo>
                    <a:cubicBezTo>
                      <a:pt x="1939" y="1"/>
                      <a:pt x="1885" y="21"/>
                      <a:pt x="1838" y="63"/>
                    </a:cubicBezTo>
                    <a:cubicBezTo>
                      <a:pt x="1120" y="668"/>
                      <a:pt x="647" y="1480"/>
                      <a:pt x="391" y="2332"/>
                    </a:cubicBezTo>
                    <a:cubicBezTo>
                      <a:pt x="93" y="3143"/>
                      <a:pt x="0" y="4047"/>
                      <a:pt x="0" y="4940"/>
                    </a:cubicBezTo>
                    <a:cubicBezTo>
                      <a:pt x="0" y="4981"/>
                      <a:pt x="41" y="5033"/>
                      <a:pt x="93" y="5033"/>
                    </a:cubicBezTo>
                    <a:cubicBezTo>
                      <a:pt x="134" y="5033"/>
                      <a:pt x="175" y="4981"/>
                      <a:pt x="175" y="4940"/>
                    </a:cubicBezTo>
                    <a:cubicBezTo>
                      <a:pt x="216" y="4088"/>
                      <a:pt x="349" y="3236"/>
                      <a:pt x="688" y="2414"/>
                    </a:cubicBezTo>
                    <a:cubicBezTo>
                      <a:pt x="986" y="1644"/>
                      <a:pt x="1459" y="925"/>
                      <a:pt x="2147" y="412"/>
                    </a:cubicBezTo>
                    <a:lnTo>
                      <a:pt x="2147" y="360"/>
                    </a:lnTo>
                    <a:cubicBezTo>
                      <a:pt x="2229" y="319"/>
                      <a:pt x="2229" y="155"/>
                      <a:pt x="2147" y="63"/>
                    </a:cubicBezTo>
                    <a:cubicBezTo>
                      <a:pt x="2100" y="21"/>
                      <a:pt x="2046" y="1"/>
                      <a:pt x="1993"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2"/>
              <p:cNvSpPr/>
              <p:nvPr/>
            </p:nvSpPr>
            <p:spPr>
              <a:xfrm>
                <a:off x="425390" y="2611015"/>
                <a:ext cx="1108183" cy="826124"/>
              </a:xfrm>
              <a:custGeom>
                <a:avLst/>
                <a:gdLst/>
                <a:ahLst/>
                <a:cxnLst/>
                <a:rect l="l" t="t" r="r" b="b"/>
                <a:pathLst>
                  <a:path w="13484" h="10052" extrusionOk="0">
                    <a:moveTo>
                      <a:pt x="9575" y="0"/>
                    </a:moveTo>
                    <a:cubicBezTo>
                      <a:pt x="9185" y="0"/>
                      <a:pt x="8786" y="52"/>
                      <a:pt x="8390" y="155"/>
                    </a:cubicBezTo>
                    <a:cubicBezTo>
                      <a:pt x="8051" y="237"/>
                      <a:pt x="7661" y="370"/>
                      <a:pt x="7322" y="535"/>
                    </a:cubicBezTo>
                    <a:cubicBezTo>
                      <a:pt x="7240" y="627"/>
                      <a:pt x="6593" y="1048"/>
                      <a:pt x="6552" y="1048"/>
                    </a:cubicBezTo>
                    <a:cubicBezTo>
                      <a:pt x="5804" y="664"/>
                      <a:pt x="5026" y="441"/>
                      <a:pt x="4258" y="441"/>
                    </a:cubicBezTo>
                    <a:cubicBezTo>
                      <a:pt x="3486" y="441"/>
                      <a:pt x="2724" y="667"/>
                      <a:pt x="2013" y="1182"/>
                    </a:cubicBezTo>
                    <a:cubicBezTo>
                      <a:pt x="432" y="2373"/>
                      <a:pt x="0" y="4683"/>
                      <a:pt x="688" y="6480"/>
                    </a:cubicBezTo>
                    <a:cubicBezTo>
                      <a:pt x="1202" y="7682"/>
                      <a:pt x="2054" y="8585"/>
                      <a:pt x="3081" y="9181"/>
                    </a:cubicBezTo>
                    <a:cubicBezTo>
                      <a:pt x="4162" y="9779"/>
                      <a:pt x="5467" y="10052"/>
                      <a:pt x="6776" y="10052"/>
                    </a:cubicBezTo>
                    <a:cubicBezTo>
                      <a:pt x="6972" y="10052"/>
                      <a:pt x="7168" y="10045"/>
                      <a:pt x="7363" y="10033"/>
                    </a:cubicBezTo>
                    <a:cubicBezTo>
                      <a:pt x="8903" y="9869"/>
                      <a:pt x="10444" y="9356"/>
                      <a:pt x="11604" y="8329"/>
                    </a:cubicBezTo>
                    <a:cubicBezTo>
                      <a:pt x="12836" y="7251"/>
                      <a:pt x="13483" y="5454"/>
                      <a:pt x="13401" y="3790"/>
                    </a:cubicBezTo>
                    <a:cubicBezTo>
                      <a:pt x="13350" y="3318"/>
                      <a:pt x="13268" y="2845"/>
                      <a:pt x="13093" y="2424"/>
                    </a:cubicBezTo>
                    <a:cubicBezTo>
                      <a:pt x="12551" y="815"/>
                      <a:pt x="11130" y="0"/>
                      <a:pt x="9575"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2"/>
              <p:cNvSpPr/>
              <p:nvPr/>
            </p:nvSpPr>
            <p:spPr>
              <a:xfrm>
                <a:off x="84404" y="3745336"/>
                <a:ext cx="1877845" cy="200038"/>
              </a:xfrm>
              <a:custGeom>
                <a:avLst/>
                <a:gdLst/>
                <a:ahLst/>
                <a:cxnLst/>
                <a:rect l="l" t="t" r="r" b="b"/>
                <a:pathLst>
                  <a:path w="22849" h="2434" extrusionOk="0">
                    <a:moveTo>
                      <a:pt x="648" y="0"/>
                    </a:moveTo>
                    <a:cubicBezTo>
                      <a:pt x="648" y="0"/>
                      <a:pt x="1" y="298"/>
                      <a:pt x="1" y="1201"/>
                    </a:cubicBezTo>
                    <a:cubicBezTo>
                      <a:pt x="42" y="2095"/>
                      <a:pt x="648" y="2434"/>
                      <a:pt x="648" y="2434"/>
                    </a:cubicBezTo>
                    <a:lnTo>
                      <a:pt x="22849" y="2434"/>
                    </a:lnTo>
                    <a:lnTo>
                      <a:pt x="22849"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2"/>
              <p:cNvSpPr/>
              <p:nvPr/>
            </p:nvSpPr>
            <p:spPr>
              <a:xfrm>
                <a:off x="84404" y="3227980"/>
                <a:ext cx="1772402" cy="320768"/>
              </a:xfrm>
              <a:custGeom>
                <a:avLst/>
                <a:gdLst/>
                <a:ahLst/>
                <a:cxnLst/>
                <a:rect l="l" t="t" r="r" b="b"/>
                <a:pathLst>
                  <a:path w="21566" h="3903" extrusionOk="0">
                    <a:moveTo>
                      <a:pt x="607" y="0"/>
                    </a:moveTo>
                    <a:cubicBezTo>
                      <a:pt x="607" y="0"/>
                      <a:pt x="1" y="514"/>
                      <a:pt x="1" y="1931"/>
                    </a:cubicBezTo>
                    <a:cubicBezTo>
                      <a:pt x="42" y="3338"/>
                      <a:pt x="607" y="3902"/>
                      <a:pt x="607" y="3902"/>
                    </a:cubicBezTo>
                    <a:lnTo>
                      <a:pt x="21565" y="3902"/>
                    </a:lnTo>
                    <a:lnTo>
                      <a:pt x="21565"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2"/>
              <p:cNvSpPr/>
              <p:nvPr/>
            </p:nvSpPr>
            <p:spPr>
              <a:xfrm>
                <a:off x="0" y="3544475"/>
                <a:ext cx="1881297" cy="200942"/>
              </a:xfrm>
              <a:custGeom>
                <a:avLst/>
                <a:gdLst/>
                <a:ahLst/>
                <a:cxnLst/>
                <a:rect l="l" t="t" r="r" b="b"/>
                <a:pathLst>
                  <a:path w="22891" h="2445" extrusionOk="0">
                    <a:moveTo>
                      <a:pt x="648" y="0"/>
                    </a:moveTo>
                    <a:cubicBezTo>
                      <a:pt x="648" y="0"/>
                      <a:pt x="1" y="308"/>
                      <a:pt x="42" y="1202"/>
                    </a:cubicBezTo>
                    <a:cubicBezTo>
                      <a:pt x="93" y="2105"/>
                      <a:pt x="648" y="2444"/>
                      <a:pt x="648" y="2444"/>
                    </a:cubicBezTo>
                    <a:lnTo>
                      <a:pt x="22890" y="2444"/>
                    </a:lnTo>
                    <a:lnTo>
                      <a:pt x="22890"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6" name="Google Shape;1306;p52"/>
            <p:cNvGrpSpPr/>
            <p:nvPr/>
          </p:nvGrpSpPr>
          <p:grpSpPr>
            <a:xfrm>
              <a:off x="0" y="2291150"/>
              <a:ext cx="1962250" cy="1654224"/>
              <a:chOff x="0" y="2291150"/>
              <a:chExt cx="1962250" cy="1654224"/>
            </a:xfrm>
          </p:grpSpPr>
          <p:sp>
            <p:nvSpPr>
              <p:cNvPr id="1307" name="Google Shape;1307;p52"/>
              <p:cNvSpPr/>
              <p:nvPr/>
            </p:nvSpPr>
            <p:spPr>
              <a:xfrm>
                <a:off x="949484" y="2291150"/>
                <a:ext cx="183190" cy="413637"/>
              </a:xfrm>
              <a:custGeom>
                <a:avLst/>
                <a:gdLst/>
                <a:ahLst/>
                <a:cxnLst/>
                <a:rect l="l" t="t" r="r" b="b"/>
                <a:pathLst>
                  <a:path w="2229" h="5033" extrusionOk="0">
                    <a:moveTo>
                      <a:pt x="1993" y="1"/>
                    </a:moveTo>
                    <a:cubicBezTo>
                      <a:pt x="1939" y="1"/>
                      <a:pt x="1885" y="21"/>
                      <a:pt x="1838" y="63"/>
                    </a:cubicBezTo>
                    <a:cubicBezTo>
                      <a:pt x="1120" y="668"/>
                      <a:pt x="647" y="1480"/>
                      <a:pt x="391" y="2332"/>
                    </a:cubicBezTo>
                    <a:cubicBezTo>
                      <a:pt x="93" y="3143"/>
                      <a:pt x="0" y="4047"/>
                      <a:pt x="0" y="4940"/>
                    </a:cubicBezTo>
                    <a:cubicBezTo>
                      <a:pt x="0" y="4981"/>
                      <a:pt x="41" y="5033"/>
                      <a:pt x="93" y="5033"/>
                    </a:cubicBezTo>
                    <a:cubicBezTo>
                      <a:pt x="134" y="5033"/>
                      <a:pt x="175" y="4981"/>
                      <a:pt x="175" y="4940"/>
                    </a:cubicBezTo>
                    <a:cubicBezTo>
                      <a:pt x="216" y="4088"/>
                      <a:pt x="349" y="3236"/>
                      <a:pt x="688" y="2414"/>
                    </a:cubicBezTo>
                    <a:cubicBezTo>
                      <a:pt x="986" y="1644"/>
                      <a:pt x="1459" y="925"/>
                      <a:pt x="2147" y="412"/>
                    </a:cubicBezTo>
                    <a:lnTo>
                      <a:pt x="2147" y="360"/>
                    </a:lnTo>
                    <a:cubicBezTo>
                      <a:pt x="2229" y="319"/>
                      <a:pt x="2229" y="155"/>
                      <a:pt x="2147" y="63"/>
                    </a:cubicBezTo>
                    <a:cubicBezTo>
                      <a:pt x="2100" y="21"/>
                      <a:pt x="2046" y="1"/>
                      <a:pt x="199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2"/>
              <p:cNvSpPr/>
              <p:nvPr/>
            </p:nvSpPr>
            <p:spPr>
              <a:xfrm>
                <a:off x="425390" y="2611015"/>
                <a:ext cx="1108183" cy="826124"/>
              </a:xfrm>
              <a:custGeom>
                <a:avLst/>
                <a:gdLst/>
                <a:ahLst/>
                <a:cxnLst/>
                <a:rect l="l" t="t" r="r" b="b"/>
                <a:pathLst>
                  <a:path w="13484" h="10052" extrusionOk="0">
                    <a:moveTo>
                      <a:pt x="9575" y="0"/>
                    </a:moveTo>
                    <a:cubicBezTo>
                      <a:pt x="9185" y="0"/>
                      <a:pt x="8786" y="52"/>
                      <a:pt x="8390" y="155"/>
                    </a:cubicBezTo>
                    <a:cubicBezTo>
                      <a:pt x="8051" y="237"/>
                      <a:pt x="7661" y="370"/>
                      <a:pt x="7322" y="535"/>
                    </a:cubicBezTo>
                    <a:cubicBezTo>
                      <a:pt x="7240" y="627"/>
                      <a:pt x="6593" y="1048"/>
                      <a:pt x="6552" y="1048"/>
                    </a:cubicBezTo>
                    <a:cubicBezTo>
                      <a:pt x="5804" y="664"/>
                      <a:pt x="5026" y="441"/>
                      <a:pt x="4258" y="441"/>
                    </a:cubicBezTo>
                    <a:cubicBezTo>
                      <a:pt x="3486" y="441"/>
                      <a:pt x="2724" y="667"/>
                      <a:pt x="2013" y="1182"/>
                    </a:cubicBezTo>
                    <a:cubicBezTo>
                      <a:pt x="432" y="2373"/>
                      <a:pt x="0" y="4683"/>
                      <a:pt x="688" y="6480"/>
                    </a:cubicBezTo>
                    <a:cubicBezTo>
                      <a:pt x="1202" y="7682"/>
                      <a:pt x="2054" y="8585"/>
                      <a:pt x="3081" y="9181"/>
                    </a:cubicBezTo>
                    <a:cubicBezTo>
                      <a:pt x="4162" y="9779"/>
                      <a:pt x="5467" y="10052"/>
                      <a:pt x="6776" y="10052"/>
                    </a:cubicBezTo>
                    <a:cubicBezTo>
                      <a:pt x="6972" y="10052"/>
                      <a:pt x="7168" y="10045"/>
                      <a:pt x="7363" y="10033"/>
                    </a:cubicBezTo>
                    <a:cubicBezTo>
                      <a:pt x="8903" y="9869"/>
                      <a:pt x="10444" y="9356"/>
                      <a:pt x="11604" y="8329"/>
                    </a:cubicBezTo>
                    <a:cubicBezTo>
                      <a:pt x="12836" y="7251"/>
                      <a:pt x="13483" y="5454"/>
                      <a:pt x="13401" y="3790"/>
                    </a:cubicBezTo>
                    <a:cubicBezTo>
                      <a:pt x="13350" y="3318"/>
                      <a:pt x="13268" y="2845"/>
                      <a:pt x="13093" y="2424"/>
                    </a:cubicBezTo>
                    <a:cubicBezTo>
                      <a:pt x="12551" y="815"/>
                      <a:pt x="11130" y="0"/>
                      <a:pt x="9575"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2"/>
              <p:cNvSpPr/>
              <p:nvPr/>
            </p:nvSpPr>
            <p:spPr>
              <a:xfrm>
                <a:off x="562968" y="2708980"/>
                <a:ext cx="186560" cy="199216"/>
              </a:xfrm>
              <a:custGeom>
                <a:avLst/>
                <a:gdLst/>
                <a:ahLst/>
                <a:cxnLst/>
                <a:rect l="l" t="t" r="r" b="b"/>
                <a:pathLst>
                  <a:path w="2270" h="2424" extrusionOk="0">
                    <a:moveTo>
                      <a:pt x="1552" y="0"/>
                    </a:moveTo>
                    <a:cubicBezTo>
                      <a:pt x="995" y="0"/>
                      <a:pt x="364" y="742"/>
                      <a:pt x="175" y="1181"/>
                    </a:cubicBezTo>
                    <a:cubicBezTo>
                      <a:pt x="82" y="1397"/>
                      <a:pt x="0" y="1612"/>
                      <a:pt x="41" y="1869"/>
                    </a:cubicBezTo>
                    <a:cubicBezTo>
                      <a:pt x="82" y="2126"/>
                      <a:pt x="216" y="2341"/>
                      <a:pt x="473" y="2423"/>
                    </a:cubicBezTo>
                    <a:lnTo>
                      <a:pt x="770" y="2423"/>
                    </a:lnTo>
                    <a:cubicBezTo>
                      <a:pt x="1407" y="2382"/>
                      <a:pt x="2013" y="1869"/>
                      <a:pt x="2177" y="1232"/>
                    </a:cubicBezTo>
                    <a:cubicBezTo>
                      <a:pt x="2270" y="924"/>
                      <a:pt x="2270" y="585"/>
                      <a:pt x="2095" y="329"/>
                    </a:cubicBezTo>
                    <a:cubicBezTo>
                      <a:pt x="1939" y="94"/>
                      <a:pt x="1750" y="0"/>
                      <a:pt x="1552"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2"/>
              <p:cNvSpPr/>
              <p:nvPr/>
            </p:nvSpPr>
            <p:spPr>
              <a:xfrm>
                <a:off x="503055" y="2928825"/>
                <a:ext cx="116538" cy="119333"/>
              </a:xfrm>
              <a:custGeom>
                <a:avLst/>
                <a:gdLst/>
                <a:ahLst/>
                <a:cxnLst/>
                <a:rect l="l" t="t" r="r" b="b"/>
                <a:pathLst>
                  <a:path w="1418" h="1452" extrusionOk="0">
                    <a:moveTo>
                      <a:pt x="697" y="0"/>
                    </a:moveTo>
                    <a:cubicBezTo>
                      <a:pt x="373" y="0"/>
                      <a:pt x="70" y="347"/>
                      <a:pt x="41" y="734"/>
                    </a:cubicBezTo>
                    <a:cubicBezTo>
                      <a:pt x="0" y="950"/>
                      <a:pt x="82" y="1207"/>
                      <a:pt x="257" y="1330"/>
                    </a:cubicBezTo>
                    <a:cubicBezTo>
                      <a:pt x="371" y="1412"/>
                      <a:pt x="504" y="1451"/>
                      <a:pt x="637" y="1451"/>
                    </a:cubicBezTo>
                    <a:cubicBezTo>
                      <a:pt x="853" y="1451"/>
                      <a:pt x="1068" y="1349"/>
                      <a:pt x="1202" y="1166"/>
                    </a:cubicBezTo>
                    <a:cubicBezTo>
                      <a:pt x="1417" y="909"/>
                      <a:pt x="1366" y="477"/>
                      <a:pt x="1109" y="221"/>
                    </a:cubicBezTo>
                    <a:cubicBezTo>
                      <a:pt x="982" y="66"/>
                      <a:pt x="838" y="0"/>
                      <a:pt x="697"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2"/>
              <p:cNvSpPr/>
              <p:nvPr/>
            </p:nvSpPr>
            <p:spPr>
              <a:xfrm>
                <a:off x="84404" y="3745336"/>
                <a:ext cx="1877845" cy="200038"/>
              </a:xfrm>
              <a:custGeom>
                <a:avLst/>
                <a:gdLst/>
                <a:ahLst/>
                <a:cxnLst/>
                <a:rect l="l" t="t" r="r" b="b"/>
                <a:pathLst>
                  <a:path w="22849" h="2434" extrusionOk="0">
                    <a:moveTo>
                      <a:pt x="648" y="0"/>
                    </a:moveTo>
                    <a:cubicBezTo>
                      <a:pt x="648" y="0"/>
                      <a:pt x="1" y="298"/>
                      <a:pt x="1" y="1201"/>
                    </a:cubicBezTo>
                    <a:cubicBezTo>
                      <a:pt x="42" y="2095"/>
                      <a:pt x="648" y="2434"/>
                      <a:pt x="648" y="2434"/>
                    </a:cubicBezTo>
                    <a:lnTo>
                      <a:pt x="22849" y="2434"/>
                    </a:lnTo>
                    <a:lnTo>
                      <a:pt x="22849"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2"/>
              <p:cNvSpPr/>
              <p:nvPr/>
            </p:nvSpPr>
            <p:spPr>
              <a:xfrm>
                <a:off x="155330" y="3745336"/>
                <a:ext cx="70104" cy="200038"/>
              </a:xfrm>
              <a:custGeom>
                <a:avLst/>
                <a:gdLst/>
                <a:ahLst/>
                <a:cxnLst/>
                <a:rect l="l" t="t" r="r" b="b"/>
                <a:pathLst>
                  <a:path w="853" h="2434" extrusionOk="0">
                    <a:moveTo>
                      <a:pt x="637" y="0"/>
                    </a:moveTo>
                    <a:cubicBezTo>
                      <a:pt x="0" y="1109"/>
                      <a:pt x="339" y="2013"/>
                      <a:pt x="596" y="2434"/>
                    </a:cubicBezTo>
                    <a:lnTo>
                      <a:pt x="771" y="2434"/>
                    </a:lnTo>
                    <a:cubicBezTo>
                      <a:pt x="555" y="2054"/>
                      <a:pt x="165" y="1150"/>
                      <a:pt x="853"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2"/>
              <p:cNvSpPr/>
              <p:nvPr/>
            </p:nvSpPr>
            <p:spPr>
              <a:xfrm>
                <a:off x="235460" y="3745336"/>
                <a:ext cx="63447" cy="200038"/>
              </a:xfrm>
              <a:custGeom>
                <a:avLst/>
                <a:gdLst/>
                <a:ahLst/>
                <a:cxnLst/>
                <a:rect l="l" t="t" r="r" b="b"/>
                <a:pathLst>
                  <a:path w="772" h="2434" extrusionOk="0">
                    <a:moveTo>
                      <a:pt x="514" y="0"/>
                    </a:moveTo>
                    <a:cubicBezTo>
                      <a:pt x="1" y="1109"/>
                      <a:pt x="350" y="2013"/>
                      <a:pt x="566" y="2434"/>
                    </a:cubicBezTo>
                    <a:lnTo>
                      <a:pt x="771" y="2434"/>
                    </a:lnTo>
                    <a:cubicBezTo>
                      <a:pt x="514" y="2054"/>
                      <a:pt x="176" y="1109"/>
                      <a:pt x="730"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2"/>
              <p:cNvSpPr/>
              <p:nvPr/>
            </p:nvSpPr>
            <p:spPr>
              <a:xfrm>
                <a:off x="1371422" y="3745336"/>
                <a:ext cx="63365" cy="200038"/>
              </a:xfrm>
              <a:custGeom>
                <a:avLst/>
                <a:gdLst/>
                <a:ahLst/>
                <a:cxnLst/>
                <a:rect l="l" t="t" r="r" b="b"/>
                <a:pathLst>
                  <a:path w="771" h="2434" extrusionOk="0">
                    <a:moveTo>
                      <a:pt x="555" y="0"/>
                    </a:moveTo>
                    <a:cubicBezTo>
                      <a:pt x="1" y="1109"/>
                      <a:pt x="350" y="2013"/>
                      <a:pt x="607" y="2434"/>
                    </a:cubicBezTo>
                    <a:lnTo>
                      <a:pt x="771" y="2434"/>
                    </a:lnTo>
                    <a:cubicBezTo>
                      <a:pt x="555" y="2054"/>
                      <a:pt x="175" y="1109"/>
                      <a:pt x="730"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2"/>
              <p:cNvSpPr/>
              <p:nvPr/>
            </p:nvSpPr>
            <p:spPr>
              <a:xfrm>
                <a:off x="1290387" y="3745336"/>
                <a:ext cx="63447" cy="200038"/>
              </a:xfrm>
              <a:custGeom>
                <a:avLst/>
                <a:gdLst/>
                <a:ahLst/>
                <a:cxnLst/>
                <a:rect l="l" t="t" r="r" b="b"/>
                <a:pathLst>
                  <a:path w="772" h="2434" extrusionOk="0">
                    <a:moveTo>
                      <a:pt x="566" y="0"/>
                    </a:moveTo>
                    <a:cubicBezTo>
                      <a:pt x="1" y="1109"/>
                      <a:pt x="350" y="2013"/>
                      <a:pt x="607" y="2434"/>
                    </a:cubicBezTo>
                    <a:lnTo>
                      <a:pt x="771" y="2434"/>
                    </a:lnTo>
                    <a:cubicBezTo>
                      <a:pt x="566" y="2054"/>
                      <a:pt x="176" y="1109"/>
                      <a:pt x="730"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2"/>
              <p:cNvSpPr/>
              <p:nvPr/>
            </p:nvSpPr>
            <p:spPr>
              <a:xfrm>
                <a:off x="1533491" y="3766375"/>
                <a:ext cx="428759" cy="168890"/>
              </a:xfrm>
              <a:custGeom>
                <a:avLst/>
                <a:gdLst/>
                <a:ahLst/>
                <a:cxnLst/>
                <a:rect l="l" t="t" r="r" b="b"/>
                <a:pathLst>
                  <a:path w="5217" h="2055" extrusionOk="0">
                    <a:moveTo>
                      <a:pt x="729" y="1"/>
                    </a:moveTo>
                    <a:cubicBezTo>
                      <a:pt x="729" y="1"/>
                      <a:pt x="637" y="1"/>
                      <a:pt x="555" y="42"/>
                    </a:cubicBezTo>
                    <a:lnTo>
                      <a:pt x="514" y="83"/>
                    </a:lnTo>
                    <a:cubicBezTo>
                      <a:pt x="432" y="124"/>
                      <a:pt x="380" y="175"/>
                      <a:pt x="298" y="216"/>
                    </a:cubicBezTo>
                    <a:lnTo>
                      <a:pt x="257" y="257"/>
                    </a:lnTo>
                    <a:cubicBezTo>
                      <a:pt x="216" y="299"/>
                      <a:pt x="175" y="340"/>
                      <a:pt x="175" y="432"/>
                    </a:cubicBezTo>
                    <a:lnTo>
                      <a:pt x="124" y="432"/>
                    </a:lnTo>
                    <a:cubicBezTo>
                      <a:pt x="124" y="514"/>
                      <a:pt x="83" y="555"/>
                      <a:pt x="83" y="596"/>
                    </a:cubicBezTo>
                    <a:lnTo>
                      <a:pt x="41" y="637"/>
                    </a:lnTo>
                    <a:lnTo>
                      <a:pt x="41" y="771"/>
                    </a:lnTo>
                    <a:lnTo>
                      <a:pt x="41" y="812"/>
                    </a:lnTo>
                    <a:cubicBezTo>
                      <a:pt x="0" y="853"/>
                      <a:pt x="0" y="894"/>
                      <a:pt x="0" y="987"/>
                    </a:cubicBezTo>
                    <a:lnTo>
                      <a:pt x="0" y="1028"/>
                    </a:lnTo>
                    <a:cubicBezTo>
                      <a:pt x="41" y="1069"/>
                      <a:pt x="41" y="1110"/>
                      <a:pt x="41" y="1151"/>
                    </a:cubicBezTo>
                    <a:lnTo>
                      <a:pt x="41" y="1202"/>
                    </a:lnTo>
                    <a:cubicBezTo>
                      <a:pt x="41" y="1243"/>
                      <a:pt x="41" y="1284"/>
                      <a:pt x="83" y="1325"/>
                    </a:cubicBezTo>
                    <a:lnTo>
                      <a:pt x="83" y="1366"/>
                    </a:lnTo>
                    <a:cubicBezTo>
                      <a:pt x="83" y="1408"/>
                      <a:pt x="124" y="1500"/>
                      <a:pt x="175" y="1541"/>
                    </a:cubicBezTo>
                    <a:cubicBezTo>
                      <a:pt x="216" y="1623"/>
                      <a:pt x="257" y="1664"/>
                      <a:pt x="257" y="1716"/>
                    </a:cubicBezTo>
                    <a:lnTo>
                      <a:pt x="298" y="1757"/>
                    </a:lnTo>
                    <a:cubicBezTo>
                      <a:pt x="339" y="1798"/>
                      <a:pt x="432" y="1839"/>
                      <a:pt x="473" y="1880"/>
                    </a:cubicBezTo>
                    <a:lnTo>
                      <a:pt x="514" y="1921"/>
                    </a:lnTo>
                    <a:cubicBezTo>
                      <a:pt x="688" y="2013"/>
                      <a:pt x="771" y="2054"/>
                      <a:pt x="771" y="2054"/>
                    </a:cubicBezTo>
                    <a:lnTo>
                      <a:pt x="5217" y="2054"/>
                    </a:lnTo>
                    <a:lnTo>
                      <a:pt x="5217"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2"/>
              <p:cNvSpPr/>
              <p:nvPr/>
            </p:nvSpPr>
            <p:spPr>
              <a:xfrm>
                <a:off x="1575652" y="3769745"/>
                <a:ext cx="386598" cy="3452"/>
              </a:xfrm>
              <a:custGeom>
                <a:avLst/>
                <a:gdLst/>
                <a:ahLst/>
                <a:cxnLst/>
                <a:rect l="l" t="t" r="r" b="b"/>
                <a:pathLst>
                  <a:path w="4704" h="42" extrusionOk="0">
                    <a:moveTo>
                      <a:pt x="42" y="1"/>
                    </a:moveTo>
                    <a:lnTo>
                      <a:pt x="1" y="42"/>
                    </a:lnTo>
                    <a:lnTo>
                      <a:pt x="4704" y="42"/>
                    </a:lnTo>
                    <a:lnTo>
                      <a:pt x="4704"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2"/>
              <p:cNvSpPr/>
              <p:nvPr/>
            </p:nvSpPr>
            <p:spPr>
              <a:xfrm>
                <a:off x="1554612" y="3784128"/>
                <a:ext cx="407638" cy="3452"/>
              </a:xfrm>
              <a:custGeom>
                <a:avLst/>
                <a:gdLst/>
                <a:ahLst/>
                <a:cxnLst/>
                <a:rect l="l" t="t" r="r" b="b"/>
                <a:pathLst>
                  <a:path w="4960" h="42" extrusionOk="0">
                    <a:moveTo>
                      <a:pt x="41" y="0"/>
                    </a:moveTo>
                    <a:lnTo>
                      <a:pt x="0" y="41"/>
                    </a:lnTo>
                    <a:lnTo>
                      <a:pt x="4960" y="41"/>
                    </a:lnTo>
                    <a:lnTo>
                      <a:pt x="49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2"/>
              <p:cNvSpPr/>
              <p:nvPr/>
            </p:nvSpPr>
            <p:spPr>
              <a:xfrm>
                <a:off x="1554612" y="3784128"/>
                <a:ext cx="407638" cy="3452"/>
              </a:xfrm>
              <a:custGeom>
                <a:avLst/>
                <a:gdLst/>
                <a:ahLst/>
                <a:cxnLst/>
                <a:rect l="l" t="t" r="r" b="b"/>
                <a:pathLst>
                  <a:path w="4960" h="42" extrusionOk="0">
                    <a:moveTo>
                      <a:pt x="41" y="0"/>
                    </a:moveTo>
                    <a:lnTo>
                      <a:pt x="0" y="41"/>
                    </a:lnTo>
                    <a:lnTo>
                      <a:pt x="4960" y="41"/>
                    </a:lnTo>
                    <a:lnTo>
                      <a:pt x="49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2"/>
              <p:cNvSpPr/>
              <p:nvPr/>
            </p:nvSpPr>
            <p:spPr>
              <a:xfrm>
                <a:off x="1543599" y="3801880"/>
                <a:ext cx="418650" cy="82"/>
              </a:xfrm>
              <a:custGeom>
                <a:avLst/>
                <a:gdLst/>
                <a:ahLst/>
                <a:cxnLst/>
                <a:rect l="l" t="t" r="r" b="b"/>
                <a:pathLst>
                  <a:path w="5094" h="1" extrusionOk="0">
                    <a:moveTo>
                      <a:pt x="5094" y="0"/>
                    </a:moveTo>
                    <a:lnTo>
                      <a:pt x="5094" y="0"/>
                    </a:lnTo>
                    <a:lnTo>
                      <a:pt x="1" y="0"/>
                    </a:lnTo>
                    <a:lnTo>
                      <a:pt x="5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2"/>
              <p:cNvSpPr/>
              <p:nvPr/>
            </p:nvSpPr>
            <p:spPr>
              <a:xfrm>
                <a:off x="1543599" y="3801880"/>
                <a:ext cx="418650" cy="82"/>
              </a:xfrm>
              <a:custGeom>
                <a:avLst/>
                <a:gdLst/>
                <a:ahLst/>
                <a:cxnLst/>
                <a:rect l="l" t="t" r="r" b="b"/>
                <a:pathLst>
                  <a:path w="5094" h="1" extrusionOk="0">
                    <a:moveTo>
                      <a:pt x="5094" y="0"/>
                    </a:moveTo>
                    <a:lnTo>
                      <a:pt x="5094" y="0"/>
                    </a:lnTo>
                    <a:lnTo>
                      <a:pt x="1" y="0"/>
                    </a:lnTo>
                    <a:lnTo>
                      <a:pt x="5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2"/>
              <p:cNvSpPr/>
              <p:nvPr/>
            </p:nvSpPr>
            <p:spPr>
              <a:xfrm>
                <a:off x="1536860" y="3815358"/>
                <a:ext cx="425390" cy="3452"/>
              </a:xfrm>
              <a:custGeom>
                <a:avLst/>
                <a:gdLst/>
                <a:ahLst/>
                <a:cxnLst/>
                <a:rect l="l" t="t" r="r" b="b"/>
                <a:pathLst>
                  <a:path w="5176" h="42" extrusionOk="0">
                    <a:moveTo>
                      <a:pt x="42" y="0"/>
                    </a:moveTo>
                    <a:lnTo>
                      <a:pt x="0" y="41"/>
                    </a:lnTo>
                    <a:lnTo>
                      <a:pt x="5176" y="41"/>
                    </a:lnTo>
                    <a:lnTo>
                      <a:pt x="5176"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2"/>
              <p:cNvSpPr/>
              <p:nvPr/>
            </p:nvSpPr>
            <p:spPr>
              <a:xfrm>
                <a:off x="1536860" y="3829658"/>
                <a:ext cx="425390" cy="3452"/>
              </a:xfrm>
              <a:custGeom>
                <a:avLst/>
                <a:gdLst/>
                <a:ahLst/>
                <a:cxnLst/>
                <a:rect l="l" t="t" r="r" b="b"/>
                <a:pathLst>
                  <a:path w="5176" h="42" extrusionOk="0">
                    <a:moveTo>
                      <a:pt x="0" y="1"/>
                    </a:moveTo>
                    <a:lnTo>
                      <a:pt x="0" y="42"/>
                    </a:lnTo>
                    <a:lnTo>
                      <a:pt x="5176" y="42"/>
                    </a:lnTo>
                    <a:lnTo>
                      <a:pt x="5176"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2"/>
              <p:cNvSpPr/>
              <p:nvPr/>
            </p:nvSpPr>
            <p:spPr>
              <a:xfrm>
                <a:off x="1533491" y="3847410"/>
                <a:ext cx="428759" cy="82"/>
              </a:xfrm>
              <a:custGeom>
                <a:avLst/>
                <a:gdLst/>
                <a:ahLst/>
                <a:cxnLst/>
                <a:rect l="l" t="t" r="r" b="b"/>
                <a:pathLst>
                  <a:path w="5217" h="1" extrusionOk="0">
                    <a:moveTo>
                      <a:pt x="5217" y="1"/>
                    </a:moveTo>
                    <a:lnTo>
                      <a:pt x="5217" y="1"/>
                    </a:lnTo>
                    <a:lnTo>
                      <a:pt x="0" y="1"/>
                    </a:lnTo>
                    <a:lnTo>
                      <a:pt x="0"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2"/>
              <p:cNvSpPr/>
              <p:nvPr/>
            </p:nvSpPr>
            <p:spPr>
              <a:xfrm>
                <a:off x="1536860" y="3860889"/>
                <a:ext cx="425390" cy="4356"/>
              </a:xfrm>
              <a:custGeom>
                <a:avLst/>
                <a:gdLst/>
                <a:ahLst/>
                <a:cxnLst/>
                <a:rect l="l" t="t" r="r" b="b"/>
                <a:pathLst>
                  <a:path w="5176" h="53" extrusionOk="0">
                    <a:moveTo>
                      <a:pt x="0" y="1"/>
                    </a:moveTo>
                    <a:lnTo>
                      <a:pt x="0" y="52"/>
                    </a:lnTo>
                    <a:lnTo>
                      <a:pt x="5176" y="52"/>
                    </a:lnTo>
                    <a:lnTo>
                      <a:pt x="5176"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2"/>
              <p:cNvSpPr/>
              <p:nvPr/>
            </p:nvSpPr>
            <p:spPr>
              <a:xfrm>
                <a:off x="1540230" y="3875271"/>
                <a:ext cx="422020" cy="3452"/>
              </a:xfrm>
              <a:custGeom>
                <a:avLst/>
                <a:gdLst/>
                <a:ahLst/>
                <a:cxnLst/>
                <a:rect l="l" t="t" r="r" b="b"/>
                <a:pathLst>
                  <a:path w="5135" h="42" extrusionOk="0">
                    <a:moveTo>
                      <a:pt x="1" y="0"/>
                    </a:moveTo>
                    <a:lnTo>
                      <a:pt x="1" y="41"/>
                    </a:lnTo>
                    <a:lnTo>
                      <a:pt x="5135" y="41"/>
                    </a:lnTo>
                    <a:lnTo>
                      <a:pt x="5135"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2"/>
              <p:cNvSpPr/>
              <p:nvPr/>
            </p:nvSpPr>
            <p:spPr>
              <a:xfrm>
                <a:off x="1547791" y="3893023"/>
                <a:ext cx="414459" cy="82"/>
              </a:xfrm>
              <a:custGeom>
                <a:avLst/>
                <a:gdLst/>
                <a:ahLst/>
                <a:cxnLst/>
                <a:rect l="l" t="t" r="r" b="b"/>
                <a:pathLst>
                  <a:path w="5043" h="1" extrusionOk="0">
                    <a:moveTo>
                      <a:pt x="5043" y="0"/>
                    </a:moveTo>
                    <a:lnTo>
                      <a:pt x="5043" y="0"/>
                    </a:lnTo>
                    <a:lnTo>
                      <a:pt x="1" y="0"/>
                    </a:lnTo>
                    <a:lnTo>
                      <a:pt x="1"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2"/>
              <p:cNvSpPr/>
              <p:nvPr/>
            </p:nvSpPr>
            <p:spPr>
              <a:xfrm>
                <a:off x="1554612" y="3907323"/>
                <a:ext cx="407638" cy="3452"/>
              </a:xfrm>
              <a:custGeom>
                <a:avLst/>
                <a:gdLst/>
                <a:ahLst/>
                <a:cxnLst/>
                <a:rect l="l" t="t" r="r" b="b"/>
                <a:pathLst>
                  <a:path w="4960" h="42" extrusionOk="0">
                    <a:moveTo>
                      <a:pt x="0" y="1"/>
                    </a:moveTo>
                    <a:lnTo>
                      <a:pt x="41" y="42"/>
                    </a:lnTo>
                    <a:lnTo>
                      <a:pt x="4960" y="42"/>
                    </a:lnTo>
                    <a:lnTo>
                      <a:pt x="4960"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2"/>
              <p:cNvSpPr/>
              <p:nvPr/>
            </p:nvSpPr>
            <p:spPr>
              <a:xfrm>
                <a:off x="1572282" y="3920802"/>
                <a:ext cx="389968" cy="3452"/>
              </a:xfrm>
              <a:custGeom>
                <a:avLst/>
                <a:gdLst/>
                <a:ahLst/>
                <a:cxnLst/>
                <a:rect l="l" t="t" r="r" b="b"/>
                <a:pathLst>
                  <a:path w="4745" h="42" extrusionOk="0">
                    <a:moveTo>
                      <a:pt x="1" y="1"/>
                    </a:moveTo>
                    <a:lnTo>
                      <a:pt x="42" y="42"/>
                    </a:lnTo>
                    <a:lnTo>
                      <a:pt x="4745" y="42"/>
                    </a:lnTo>
                    <a:lnTo>
                      <a:pt x="4745"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2"/>
              <p:cNvSpPr/>
              <p:nvPr/>
            </p:nvSpPr>
            <p:spPr>
              <a:xfrm>
                <a:off x="84404" y="3227980"/>
                <a:ext cx="1772402" cy="320768"/>
              </a:xfrm>
              <a:custGeom>
                <a:avLst/>
                <a:gdLst/>
                <a:ahLst/>
                <a:cxnLst/>
                <a:rect l="l" t="t" r="r" b="b"/>
                <a:pathLst>
                  <a:path w="21566" h="3903" extrusionOk="0">
                    <a:moveTo>
                      <a:pt x="607" y="0"/>
                    </a:moveTo>
                    <a:cubicBezTo>
                      <a:pt x="607" y="0"/>
                      <a:pt x="1" y="514"/>
                      <a:pt x="1" y="1931"/>
                    </a:cubicBezTo>
                    <a:cubicBezTo>
                      <a:pt x="42" y="3338"/>
                      <a:pt x="607" y="3902"/>
                      <a:pt x="607" y="3902"/>
                    </a:cubicBezTo>
                    <a:lnTo>
                      <a:pt x="21565" y="3902"/>
                    </a:lnTo>
                    <a:lnTo>
                      <a:pt x="21565" y="0"/>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2"/>
              <p:cNvSpPr/>
              <p:nvPr/>
            </p:nvSpPr>
            <p:spPr>
              <a:xfrm>
                <a:off x="151138" y="3227980"/>
                <a:ext cx="67556" cy="320768"/>
              </a:xfrm>
              <a:custGeom>
                <a:avLst/>
                <a:gdLst/>
                <a:ahLst/>
                <a:cxnLst/>
                <a:rect l="l" t="t" r="r" b="b"/>
                <a:pathLst>
                  <a:path w="822" h="3903" extrusionOk="0">
                    <a:moveTo>
                      <a:pt x="606" y="0"/>
                    </a:moveTo>
                    <a:cubicBezTo>
                      <a:pt x="0" y="1797"/>
                      <a:pt x="308" y="3214"/>
                      <a:pt x="565" y="3902"/>
                    </a:cubicBezTo>
                    <a:lnTo>
                      <a:pt x="729" y="3902"/>
                    </a:lnTo>
                    <a:cubicBezTo>
                      <a:pt x="514" y="3255"/>
                      <a:pt x="134" y="1797"/>
                      <a:pt x="822"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2"/>
              <p:cNvSpPr/>
              <p:nvPr/>
            </p:nvSpPr>
            <p:spPr>
              <a:xfrm>
                <a:off x="228721" y="3227980"/>
                <a:ext cx="56625" cy="320768"/>
              </a:xfrm>
              <a:custGeom>
                <a:avLst/>
                <a:gdLst/>
                <a:ahLst/>
                <a:cxnLst/>
                <a:rect l="l" t="t" r="r" b="b"/>
                <a:pathLst>
                  <a:path w="689" h="3903" extrusionOk="0">
                    <a:moveTo>
                      <a:pt x="473" y="0"/>
                    </a:moveTo>
                    <a:cubicBezTo>
                      <a:pt x="1" y="1756"/>
                      <a:pt x="299" y="3214"/>
                      <a:pt x="514" y="3902"/>
                    </a:cubicBezTo>
                    <a:lnTo>
                      <a:pt x="689" y="3902"/>
                    </a:lnTo>
                    <a:cubicBezTo>
                      <a:pt x="473" y="3255"/>
                      <a:pt x="134" y="1756"/>
                      <a:pt x="689"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2"/>
              <p:cNvSpPr/>
              <p:nvPr/>
            </p:nvSpPr>
            <p:spPr>
              <a:xfrm>
                <a:off x="1301400" y="3227980"/>
                <a:ext cx="59995" cy="320768"/>
              </a:xfrm>
              <a:custGeom>
                <a:avLst/>
                <a:gdLst/>
                <a:ahLst/>
                <a:cxnLst/>
                <a:rect l="l" t="t" r="r" b="b"/>
                <a:pathLst>
                  <a:path w="730" h="3903" extrusionOk="0">
                    <a:moveTo>
                      <a:pt x="514" y="0"/>
                    </a:moveTo>
                    <a:cubicBezTo>
                      <a:pt x="0" y="1756"/>
                      <a:pt x="298" y="3214"/>
                      <a:pt x="514" y="3902"/>
                    </a:cubicBezTo>
                    <a:lnTo>
                      <a:pt x="730" y="3902"/>
                    </a:lnTo>
                    <a:cubicBezTo>
                      <a:pt x="514" y="3255"/>
                      <a:pt x="175" y="1756"/>
                      <a:pt x="688"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2"/>
              <p:cNvSpPr/>
              <p:nvPr/>
            </p:nvSpPr>
            <p:spPr>
              <a:xfrm>
                <a:off x="1223735" y="3227980"/>
                <a:ext cx="59995" cy="320768"/>
              </a:xfrm>
              <a:custGeom>
                <a:avLst/>
                <a:gdLst/>
                <a:ahLst/>
                <a:cxnLst/>
                <a:rect l="l" t="t" r="r" b="b"/>
                <a:pathLst>
                  <a:path w="730" h="3903" extrusionOk="0">
                    <a:moveTo>
                      <a:pt x="514" y="0"/>
                    </a:moveTo>
                    <a:cubicBezTo>
                      <a:pt x="1" y="1756"/>
                      <a:pt x="350" y="3214"/>
                      <a:pt x="555" y="3902"/>
                    </a:cubicBezTo>
                    <a:lnTo>
                      <a:pt x="730" y="3902"/>
                    </a:lnTo>
                    <a:cubicBezTo>
                      <a:pt x="514" y="3255"/>
                      <a:pt x="175" y="1797"/>
                      <a:pt x="689"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2"/>
              <p:cNvSpPr/>
              <p:nvPr/>
            </p:nvSpPr>
            <p:spPr>
              <a:xfrm>
                <a:off x="1455826" y="3260032"/>
                <a:ext cx="400981" cy="267594"/>
              </a:xfrm>
              <a:custGeom>
                <a:avLst/>
                <a:gdLst/>
                <a:ahLst/>
                <a:cxnLst/>
                <a:rect l="l" t="t" r="r" b="b"/>
                <a:pathLst>
                  <a:path w="4879" h="3256" extrusionOk="0">
                    <a:moveTo>
                      <a:pt x="648" y="0"/>
                    </a:moveTo>
                    <a:cubicBezTo>
                      <a:pt x="648" y="0"/>
                      <a:pt x="606" y="42"/>
                      <a:pt x="514" y="83"/>
                    </a:cubicBezTo>
                    <a:cubicBezTo>
                      <a:pt x="473" y="124"/>
                      <a:pt x="473" y="124"/>
                      <a:pt x="432" y="124"/>
                    </a:cubicBezTo>
                    <a:cubicBezTo>
                      <a:pt x="391" y="216"/>
                      <a:pt x="298" y="298"/>
                      <a:pt x="257" y="380"/>
                    </a:cubicBezTo>
                    <a:cubicBezTo>
                      <a:pt x="257" y="432"/>
                      <a:pt x="216" y="432"/>
                      <a:pt x="216" y="432"/>
                    </a:cubicBezTo>
                    <a:cubicBezTo>
                      <a:pt x="175" y="514"/>
                      <a:pt x="134" y="596"/>
                      <a:pt x="134" y="688"/>
                    </a:cubicBezTo>
                    <a:cubicBezTo>
                      <a:pt x="93" y="688"/>
                      <a:pt x="93" y="730"/>
                      <a:pt x="93" y="730"/>
                    </a:cubicBezTo>
                    <a:cubicBezTo>
                      <a:pt x="93" y="812"/>
                      <a:pt x="42" y="894"/>
                      <a:pt x="42" y="986"/>
                    </a:cubicBezTo>
                    <a:lnTo>
                      <a:pt x="42" y="1027"/>
                    </a:lnTo>
                    <a:cubicBezTo>
                      <a:pt x="1" y="1110"/>
                      <a:pt x="1" y="1202"/>
                      <a:pt x="1" y="1284"/>
                    </a:cubicBezTo>
                    <a:lnTo>
                      <a:pt x="1" y="1325"/>
                    </a:lnTo>
                    <a:lnTo>
                      <a:pt x="1" y="1582"/>
                    </a:lnTo>
                    <a:lnTo>
                      <a:pt x="1" y="1623"/>
                    </a:lnTo>
                    <a:lnTo>
                      <a:pt x="1" y="1664"/>
                    </a:lnTo>
                    <a:lnTo>
                      <a:pt x="1" y="1880"/>
                    </a:lnTo>
                    <a:lnTo>
                      <a:pt x="1" y="1921"/>
                    </a:lnTo>
                    <a:cubicBezTo>
                      <a:pt x="1" y="2013"/>
                      <a:pt x="1" y="2095"/>
                      <a:pt x="42" y="2136"/>
                    </a:cubicBezTo>
                    <a:lnTo>
                      <a:pt x="42" y="2229"/>
                    </a:lnTo>
                    <a:cubicBezTo>
                      <a:pt x="42" y="2311"/>
                      <a:pt x="93" y="2393"/>
                      <a:pt x="134" y="2434"/>
                    </a:cubicBezTo>
                    <a:lnTo>
                      <a:pt x="134" y="2486"/>
                    </a:lnTo>
                    <a:cubicBezTo>
                      <a:pt x="175" y="2609"/>
                      <a:pt x="175" y="2691"/>
                      <a:pt x="216" y="2742"/>
                    </a:cubicBezTo>
                    <a:cubicBezTo>
                      <a:pt x="216" y="2783"/>
                      <a:pt x="257" y="2783"/>
                      <a:pt x="257" y="2783"/>
                    </a:cubicBezTo>
                    <a:cubicBezTo>
                      <a:pt x="298" y="2907"/>
                      <a:pt x="391" y="2999"/>
                      <a:pt x="432" y="3040"/>
                    </a:cubicBezTo>
                    <a:lnTo>
                      <a:pt x="473" y="3081"/>
                    </a:lnTo>
                    <a:cubicBezTo>
                      <a:pt x="606" y="3204"/>
                      <a:pt x="730" y="3256"/>
                      <a:pt x="730" y="3256"/>
                    </a:cubicBezTo>
                    <a:lnTo>
                      <a:pt x="4878" y="3256"/>
                    </a:lnTo>
                    <a:lnTo>
                      <a:pt x="4878"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2"/>
              <p:cNvSpPr/>
              <p:nvPr/>
            </p:nvSpPr>
            <p:spPr>
              <a:xfrm>
                <a:off x="1491248" y="3266771"/>
                <a:ext cx="365559" cy="3452"/>
              </a:xfrm>
              <a:custGeom>
                <a:avLst/>
                <a:gdLst/>
                <a:ahLst/>
                <a:cxnLst/>
                <a:rect l="l" t="t" r="r" b="b"/>
                <a:pathLst>
                  <a:path w="4448" h="42" extrusionOk="0">
                    <a:moveTo>
                      <a:pt x="83" y="1"/>
                    </a:moveTo>
                    <a:cubicBezTo>
                      <a:pt x="42" y="42"/>
                      <a:pt x="42" y="42"/>
                      <a:pt x="1" y="42"/>
                    </a:cubicBezTo>
                    <a:lnTo>
                      <a:pt x="4447" y="42"/>
                    </a:lnTo>
                    <a:lnTo>
                      <a:pt x="444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2"/>
              <p:cNvSpPr/>
              <p:nvPr/>
            </p:nvSpPr>
            <p:spPr>
              <a:xfrm>
                <a:off x="1473578" y="3291262"/>
                <a:ext cx="383229" cy="4274"/>
              </a:xfrm>
              <a:custGeom>
                <a:avLst/>
                <a:gdLst/>
                <a:ahLst/>
                <a:cxnLst/>
                <a:rect l="l" t="t" r="r" b="b"/>
                <a:pathLst>
                  <a:path w="4663" h="52" extrusionOk="0">
                    <a:moveTo>
                      <a:pt x="41" y="0"/>
                    </a:moveTo>
                    <a:cubicBezTo>
                      <a:pt x="41" y="52"/>
                      <a:pt x="0" y="52"/>
                      <a:pt x="0" y="52"/>
                    </a:cubicBezTo>
                    <a:lnTo>
                      <a:pt x="4662" y="52"/>
                    </a:lnTo>
                    <a:lnTo>
                      <a:pt x="466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2"/>
              <p:cNvSpPr/>
              <p:nvPr/>
            </p:nvSpPr>
            <p:spPr>
              <a:xfrm>
                <a:off x="1473578" y="3291262"/>
                <a:ext cx="383229" cy="4274"/>
              </a:xfrm>
              <a:custGeom>
                <a:avLst/>
                <a:gdLst/>
                <a:ahLst/>
                <a:cxnLst/>
                <a:rect l="l" t="t" r="r" b="b"/>
                <a:pathLst>
                  <a:path w="4663" h="52" extrusionOk="0">
                    <a:moveTo>
                      <a:pt x="41" y="0"/>
                    </a:moveTo>
                    <a:cubicBezTo>
                      <a:pt x="41" y="52"/>
                      <a:pt x="0" y="52"/>
                      <a:pt x="0" y="52"/>
                    </a:cubicBezTo>
                    <a:lnTo>
                      <a:pt x="4662" y="52"/>
                    </a:lnTo>
                    <a:lnTo>
                      <a:pt x="466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2"/>
              <p:cNvSpPr/>
              <p:nvPr/>
            </p:nvSpPr>
            <p:spPr>
              <a:xfrm>
                <a:off x="1463469" y="3316576"/>
                <a:ext cx="393337" cy="3452"/>
              </a:xfrm>
              <a:custGeom>
                <a:avLst/>
                <a:gdLst/>
                <a:ahLst/>
                <a:cxnLst/>
                <a:rect l="l" t="t" r="r" b="b"/>
                <a:pathLst>
                  <a:path w="4786" h="42" extrusionOk="0">
                    <a:moveTo>
                      <a:pt x="41" y="0"/>
                    </a:moveTo>
                    <a:cubicBezTo>
                      <a:pt x="0" y="0"/>
                      <a:pt x="0" y="42"/>
                      <a:pt x="0" y="42"/>
                    </a:cubicBezTo>
                    <a:lnTo>
                      <a:pt x="4785" y="42"/>
                    </a:lnTo>
                    <a:lnTo>
                      <a:pt x="4785"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2"/>
              <p:cNvSpPr/>
              <p:nvPr/>
            </p:nvSpPr>
            <p:spPr>
              <a:xfrm>
                <a:off x="1463469" y="3316576"/>
                <a:ext cx="393337" cy="3452"/>
              </a:xfrm>
              <a:custGeom>
                <a:avLst/>
                <a:gdLst/>
                <a:ahLst/>
                <a:cxnLst/>
                <a:rect l="l" t="t" r="r" b="b"/>
                <a:pathLst>
                  <a:path w="4786" h="42" extrusionOk="0">
                    <a:moveTo>
                      <a:pt x="41" y="0"/>
                    </a:moveTo>
                    <a:cubicBezTo>
                      <a:pt x="0" y="0"/>
                      <a:pt x="0" y="42"/>
                      <a:pt x="0" y="42"/>
                    </a:cubicBezTo>
                    <a:lnTo>
                      <a:pt x="4785" y="42"/>
                    </a:lnTo>
                    <a:lnTo>
                      <a:pt x="4785"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2"/>
              <p:cNvSpPr/>
              <p:nvPr/>
            </p:nvSpPr>
            <p:spPr>
              <a:xfrm>
                <a:off x="1459195" y="3341067"/>
                <a:ext cx="397611" cy="3452"/>
              </a:xfrm>
              <a:custGeom>
                <a:avLst/>
                <a:gdLst/>
                <a:ahLst/>
                <a:cxnLst/>
                <a:rect l="l" t="t" r="r" b="b"/>
                <a:pathLst>
                  <a:path w="4838" h="42" extrusionOk="0">
                    <a:moveTo>
                      <a:pt x="1" y="0"/>
                    </a:moveTo>
                    <a:lnTo>
                      <a:pt x="1" y="41"/>
                    </a:lnTo>
                    <a:lnTo>
                      <a:pt x="4837" y="41"/>
                    </a:lnTo>
                    <a:lnTo>
                      <a:pt x="483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2"/>
              <p:cNvSpPr/>
              <p:nvPr/>
            </p:nvSpPr>
            <p:spPr>
              <a:xfrm>
                <a:off x="1455826" y="3365558"/>
                <a:ext cx="400981" cy="3452"/>
              </a:xfrm>
              <a:custGeom>
                <a:avLst/>
                <a:gdLst/>
                <a:ahLst/>
                <a:cxnLst/>
                <a:rect l="l" t="t" r="r" b="b"/>
                <a:pathLst>
                  <a:path w="4879" h="42" extrusionOk="0">
                    <a:moveTo>
                      <a:pt x="1" y="0"/>
                    </a:moveTo>
                    <a:lnTo>
                      <a:pt x="1" y="41"/>
                    </a:lnTo>
                    <a:lnTo>
                      <a:pt x="4878" y="41"/>
                    </a:lnTo>
                    <a:lnTo>
                      <a:pt x="4878"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2"/>
              <p:cNvSpPr/>
              <p:nvPr/>
            </p:nvSpPr>
            <p:spPr>
              <a:xfrm>
                <a:off x="1455826" y="3389967"/>
                <a:ext cx="400981" cy="3452"/>
              </a:xfrm>
              <a:custGeom>
                <a:avLst/>
                <a:gdLst/>
                <a:ahLst/>
                <a:cxnLst/>
                <a:rect l="l" t="t" r="r" b="b"/>
                <a:pathLst>
                  <a:path w="4879" h="42" extrusionOk="0">
                    <a:moveTo>
                      <a:pt x="1" y="1"/>
                    </a:moveTo>
                    <a:lnTo>
                      <a:pt x="1" y="42"/>
                    </a:lnTo>
                    <a:lnTo>
                      <a:pt x="4878" y="42"/>
                    </a:lnTo>
                    <a:lnTo>
                      <a:pt x="4878"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2"/>
              <p:cNvSpPr/>
              <p:nvPr/>
            </p:nvSpPr>
            <p:spPr>
              <a:xfrm>
                <a:off x="1455826" y="3414458"/>
                <a:ext cx="400981" cy="3452"/>
              </a:xfrm>
              <a:custGeom>
                <a:avLst/>
                <a:gdLst/>
                <a:ahLst/>
                <a:cxnLst/>
                <a:rect l="l" t="t" r="r" b="b"/>
                <a:pathLst>
                  <a:path w="4879" h="42" extrusionOk="0">
                    <a:moveTo>
                      <a:pt x="1" y="1"/>
                    </a:moveTo>
                    <a:lnTo>
                      <a:pt x="1" y="42"/>
                    </a:lnTo>
                    <a:lnTo>
                      <a:pt x="4878" y="42"/>
                    </a:lnTo>
                    <a:lnTo>
                      <a:pt x="4878"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2"/>
              <p:cNvSpPr/>
              <p:nvPr/>
            </p:nvSpPr>
            <p:spPr>
              <a:xfrm>
                <a:off x="1459195" y="3435580"/>
                <a:ext cx="397611" cy="7643"/>
              </a:xfrm>
              <a:custGeom>
                <a:avLst/>
                <a:gdLst/>
                <a:ahLst/>
                <a:cxnLst/>
                <a:rect l="l" t="t" r="r" b="b"/>
                <a:pathLst>
                  <a:path w="4838" h="93" extrusionOk="0">
                    <a:moveTo>
                      <a:pt x="1" y="0"/>
                    </a:moveTo>
                    <a:lnTo>
                      <a:pt x="1" y="93"/>
                    </a:lnTo>
                    <a:lnTo>
                      <a:pt x="4837" y="93"/>
                    </a:lnTo>
                    <a:lnTo>
                      <a:pt x="483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2"/>
              <p:cNvSpPr/>
              <p:nvPr/>
            </p:nvSpPr>
            <p:spPr>
              <a:xfrm>
                <a:off x="1466839" y="3460071"/>
                <a:ext cx="389968" cy="4274"/>
              </a:xfrm>
              <a:custGeom>
                <a:avLst/>
                <a:gdLst/>
                <a:ahLst/>
                <a:cxnLst/>
                <a:rect l="l" t="t" r="r" b="b"/>
                <a:pathLst>
                  <a:path w="4745" h="52" extrusionOk="0">
                    <a:moveTo>
                      <a:pt x="0" y="0"/>
                    </a:moveTo>
                    <a:lnTo>
                      <a:pt x="0" y="52"/>
                    </a:lnTo>
                    <a:lnTo>
                      <a:pt x="4744" y="52"/>
                    </a:lnTo>
                    <a:lnTo>
                      <a:pt x="4744"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2"/>
              <p:cNvSpPr/>
              <p:nvPr/>
            </p:nvSpPr>
            <p:spPr>
              <a:xfrm>
                <a:off x="1473578" y="3485384"/>
                <a:ext cx="383229" cy="3452"/>
              </a:xfrm>
              <a:custGeom>
                <a:avLst/>
                <a:gdLst/>
                <a:ahLst/>
                <a:cxnLst/>
                <a:rect l="l" t="t" r="r" b="b"/>
                <a:pathLst>
                  <a:path w="4663" h="42" extrusionOk="0">
                    <a:moveTo>
                      <a:pt x="0" y="0"/>
                    </a:moveTo>
                    <a:cubicBezTo>
                      <a:pt x="0" y="41"/>
                      <a:pt x="41" y="41"/>
                      <a:pt x="41" y="41"/>
                    </a:cubicBezTo>
                    <a:lnTo>
                      <a:pt x="4662" y="41"/>
                    </a:lnTo>
                    <a:lnTo>
                      <a:pt x="466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2"/>
              <p:cNvSpPr/>
              <p:nvPr/>
            </p:nvSpPr>
            <p:spPr>
              <a:xfrm>
                <a:off x="1491248" y="3509875"/>
                <a:ext cx="365559" cy="3452"/>
              </a:xfrm>
              <a:custGeom>
                <a:avLst/>
                <a:gdLst/>
                <a:ahLst/>
                <a:cxnLst/>
                <a:rect l="l" t="t" r="r" b="b"/>
                <a:pathLst>
                  <a:path w="4448" h="42" extrusionOk="0">
                    <a:moveTo>
                      <a:pt x="1" y="0"/>
                    </a:moveTo>
                    <a:lnTo>
                      <a:pt x="42" y="41"/>
                    </a:lnTo>
                    <a:lnTo>
                      <a:pt x="4447" y="41"/>
                    </a:lnTo>
                    <a:lnTo>
                      <a:pt x="444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2"/>
              <p:cNvSpPr/>
              <p:nvPr/>
            </p:nvSpPr>
            <p:spPr>
              <a:xfrm>
                <a:off x="0" y="3544475"/>
                <a:ext cx="1881297" cy="200942"/>
              </a:xfrm>
              <a:custGeom>
                <a:avLst/>
                <a:gdLst/>
                <a:ahLst/>
                <a:cxnLst/>
                <a:rect l="l" t="t" r="r" b="b"/>
                <a:pathLst>
                  <a:path w="22891" h="2445" extrusionOk="0">
                    <a:moveTo>
                      <a:pt x="648" y="0"/>
                    </a:moveTo>
                    <a:cubicBezTo>
                      <a:pt x="648" y="0"/>
                      <a:pt x="1" y="308"/>
                      <a:pt x="42" y="1202"/>
                    </a:cubicBezTo>
                    <a:cubicBezTo>
                      <a:pt x="93" y="2105"/>
                      <a:pt x="648" y="2444"/>
                      <a:pt x="648" y="2444"/>
                    </a:cubicBezTo>
                    <a:lnTo>
                      <a:pt x="22890" y="2444"/>
                    </a:lnTo>
                    <a:lnTo>
                      <a:pt x="22890" y="0"/>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2"/>
              <p:cNvSpPr/>
              <p:nvPr/>
            </p:nvSpPr>
            <p:spPr>
              <a:xfrm>
                <a:off x="74295" y="3544475"/>
                <a:ext cx="66734" cy="200942"/>
              </a:xfrm>
              <a:custGeom>
                <a:avLst/>
                <a:gdLst/>
                <a:ahLst/>
                <a:cxnLst/>
                <a:rect l="l" t="t" r="r" b="b"/>
                <a:pathLst>
                  <a:path w="812" h="2445" extrusionOk="0">
                    <a:moveTo>
                      <a:pt x="637" y="0"/>
                    </a:moveTo>
                    <a:cubicBezTo>
                      <a:pt x="1" y="1119"/>
                      <a:pt x="298" y="2013"/>
                      <a:pt x="596" y="2444"/>
                    </a:cubicBezTo>
                    <a:lnTo>
                      <a:pt x="771" y="2444"/>
                    </a:lnTo>
                    <a:cubicBezTo>
                      <a:pt x="514" y="2054"/>
                      <a:pt x="124" y="1160"/>
                      <a:pt x="812"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2"/>
              <p:cNvSpPr/>
              <p:nvPr/>
            </p:nvSpPr>
            <p:spPr>
              <a:xfrm>
                <a:off x="155330" y="3544475"/>
                <a:ext cx="59173" cy="200942"/>
              </a:xfrm>
              <a:custGeom>
                <a:avLst/>
                <a:gdLst/>
                <a:ahLst/>
                <a:cxnLst/>
                <a:rect l="l" t="t" r="r" b="b"/>
                <a:pathLst>
                  <a:path w="720" h="2445" extrusionOk="0">
                    <a:moveTo>
                      <a:pt x="514" y="0"/>
                    </a:moveTo>
                    <a:cubicBezTo>
                      <a:pt x="0" y="1119"/>
                      <a:pt x="298" y="2013"/>
                      <a:pt x="555" y="2444"/>
                    </a:cubicBezTo>
                    <a:lnTo>
                      <a:pt x="719" y="2444"/>
                    </a:lnTo>
                    <a:cubicBezTo>
                      <a:pt x="514" y="2054"/>
                      <a:pt x="165" y="1119"/>
                      <a:pt x="719"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2"/>
              <p:cNvSpPr/>
              <p:nvPr/>
            </p:nvSpPr>
            <p:spPr>
              <a:xfrm>
                <a:off x="1290387" y="3544475"/>
                <a:ext cx="63447" cy="200942"/>
              </a:xfrm>
              <a:custGeom>
                <a:avLst/>
                <a:gdLst/>
                <a:ahLst/>
                <a:cxnLst/>
                <a:rect l="l" t="t" r="r" b="b"/>
                <a:pathLst>
                  <a:path w="772" h="2445" extrusionOk="0">
                    <a:moveTo>
                      <a:pt x="514" y="0"/>
                    </a:moveTo>
                    <a:cubicBezTo>
                      <a:pt x="1" y="1119"/>
                      <a:pt x="350" y="2013"/>
                      <a:pt x="566" y="2444"/>
                    </a:cubicBezTo>
                    <a:lnTo>
                      <a:pt x="771" y="2444"/>
                    </a:lnTo>
                    <a:cubicBezTo>
                      <a:pt x="514" y="2054"/>
                      <a:pt x="176" y="1119"/>
                      <a:pt x="730"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2"/>
              <p:cNvSpPr/>
              <p:nvPr/>
            </p:nvSpPr>
            <p:spPr>
              <a:xfrm>
                <a:off x="1210257" y="3544475"/>
                <a:ext cx="63365" cy="200942"/>
              </a:xfrm>
              <a:custGeom>
                <a:avLst/>
                <a:gdLst/>
                <a:ahLst/>
                <a:cxnLst/>
                <a:rect l="l" t="t" r="r" b="b"/>
                <a:pathLst>
                  <a:path w="771" h="2445" extrusionOk="0">
                    <a:moveTo>
                      <a:pt x="555" y="0"/>
                    </a:moveTo>
                    <a:cubicBezTo>
                      <a:pt x="0" y="1119"/>
                      <a:pt x="339" y="2013"/>
                      <a:pt x="555" y="2444"/>
                    </a:cubicBezTo>
                    <a:lnTo>
                      <a:pt x="771" y="2444"/>
                    </a:lnTo>
                    <a:cubicBezTo>
                      <a:pt x="555" y="2054"/>
                      <a:pt x="165" y="1119"/>
                      <a:pt x="719"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2"/>
              <p:cNvSpPr/>
              <p:nvPr/>
            </p:nvSpPr>
            <p:spPr>
              <a:xfrm>
                <a:off x="1452456" y="3565515"/>
                <a:ext cx="428841" cy="165521"/>
              </a:xfrm>
              <a:custGeom>
                <a:avLst/>
                <a:gdLst/>
                <a:ahLst/>
                <a:cxnLst/>
                <a:rect l="l" t="t" r="r" b="b"/>
                <a:pathLst>
                  <a:path w="5218" h="2014" extrusionOk="0">
                    <a:moveTo>
                      <a:pt x="689" y="1"/>
                    </a:moveTo>
                    <a:cubicBezTo>
                      <a:pt x="689" y="1"/>
                      <a:pt x="647" y="1"/>
                      <a:pt x="555" y="52"/>
                    </a:cubicBezTo>
                    <a:cubicBezTo>
                      <a:pt x="514" y="52"/>
                      <a:pt x="514" y="52"/>
                      <a:pt x="514" y="93"/>
                    </a:cubicBezTo>
                    <a:cubicBezTo>
                      <a:pt x="432" y="134"/>
                      <a:pt x="339" y="175"/>
                      <a:pt x="298" y="216"/>
                    </a:cubicBezTo>
                    <a:lnTo>
                      <a:pt x="257" y="257"/>
                    </a:lnTo>
                    <a:cubicBezTo>
                      <a:pt x="216" y="309"/>
                      <a:pt x="175" y="350"/>
                      <a:pt x="134" y="432"/>
                    </a:cubicBezTo>
                    <a:cubicBezTo>
                      <a:pt x="83" y="514"/>
                      <a:pt x="83" y="566"/>
                      <a:pt x="42" y="607"/>
                    </a:cubicBezTo>
                    <a:lnTo>
                      <a:pt x="42" y="648"/>
                    </a:lnTo>
                    <a:cubicBezTo>
                      <a:pt x="42" y="689"/>
                      <a:pt x="42" y="730"/>
                      <a:pt x="1" y="771"/>
                    </a:cubicBezTo>
                    <a:lnTo>
                      <a:pt x="1" y="822"/>
                    </a:lnTo>
                    <a:lnTo>
                      <a:pt x="1" y="987"/>
                    </a:lnTo>
                    <a:lnTo>
                      <a:pt x="1" y="1028"/>
                    </a:lnTo>
                    <a:cubicBezTo>
                      <a:pt x="1" y="1079"/>
                      <a:pt x="1" y="1120"/>
                      <a:pt x="42" y="1161"/>
                    </a:cubicBezTo>
                    <a:lnTo>
                      <a:pt x="42" y="1202"/>
                    </a:lnTo>
                    <a:cubicBezTo>
                      <a:pt x="42" y="1243"/>
                      <a:pt x="42" y="1284"/>
                      <a:pt x="83" y="1336"/>
                    </a:cubicBezTo>
                    <a:lnTo>
                      <a:pt x="83" y="1377"/>
                    </a:lnTo>
                    <a:cubicBezTo>
                      <a:pt x="83" y="1418"/>
                      <a:pt x="134" y="1500"/>
                      <a:pt x="134" y="1541"/>
                    </a:cubicBezTo>
                    <a:lnTo>
                      <a:pt x="175" y="1541"/>
                    </a:lnTo>
                    <a:cubicBezTo>
                      <a:pt x="175" y="1634"/>
                      <a:pt x="216" y="1675"/>
                      <a:pt x="257" y="1716"/>
                    </a:cubicBezTo>
                    <a:lnTo>
                      <a:pt x="298" y="1757"/>
                    </a:lnTo>
                    <a:cubicBezTo>
                      <a:pt x="339" y="1798"/>
                      <a:pt x="432" y="1849"/>
                      <a:pt x="473" y="1890"/>
                    </a:cubicBezTo>
                    <a:lnTo>
                      <a:pt x="514" y="1931"/>
                    </a:lnTo>
                    <a:cubicBezTo>
                      <a:pt x="647" y="2013"/>
                      <a:pt x="771" y="2013"/>
                      <a:pt x="771" y="2013"/>
                    </a:cubicBezTo>
                    <a:lnTo>
                      <a:pt x="5217" y="2013"/>
                    </a:lnTo>
                    <a:lnTo>
                      <a:pt x="5217"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2"/>
              <p:cNvSpPr/>
              <p:nvPr/>
            </p:nvSpPr>
            <p:spPr>
              <a:xfrm>
                <a:off x="1494699" y="3569788"/>
                <a:ext cx="386598" cy="3452"/>
              </a:xfrm>
              <a:custGeom>
                <a:avLst/>
                <a:gdLst/>
                <a:ahLst/>
                <a:cxnLst/>
                <a:rect l="l" t="t" r="r" b="b"/>
                <a:pathLst>
                  <a:path w="4704" h="42" extrusionOk="0">
                    <a:moveTo>
                      <a:pt x="41" y="0"/>
                    </a:moveTo>
                    <a:cubicBezTo>
                      <a:pt x="0" y="0"/>
                      <a:pt x="0" y="0"/>
                      <a:pt x="0" y="41"/>
                    </a:cubicBezTo>
                    <a:lnTo>
                      <a:pt x="4703" y="41"/>
                    </a:lnTo>
                    <a:lnTo>
                      <a:pt x="4703"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2"/>
              <p:cNvSpPr/>
              <p:nvPr/>
            </p:nvSpPr>
            <p:spPr>
              <a:xfrm>
                <a:off x="1473578" y="3583267"/>
                <a:ext cx="407720" cy="3452"/>
              </a:xfrm>
              <a:custGeom>
                <a:avLst/>
                <a:gdLst/>
                <a:ahLst/>
                <a:cxnLst/>
                <a:rect l="l" t="t" r="r" b="b"/>
                <a:pathLst>
                  <a:path w="4961" h="42" extrusionOk="0">
                    <a:moveTo>
                      <a:pt x="41" y="0"/>
                    </a:moveTo>
                    <a:lnTo>
                      <a:pt x="0" y="41"/>
                    </a:lnTo>
                    <a:lnTo>
                      <a:pt x="4960" y="41"/>
                    </a:lnTo>
                    <a:lnTo>
                      <a:pt x="49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2"/>
              <p:cNvSpPr/>
              <p:nvPr/>
            </p:nvSpPr>
            <p:spPr>
              <a:xfrm>
                <a:off x="1473578" y="3583267"/>
                <a:ext cx="407720" cy="3452"/>
              </a:xfrm>
              <a:custGeom>
                <a:avLst/>
                <a:gdLst/>
                <a:ahLst/>
                <a:cxnLst/>
                <a:rect l="l" t="t" r="r" b="b"/>
                <a:pathLst>
                  <a:path w="4961" h="42" extrusionOk="0">
                    <a:moveTo>
                      <a:pt x="41" y="0"/>
                    </a:moveTo>
                    <a:lnTo>
                      <a:pt x="0" y="41"/>
                    </a:lnTo>
                    <a:lnTo>
                      <a:pt x="4960" y="41"/>
                    </a:lnTo>
                    <a:lnTo>
                      <a:pt x="49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2"/>
              <p:cNvSpPr/>
              <p:nvPr/>
            </p:nvSpPr>
            <p:spPr>
              <a:xfrm>
                <a:off x="1463469" y="3601019"/>
                <a:ext cx="417829" cy="82"/>
              </a:xfrm>
              <a:custGeom>
                <a:avLst/>
                <a:gdLst/>
                <a:ahLst/>
                <a:cxnLst/>
                <a:rect l="l" t="t" r="r" b="b"/>
                <a:pathLst>
                  <a:path w="5084" h="1" extrusionOk="0">
                    <a:moveTo>
                      <a:pt x="5083" y="0"/>
                    </a:moveTo>
                    <a:lnTo>
                      <a:pt x="5083" y="0"/>
                    </a:lnTo>
                    <a:lnTo>
                      <a:pt x="0" y="0"/>
                    </a:lnTo>
                    <a:lnTo>
                      <a:pt x="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2"/>
              <p:cNvSpPr/>
              <p:nvPr/>
            </p:nvSpPr>
            <p:spPr>
              <a:xfrm>
                <a:off x="1463469" y="3601019"/>
                <a:ext cx="417829" cy="82"/>
              </a:xfrm>
              <a:custGeom>
                <a:avLst/>
                <a:gdLst/>
                <a:ahLst/>
                <a:cxnLst/>
                <a:rect l="l" t="t" r="r" b="b"/>
                <a:pathLst>
                  <a:path w="5084" h="1" extrusionOk="0">
                    <a:moveTo>
                      <a:pt x="5083" y="0"/>
                    </a:moveTo>
                    <a:lnTo>
                      <a:pt x="5083" y="0"/>
                    </a:lnTo>
                    <a:lnTo>
                      <a:pt x="0" y="0"/>
                    </a:lnTo>
                    <a:lnTo>
                      <a:pt x="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2"/>
              <p:cNvSpPr/>
              <p:nvPr/>
            </p:nvSpPr>
            <p:spPr>
              <a:xfrm>
                <a:off x="1455826" y="3615319"/>
                <a:ext cx="425472" cy="3452"/>
              </a:xfrm>
              <a:custGeom>
                <a:avLst/>
                <a:gdLst/>
                <a:ahLst/>
                <a:cxnLst/>
                <a:rect l="l" t="t" r="r" b="b"/>
                <a:pathLst>
                  <a:path w="5177" h="42" extrusionOk="0">
                    <a:moveTo>
                      <a:pt x="1" y="1"/>
                    </a:moveTo>
                    <a:lnTo>
                      <a:pt x="1" y="42"/>
                    </a:lnTo>
                    <a:lnTo>
                      <a:pt x="5176" y="42"/>
                    </a:lnTo>
                    <a:lnTo>
                      <a:pt x="5176"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2"/>
              <p:cNvSpPr/>
              <p:nvPr/>
            </p:nvSpPr>
            <p:spPr>
              <a:xfrm>
                <a:off x="1452456" y="3628797"/>
                <a:ext cx="428841" cy="4356"/>
              </a:xfrm>
              <a:custGeom>
                <a:avLst/>
                <a:gdLst/>
                <a:ahLst/>
                <a:cxnLst/>
                <a:rect l="l" t="t" r="r" b="b"/>
                <a:pathLst>
                  <a:path w="5218" h="53" extrusionOk="0">
                    <a:moveTo>
                      <a:pt x="1" y="1"/>
                    </a:moveTo>
                    <a:lnTo>
                      <a:pt x="1" y="52"/>
                    </a:lnTo>
                    <a:lnTo>
                      <a:pt x="5217" y="52"/>
                    </a:lnTo>
                    <a:lnTo>
                      <a:pt x="521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2"/>
              <p:cNvSpPr/>
              <p:nvPr/>
            </p:nvSpPr>
            <p:spPr>
              <a:xfrm>
                <a:off x="1452456" y="3646549"/>
                <a:ext cx="428841" cy="82"/>
              </a:xfrm>
              <a:custGeom>
                <a:avLst/>
                <a:gdLst/>
                <a:ahLst/>
                <a:cxnLst/>
                <a:rect l="l" t="t" r="r" b="b"/>
                <a:pathLst>
                  <a:path w="5218" h="1" extrusionOk="0">
                    <a:moveTo>
                      <a:pt x="5217" y="1"/>
                    </a:moveTo>
                    <a:lnTo>
                      <a:pt x="5217" y="1"/>
                    </a:lnTo>
                    <a:lnTo>
                      <a:pt x="1" y="1"/>
                    </a:lnTo>
                    <a:lnTo>
                      <a:pt x="1"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2"/>
              <p:cNvSpPr/>
              <p:nvPr/>
            </p:nvSpPr>
            <p:spPr>
              <a:xfrm>
                <a:off x="1455826" y="3660932"/>
                <a:ext cx="425472" cy="3452"/>
              </a:xfrm>
              <a:custGeom>
                <a:avLst/>
                <a:gdLst/>
                <a:ahLst/>
                <a:cxnLst/>
                <a:rect l="l" t="t" r="r" b="b"/>
                <a:pathLst>
                  <a:path w="5177" h="42" extrusionOk="0">
                    <a:moveTo>
                      <a:pt x="1" y="0"/>
                    </a:moveTo>
                    <a:lnTo>
                      <a:pt x="1" y="41"/>
                    </a:lnTo>
                    <a:lnTo>
                      <a:pt x="5176" y="41"/>
                    </a:lnTo>
                    <a:lnTo>
                      <a:pt x="5176"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2"/>
              <p:cNvSpPr/>
              <p:nvPr/>
            </p:nvSpPr>
            <p:spPr>
              <a:xfrm>
                <a:off x="1459195" y="3675232"/>
                <a:ext cx="422102" cy="3452"/>
              </a:xfrm>
              <a:custGeom>
                <a:avLst/>
                <a:gdLst/>
                <a:ahLst/>
                <a:cxnLst/>
                <a:rect l="l" t="t" r="r" b="b"/>
                <a:pathLst>
                  <a:path w="5136" h="42" extrusionOk="0">
                    <a:moveTo>
                      <a:pt x="1" y="1"/>
                    </a:moveTo>
                    <a:lnTo>
                      <a:pt x="1" y="42"/>
                    </a:lnTo>
                    <a:lnTo>
                      <a:pt x="5135" y="42"/>
                    </a:lnTo>
                    <a:lnTo>
                      <a:pt x="5135"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2"/>
              <p:cNvSpPr/>
              <p:nvPr/>
            </p:nvSpPr>
            <p:spPr>
              <a:xfrm>
                <a:off x="1463469" y="3692162"/>
                <a:ext cx="417829" cy="82"/>
              </a:xfrm>
              <a:custGeom>
                <a:avLst/>
                <a:gdLst/>
                <a:ahLst/>
                <a:cxnLst/>
                <a:rect l="l" t="t" r="r" b="b"/>
                <a:pathLst>
                  <a:path w="5084" h="1" extrusionOk="0">
                    <a:moveTo>
                      <a:pt x="5083" y="0"/>
                    </a:moveTo>
                    <a:lnTo>
                      <a:pt x="5083" y="0"/>
                    </a:lnTo>
                    <a:lnTo>
                      <a:pt x="41" y="0"/>
                    </a:lnTo>
                    <a:lnTo>
                      <a:pt x="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2"/>
              <p:cNvSpPr/>
              <p:nvPr/>
            </p:nvSpPr>
            <p:spPr>
              <a:xfrm>
                <a:off x="1473578" y="3706462"/>
                <a:ext cx="407720" cy="3452"/>
              </a:xfrm>
              <a:custGeom>
                <a:avLst/>
                <a:gdLst/>
                <a:ahLst/>
                <a:cxnLst/>
                <a:rect l="l" t="t" r="r" b="b"/>
                <a:pathLst>
                  <a:path w="4961" h="42" extrusionOk="0">
                    <a:moveTo>
                      <a:pt x="0" y="1"/>
                    </a:moveTo>
                    <a:lnTo>
                      <a:pt x="41" y="42"/>
                    </a:lnTo>
                    <a:lnTo>
                      <a:pt x="4960" y="42"/>
                    </a:lnTo>
                    <a:lnTo>
                      <a:pt x="4960"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52"/>
              <p:cNvSpPr/>
              <p:nvPr/>
            </p:nvSpPr>
            <p:spPr>
              <a:xfrm>
                <a:off x="1491248" y="3720845"/>
                <a:ext cx="390050" cy="3452"/>
              </a:xfrm>
              <a:custGeom>
                <a:avLst/>
                <a:gdLst/>
                <a:ahLst/>
                <a:cxnLst/>
                <a:rect l="l" t="t" r="r" b="b"/>
                <a:pathLst>
                  <a:path w="4746" h="42" extrusionOk="0">
                    <a:moveTo>
                      <a:pt x="1" y="0"/>
                    </a:moveTo>
                    <a:lnTo>
                      <a:pt x="42" y="41"/>
                    </a:lnTo>
                    <a:lnTo>
                      <a:pt x="4745" y="41"/>
                    </a:lnTo>
                    <a:lnTo>
                      <a:pt x="4745"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68" name="Google Shape;1368;p52"/>
          <p:cNvSpPr/>
          <p:nvPr/>
        </p:nvSpPr>
        <p:spPr>
          <a:xfrm>
            <a:off x="2387450" y="2432425"/>
            <a:ext cx="63162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39"/>
        <p:cNvGrpSpPr/>
        <p:nvPr/>
      </p:nvGrpSpPr>
      <p:grpSpPr>
        <a:xfrm>
          <a:off x="0" y="0"/>
          <a:ext cx="0" cy="0"/>
          <a:chOff x="0" y="0"/>
          <a:chExt cx="0" cy="0"/>
        </a:xfrm>
      </p:grpSpPr>
      <p:grpSp>
        <p:nvGrpSpPr>
          <p:cNvPr id="1288" name="Google Shape;1288;p51"/>
          <p:cNvGrpSpPr/>
          <p:nvPr/>
        </p:nvGrpSpPr>
        <p:grpSpPr>
          <a:xfrm rot="4844575">
            <a:off x="1837077" y="1086280"/>
            <a:ext cx="1610857" cy="2196357"/>
            <a:chOff x="1290475" y="2139165"/>
            <a:chExt cx="1625875" cy="2216834"/>
          </a:xfrm>
        </p:grpSpPr>
        <p:sp>
          <p:nvSpPr>
            <p:cNvPr id="1289" name="Google Shape;1289;p51"/>
            <p:cNvSpPr/>
            <p:nvPr/>
          </p:nvSpPr>
          <p:spPr>
            <a:xfrm>
              <a:off x="1290475" y="2594291"/>
              <a:ext cx="1625875" cy="1761708"/>
            </a:xfrm>
            <a:custGeom>
              <a:avLst/>
              <a:gdLst/>
              <a:ahLst/>
              <a:cxnLst/>
              <a:rect l="l" t="t" r="r" b="b"/>
              <a:pathLst>
                <a:path w="22120" h="23968" extrusionOk="0">
                  <a:moveTo>
                    <a:pt x="4364" y="0"/>
                  </a:moveTo>
                  <a:cubicBezTo>
                    <a:pt x="4323" y="0"/>
                    <a:pt x="4272" y="51"/>
                    <a:pt x="4272" y="93"/>
                  </a:cubicBezTo>
                  <a:cubicBezTo>
                    <a:pt x="4272" y="134"/>
                    <a:pt x="4323" y="175"/>
                    <a:pt x="4364" y="175"/>
                  </a:cubicBezTo>
                  <a:cubicBezTo>
                    <a:pt x="4744" y="216"/>
                    <a:pt x="5134" y="349"/>
                    <a:pt x="5473" y="514"/>
                  </a:cubicBezTo>
                  <a:lnTo>
                    <a:pt x="5514" y="514"/>
                  </a:lnTo>
                  <a:cubicBezTo>
                    <a:pt x="5555" y="514"/>
                    <a:pt x="5555" y="514"/>
                    <a:pt x="5607" y="472"/>
                  </a:cubicBezTo>
                  <a:lnTo>
                    <a:pt x="5607" y="431"/>
                  </a:lnTo>
                  <a:cubicBezTo>
                    <a:pt x="5607" y="390"/>
                    <a:pt x="5607" y="390"/>
                    <a:pt x="5555" y="349"/>
                  </a:cubicBezTo>
                  <a:cubicBezTo>
                    <a:pt x="5217" y="175"/>
                    <a:pt x="4785" y="51"/>
                    <a:pt x="4364" y="0"/>
                  </a:cubicBezTo>
                  <a:close/>
                  <a:moveTo>
                    <a:pt x="3198" y="117"/>
                  </a:moveTo>
                  <a:cubicBezTo>
                    <a:pt x="3187" y="117"/>
                    <a:pt x="3175" y="122"/>
                    <a:pt x="3163" y="134"/>
                  </a:cubicBezTo>
                  <a:cubicBezTo>
                    <a:pt x="3040" y="175"/>
                    <a:pt x="2906" y="216"/>
                    <a:pt x="2824" y="257"/>
                  </a:cubicBezTo>
                  <a:cubicBezTo>
                    <a:pt x="2567" y="349"/>
                    <a:pt x="2311" y="514"/>
                    <a:pt x="2095" y="729"/>
                  </a:cubicBezTo>
                  <a:cubicBezTo>
                    <a:pt x="2054" y="729"/>
                    <a:pt x="2054" y="770"/>
                    <a:pt x="2054" y="770"/>
                  </a:cubicBezTo>
                  <a:cubicBezTo>
                    <a:pt x="2054" y="822"/>
                    <a:pt x="2054" y="822"/>
                    <a:pt x="2095" y="863"/>
                  </a:cubicBezTo>
                  <a:lnTo>
                    <a:pt x="2177" y="863"/>
                  </a:lnTo>
                  <a:cubicBezTo>
                    <a:pt x="2393" y="647"/>
                    <a:pt x="2649" y="514"/>
                    <a:pt x="2865" y="390"/>
                  </a:cubicBezTo>
                  <a:cubicBezTo>
                    <a:pt x="2988" y="349"/>
                    <a:pt x="3081" y="308"/>
                    <a:pt x="3204" y="308"/>
                  </a:cubicBezTo>
                  <a:cubicBezTo>
                    <a:pt x="3245" y="257"/>
                    <a:pt x="3245" y="257"/>
                    <a:pt x="3245" y="216"/>
                  </a:cubicBezTo>
                  <a:lnTo>
                    <a:pt x="3245" y="175"/>
                  </a:lnTo>
                  <a:cubicBezTo>
                    <a:pt x="3245" y="146"/>
                    <a:pt x="3224" y="117"/>
                    <a:pt x="3198" y="117"/>
                  </a:cubicBezTo>
                  <a:close/>
                  <a:moveTo>
                    <a:pt x="10998" y="308"/>
                  </a:moveTo>
                  <a:cubicBezTo>
                    <a:pt x="10947" y="308"/>
                    <a:pt x="10864" y="308"/>
                    <a:pt x="10864" y="349"/>
                  </a:cubicBezTo>
                  <a:cubicBezTo>
                    <a:pt x="10608" y="688"/>
                    <a:pt x="10392" y="986"/>
                    <a:pt x="10135" y="1284"/>
                  </a:cubicBezTo>
                  <a:lnTo>
                    <a:pt x="10094" y="1335"/>
                  </a:lnTo>
                  <a:cubicBezTo>
                    <a:pt x="10094" y="1376"/>
                    <a:pt x="10135" y="1376"/>
                    <a:pt x="10135" y="1417"/>
                  </a:cubicBezTo>
                  <a:lnTo>
                    <a:pt x="10269" y="1417"/>
                  </a:lnTo>
                  <a:lnTo>
                    <a:pt x="10269" y="1376"/>
                  </a:lnTo>
                  <a:cubicBezTo>
                    <a:pt x="10526" y="1119"/>
                    <a:pt x="10741" y="770"/>
                    <a:pt x="10998" y="431"/>
                  </a:cubicBezTo>
                  <a:cubicBezTo>
                    <a:pt x="11039" y="390"/>
                    <a:pt x="10998" y="349"/>
                    <a:pt x="10998" y="308"/>
                  </a:cubicBezTo>
                  <a:close/>
                  <a:moveTo>
                    <a:pt x="6377" y="1119"/>
                  </a:moveTo>
                  <a:lnTo>
                    <a:pt x="6377" y="1202"/>
                  </a:lnTo>
                  <a:lnTo>
                    <a:pt x="6377" y="1243"/>
                  </a:lnTo>
                  <a:cubicBezTo>
                    <a:pt x="6634" y="1540"/>
                    <a:pt x="6798" y="1931"/>
                    <a:pt x="6932" y="2270"/>
                  </a:cubicBezTo>
                  <a:cubicBezTo>
                    <a:pt x="6932" y="2311"/>
                    <a:pt x="6973" y="2362"/>
                    <a:pt x="7014" y="2362"/>
                  </a:cubicBezTo>
                  <a:cubicBezTo>
                    <a:pt x="7055" y="2311"/>
                    <a:pt x="7096" y="2270"/>
                    <a:pt x="7096" y="2270"/>
                  </a:cubicBezTo>
                  <a:lnTo>
                    <a:pt x="7096" y="2228"/>
                  </a:lnTo>
                  <a:cubicBezTo>
                    <a:pt x="6973" y="1848"/>
                    <a:pt x="6757" y="1458"/>
                    <a:pt x="6500" y="1160"/>
                  </a:cubicBezTo>
                  <a:cubicBezTo>
                    <a:pt x="6459" y="1119"/>
                    <a:pt x="6418" y="1119"/>
                    <a:pt x="6377" y="1119"/>
                  </a:cubicBezTo>
                  <a:close/>
                  <a:moveTo>
                    <a:pt x="1499" y="1674"/>
                  </a:moveTo>
                  <a:cubicBezTo>
                    <a:pt x="1448" y="1674"/>
                    <a:pt x="1407" y="1674"/>
                    <a:pt x="1366" y="1715"/>
                  </a:cubicBezTo>
                  <a:cubicBezTo>
                    <a:pt x="1243" y="2013"/>
                    <a:pt x="1191" y="2311"/>
                    <a:pt x="1191" y="2619"/>
                  </a:cubicBezTo>
                  <a:cubicBezTo>
                    <a:pt x="1191" y="2701"/>
                    <a:pt x="1191" y="2824"/>
                    <a:pt x="1243" y="2958"/>
                  </a:cubicBezTo>
                  <a:cubicBezTo>
                    <a:pt x="1243" y="2999"/>
                    <a:pt x="1284" y="2999"/>
                    <a:pt x="1325" y="2999"/>
                  </a:cubicBezTo>
                  <a:cubicBezTo>
                    <a:pt x="1366" y="2999"/>
                    <a:pt x="1407" y="2958"/>
                    <a:pt x="1407" y="2958"/>
                  </a:cubicBezTo>
                  <a:lnTo>
                    <a:pt x="1407" y="2916"/>
                  </a:lnTo>
                  <a:cubicBezTo>
                    <a:pt x="1366" y="2824"/>
                    <a:pt x="1366" y="2701"/>
                    <a:pt x="1366" y="2619"/>
                  </a:cubicBezTo>
                  <a:cubicBezTo>
                    <a:pt x="1366" y="2311"/>
                    <a:pt x="1407" y="2054"/>
                    <a:pt x="1540" y="1797"/>
                  </a:cubicBezTo>
                  <a:lnTo>
                    <a:pt x="1540" y="1756"/>
                  </a:lnTo>
                  <a:cubicBezTo>
                    <a:pt x="1540" y="1715"/>
                    <a:pt x="1499" y="1674"/>
                    <a:pt x="1499" y="1674"/>
                  </a:cubicBezTo>
                  <a:close/>
                  <a:moveTo>
                    <a:pt x="9387" y="2157"/>
                  </a:moveTo>
                  <a:cubicBezTo>
                    <a:pt x="9365" y="2157"/>
                    <a:pt x="9345" y="2167"/>
                    <a:pt x="9324" y="2187"/>
                  </a:cubicBezTo>
                  <a:cubicBezTo>
                    <a:pt x="9150" y="2403"/>
                    <a:pt x="8944" y="2567"/>
                    <a:pt x="8729" y="2742"/>
                  </a:cubicBezTo>
                  <a:cubicBezTo>
                    <a:pt x="8636" y="2824"/>
                    <a:pt x="8554" y="2916"/>
                    <a:pt x="8472" y="2999"/>
                  </a:cubicBezTo>
                  <a:cubicBezTo>
                    <a:pt x="8431" y="2999"/>
                    <a:pt x="8431" y="2999"/>
                    <a:pt x="8431" y="3040"/>
                  </a:cubicBezTo>
                  <a:lnTo>
                    <a:pt x="8431" y="3081"/>
                  </a:lnTo>
                  <a:cubicBezTo>
                    <a:pt x="8472" y="3132"/>
                    <a:pt x="8472" y="3132"/>
                    <a:pt x="8513" y="3132"/>
                  </a:cubicBezTo>
                  <a:lnTo>
                    <a:pt x="8554" y="3132"/>
                  </a:lnTo>
                  <a:cubicBezTo>
                    <a:pt x="8636" y="3040"/>
                    <a:pt x="8770" y="2958"/>
                    <a:pt x="8852" y="2875"/>
                  </a:cubicBezTo>
                  <a:cubicBezTo>
                    <a:pt x="9067" y="2701"/>
                    <a:pt x="9283" y="2485"/>
                    <a:pt x="9458" y="2311"/>
                  </a:cubicBezTo>
                  <a:cubicBezTo>
                    <a:pt x="9499" y="2270"/>
                    <a:pt x="9499" y="2270"/>
                    <a:pt x="9499" y="2228"/>
                  </a:cubicBezTo>
                  <a:cubicBezTo>
                    <a:pt x="9499" y="2228"/>
                    <a:pt x="9499" y="2187"/>
                    <a:pt x="9458" y="2187"/>
                  </a:cubicBezTo>
                  <a:cubicBezTo>
                    <a:pt x="9432" y="2167"/>
                    <a:pt x="9409" y="2157"/>
                    <a:pt x="9387" y="2157"/>
                  </a:cubicBezTo>
                  <a:close/>
                  <a:moveTo>
                    <a:pt x="1879" y="3864"/>
                  </a:moveTo>
                  <a:cubicBezTo>
                    <a:pt x="1859" y="3864"/>
                    <a:pt x="1838" y="3877"/>
                    <a:pt x="1838" y="3902"/>
                  </a:cubicBezTo>
                  <a:cubicBezTo>
                    <a:pt x="1797" y="3943"/>
                    <a:pt x="1797" y="3943"/>
                    <a:pt x="1797" y="3984"/>
                  </a:cubicBezTo>
                  <a:cubicBezTo>
                    <a:pt x="1797" y="3984"/>
                    <a:pt x="1797" y="4025"/>
                    <a:pt x="1838" y="4025"/>
                  </a:cubicBezTo>
                  <a:cubicBezTo>
                    <a:pt x="2095" y="4282"/>
                    <a:pt x="2475" y="4498"/>
                    <a:pt x="2865" y="4621"/>
                  </a:cubicBezTo>
                  <a:lnTo>
                    <a:pt x="2906" y="4621"/>
                  </a:lnTo>
                  <a:cubicBezTo>
                    <a:pt x="2947" y="4621"/>
                    <a:pt x="2988" y="4621"/>
                    <a:pt x="2988" y="4580"/>
                  </a:cubicBezTo>
                  <a:lnTo>
                    <a:pt x="2988" y="4539"/>
                  </a:lnTo>
                  <a:cubicBezTo>
                    <a:pt x="2988" y="4539"/>
                    <a:pt x="2988" y="4498"/>
                    <a:pt x="2947" y="4457"/>
                  </a:cubicBezTo>
                  <a:cubicBezTo>
                    <a:pt x="2526" y="4323"/>
                    <a:pt x="2177" y="4159"/>
                    <a:pt x="1920" y="3902"/>
                  </a:cubicBezTo>
                  <a:cubicBezTo>
                    <a:pt x="1920" y="3877"/>
                    <a:pt x="1900" y="3864"/>
                    <a:pt x="1879" y="3864"/>
                  </a:cubicBezTo>
                  <a:close/>
                  <a:moveTo>
                    <a:pt x="7147" y="3337"/>
                  </a:moveTo>
                  <a:cubicBezTo>
                    <a:pt x="7096" y="3337"/>
                    <a:pt x="7055" y="3389"/>
                    <a:pt x="7055" y="3430"/>
                  </a:cubicBezTo>
                  <a:cubicBezTo>
                    <a:pt x="7014" y="3594"/>
                    <a:pt x="7014" y="3769"/>
                    <a:pt x="6973" y="3943"/>
                  </a:cubicBezTo>
                  <a:cubicBezTo>
                    <a:pt x="6798" y="4025"/>
                    <a:pt x="6582" y="4108"/>
                    <a:pt x="6418" y="4200"/>
                  </a:cubicBezTo>
                  <a:cubicBezTo>
                    <a:pt x="6377" y="4200"/>
                    <a:pt x="6377" y="4241"/>
                    <a:pt x="6377" y="4282"/>
                  </a:cubicBezTo>
                  <a:cubicBezTo>
                    <a:pt x="6377" y="4311"/>
                    <a:pt x="6398" y="4340"/>
                    <a:pt x="6424" y="4340"/>
                  </a:cubicBezTo>
                  <a:cubicBezTo>
                    <a:pt x="6435" y="4340"/>
                    <a:pt x="6447" y="4335"/>
                    <a:pt x="6459" y="4323"/>
                  </a:cubicBezTo>
                  <a:cubicBezTo>
                    <a:pt x="6634" y="4282"/>
                    <a:pt x="6757" y="4241"/>
                    <a:pt x="6890" y="4159"/>
                  </a:cubicBezTo>
                  <a:lnTo>
                    <a:pt x="6890" y="4159"/>
                  </a:lnTo>
                  <a:cubicBezTo>
                    <a:pt x="6890" y="4282"/>
                    <a:pt x="6798" y="4457"/>
                    <a:pt x="6757" y="4580"/>
                  </a:cubicBezTo>
                  <a:lnTo>
                    <a:pt x="6757" y="4621"/>
                  </a:lnTo>
                  <a:cubicBezTo>
                    <a:pt x="6757" y="4621"/>
                    <a:pt x="6757" y="4672"/>
                    <a:pt x="6798" y="4672"/>
                  </a:cubicBezTo>
                  <a:lnTo>
                    <a:pt x="6839" y="4713"/>
                  </a:lnTo>
                  <a:cubicBezTo>
                    <a:pt x="6890" y="4713"/>
                    <a:pt x="6890" y="4672"/>
                    <a:pt x="6932" y="4621"/>
                  </a:cubicBezTo>
                  <a:cubicBezTo>
                    <a:pt x="7014" y="4457"/>
                    <a:pt x="7055" y="4241"/>
                    <a:pt x="7096" y="4067"/>
                  </a:cubicBezTo>
                  <a:cubicBezTo>
                    <a:pt x="7270" y="3984"/>
                    <a:pt x="7404" y="3902"/>
                    <a:pt x="7568" y="3810"/>
                  </a:cubicBezTo>
                  <a:cubicBezTo>
                    <a:pt x="7568" y="3769"/>
                    <a:pt x="7609" y="3769"/>
                    <a:pt x="7609" y="3728"/>
                  </a:cubicBezTo>
                  <a:lnTo>
                    <a:pt x="7609" y="3687"/>
                  </a:lnTo>
                  <a:cubicBezTo>
                    <a:pt x="7568" y="3646"/>
                    <a:pt x="7527" y="3646"/>
                    <a:pt x="7486" y="3646"/>
                  </a:cubicBezTo>
                  <a:cubicBezTo>
                    <a:pt x="7353" y="3728"/>
                    <a:pt x="7270" y="3769"/>
                    <a:pt x="7147" y="3851"/>
                  </a:cubicBezTo>
                  <a:cubicBezTo>
                    <a:pt x="7188" y="3728"/>
                    <a:pt x="7188" y="3594"/>
                    <a:pt x="7229" y="3471"/>
                  </a:cubicBezTo>
                  <a:lnTo>
                    <a:pt x="7229" y="3430"/>
                  </a:lnTo>
                  <a:cubicBezTo>
                    <a:pt x="7229" y="3389"/>
                    <a:pt x="7188" y="3337"/>
                    <a:pt x="7147" y="3337"/>
                  </a:cubicBezTo>
                  <a:close/>
                  <a:moveTo>
                    <a:pt x="5258" y="4539"/>
                  </a:moveTo>
                  <a:cubicBezTo>
                    <a:pt x="4919" y="4580"/>
                    <a:pt x="4580" y="4621"/>
                    <a:pt x="4231" y="4672"/>
                  </a:cubicBezTo>
                  <a:lnTo>
                    <a:pt x="4108" y="4672"/>
                  </a:lnTo>
                  <a:cubicBezTo>
                    <a:pt x="4067" y="4672"/>
                    <a:pt x="4015" y="4713"/>
                    <a:pt x="4015" y="4755"/>
                  </a:cubicBezTo>
                  <a:cubicBezTo>
                    <a:pt x="4015" y="4755"/>
                    <a:pt x="4015" y="4796"/>
                    <a:pt x="4067" y="4796"/>
                  </a:cubicBezTo>
                  <a:cubicBezTo>
                    <a:pt x="4067" y="4796"/>
                    <a:pt x="4067" y="4837"/>
                    <a:pt x="4108" y="4837"/>
                  </a:cubicBezTo>
                  <a:lnTo>
                    <a:pt x="4272" y="4837"/>
                  </a:lnTo>
                  <a:cubicBezTo>
                    <a:pt x="4621" y="4796"/>
                    <a:pt x="4960" y="4755"/>
                    <a:pt x="5299" y="4713"/>
                  </a:cubicBezTo>
                  <a:cubicBezTo>
                    <a:pt x="5350" y="4713"/>
                    <a:pt x="5391" y="4672"/>
                    <a:pt x="5391" y="4621"/>
                  </a:cubicBezTo>
                  <a:lnTo>
                    <a:pt x="5391" y="4580"/>
                  </a:lnTo>
                  <a:cubicBezTo>
                    <a:pt x="5391" y="4539"/>
                    <a:pt x="5350" y="4539"/>
                    <a:pt x="5258" y="4539"/>
                  </a:cubicBezTo>
                  <a:close/>
                  <a:moveTo>
                    <a:pt x="6290" y="5590"/>
                  </a:moveTo>
                  <a:cubicBezTo>
                    <a:pt x="6261" y="5590"/>
                    <a:pt x="6231" y="5619"/>
                    <a:pt x="6202" y="5648"/>
                  </a:cubicBezTo>
                  <a:cubicBezTo>
                    <a:pt x="6069" y="5864"/>
                    <a:pt x="5946" y="6079"/>
                    <a:pt x="5771" y="6336"/>
                  </a:cubicBezTo>
                  <a:cubicBezTo>
                    <a:pt x="5689" y="6418"/>
                    <a:pt x="5607" y="6552"/>
                    <a:pt x="5555" y="6634"/>
                  </a:cubicBezTo>
                  <a:cubicBezTo>
                    <a:pt x="5555" y="6634"/>
                    <a:pt x="5514" y="6634"/>
                    <a:pt x="5514" y="6675"/>
                  </a:cubicBezTo>
                  <a:cubicBezTo>
                    <a:pt x="5514" y="6726"/>
                    <a:pt x="5555" y="6726"/>
                    <a:pt x="5555" y="6726"/>
                  </a:cubicBezTo>
                  <a:lnTo>
                    <a:pt x="5607" y="6767"/>
                  </a:lnTo>
                  <a:cubicBezTo>
                    <a:pt x="5648" y="6767"/>
                    <a:pt x="5689" y="6767"/>
                    <a:pt x="5689" y="6726"/>
                  </a:cubicBezTo>
                  <a:cubicBezTo>
                    <a:pt x="5730" y="6634"/>
                    <a:pt x="5812" y="6552"/>
                    <a:pt x="5905" y="6418"/>
                  </a:cubicBezTo>
                  <a:cubicBezTo>
                    <a:pt x="6069" y="6161"/>
                    <a:pt x="6244" y="5956"/>
                    <a:pt x="6377" y="5740"/>
                  </a:cubicBezTo>
                  <a:lnTo>
                    <a:pt x="6377" y="5699"/>
                  </a:lnTo>
                  <a:cubicBezTo>
                    <a:pt x="6377" y="5648"/>
                    <a:pt x="6377" y="5607"/>
                    <a:pt x="6326" y="5607"/>
                  </a:cubicBezTo>
                  <a:cubicBezTo>
                    <a:pt x="6314" y="5595"/>
                    <a:pt x="6302" y="5590"/>
                    <a:pt x="6290" y="5590"/>
                  </a:cubicBezTo>
                  <a:close/>
                  <a:moveTo>
                    <a:pt x="4898" y="7548"/>
                  </a:moveTo>
                  <a:cubicBezTo>
                    <a:pt x="4878" y="7548"/>
                    <a:pt x="4857" y="7558"/>
                    <a:pt x="4837" y="7578"/>
                  </a:cubicBezTo>
                  <a:cubicBezTo>
                    <a:pt x="4621" y="7876"/>
                    <a:pt x="4364" y="8174"/>
                    <a:pt x="4149" y="8472"/>
                  </a:cubicBezTo>
                  <a:lnTo>
                    <a:pt x="4108" y="8523"/>
                  </a:lnTo>
                  <a:lnTo>
                    <a:pt x="4108" y="8605"/>
                  </a:lnTo>
                  <a:lnTo>
                    <a:pt x="4108" y="8646"/>
                  </a:lnTo>
                  <a:cubicBezTo>
                    <a:pt x="4149" y="8687"/>
                    <a:pt x="4149" y="8687"/>
                    <a:pt x="4190" y="8687"/>
                  </a:cubicBezTo>
                  <a:lnTo>
                    <a:pt x="4231" y="8646"/>
                  </a:lnTo>
                  <a:lnTo>
                    <a:pt x="4272" y="8564"/>
                  </a:lnTo>
                  <a:cubicBezTo>
                    <a:pt x="4529" y="8308"/>
                    <a:pt x="4744" y="8010"/>
                    <a:pt x="4960" y="7702"/>
                  </a:cubicBezTo>
                  <a:cubicBezTo>
                    <a:pt x="5001" y="7661"/>
                    <a:pt x="5001" y="7661"/>
                    <a:pt x="5001" y="7620"/>
                  </a:cubicBezTo>
                  <a:lnTo>
                    <a:pt x="4960" y="7578"/>
                  </a:lnTo>
                  <a:cubicBezTo>
                    <a:pt x="4939" y="7558"/>
                    <a:pt x="4919" y="7548"/>
                    <a:pt x="4898" y="7548"/>
                  </a:cubicBezTo>
                  <a:close/>
                  <a:moveTo>
                    <a:pt x="21986" y="9632"/>
                  </a:moveTo>
                  <a:cubicBezTo>
                    <a:pt x="21945" y="9632"/>
                    <a:pt x="21903" y="9673"/>
                    <a:pt x="21903" y="9714"/>
                  </a:cubicBezTo>
                  <a:lnTo>
                    <a:pt x="21903" y="9755"/>
                  </a:lnTo>
                  <a:cubicBezTo>
                    <a:pt x="21945" y="9755"/>
                    <a:pt x="21945" y="9807"/>
                    <a:pt x="21986" y="9807"/>
                  </a:cubicBezTo>
                  <a:lnTo>
                    <a:pt x="22037" y="9807"/>
                  </a:lnTo>
                  <a:cubicBezTo>
                    <a:pt x="22078" y="9755"/>
                    <a:pt x="22119" y="9714"/>
                    <a:pt x="22119" y="9673"/>
                  </a:cubicBezTo>
                  <a:cubicBezTo>
                    <a:pt x="22078" y="9632"/>
                    <a:pt x="22037" y="9632"/>
                    <a:pt x="21986" y="9632"/>
                  </a:cubicBezTo>
                  <a:close/>
                  <a:moveTo>
                    <a:pt x="3502" y="9458"/>
                  </a:moveTo>
                  <a:cubicBezTo>
                    <a:pt x="3461" y="9458"/>
                    <a:pt x="3379" y="9458"/>
                    <a:pt x="3379" y="9499"/>
                  </a:cubicBezTo>
                  <a:cubicBezTo>
                    <a:pt x="3122" y="9848"/>
                    <a:pt x="2865" y="10146"/>
                    <a:pt x="2649" y="10443"/>
                  </a:cubicBezTo>
                  <a:lnTo>
                    <a:pt x="2649" y="10526"/>
                  </a:lnTo>
                  <a:cubicBezTo>
                    <a:pt x="2649" y="10526"/>
                    <a:pt x="2649" y="10577"/>
                    <a:pt x="2690" y="10577"/>
                  </a:cubicBezTo>
                  <a:cubicBezTo>
                    <a:pt x="2690" y="10618"/>
                    <a:pt x="2690" y="10618"/>
                    <a:pt x="2732" y="10618"/>
                  </a:cubicBezTo>
                  <a:lnTo>
                    <a:pt x="2783" y="10577"/>
                  </a:lnTo>
                  <a:cubicBezTo>
                    <a:pt x="2988" y="10269"/>
                    <a:pt x="3245" y="9971"/>
                    <a:pt x="3502" y="9591"/>
                  </a:cubicBezTo>
                  <a:lnTo>
                    <a:pt x="3502" y="9550"/>
                  </a:lnTo>
                  <a:lnTo>
                    <a:pt x="3502" y="9458"/>
                  </a:lnTo>
                  <a:close/>
                  <a:moveTo>
                    <a:pt x="20877" y="10187"/>
                  </a:moveTo>
                  <a:cubicBezTo>
                    <a:pt x="20579" y="10402"/>
                    <a:pt x="20281" y="10700"/>
                    <a:pt x="19983" y="10998"/>
                  </a:cubicBezTo>
                  <a:cubicBezTo>
                    <a:pt x="19983" y="11039"/>
                    <a:pt x="19932" y="11039"/>
                    <a:pt x="19932" y="11039"/>
                  </a:cubicBezTo>
                  <a:cubicBezTo>
                    <a:pt x="19932" y="11090"/>
                    <a:pt x="19983" y="11131"/>
                    <a:pt x="19983" y="11131"/>
                  </a:cubicBezTo>
                  <a:lnTo>
                    <a:pt x="20106" y="11131"/>
                  </a:lnTo>
                  <a:cubicBezTo>
                    <a:pt x="20404" y="10834"/>
                    <a:pt x="20661" y="10526"/>
                    <a:pt x="20959" y="10320"/>
                  </a:cubicBezTo>
                  <a:cubicBezTo>
                    <a:pt x="21010" y="10320"/>
                    <a:pt x="21010" y="10269"/>
                    <a:pt x="21010" y="10269"/>
                  </a:cubicBezTo>
                  <a:lnTo>
                    <a:pt x="21010" y="10228"/>
                  </a:lnTo>
                  <a:cubicBezTo>
                    <a:pt x="20959" y="10187"/>
                    <a:pt x="20918" y="10187"/>
                    <a:pt x="20877" y="10187"/>
                  </a:cubicBezTo>
                  <a:close/>
                  <a:moveTo>
                    <a:pt x="2095" y="11429"/>
                  </a:moveTo>
                  <a:cubicBezTo>
                    <a:pt x="2054" y="11429"/>
                    <a:pt x="2013" y="11429"/>
                    <a:pt x="1961" y="11470"/>
                  </a:cubicBezTo>
                  <a:cubicBezTo>
                    <a:pt x="1756" y="11809"/>
                    <a:pt x="1540" y="12158"/>
                    <a:pt x="1366" y="12497"/>
                  </a:cubicBezTo>
                  <a:lnTo>
                    <a:pt x="1366" y="12538"/>
                  </a:lnTo>
                  <a:cubicBezTo>
                    <a:pt x="1366" y="12579"/>
                    <a:pt x="1366" y="12631"/>
                    <a:pt x="1407" y="12631"/>
                  </a:cubicBezTo>
                  <a:lnTo>
                    <a:pt x="1448" y="12631"/>
                  </a:lnTo>
                  <a:cubicBezTo>
                    <a:pt x="1448" y="12631"/>
                    <a:pt x="1499" y="12631"/>
                    <a:pt x="1499" y="12579"/>
                  </a:cubicBezTo>
                  <a:cubicBezTo>
                    <a:pt x="1705" y="12240"/>
                    <a:pt x="1879" y="11902"/>
                    <a:pt x="2136" y="11552"/>
                  </a:cubicBezTo>
                  <a:lnTo>
                    <a:pt x="2136" y="11511"/>
                  </a:lnTo>
                  <a:cubicBezTo>
                    <a:pt x="2136" y="11470"/>
                    <a:pt x="2136" y="11470"/>
                    <a:pt x="2095" y="11429"/>
                  </a:cubicBezTo>
                  <a:close/>
                  <a:moveTo>
                    <a:pt x="19275" y="11912"/>
                  </a:moveTo>
                  <a:cubicBezTo>
                    <a:pt x="19254" y="11912"/>
                    <a:pt x="19234" y="11922"/>
                    <a:pt x="19213" y="11943"/>
                  </a:cubicBezTo>
                  <a:cubicBezTo>
                    <a:pt x="19162" y="11984"/>
                    <a:pt x="19121" y="12066"/>
                    <a:pt x="19080" y="12117"/>
                  </a:cubicBezTo>
                  <a:cubicBezTo>
                    <a:pt x="18905" y="12374"/>
                    <a:pt x="18741" y="12672"/>
                    <a:pt x="18525" y="12970"/>
                  </a:cubicBezTo>
                  <a:lnTo>
                    <a:pt x="18525" y="13011"/>
                  </a:lnTo>
                  <a:cubicBezTo>
                    <a:pt x="18525" y="13011"/>
                    <a:pt x="18525" y="13052"/>
                    <a:pt x="18566" y="13052"/>
                  </a:cubicBezTo>
                  <a:cubicBezTo>
                    <a:pt x="18566" y="13093"/>
                    <a:pt x="18607" y="13093"/>
                    <a:pt x="18607" y="13093"/>
                  </a:cubicBezTo>
                  <a:cubicBezTo>
                    <a:pt x="18648" y="13093"/>
                    <a:pt x="18648" y="13052"/>
                    <a:pt x="18700" y="13052"/>
                  </a:cubicBezTo>
                  <a:cubicBezTo>
                    <a:pt x="18864" y="12754"/>
                    <a:pt x="19038" y="12456"/>
                    <a:pt x="19254" y="12199"/>
                  </a:cubicBezTo>
                  <a:cubicBezTo>
                    <a:pt x="19295" y="12158"/>
                    <a:pt x="19295" y="12117"/>
                    <a:pt x="19336" y="12066"/>
                  </a:cubicBezTo>
                  <a:cubicBezTo>
                    <a:pt x="19377" y="12025"/>
                    <a:pt x="19377" y="12025"/>
                    <a:pt x="19377" y="11984"/>
                  </a:cubicBezTo>
                  <a:lnTo>
                    <a:pt x="19336" y="11943"/>
                  </a:lnTo>
                  <a:cubicBezTo>
                    <a:pt x="19316" y="11922"/>
                    <a:pt x="19295" y="11912"/>
                    <a:pt x="19275" y="11912"/>
                  </a:cubicBezTo>
                  <a:close/>
                  <a:moveTo>
                    <a:pt x="899" y="13548"/>
                  </a:moveTo>
                  <a:cubicBezTo>
                    <a:pt x="873" y="13548"/>
                    <a:pt x="852" y="13577"/>
                    <a:pt x="852" y="13606"/>
                  </a:cubicBezTo>
                  <a:cubicBezTo>
                    <a:pt x="678" y="13955"/>
                    <a:pt x="555" y="14335"/>
                    <a:pt x="421" y="14726"/>
                  </a:cubicBezTo>
                  <a:lnTo>
                    <a:pt x="421" y="14767"/>
                  </a:lnTo>
                  <a:cubicBezTo>
                    <a:pt x="421" y="14808"/>
                    <a:pt x="421" y="14808"/>
                    <a:pt x="472" y="14849"/>
                  </a:cubicBezTo>
                  <a:lnTo>
                    <a:pt x="514" y="14849"/>
                  </a:lnTo>
                  <a:cubicBezTo>
                    <a:pt x="555" y="14849"/>
                    <a:pt x="596" y="14808"/>
                    <a:pt x="596" y="14767"/>
                  </a:cubicBezTo>
                  <a:cubicBezTo>
                    <a:pt x="678" y="14428"/>
                    <a:pt x="852" y="14038"/>
                    <a:pt x="986" y="13658"/>
                  </a:cubicBezTo>
                  <a:lnTo>
                    <a:pt x="986" y="13606"/>
                  </a:lnTo>
                  <a:cubicBezTo>
                    <a:pt x="986" y="13606"/>
                    <a:pt x="986" y="13565"/>
                    <a:pt x="935" y="13565"/>
                  </a:cubicBezTo>
                  <a:cubicBezTo>
                    <a:pt x="923" y="13553"/>
                    <a:pt x="910" y="13548"/>
                    <a:pt x="899" y="13548"/>
                  </a:cubicBezTo>
                  <a:close/>
                  <a:moveTo>
                    <a:pt x="18053" y="13955"/>
                  </a:moveTo>
                  <a:cubicBezTo>
                    <a:pt x="18012" y="13955"/>
                    <a:pt x="17970" y="13955"/>
                    <a:pt x="17929" y="13996"/>
                  </a:cubicBezTo>
                  <a:cubicBezTo>
                    <a:pt x="17755" y="14294"/>
                    <a:pt x="17580" y="14633"/>
                    <a:pt x="17324" y="15023"/>
                  </a:cubicBezTo>
                  <a:lnTo>
                    <a:pt x="17324" y="15064"/>
                  </a:lnTo>
                  <a:cubicBezTo>
                    <a:pt x="17324" y="15105"/>
                    <a:pt x="17324" y="15147"/>
                    <a:pt x="17365" y="15147"/>
                  </a:cubicBezTo>
                  <a:lnTo>
                    <a:pt x="17416" y="15147"/>
                  </a:lnTo>
                  <a:cubicBezTo>
                    <a:pt x="17457" y="15147"/>
                    <a:pt x="17457" y="15147"/>
                    <a:pt x="17498" y="15105"/>
                  </a:cubicBezTo>
                  <a:cubicBezTo>
                    <a:pt x="17714" y="14684"/>
                    <a:pt x="17878" y="14376"/>
                    <a:pt x="18053" y="14079"/>
                  </a:cubicBezTo>
                  <a:lnTo>
                    <a:pt x="18094" y="14038"/>
                  </a:lnTo>
                  <a:cubicBezTo>
                    <a:pt x="18094" y="13996"/>
                    <a:pt x="18053" y="13996"/>
                    <a:pt x="18053" y="13955"/>
                  </a:cubicBezTo>
                  <a:close/>
                  <a:moveTo>
                    <a:pt x="257" y="15835"/>
                  </a:moveTo>
                  <a:cubicBezTo>
                    <a:pt x="216" y="15835"/>
                    <a:pt x="164" y="15876"/>
                    <a:pt x="123" y="15917"/>
                  </a:cubicBezTo>
                  <a:cubicBezTo>
                    <a:pt x="82" y="16307"/>
                    <a:pt x="41" y="16738"/>
                    <a:pt x="0" y="17118"/>
                  </a:cubicBezTo>
                  <a:cubicBezTo>
                    <a:pt x="0" y="17159"/>
                    <a:pt x="41" y="17200"/>
                    <a:pt x="82" y="17200"/>
                  </a:cubicBezTo>
                  <a:cubicBezTo>
                    <a:pt x="123" y="17200"/>
                    <a:pt x="164" y="17159"/>
                    <a:pt x="164" y="17118"/>
                  </a:cubicBezTo>
                  <a:cubicBezTo>
                    <a:pt x="216" y="16738"/>
                    <a:pt x="257" y="16348"/>
                    <a:pt x="298" y="15968"/>
                  </a:cubicBezTo>
                  <a:lnTo>
                    <a:pt x="298" y="15917"/>
                  </a:lnTo>
                  <a:cubicBezTo>
                    <a:pt x="298" y="15876"/>
                    <a:pt x="298" y="15835"/>
                    <a:pt x="257" y="15835"/>
                  </a:cubicBezTo>
                  <a:close/>
                  <a:moveTo>
                    <a:pt x="16851" y="16050"/>
                  </a:moveTo>
                  <a:cubicBezTo>
                    <a:pt x="16810" y="16050"/>
                    <a:pt x="16769" y="16050"/>
                    <a:pt x="16769" y="16091"/>
                  </a:cubicBezTo>
                  <a:cubicBezTo>
                    <a:pt x="16512" y="16523"/>
                    <a:pt x="16338" y="16861"/>
                    <a:pt x="16173" y="17159"/>
                  </a:cubicBezTo>
                  <a:lnTo>
                    <a:pt x="16173" y="17200"/>
                  </a:lnTo>
                  <a:cubicBezTo>
                    <a:pt x="16173" y="17200"/>
                    <a:pt x="16173" y="17252"/>
                    <a:pt x="16215" y="17252"/>
                  </a:cubicBezTo>
                  <a:lnTo>
                    <a:pt x="16256" y="17293"/>
                  </a:lnTo>
                  <a:lnTo>
                    <a:pt x="16297" y="17252"/>
                  </a:lnTo>
                  <a:cubicBezTo>
                    <a:pt x="16512" y="16902"/>
                    <a:pt x="16687" y="16605"/>
                    <a:pt x="16903" y="16173"/>
                  </a:cubicBezTo>
                  <a:lnTo>
                    <a:pt x="16903" y="16132"/>
                  </a:lnTo>
                  <a:cubicBezTo>
                    <a:pt x="16903" y="16091"/>
                    <a:pt x="16903" y="16091"/>
                    <a:pt x="16851" y="16050"/>
                  </a:cubicBezTo>
                  <a:close/>
                  <a:moveTo>
                    <a:pt x="15623" y="18128"/>
                  </a:moveTo>
                  <a:cubicBezTo>
                    <a:pt x="15593" y="18128"/>
                    <a:pt x="15568" y="18157"/>
                    <a:pt x="15568" y="18186"/>
                  </a:cubicBezTo>
                  <a:cubicBezTo>
                    <a:pt x="15311" y="18535"/>
                    <a:pt x="15105" y="18874"/>
                    <a:pt x="14890" y="19172"/>
                  </a:cubicBezTo>
                  <a:lnTo>
                    <a:pt x="14890" y="19213"/>
                  </a:lnTo>
                  <a:cubicBezTo>
                    <a:pt x="14890" y="19254"/>
                    <a:pt x="14890" y="19254"/>
                    <a:pt x="14931" y="19305"/>
                  </a:cubicBezTo>
                  <a:lnTo>
                    <a:pt x="14972" y="19305"/>
                  </a:lnTo>
                  <a:cubicBezTo>
                    <a:pt x="14972" y="19305"/>
                    <a:pt x="15013" y="19305"/>
                    <a:pt x="15013" y="19254"/>
                  </a:cubicBezTo>
                  <a:cubicBezTo>
                    <a:pt x="15270" y="18956"/>
                    <a:pt x="15485" y="18617"/>
                    <a:pt x="15701" y="18278"/>
                  </a:cubicBezTo>
                  <a:lnTo>
                    <a:pt x="15701" y="18227"/>
                  </a:lnTo>
                  <a:cubicBezTo>
                    <a:pt x="15701" y="18186"/>
                    <a:pt x="15701" y="18145"/>
                    <a:pt x="15660" y="18145"/>
                  </a:cubicBezTo>
                  <a:cubicBezTo>
                    <a:pt x="15648" y="18133"/>
                    <a:pt x="15635" y="18128"/>
                    <a:pt x="15623" y="18128"/>
                  </a:cubicBezTo>
                  <a:close/>
                  <a:moveTo>
                    <a:pt x="123" y="18227"/>
                  </a:moveTo>
                  <a:cubicBezTo>
                    <a:pt x="82" y="18227"/>
                    <a:pt x="82" y="18278"/>
                    <a:pt x="82" y="18320"/>
                  </a:cubicBezTo>
                  <a:cubicBezTo>
                    <a:pt x="123" y="18741"/>
                    <a:pt x="216" y="19131"/>
                    <a:pt x="339" y="19511"/>
                  </a:cubicBezTo>
                  <a:cubicBezTo>
                    <a:pt x="339" y="19562"/>
                    <a:pt x="380" y="19562"/>
                    <a:pt x="421" y="19562"/>
                  </a:cubicBezTo>
                  <a:lnTo>
                    <a:pt x="472" y="19562"/>
                  </a:lnTo>
                  <a:cubicBezTo>
                    <a:pt x="472" y="19562"/>
                    <a:pt x="514" y="19511"/>
                    <a:pt x="514" y="19470"/>
                  </a:cubicBezTo>
                  <a:cubicBezTo>
                    <a:pt x="380" y="19090"/>
                    <a:pt x="298" y="18700"/>
                    <a:pt x="257" y="18320"/>
                  </a:cubicBezTo>
                  <a:cubicBezTo>
                    <a:pt x="216" y="18278"/>
                    <a:pt x="164" y="18227"/>
                    <a:pt x="123" y="18227"/>
                  </a:cubicBezTo>
                  <a:close/>
                  <a:moveTo>
                    <a:pt x="14222" y="20086"/>
                  </a:moveTo>
                  <a:cubicBezTo>
                    <a:pt x="14202" y="20086"/>
                    <a:pt x="14181" y="20096"/>
                    <a:pt x="14161" y="20117"/>
                  </a:cubicBezTo>
                  <a:cubicBezTo>
                    <a:pt x="13904" y="20455"/>
                    <a:pt x="13647" y="20753"/>
                    <a:pt x="13391" y="21010"/>
                  </a:cubicBezTo>
                  <a:cubicBezTo>
                    <a:pt x="13350" y="21051"/>
                    <a:pt x="13350" y="21051"/>
                    <a:pt x="13350" y="21102"/>
                  </a:cubicBezTo>
                  <a:cubicBezTo>
                    <a:pt x="13350" y="21102"/>
                    <a:pt x="13350" y="21143"/>
                    <a:pt x="13391" y="21143"/>
                  </a:cubicBezTo>
                  <a:lnTo>
                    <a:pt x="13432" y="21185"/>
                  </a:lnTo>
                  <a:cubicBezTo>
                    <a:pt x="13473" y="21185"/>
                    <a:pt x="13473" y="21143"/>
                    <a:pt x="13473" y="21143"/>
                  </a:cubicBezTo>
                  <a:cubicBezTo>
                    <a:pt x="13771" y="20846"/>
                    <a:pt x="14027" y="20538"/>
                    <a:pt x="14284" y="20240"/>
                  </a:cubicBezTo>
                  <a:lnTo>
                    <a:pt x="14335" y="20199"/>
                  </a:lnTo>
                  <a:cubicBezTo>
                    <a:pt x="14335" y="20158"/>
                    <a:pt x="14335" y="20117"/>
                    <a:pt x="14284" y="20117"/>
                  </a:cubicBezTo>
                  <a:cubicBezTo>
                    <a:pt x="14263" y="20096"/>
                    <a:pt x="14243" y="20086"/>
                    <a:pt x="14222" y="20086"/>
                  </a:cubicBezTo>
                  <a:close/>
                  <a:moveTo>
                    <a:pt x="852" y="20497"/>
                  </a:moveTo>
                  <a:lnTo>
                    <a:pt x="852" y="20589"/>
                  </a:lnTo>
                  <a:lnTo>
                    <a:pt x="852" y="20630"/>
                  </a:lnTo>
                  <a:cubicBezTo>
                    <a:pt x="1068" y="20969"/>
                    <a:pt x="1284" y="21308"/>
                    <a:pt x="1581" y="21616"/>
                  </a:cubicBezTo>
                  <a:lnTo>
                    <a:pt x="1623" y="21657"/>
                  </a:lnTo>
                  <a:cubicBezTo>
                    <a:pt x="1664" y="21657"/>
                    <a:pt x="1664" y="21616"/>
                    <a:pt x="1664" y="21616"/>
                  </a:cubicBezTo>
                  <a:cubicBezTo>
                    <a:pt x="1705" y="21616"/>
                    <a:pt x="1705" y="21564"/>
                    <a:pt x="1705" y="21564"/>
                  </a:cubicBezTo>
                  <a:lnTo>
                    <a:pt x="1705" y="21482"/>
                  </a:lnTo>
                  <a:cubicBezTo>
                    <a:pt x="1407" y="21185"/>
                    <a:pt x="1191" y="20887"/>
                    <a:pt x="986" y="20538"/>
                  </a:cubicBezTo>
                  <a:cubicBezTo>
                    <a:pt x="986" y="20497"/>
                    <a:pt x="893" y="20497"/>
                    <a:pt x="852" y="20497"/>
                  </a:cubicBezTo>
                  <a:close/>
                  <a:moveTo>
                    <a:pt x="12558" y="21790"/>
                  </a:moveTo>
                  <a:cubicBezTo>
                    <a:pt x="12536" y="21790"/>
                    <a:pt x="12513" y="21801"/>
                    <a:pt x="12487" y="21821"/>
                  </a:cubicBezTo>
                  <a:cubicBezTo>
                    <a:pt x="12189" y="22078"/>
                    <a:pt x="11850" y="22294"/>
                    <a:pt x="11552" y="22509"/>
                  </a:cubicBezTo>
                  <a:lnTo>
                    <a:pt x="11511" y="22509"/>
                  </a:lnTo>
                  <a:cubicBezTo>
                    <a:pt x="11511" y="22509"/>
                    <a:pt x="11460" y="22550"/>
                    <a:pt x="11460" y="22591"/>
                  </a:cubicBezTo>
                  <a:lnTo>
                    <a:pt x="11511" y="22643"/>
                  </a:lnTo>
                  <a:lnTo>
                    <a:pt x="11552" y="22684"/>
                  </a:lnTo>
                  <a:lnTo>
                    <a:pt x="11635" y="22684"/>
                  </a:lnTo>
                  <a:lnTo>
                    <a:pt x="11635" y="22643"/>
                  </a:lnTo>
                  <a:cubicBezTo>
                    <a:pt x="11973" y="22427"/>
                    <a:pt x="12282" y="22211"/>
                    <a:pt x="12620" y="21955"/>
                  </a:cubicBezTo>
                  <a:lnTo>
                    <a:pt x="12620" y="21873"/>
                  </a:lnTo>
                  <a:lnTo>
                    <a:pt x="12620" y="21821"/>
                  </a:lnTo>
                  <a:cubicBezTo>
                    <a:pt x="12600" y="21801"/>
                    <a:pt x="12579" y="21790"/>
                    <a:pt x="12558" y="21790"/>
                  </a:cubicBezTo>
                  <a:close/>
                  <a:moveTo>
                    <a:pt x="2524" y="22275"/>
                  </a:moveTo>
                  <a:cubicBezTo>
                    <a:pt x="2493" y="22275"/>
                    <a:pt x="2461" y="22294"/>
                    <a:pt x="2434" y="22294"/>
                  </a:cubicBezTo>
                  <a:lnTo>
                    <a:pt x="2434" y="22386"/>
                  </a:lnTo>
                  <a:cubicBezTo>
                    <a:pt x="2434" y="22386"/>
                    <a:pt x="2434" y="22427"/>
                    <a:pt x="2475" y="22427"/>
                  </a:cubicBezTo>
                  <a:cubicBezTo>
                    <a:pt x="2783" y="22684"/>
                    <a:pt x="3122" y="22899"/>
                    <a:pt x="3502" y="23064"/>
                  </a:cubicBezTo>
                  <a:lnTo>
                    <a:pt x="3553" y="23105"/>
                  </a:lnTo>
                  <a:cubicBezTo>
                    <a:pt x="3553" y="23105"/>
                    <a:pt x="3594" y="23064"/>
                    <a:pt x="3594" y="23023"/>
                  </a:cubicBezTo>
                  <a:lnTo>
                    <a:pt x="3635" y="23023"/>
                  </a:lnTo>
                  <a:cubicBezTo>
                    <a:pt x="3635" y="22982"/>
                    <a:pt x="3594" y="22941"/>
                    <a:pt x="3594" y="22941"/>
                  </a:cubicBezTo>
                  <a:cubicBezTo>
                    <a:pt x="3204" y="22725"/>
                    <a:pt x="2865" y="22509"/>
                    <a:pt x="2567" y="22294"/>
                  </a:cubicBezTo>
                  <a:cubicBezTo>
                    <a:pt x="2554" y="22280"/>
                    <a:pt x="2539" y="22275"/>
                    <a:pt x="2524" y="22275"/>
                  </a:cubicBezTo>
                  <a:close/>
                  <a:moveTo>
                    <a:pt x="10485" y="23064"/>
                  </a:moveTo>
                  <a:cubicBezTo>
                    <a:pt x="10094" y="23238"/>
                    <a:pt x="9755" y="23362"/>
                    <a:pt x="9365" y="23495"/>
                  </a:cubicBezTo>
                  <a:cubicBezTo>
                    <a:pt x="9324" y="23495"/>
                    <a:pt x="9283" y="23536"/>
                    <a:pt x="9283" y="23536"/>
                  </a:cubicBezTo>
                  <a:lnTo>
                    <a:pt x="9283" y="23577"/>
                  </a:lnTo>
                  <a:cubicBezTo>
                    <a:pt x="9324" y="23618"/>
                    <a:pt x="9324" y="23618"/>
                    <a:pt x="9365" y="23618"/>
                  </a:cubicBezTo>
                  <a:lnTo>
                    <a:pt x="9406" y="23618"/>
                  </a:lnTo>
                  <a:cubicBezTo>
                    <a:pt x="9797" y="23536"/>
                    <a:pt x="10176" y="23413"/>
                    <a:pt x="10526" y="23238"/>
                  </a:cubicBezTo>
                  <a:cubicBezTo>
                    <a:pt x="10567" y="23197"/>
                    <a:pt x="10608" y="23197"/>
                    <a:pt x="10608" y="23156"/>
                  </a:cubicBezTo>
                  <a:lnTo>
                    <a:pt x="10567" y="23105"/>
                  </a:lnTo>
                  <a:cubicBezTo>
                    <a:pt x="10567" y="23064"/>
                    <a:pt x="10526" y="23064"/>
                    <a:pt x="10485" y="23064"/>
                  </a:cubicBezTo>
                  <a:close/>
                  <a:moveTo>
                    <a:pt x="4626" y="23391"/>
                  </a:moveTo>
                  <a:cubicBezTo>
                    <a:pt x="4600" y="23391"/>
                    <a:pt x="4580" y="23425"/>
                    <a:pt x="4580" y="23454"/>
                  </a:cubicBezTo>
                  <a:lnTo>
                    <a:pt x="4529" y="23495"/>
                  </a:lnTo>
                  <a:cubicBezTo>
                    <a:pt x="4529" y="23495"/>
                    <a:pt x="4580" y="23536"/>
                    <a:pt x="4621" y="23536"/>
                  </a:cubicBezTo>
                  <a:cubicBezTo>
                    <a:pt x="5001" y="23670"/>
                    <a:pt x="5391" y="23793"/>
                    <a:pt x="5771" y="23834"/>
                  </a:cubicBezTo>
                  <a:lnTo>
                    <a:pt x="5812" y="23834"/>
                  </a:lnTo>
                  <a:cubicBezTo>
                    <a:pt x="5864" y="23834"/>
                    <a:pt x="5905" y="23834"/>
                    <a:pt x="5905" y="23793"/>
                  </a:cubicBezTo>
                  <a:lnTo>
                    <a:pt x="5905" y="23752"/>
                  </a:lnTo>
                  <a:cubicBezTo>
                    <a:pt x="5905" y="23711"/>
                    <a:pt x="5864" y="23711"/>
                    <a:pt x="5812" y="23670"/>
                  </a:cubicBezTo>
                  <a:cubicBezTo>
                    <a:pt x="5432" y="23618"/>
                    <a:pt x="5042" y="23536"/>
                    <a:pt x="4662" y="23413"/>
                  </a:cubicBezTo>
                  <a:cubicBezTo>
                    <a:pt x="4650" y="23398"/>
                    <a:pt x="4638" y="23391"/>
                    <a:pt x="4626" y="23391"/>
                  </a:cubicBezTo>
                  <a:close/>
                  <a:moveTo>
                    <a:pt x="8174" y="23711"/>
                  </a:moveTo>
                  <a:cubicBezTo>
                    <a:pt x="8082" y="23752"/>
                    <a:pt x="7999" y="23752"/>
                    <a:pt x="7917" y="23752"/>
                  </a:cubicBezTo>
                  <a:cubicBezTo>
                    <a:pt x="7609" y="23793"/>
                    <a:pt x="7311" y="23793"/>
                    <a:pt x="7014" y="23793"/>
                  </a:cubicBezTo>
                  <a:cubicBezTo>
                    <a:pt x="6973" y="23793"/>
                    <a:pt x="6932" y="23834"/>
                    <a:pt x="6932" y="23875"/>
                  </a:cubicBezTo>
                  <a:cubicBezTo>
                    <a:pt x="6932" y="23926"/>
                    <a:pt x="6973" y="23967"/>
                    <a:pt x="7014" y="23967"/>
                  </a:cubicBezTo>
                  <a:lnTo>
                    <a:pt x="7147" y="23967"/>
                  </a:lnTo>
                  <a:cubicBezTo>
                    <a:pt x="7404" y="23967"/>
                    <a:pt x="7661" y="23967"/>
                    <a:pt x="7917" y="23926"/>
                  </a:cubicBezTo>
                  <a:cubicBezTo>
                    <a:pt x="7999" y="23926"/>
                    <a:pt x="8082" y="23926"/>
                    <a:pt x="8215" y="23875"/>
                  </a:cubicBezTo>
                  <a:cubicBezTo>
                    <a:pt x="8256" y="23875"/>
                    <a:pt x="8297" y="23834"/>
                    <a:pt x="8297" y="23793"/>
                  </a:cubicBezTo>
                  <a:cubicBezTo>
                    <a:pt x="8297" y="23752"/>
                    <a:pt x="8215" y="23711"/>
                    <a:pt x="8174" y="2371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1"/>
            <p:cNvSpPr/>
            <p:nvPr/>
          </p:nvSpPr>
          <p:spPr>
            <a:xfrm>
              <a:off x="1900320" y="2145192"/>
              <a:ext cx="609924" cy="669534"/>
            </a:xfrm>
            <a:custGeom>
              <a:avLst/>
              <a:gdLst/>
              <a:ahLst/>
              <a:cxnLst/>
              <a:rect l="l" t="t" r="r" b="b"/>
              <a:pathLst>
                <a:path w="8298" h="9109" extrusionOk="0">
                  <a:moveTo>
                    <a:pt x="8297" y="0"/>
                  </a:moveTo>
                  <a:lnTo>
                    <a:pt x="0" y="4056"/>
                  </a:lnTo>
                  <a:lnTo>
                    <a:pt x="2701" y="6069"/>
                  </a:lnTo>
                  <a:lnTo>
                    <a:pt x="4108" y="5340"/>
                  </a:lnTo>
                  <a:lnTo>
                    <a:pt x="3512" y="6624"/>
                  </a:lnTo>
                  <a:lnTo>
                    <a:pt x="5689" y="9109"/>
                  </a:lnTo>
                  <a:lnTo>
                    <a:pt x="829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1"/>
            <p:cNvSpPr/>
            <p:nvPr/>
          </p:nvSpPr>
          <p:spPr>
            <a:xfrm>
              <a:off x="2092013" y="2139165"/>
              <a:ext cx="424991" cy="502757"/>
            </a:xfrm>
            <a:custGeom>
              <a:avLst/>
              <a:gdLst/>
              <a:ahLst/>
              <a:cxnLst/>
              <a:rect l="l" t="t" r="r" b="b"/>
              <a:pathLst>
                <a:path w="5782" h="6840" extrusionOk="0">
                  <a:moveTo>
                    <a:pt x="5053" y="852"/>
                  </a:moveTo>
                  <a:lnTo>
                    <a:pt x="1243" y="6243"/>
                  </a:lnTo>
                  <a:lnTo>
                    <a:pt x="1582" y="5473"/>
                  </a:lnTo>
                  <a:cubicBezTo>
                    <a:pt x="1582" y="5422"/>
                    <a:pt x="1582" y="5381"/>
                    <a:pt x="1541" y="5381"/>
                  </a:cubicBezTo>
                  <a:cubicBezTo>
                    <a:pt x="1541" y="5381"/>
                    <a:pt x="1541" y="5340"/>
                    <a:pt x="1500" y="5340"/>
                  </a:cubicBezTo>
                  <a:lnTo>
                    <a:pt x="1500" y="5381"/>
                  </a:lnTo>
                  <a:lnTo>
                    <a:pt x="391" y="5935"/>
                  </a:lnTo>
                  <a:lnTo>
                    <a:pt x="391" y="5935"/>
                  </a:lnTo>
                  <a:lnTo>
                    <a:pt x="5053" y="852"/>
                  </a:lnTo>
                  <a:close/>
                  <a:moveTo>
                    <a:pt x="5675" y="0"/>
                  </a:moveTo>
                  <a:cubicBezTo>
                    <a:pt x="5659" y="0"/>
                    <a:pt x="5648" y="10"/>
                    <a:pt x="5648" y="31"/>
                  </a:cubicBezTo>
                  <a:lnTo>
                    <a:pt x="42" y="6110"/>
                  </a:lnTo>
                  <a:cubicBezTo>
                    <a:pt x="1" y="6151"/>
                    <a:pt x="1" y="6192"/>
                    <a:pt x="42" y="6192"/>
                  </a:cubicBezTo>
                  <a:cubicBezTo>
                    <a:pt x="42" y="6243"/>
                    <a:pt x="93" y="6243"/>
                    <a:pt x="134" y="6243"/>
                  </a:cubicBezTo>
                  <a:lnTo>
                    <a:pt x="1377" y="5555"/>
                  </a:lnTo>
                  <a:lnTo>
                    <a:pt x="1377" y="5555"/>
                  </a:lnTo>
                  <a:lnTo>
                    <a:pt x="863" y="6757"/>
                  </a:lnTo>
                  <a:cubicBezTo>
                    <a:pt x="863" y="6798"/>
                    <a:pt x="863" y="6839"/>
                    <a:pt x="904" y="6839"/>
                  </a:cubicBezTo>
                  <a:lnTo>
                    <a:pt x="986" y="6839"/>
                  </a:lnTo>
                  <a:lnTo>
                    <a:pt x="5741" y="123"/>
                  </a:lnTo>
                  <a:cubicBezTo>
                    <a:pt x="5782" y="82"/>
                    <a:pt x="5741" y="31"/>
                    <a:pt x="5741" y="31"/>
                  </a:cubicBezTo>
                  <a:cubicBezTo>
                    <a:pt x="5715" y="10"/>
                    <a:pt x="5692" y="0"/>
                    <a:pt x="567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1"/>
            <p:cNvSpPr/>
            <p:nvPr/>
          </p:nvSpPr>
          <p:spPr>
            <a:xfrm>
              <a:off x="2199179" y="2139165"/>
              <a:ext cx="317825" cy="402353"/>
            </a:xfrm>
            <a:custGeom>
              <a:avLst/>
              <a:gdLst/>
              <a:ahLst/>
              <a:cxnLst/>
              <a:rect l="l" t="t" r="r" b="b"/>
              <a:pathLst>
                <a:path w="4324" h="5474" extrusionOk="0">
                  <a:moveTo>
                    <a:pt x="4217" y="0"/>
                  </a:moveTo>
                  <a:cubicBezTo>
                    <a:pt x="4201" y="0"/>
                    <a:pt x="4190" y="10"/>
                    <a:pt x="4190" y="31"/>
                  </a:cubicBezTo>
                  <a:lnTo>
                    <a:pt x="1" y="5381"/>
                  </a:lnTo>
                  <a:cubicBezTo>
                    <a:pt x="1" y="5422"/>
                    <a:pt x="1" y="5473"/>
                    <a:pt x="42" y="5473"/>
                  </a:cubicBezTo>
                  <a:lnTo>
                    <a:pt x="124" y="5473"/>
                  </a:lnTo>
                  <a:lnTo>
                    <a:pt x="4283" y="123"/>
                  </a:lnTo>
                  <a:cubicBezTo>
                    <a:pt x="4324" y="82"/>
                    <a:pt x="4324" y="31"/>
                    <a:pt x="4283" y="31"/>
                  </a:cubicBezTo>
                  <a:cubicBezTo>
                    <a:pt x="4257" y="10"/>
                    <a:pt x="4234" y="0"/>
                    <a:pt x="421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 name="Imagen 5">
            <a:extLst>
              <a:ext uri="{FF2B5EF4-FFF2-40B4-BE49-F238E27FC236}">
                <a16:creationId xmlns:a16="http://schemas.microsoft.com/office/drawing/2014/main" id="{D2C741EC-69B9-4261-BE66-B9A8F9D7461B}"/>
              </a:ext>
            </a:extLst>
          </p:cNvPr>
          <p:cNvPicPr>
            <a:picLocks noChangeAspect="1"/>
          </p:cNvPicPr>
          <p:nvPr/>
        </p:nvPicPr>
        <p:blipFill>
          <a:blip r:embed="rId3"/>
          <a:stretch>
            <a:fillRect/>
          </a:stretch>
        </p:blipFill>
        <p:spPr>
          <a:xfrm>
            <a:off x="5129641" y="1657038"/>
            <a:ext cx="2177772" cy="1976493"/>
          </a:xfrm>
          <a:prstGeom prst="rect">
            <a:avLst/>
          </a:prstGeom>
        </p:spPr>
      </p:pic>
      <p:sp>
        <p:nvSpPr>
          <p:cNvPr id="60" name="CuadroTexto 59">
            <a:extLst>
              <a:ext uri="{FF2B5EF4-FFF2-40B4-BE49-F238E27FC236}">
                <a16:creationId xmlns:a16="http://schemas.microsoft.com/office/drawing/2014/main" id="{B140E554-55C2-4906-850C-4BB5698240DA}"/>
              </a:ext>
            </a:extLst>
          </p:cNvPr>
          <p:cNvSpPr txBox="1"/>
          <p:nvPr/>
        </p:nvSpPr>
        <p:spPr>
          <a:xfrm>
            <a:off x="421539" y="352080"/>
            <a:ext cx="2568547" cy="447814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just"/>
            <a:r>
              <a:rPr lang="es-MX" sz="1100" b="1" i="0" u="none" strike="noStrike" baseline="0" dirty="0">
                <a:solidFill>
                  <a:srgbClr val="BE965A"/>
                </a:solidFill>
                <a:latin typeface="Montserrat-Bold"/>
              </a:rPr>
              <a:t>Piense </a:t>
            </a:r>
            <a:r>
              <a:rPr lang="es-MX" sz="1100" b="0" i="0" u="none" strike="noStrike" baseline="0" dirty="0">
                <a:solidFill>
                  <a:srgbClr val="1E1E1C"/>
                </a:solidFill>
                <a:latin typeface="Montserrat-Regular"/>
              </a:rPr>
              <a:t>en una situación confrontativa reciente en la que no logró regular</a:t>
            </a:r>
          </a:p>
          <a:p>
            <a:pPr algn="just"/>
            <a:r>
              <a:rPr lang="es-MX" sz="1100" b="0" i="0" u="none" strike="noStrike" baseline="0" dirty="0">
                <a:solidFill>
                  <a:srgbClr val="1E1E1C"/>
                </a:solidFill>
                <a:latin typeface="Montserrat-Regular"/>
              </a:rPr>
              <a:t>sus emociones y en la que su conducta no fue asertiva.</a:t>
            </a:r>
          </a:p>
          <a:p>
            <a:pPr algn="just"/>
            <a:r>
              <a:rPr lang="es-MX" sz="1600" b="1" i="0" u="none" strike="noStrike" baseline="0" dirty="0">
                <a:solidFill>
                  <a:srgbClr val="BE965A"/>
                </a:solidFill>
                <a:latin typeface="Montserrat-Bold"/>
              </a:rPr>
              <a:t>• </a:t>
            </a:r>
            <a:r>
              <a:rPr lang="es-MX" sz="1100" b="1" i="0" u="none" strike="noStrike" baseline="0" dirty="0">
                <a:solidFill>
                  <a:srgbClr val="BE965A"/>
                </a:solidFill>
                <a:latin typeface="Montserrat-Bold"/>
              </a:rPr>
              <a:t>Escriba </a:t>
            </a:r>
            <a:r>
              <a:rPr lang="es-MX" sz="1100" b="0" i="0" u="none" strike="noStrike" baseline="0" dirty="0">
                <a:solidFill>
                  <a:srgbClr val="1E1E1C"/>
                </a:solidFill>
                <a:latin typeface="Montserrat-Regular"/>
              </a:rPr>
              <a:t>en la parte del triángulo que corresponda, con el color que elija, la situación que vivió, qué pensó sobre esta, la emoción o las emociones que experimentó y la conducta presentada.</a:t>
            </a:r>
          </a:p>
          <a:p>
            <a:pPr algn="just"/>
            <a:r>
              <a:rPr lang="es-MX" sz="1600" b="1" i="0" u="none" strike="noStrike" baseline="0" dirty="0">
                <a:solidFill>
                  <a:srgbClr val="BE965A"/>
                </a:solidFill>
                <a:latin typeface="Montserrat-Bold"/>
              </a:rPr>
              <a:t>• </a:t>
            </a:r>
            <a:r>
              <a:rPr lang="es-MX" sz="1100" b="1" i="0" u="none" strike="noStrike" baseline="0" dirty="0">
                <a:solidFill>
                  <a:srgbClr val="BE965A"/>
                </a:solidFill>
                <a:latin typeface="Montserrat-Bold"/>
              </a:rPr>
              <a:t>Escriba</a:t>
            </a:r>
            <a:r>
              <a:rPr lang="es-MX" sz="1100" b="0" i="0" u="none" strike="noStrike" baseline="0" dirty="0">
                <a:solidFill>
                  <a:srgbClr val="1E1E1C"/>
                </a:solidFill>
                <a:latin typeface="Montserrat-Regular"/>
              </a:rPr>
              <a:t>, con un color diferente, ante la misma situación: Una alternativa de pensamiento más objetivo y empático. La emoción o las emociones que hubiera experimentado (que pueden ser las mismas, pero probablemente con una intensidad diferente), apoyadas en los pensamientos escritos anteriormente. La conducta que pudiera haber presentado si hubiera pensado y sentido de diferente forma.</a:t>
            </a:r>
            <a:endParaRPr lang="es-MX" dirty="0"/>
          </a:p>
        </p:txBody>
      </p:sp>
      <p:sp>
        <p:nvSpPr>
          <p:cNvPr id="7" name="CuadroTexto 6">
            <a:extLst>
              <a:ext uri="{FF2B5EF4-FFF2-40B4-BE49-F238E27FC236}">
                <a16:creationId xmlns:a16="http://schemas.microsoft.com/office/drawing/2014/main" id="{05D8C1AD-E6D3-4FAA-8C8B-2D48310FD4D3}"/>
              </a:ext>
            </a:extLst>
          </p:cNvPr>
          <p:cNvSpPr txBox="1"/>
          <p:nvPr/>
        </p:nvSpPr>
        <p:spPr>
          <a:xfrm rot="3175376">
            <a:off x="6080818" y="1627322"/>
            <a:ext cx="2249990"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a:t>Escribe aquí: “Ojala que venga a la reunión para que no se queje después”  </a:t>
            </a:r>
          </a:p>
        </p:txBody>
      </p:sp>
      <p:sp>
        <p:nvSpPr>
          <p:cNvPr id="62" name="CuadroTexto 61">
            <a:extLst>
              <a:ext uri="{FF2B5EF4-FFF2-40B4-BE49-F238E27FC236}">
                <a16:creationId xmlns:a16="http://schemas.microsoft.com/office/drawing/2014/main" id="{72278E09-E8AB-49BD-B7B5-3BC1AF130619}"/>
              </a:ext>
            </a:extLst>
          </p:cNvPr>
          <p:cNvSpPr txBox="1"/>
          <p:nvPr/>
        </p:nvSpPr>
        <p:spPr>
          <a:xfrm rot="18083798">
            <a:off x="3987423" y="1792397"/>
            <a:ext cx="2249990"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a:t>Escribe aquí: Usar palabras directas hacia una mamá. </a:t>
            </a:r>
          </a:p>
        </p:txBody>
      </p:sp>
      <p:sp>
        <p:nvSpPr>
          <p:cNvPr id="63" name="CuadroTexto 62">
            <a:extLst>
              <a:ext uri="{FF2B5EF4-FFF2-40B4-BE49-F238E27FC236}">
                <a16:creationId xmlns:a16="http://schemas.microsoft.com/office/drawing/2014/main" id="{867CB984-7F66-4292-B430-384FC59F7083}"/>
              </a:ext>
            </a:extLst>
          </p:cNvPr>
          <p:cNvSpPr txBox="1"/>
          <p:nvPr/>
        </p:nvSpPr>
        <p:spPr>
          <a:xfrm>
            <a:off x="5129641" y="3778045"/>
            <a:ext cx="2249990"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a:t>Escribe aquí: Estrés, desesperación, enojo.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4"/>
        <p:cNvGrpSpPr/>
        <p:nvPr/>
      </p:nvGrpSpPr>
      <p:grpSpPr>
        <a:xfrm>
          <a:off x="0" y="0"/>
          <a:ext cx="0" cy="0"/>
          <a:chOff x="0" y="0"/>
          <a:chExt cx="0" cy="0"/>
        </a:xfrm>
      </p:grpSpPr>
      <p:sp>
        <p:nvSpPr>
          <p:cNvPr id="1155" name="Google Shape;1155;p49"/>
          <p:cNvSpPr/>
          <p:nvPr/>
        </p:nvSpPr>
        <p:spPr>
          <a:xfrm>
            <a:off x="3505323" y="3405722"/>
            <a:ext cx="698700" cy="6987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6" name="Google Shape;1156;p49"/>
          <p:cNvSpPr/>
          <p:nvPr/>
        </p:nvSpPr>
        <p:spPr>
          <a:xfrm>
            <a:off x="3516502" y="2291276"/>
            <a:ext cx="698700" cy="6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7" name="Google Shape;1157;p49"/>
          <p:cNvSpPr/>
          <p:nvPr/>
        </p:nvSpPr>
        <p:spPr>
          <a:xfrm>
            <a:off x="3505323" y="1328799"/>
            <a:ext cx="698700" cy="698700"/>
          </a:xfrm>
          <a:prstGeom prst="ellipse">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8" name="Google Shape;1158;p49"/>
          <p:cNvSpPr txBox="1">
            <a:spLocks noGrp="1"/>
          </p:cNvSpPr>
          <p:nvPr>
            <p:ph type="title"/>
          </p:nvPr>
        </p:nvSpPr>
        <p:spPr>
          <a:xfrm>
            <a:off x="3990621" y="1274228"/>
            <a:ext cx="4853000" cy="527700"/>
          </a:xfrm>
          <a:prstGeom prst="rect">
            <a:avLst/>
          </a:prstGeom>
        </p:spPr>
        <p:txBody>
          <a:bodyPr spcFirstLastPara="1" wrap="square" lIns="91425" tIns="91425" rIns="91425" bIns="91425" anchor="ctr" anchorCtr="0">
            <a:noAutofit/>
          </a:bodyPr>
          <a:lstStyle/>
          <a:p>
            <a:pPr algn="ctr"/>
            <a:r>
              <a:rPr lang="en-US" sz="1600" i="0" u="none" strike="noStrike" baseline="0" dirty="0"/>
              <a:t> ¿Qué significa leer en Educación Preescolar?</a:t>
            </a:r>
            <a:br>
              <a:rPr lang="en-US" sz="2000" i="0" u="none" strike="noStrike" baseline="0" dirty="0"/>
            </a:br>
            <a:endParaRPr dirty="0"/>
          </a:p>
        </p:txBody>
      </p:sp>
      <p:sp>
        <p:nvSpPr>
          <p:cNvPr id="1159" name="Google Shape;1159;p49"/>
          <p:cNvSpPr txBox="1">
            <a:spLocks noGrp="1"/>
          </p:cNvSpPr>
          <p:nvPr>
            <p:ph type="subTitle" idx="1"/>
          </p:nvPr>
        </p:nvSpPr>
        <p:spPr>
          <a:xfrm>
            <a:off x="4339609" y="1430265"/>
            <a:ext cx="4109100" cy="3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400"/>
              <a:buFont typeface="Arial"/>
              <a:buNone/>
            </a:pPr>
            <a:r>
              <a:rPr lang="es-MX" sz="1300" dirty="0"/>
              <a:t>R: Que el niño interprete imágenes y use la imaginación así como la interiorización de “características” al leer de quienes escucha y ve.</a:t>
            </a:r>
            <a:endParaRPr sz="1300" dirty="0"/>
          </a:p>
        </p:txBody>
      </p:sp>
      <p:sp>
        <p:nvSpPr>
          <p:cNvPr id="1160" name="Google Shape;1160;p49"/>
          <p:cNvSpPr txBox="1">
            <a:spLocks noGrp="1"/>
          </p:cNvSpPr>
          <p:nvPr>
            <p:ph type="title" idx="9"/>
          </p:nvPr>
        </p:nvSpPr>
        <p:spPr>
          <a:xfrm>
            <a:off x="715100" y="395100"/>
            <a:ext cx="68778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dirty="0"/>
              <a:t>Favorecer la lectura en preescolar </a:t>
            </a:r>
          </a:p>
        </p:txBody>
      </p:sp>
      <p:sp>
        <p:nvSpPr>
          <p:cNvPr id="1161" name="Google Shape;1161;p49"/>
          <p:cNvSpPr txBox="1">
            <a:spLocks noGrp="1"/>
          </p:cNvSpPr>
          <p:nvPr>
            <p:ph type="title" idx="2"/>
          </p:nvPr>
        </p:nvSpPr>
        <p:spPr>
          <a:xfrm>
            <a:off x="3505323" y="1430265"/>
            <a:ext cx="698700" cy="484800"/>
          </a:xfrm>
          <a:prstGeom prst="rect">
            <a:avLst/>
          </a:prstGeom>
        </p:spPr>
        <p:txBody>
          <a:bodyPr spcFirstLastPara="1" wrap="square" lIns="36575" tIns="36575" rIns="36575" bIns="36575" anchor="ctr" anchorCtr="0">
            <a:noAutofit/>
          </a:bodyPr>
          <a:lstStyle/>
          <a:p>
            <a:pPr marL="0" lvl="0" indent="0" algn="ctr" rtl="0">
              <a:spcBef>
                <a:spcPts val="0"/>
              </a:spcBef>
              <a:spcAft>
                <a:spcPts val="0"/>
              </a:spcAft>
              <a:buNone/>
            </a:pPr>
            <a:r>
              <a:rPr lang="en" dirty="0"/>
              <a:t>01</a:t>
            </a:r>
            <a:endParaRPr dirty="0"/>
          </a:p>
        </p:txBody>
      </p:sp>
      <p:sp>
        <p:nvSpPr>
          <p:cNvPr id="1162" name="Google Shape;1162;p49"/>
          <p:cNvSpPr txBox="1">
            <a:spLocks noGrp="1"/>
          </p:cNvSpPr>
          <p:nvPr>
            <p:ph type="title" idx="3"/>
          </p:nvPr>
        </p:nvSpPr>
        <p:spPr>
          <a:xfrm>
            <a:off x="4057739" y="2132102"/>
            <a:ext cx="4853000" cy="527700"/>
          </a:xfrm>
          <a:prstGeom prst="rect">
            <a:avLst/>
          </a:prstGeom>
        </p:spPr>
        <p:txBody>
          <a:bodyPr spcFirstLastPara="1" wrap="square" lIns="91425" tIns="91425" rIns="91425" bIns="91425" anchor="ctr" anchorCtr="0">
            <a:noAutofit/>
          </a:bodyPr>
          <a:lstStyle/>
          <a:p>
            <a:r>
              <a:rPr lang="en-US" sz="1400" dirty="0"/>
              <a:t> </a:t>
            </a:r>
            <a:r>
              <a:rPr lang="en-US" sz="1400" i="0" u="none" strike="noStrike" baseline="0" dirty="0"/>
              <a:t>¿Qué y cómo leen las NN en Educación Preescolar?</a:t>
            </a:r>
            <a:br>
              <a:rPr lang="en-US" sz="2000" i="0" u="none" strike="noStrike" baseline="0" dirty="0"/>
            </a:br>
            <a:endParaRPr dirty="0"/>
          </a:p>
        </p:txBody>
      </p:sp>
      <p:sp>
        <p:nvSpPr>
          <p:cNvPr id="1163" name="Google Shape;1163;p49"/>
          <p:cNvSpPr txBox="1">
            <a:spLocks noGrp="1"/>
          </p:cNvSpPr>
          <p:nvPr>
            <p:ph type="title" idx="4"/>
          </p:nvPr>
        </p:nvSpPr>
        <p:spPr>
          <a:xfrm>
            <a:off x="3483426" y="2391950"/>
            <a:ext cx="698700" cy="484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02</a:t>
            </a:r>
            <a:endParaRPr dirty="0"/>
          </a:p>
        </p:txBody>
      </p:sp>
      <p:sp>
        <p:nvSpPr>
          <p:cNvPr id="1164" name="Google Shape;1164;p49"/>
          <p:cNvSpPr txBox="1">
            <a:spLocks noGrp="1"/>
          </p:cNvSpPr>
          <p:nvPr>
            <p:ph type="subTitle" idx="5"/>
          </p:nvPr>
        </p:nvSpPr>
        <p:spPr>
          <a:xfrm>
            <a:off x="4339609" y="2296996"/>
            <a:ext cx="4289261" cy="3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1300" dirty="0"/>
              <a:t>R: “Leen” principalmente cuentos, en ocasiones instructivos o recetas y lo hacer por medio de la interpretación de imágenes o por la memorización de cuentos que ya han escuchado leer </a:t>
            </a:r>
            <a:endParaRPr sz="1300" dirty="0"/>
          </a:p>
        </p:txBody>
      </p:sp>
      <p:sp>
        <p:nvSpPr>
          <p:cNvPr id="1165" name="Google Shape;1165;p49"/>
          <p:cNvSpPr txBox="1">
            <a:spLocks noGrp="1"/>
          </p:cNvSpPr>
          <p:nvPr>
            <p:ph type="title" idx="6"/>
          </p:nvPr>
        </p:nvSpPr>
        <p:spPr>
          <a:xfrm>
            <a:off x="4253895" y="3450533"/>
            <a:ext cx="4425243" cy="527700"/>
          </a:xfrm>
          <a:prstGeom prst="rect">
            <a:avLst/>
          </a:prstGeom>
        </p:spPr>
        <p:txBody>
          <a:bodyPr spcFirstLastPara="1" wrap="square" lIns="91425" tIns="91425" rIns="91425" bIns="91425" anchor="ctr" anchorCtr="0">
            <a:noAutofit/>
          </a:bodyPr>
          <a:lstStyle/>
          <a:p>
            <a:pPr algn="just"/>
            <a:r>
              <a:rPr lang="es-MX" sz="1200" i="0" u="none" strike="noStrike" baseline="0" dirty="0"/>
              <a:t>Piensen en algunas situaciones que ustedes utilizan para que las NN de Educación Preescolar se aproximen a la lectura. Registren al menos una y describan en qué consiste.</a:t>
            </a:r>
            <a:br>
              <a:rPr lang="es-MX" sz="1200" i="0" u="none" strike="noStrike" baseline="0" dirty="0"/>
            </a:br>
            <a:endParaRPr sz="1200" dirty="0"/>
          </a:p>
        </p:txBody>
      </p:sp>
      <p:sp>
        <p:nvSpPr>
          <p:cNvPr id="1166" name="Google Shape;1166;p49"/>
          <p:cNvSpPr txBox="1">
            <a:spLocks noGrp="1"/>
          </p:cNvSpPr>
          <p:nvPr>
            <p:ph type="title" idx="7"/>
          </p:nvPr>
        </p:nvSpPr>
        <p:spPr>
          <a:xfrm>
            <a:off x="3505323" y="3521527"/>
            <a:ext cx="698700" cy="484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03</a:t>
            </a:r>
            <a:endParaRPr dirty="0"/>
          </a:p>
        </p:txBody>
      </p:sp>
      <p:sp>
        <p:nvSpPr>
          <p:cNvPr id="1167" name="Google Shape;1167;p49"/>
          <p:cNvSpPr txBox="1">
            <a:spLocks noGrp="1"/>
          </p:cNvSpPr>
          <p:nvPr>
            <p:ph type="subTitle" idx="8"/>
          </p:nvPr>
        </p:nvSpPr>
        <p:spPr>
          <a:xfrm>
            <a:off x="4307818" y="3887930"/>
            <a:ext cx="4317396" cy="3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1300" dirty="0"/>
              <a:t>R: Organizar la secuencia de cuentos, visita a la biblioteca, mostrarles los diversos tipos de cuentos y leérselos, prestárselos posteriormente, lectura de cuentos a sus compañeros.</a:t>
            </a:r>
            <a:endParaRPr sz="1300" dirty="0"/>
          </a:p>
        </p:txBody>
      </p:sp>
      <p:grpSp>
        <p:nvGrpSpPr>
          <p:cNvPr id="1168" name="Google Shape;1168;p49"/>
          <p:cNvGrpSpPr/>
          <p:nvPr/>
        </p:nvGrpSpPr>
        <p:grpSpPr>
          <a:xfrm>
            <a:off x="464862" y="1707870"/>
            <a:ext cx="2400530" cy="2197093"/>
            <a:chOff x="1337650" y="1130150"/>
            <a:chExt cx="936025" cy="856700"/>
          </a:xfrm>
        </p:grpSpPr>
        <p:sp>
          <p:nvSpPr>
            <p:cNvPr id="1169" name="Google Shape;1169;p49"/>
            <p:cNvSpPr/>
            <p:nvPr/>
          </p:nvSpPr>
          <p:spPr>
            <a:xfrm>
              <a:off x="1337650" y="1130150"/>
              <a:ext cx="936025" cy="856700"/>
            </a:xfrm>
            <a:custGeom>
              <a:avLst/>
              <a:gdLst/>
              <a:ahLst/>
              <a:cxnLst/>
              <a:rect l="l" t="t" r="r" b="b"/>
              <a:pathLst>
                <a:path w="37441" h="34268" extrusionOk="0">
                  <a:moveTo>
                    <a:pt x="25375" y="1"/>
                  </a:moveTo>
                  <a:cubicBezTo>
                    <a:pt x="23711" y="1"/>
                    <a:pt x="22294" y="1284"/>
                    <a:pt x="22130" y="2907"/>
                  </a:cubicBezTo>
                  <a:cubicBezTo>
                    <a:pt x="21226" y="2517"/>
                    <a:pt x="20240" y="2311"/>
                    <a:pt x="19254" y="2311"/>
                  </a:cubicBezTo>
                  <a:cubicBezTo>
                    <a:pt x="18659" y="2311"/>
                    <a:pt x="18063" y="2393"/>
                    <a:pt x="17509" y="2517"/>
                  </a:cubicBezTo>
                  <a:lnTo>
                    <a:pt x="17416" y="2568"/>
                  </a:lnTo>
                  <a:cubicBezTo>
                    <a:pt x="16646" y="2773"/>
                    <a:pt x="15968" y="3030"/>
                    <a:pt x="15403" y="3338"/>
                  </a:cubicBezTo>
                  <a:cubicBezTo>
                    <a:pt x="15280" y="3420"/>
                    <a:pt x="15198" y="3461"/>
                    <a:pt x="15065" y="3543"/>
                  </a:cubicBezTo>
                  <a:cubicBezTo>
                    <a:pt x="14767" y="3636"/>
                    <a:pt x="14428" y="3718"/>
                    <a:pt x="14120" y="3851"/>
                  </a:cubicBezTo>
                  <a:cubicBezTo>
                    <a:pt x="14079" y="3718"/>
                    <a:pt x="14038" y="3636"/>
                    <a:pt x="13997" y="3543"/>
                  </a:cubicBezTo>
                  <a:cubicBezTo>
                    <a:pt x="13093" y="1449"/>
                    <a:pt x="11091" y="124"/>
                    <a:pt x="8821" y="124"/>
                  </a:cubicBezTo>
                  <a:cubicBezTo>
                    <a:pt x="8051" y="124"/>
                    <a:pt x="7322" y="298"/>
                    <a:pt x="6593" y="596"/>
                  </a:cubicBezTo>
                  <a:cubicBezTo>
                    <a:pt x="5227" y="1192"/>
                    <a:pt x="4159" y="2311"/>
                    <a:pt x="3594" y="3677"/>
                  </a:cubicBezTo>
                  <a:cubicBezTo>
                    <a:pt x="3040" y="5084"/>
                    <a:pt x="3040" y="6624"/>
                    <a:pt x="3646" y="8000"/>
                  </a:cubicBezTo>
                  <a:cubicBezTo>
                    <a:pt x="4067" y="9027"/>
                    <a:pt x="4796" y="9879"/>
                    <a:pt x="5699" y="10475"/>
                  </a:cubicBezTo>
                  <a:cubicBezTo>
                    <a:pt x="4673" y="12108"/>
                    <a:pt x="3944" y="13946"/>
                    <a:pt x="3553" y="15825"/>
                  </a:cubicBezTo>
                  <a:lnTo>
                    <a:pt x="391" y="18690"/>
                  </a:lnTo>
                  <a:cubicBezTo>
                    <a:pt x="93" y="18947"/>
                    <a:pt x="0" y="19296"/>
                    <a:pt x="52" y="19676"/>
                  </a:cubicBezTo>
                  <a:cubicBezTo>
                    <a:pt x="134" y="20025"/>
                    <a:pt x="391" y="20323"/>
                    <a:pt x="729" y="20405"/>
                  </a:cubicBezTo>
                  <a:lnTo>
                    <a:pt x="3430" y="21349"/>
                  </a:lnTo>
                  <a:cubicBezTo>
                    <a:pt x="3471" y="21770"/>
                    <a:pt x="3553" y="22202"/>
                    <a:pt x="3687" y="22633"/>
                  </a:cubicBezTo>
                  <a:cubicBezTo>
                    <a:pt x="3728" y="22797"/>
                    <a:pt x="3728" y="22972"/>
                    <a:pt x="3769" y="23105"/>
                  </a:cubicBezTo>
                  <a:cubicBezTo>
                    <a:pt x="3944" y="23619"/>
                    <a:pt x="4108" y="24132"/>
                    <a:pt x="4282" y="24646"/>
                  </a:cubicBezTo>
                  <a:cubicBezTo>
                    <a:pt x="4498" y="25159"/>
                    <a:pt x="4714" y="25673"/>
                    <a:pt x="4929" y="26094"/>
                  </a:cubicBezTo>
                  <a:cubicBezTo>
                    <a:pt x="5053" y="26350"/>
                    <a:pt x="5135" y="26566"/>
                    <a:pt x="5227" y="26699"/>
                  </a:cubicBezTo>
                  <a:lnTo>
                    <a:pt x="5268" y="26741"/>
                  </a:lnTo>
                  <a:cubicBezTo>
                    <a:pt x="5607" y="27377"/>
                    <a:pt x="6038" y="28024"/>
                    <a:pt x="6470" y="28579"/>
                  </a:cubicBezTo>
                  <a:cubicBezTo>
                    <a:pt x="6726" y="28959"/>
                    <a:pt x="7024" y="29308"/>
                    <a:pt x="7363" y="29647"/>
                  </a:cubicBezTo>
                  <a:cubicBezTo>
                    <a:pt x="7661" y="29985"/>
                    <a:pt x="7959" y="30335"/>
                    <a:pt x="8308" y="30632"/>
                  </a:cubicBezTo>
                  <a:cubicBezTo>
                    <a:pt x="9078" y="31361"/>
                    <a:pt x="9889" y="31998"/>
                    <a:pt x="10783" y="32553"/>
                  </a:cubicBezTo>
                  <a:lnTo>
                    <a:pt x="10834" y="32553"/>
                  </a:lnTo>
                  <a:cubicBezTo>
                    <a:pt x="11768" y="33117"/>
                    <a:pt x="12497" y="33415"/>
                    <a:pt x="12538" y="33415"/>
                  </a:cubicBezTo>
                  <a:cubicBezTo>
                    <a:pt x="12538" y="33415"/>
                    <a:pt x="12580" y="33456"/>
                    <a:pt x="12631" y="33456"/>
                  </a:cubicBezTo>
                  <a:cubicBezTo>
                    <a:pt x="14253" y="33929"/>
                    <a:pt x="16009" y="34226"/>
                    <a:pt x="17806" y="34268"/>
                  </a:cubicBezTo>
                  <a:lnTo>
                    <a:pt x="18279" y="34268"/>
                  </a:lnTo>
                  <a:cubicBezTo>
                    <a:pt x="18957" y="34268"/>
                    <a:pt x="19686" y="34226"/>
                    <a:pt x="20374" y="34185"/>
                  </a:cubicBezTo>
                  <a:cubicBezTo>
                    <a:pt x="21780" y="34052"/>
                    <a:pt x="23239" y="33888"/>
                    <a:pt x="24604" y="33538"/>
                  </a:cubicBezTo>
                  <a:cubicBezTo>
                    <a:pt x="28291" y="32604"/>
                    <a:pt x="31197" y="30078"/>
                    <a:pt x="33117" y="26823"/>
                  </a:cubicBezTo>
                  <a:cubicBezTo>
                    <a:pt x="33117" y="26823"/>
                    <a:pt x="33169" y="26782"/>
                    <a:pt x="33169" y="26741"/>
                  </a:cubicBezTo>
                  <a:cubicBezTo>
                    <a:pt x="33210" y="26699"/>
                    <a:pt x="33210" y="26648"/>
                    <a:pt x="33251" y="26607"/>
                  </a:cubicBezTo>
                  <a:cubicBezTo>
                    <a:pt x="33507" y="26094"/>
                    <a:pt x="33764" y="25580"/>
                    <a:pt x="33980" y="25108"/>
                  </a:cubicBezTo>
                  <a:cubicBezTo>
                    <a:pt x="34062" y="24902"/>
                    <a:pt x="34144" y="24646"/>
                    <a:pt x="34236" y="24430"/>
                  </a:cubicBezTo>
                  <a:cubicBezTo>
                    <a:pt x="34319" y="24471"/>
                    <a:pt x="34452" y="24471"/>
                    <a:pt x="34534" y="24471"/>
                  </a:cubicBezTo>
                  <a:lnTo>
                    <a:pt x="34658" y="24471"/>
                  </a:lnTo>
                  <a:cubicBezTo>
                    <a:pt x="35007" y="24430"/>
                    <a:pt x="35346" y="24173"/>
                    <a:pt x="35479" y="23876"/>
                  </a:cubicBezTo>
                  <a:lnTo>
                    <a:pt x="37276" y="19676"/>
                  </a:lnTo>
                  <a:cubicBezTo>
                    <a:pt x="37440" y="19337"/>
                    <a:pt x="37399" y="18947"/>
                    <a:pt x="37184" y="18649"/>
                  </a:cubicBezTo>
                  <a:cubicBezTo>
                    <a:pt x="36968" y="18392"/>
                    <a:pt x="36670" y="18228"/>
                    <a:pt x="36331" y="18228"/>
                  </a:cubicBezTo>
                  <a:cubicBezTo>
                    <a:pt x="36290" y="18228"/>
                    <a:pt x="36249" y="18269"/>
                    <a:pt x="36249" y="18269"/>
                  </a:cubicBezTo>
                  <a:lnTo>
                    <a:pt x="35387" y="18351"/>
                  </a:lnTo>
                  <a:lnTo>
                    <a:pt x="35304" y="16554"/>
                  </a:lnTo>
                  <a:cubicBezTo>
                    <a:pt x="35304" y="16379"/>
                    <a:pt x="35263" y="16256"/>
                    <a:pt x="35222" y="16123"/>
                  </a:cubicBezTo>
                  <a:lnTo>
                    <a:pt x="34709" y="15096"/>
                  </a:lnTo>
                  <a:cubicBezTo>
                    <a:pt x="33887" y="13217"/>
                    <a:pt x="32860" y="11204"/>
                    <a:pt x="31926" y="9284"/>
                  </a:cubicBezTo>
                  <a:lnTo>
                    <a:pt x="29616" y="4488"/>
                  </a:lnTo>
                  <a:cubicBezTo>
                    <a:pt x="29441" y="4057"/>
                    <a:pt x="29102" y="3595"/>
                    <a:pt x="28589" y="3338"/>
                  </a:cubicBezTo>
                  <a:lnTo>
                    <a:pt x="28589" y="3246"/>
                  </a:lnTo>
                  <a:cubicBezTo>
                    <a:pt x="28589" y="1449"/>
                    <a:pt x="27130" y="1"/>
                    <a:pt x="2537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49"/>
            <p:cNvSpPr/>
            <p:nvPr/>
          </p:nvSpPr>
          <p:spPr>
            <a:xfrm>
              <a:off x="1444700" y="1230525"/>
              <a:ext cx="746575" cy="730650"/>
            </a:xfrm>
            <a:custGeom>
              <a:avLst/>
              <a:gdLst/>
              <a:ahLst/>
              <a:cxnLst/>
              <a:rect l="l" t="t" r="r" b="b"/>
              <a:pathLst>
                <a:path w="29863" h="29226" extrusionOk="0">
                  <a:moveTo>
                    <a:pt x="14931" y="1"/>
                  </a:moveTo>
                  <a:cubicBezTo>
                    <a:pt x="13648" y="1"/>
                    <a:pt x="12405" y="175"/>
                    <a:pt x="11214" y="473"/>
                  </a:cubicBezTo>
                  <a:cubicBezTo>
                    <a:pt x="10485" y="648"/>
                    <a:pt x="9797" y="904"/>
                    <a:pt x="9119" y="1202"/>
                  </a:cubicBezTo>
                  <a:cubicBezTo>
                    <a:pt x="8986" y="1243"/>
                    <a:pt x="8811" y="1284"/>
                    <a:pt x="8688" y="1377"/>
                  </a:cubicBezTo>
                  <a:cubicBezTo>
                    <a:pt x="8606" y="1418"/>
                    <a:pt x="8554" y="1459"/>
                    <a:pt x="8472" y="1500"/>
                  </a:cubicBezTo>
                  <a:cubicBezTo>
                    <a:pt x="8174" y="1633"/>
                    <a:pt x="7877" y="1798"/>
                    <a:pt x="7579" y="1972"/>
                  </a:cubicBezTo>
                  <a:cubicBezTo>
                    <a:pt x="5864" y="2917"/>
                    <a:pt x="4406" y="4201"/>
                    <a:pt x="3215" y="5690"/>
                  </a:cubicBezTo>
                  <a:cubicBezTo>
                    <a:pt x="3122" y="5823"/>
                    <a:pt x="2999" y="5946"/>
                    <a:pt x="2906" y="6080"/>
                  </a:cubicBezTo>
                  <a:cubicBezTo>
                    <a:pt x="1541" y="7918"/>
                    <a:pt x="555" y="10146"/>
                    <a:pt x="175" y="12539"/>
                  </a:cubicBezTo>
                  <a:cubicBezTo>
                    <a:pt x="41" y="13309"/>
                    <a:pt x="0" y="14120"/>
                    <a:pt x="0" y="14983"/>
                  </a:cubicBezTo>
                  <a:cubicBezTo>
                    <a:pt x="0" y="15496"/>
                    <a:pt x="0" y="16051"/>
                    <a:pt x="83" y="16564"/>
                  </a:cubicBezTo>
                  <a:cubicBezTo>
                    <a:pt x="134" y="17160"/>
                    <a:pt x="257" y="17807"/>
                    <a:pt x="391" y="18402"/>
                  </a:cubicBezTo>
                  <a:cubicBezTo>
                    <a:pt x="432" y="18526"/>
                    <a:pt x="473" y="18700"/>
                    <a:pt x="514" y="18834"/>
                  </a:cubicBezTo>
                  <a:cubicBezTo>
                    <a:pt x="647" y="19296"/>
                    <a:pt x="771" y="19768"/>
                    <a:pt x="945" y="20240"/>
                  </a:cubicBezTo>
                  <a:cubicBezTo>
                    <a:pt x="1161" y="20713"/>
                    <a:pt x="1325" y="21185"/>
                    <a:pt x="1582" y="21658"/>
                  </a:cubicBezTo>
                  <a:cubicBezTo>
                    <a:pt x="1674" y="21822"/>
                    <a:pt x="1756" y="21996"/>
                    <a:pt x="1838" y="22212"/>
                  </a:cubicBezTo>
                  <a:cubicBezTo>
                    <a:pt x="2188" y="22808"/>
                    <a:pt x="2568" y="23403"/>
                    <a:pt x="2999" y="23968"/>
                  </a:cubicBezTo>
                  <a:cubicBezTo>
                    <a:pt x="3256" y="24307"/>
                    <a:pt x="3553" y="24646"/>
                    <a:pt x="3810" y="24944"/>
                  </a:cubicBezTo>
                  <a:cubicBezTo>
                    <a:pt x="4108" y="25293"/>
                    <a:pt x="4406" y="25591"/>
                    <a:pt x="4703" y="25847"/>
                  </a:cubicBezTo>
                  <a:cubicBezTo>
                    <a:pt x="5433" y="26535"/>
                    <a:pt x="6203" y="27131"/>
                    <a:pt x="7065" y="27644"/>
                  </a:cubicBezTo>
                  <a:cubicBezTo>
                    <a:pt x="7959" y="28158"/>
                    <a:pt x="8647" y="28455"/>
                    <a:pt x="8647" y="28455"/>
                  </a:cubicBezTo>
                  <a:cubicBezTo>
                    <a:pt x="10269" y="28928"/>
                    <a:pt x="11943" y="29185"/>
                    <a:pt x="13565" y="29226"/>
                  </a:cubicBezTo>
                  <a:cubicBezTo>
                    <a:pt x="14377" y="29226"/>
                    <a:pt x="15188" y="29185"/>
                    <a:pt x="15999" y="29143"/>
                  </a:cubicBezTo>
                  <a:cubicBezTo>
                    <a:pt x="18402" y="28928"/>
                    <a:pt x="20671" y="28373"/>
                    <a:pt x="22674" y="27726"/>
                  </a:cubicBezTo>
                  <a:cubicBezTo>
                    <a:pt x="22766" y="27685"/>
                    <a:pt x="22848" y="27644"/>
                    <a:pt x="22890" y="27603"/>
                  </a:cubicBezTo>
                  <a:cubicBezTo>
                    <a:pt x="23023" y="27511"/>
                    <a:pt x="23105" y="27470"/>
                    <a:pt x="23187" y="27388"/>
                  </a:cubicBezTo>
                  <a:cubicBezTo>
                    <a:pt x="23280" y="27346"/>
                    <a:pt x="23403" y="27305"/>
                    <a:pt x="23495" y="27213"/>
                  </a:cubicBezTo>
                  <a:cubicBezTo>
                    <a:pt x="23578" y="27172"/>
                    <a:pt x="23660" y="27090"/>
                    <a:pt x="23752" y="26997"/>
                  </a:cubicBezTo>
                  <a:cubicBezTo>
                    <a:pt x="24050" y="26792"/>
                    <a:pt x="24389" y="26535"/>
                    <a:pt x="24687" y="26279"/>
                  </a:cubicBezTo>
                  <a:cubicBezTo>
                    <a:pt x="24779" y="26186"/>
                    <a:pt x="24861" y="26104"/>
                    <a:pt x="24984" y="26022"/>
                  </a:cubicBezTo>
                  <a:cubicBezTo>
                    <a:pt x="25077" y="25929"/>
                    <a:pt x="25159" y="25847"/>
                    <a:pt x="25241" y="25765"/>
                  </a:cubicBezTo>
                  <a:cubicBezTo>
                    <a:pt x="25292" y="25765"/>
                    <a:pt x="25292" y="25714"/>
                    <a:pt x="25292" y="25714"/>
                  </a:cubicBezTo>
                  <a:cubicBezTo>
                    <a:pt x="25375" y="25632"/>
                    <a:pt x="25457" y="25549"/>
                    <a:pt x="25549" y="25457"/>
                  </a:cubicBezTo>
                  <a:cubicBezTo>
                    <a:pt x="25631" y="25375"/>
                    <a:pt x="25755" y="25293"/>
                    <a:pt x="25847" y="25159"/>
                  </a:cubicBezTo>
                  <a:cubicBezTo>
                    <a:pt x="25929" y="25077"/>
                    <a:pt x="26011" y="24995"/>
                    <a:pt x="26104" y="24861"/>
                  </a:cubicBezTo>
                  <a:cubicBezTo>
                    <a:pt x="26186" y="24779"/>
                    <a:pt x="26268" y="24687"/>
                    <a:pt x="26319" y="24605"/>
                  </a:cubicBezTo>
                  <a:cubicBezTo>
                    <a:pt x="26401" y="24564"/>
                    <a:pt x="26443" y="24481"/>
                    <a:pt x="26484" y="24389"/>
                  </a:cubicBezTo>
                  <a:cubicBezTo>
                    <a:pt x="26576" y="24348"/>
                    <a:pt x="26617" y="24266"/>
                    <a:pt x="26658" y="24225"/>
                  </a:cubicBezTo>
                  <a:cubicBezTo>
                    <a:pt x="26740" y="24132"/>
                    <a:pt x="26781" y="24050"/>
                    <a:pt x="26874" y="23917"/>
                  </a:cubicBezTo>
                  <a:cubicBezTo>
                    <a:pt x="26915" y="23917"/>
                    <a:pt x="26915" y="23876"/>
                    <a:pt x="26956" y="23835"/>
                  </a:cubicBezTo>
                  <a:cubicBezTo>
                    <a:pt x="27038" y="23711"/>
                    <a:pt x="27131" y="23578"/>
                    <a:pt x="27213" y="23455"/>
                  </a:cubicBezTo>
                  <a:cubicBezTo>
                    <a:pt x="27295" y="23321"/>
                    <a:pt x="27387" y="23198"/>
                    <a:pt x="27469" y="23064"/>
                  </a:cubicBezTo>
                  <a:cubicBezTo>
                    <a:pt x="27552" y="22982"/>
                    <a:pt x="27603" y="22849"/>
                    <a:pt x="27685" y="22767"/>
                  </a:cubicBezTo>
                  <a:cubicBezTo>
                    <a:pt x="27685" y="22726"/>
                    <a:pt x="27726" y="22684"/>
                    <a:pt x="27767" y="22633"/>
                  </a:cubicBezTo>
                  <a:cubicBezTo>
                    <a:pt x="27808" y="22510"/>
                    <a:pt x="27901" y="22428"/>
                    <a:pt x="27942" y="22294"/>
                  </a:cubicBezTo>
                  <a:lnTo>
                    <a:pt x="27983" y="22253"/>
                  </a:lnTo>
                  <a:cubicBezTo>
                    <a:pt x="28024" y="22212"/>
                    <a:pt x="28024" y="22120"/>
                    <a:pt x="28065" y="22079"/>
                  </a:cubicBezTo>
                  <a:cubicBezTo>
                    <a:pt x="28322" y="21658"/>
                    <a:pt x="28537" y="21185"/>
                    <a:pt x="28753" y="20713"/>
                  </a:cubicBezTo>
                  <a:cubicBezTo>
                    <a:pt x="28887" y="20323"/>
                    <a:pt x="29010" y="19943"/>
                    <a:pt x="29143" y="19604"/>
                  </a:cubicBezTo>
                  <a:cubicBezTo>
                    <a:pt x="29266" y="19214"/>
                    <a:pt x="29400" y="18782"/>
                    <a:pt x="29482" y="18402"/>
                  </a:cubicBezTo>
                  <a:cubicBezTo>
                    <a:pt x="29657" y="17714"/>
                    <a:pt x="29739" y="17037"/>
                    <a:pt x="29821" y="16308"/>
                  </a:cubicBezTo>
                  <a:cubicBezTo>
                    <a:pt x="29821" y="16051"/>
                    <a:pt x="29862" y="15794"/>
                    <a:pt x="29862" y="15537"/>
                  </a:cubicBezTo>
                  <a:lnTo>
                    <a:pt x="29862" y="14983"/>
                  </a:lnTo>
                  <a:lnTo>
                    <a:pt x="29862" y="14932"/>
                  </a:lnTo>
                  <a:cubicBezTo>
                    <a:pt x="29862" y="14079"/>
                    <a:pt x="29780" y="13186"/>
                    <a:pt x="29657" y="12364"/>
                  </a:cubicBezTo>
                  <a:cubicBezTo>
                    <a:pt x="29605" y="12025"/>
                    <a:pt x="29523" y="11728"/>
                    <a:pt x="29441" y="11430"/>
                  </a:cubicBezTo>
                  <a:cubicBezTo>
                    <a:pt x="28630" y="9674"/>
                    <a:pt x="27603" y="7579"/>
                    <a:pt x="26740" y="5782"/>
                  </a:cubicBezTo>
                  <a:cubicBezTo>
                    <a:pt x="26145" y="5053"/>
                    <a:pt x="25498" y="4324"/>
                    <a:pt x="24779" y="3728"/>
                  </a:cubicBezTo>
                  <a:cubicBezTo>
                    <a:pt x="24430" y="3431"/>
                    <a:pt x="24091" y="3122"/>
                    <a:pt x="23752" y="2866"/>
                  </a:cubicBezTo>
                  <a:cubicBezTo>
                    <a:pt x="23578" y="2743"/>
                    <a:pt x="23403" y="2609"/>
                    <a:pt x="23187" y="2527"/>
                  </a:cubicBezTo>
                  <a:cubicBezTo>
                    <a:pt x="23187" y="2486"/>
                    <a:pt x="23187" y="2486"/>
                    <a:pt x="23146" y="2486"/>
                  </a:cubicBezTo>
                  <a:cubicBezTo>
                    <a:pt x="23064" y="2404"/>
                    <a:pt x="22931" y="2352"/>
                    <a:pt x="22848" y="2270"/>
                  </a:cubicBezTo>
                  <a:cubicBezTo>
                    <a:pt x="22807" y="2270"/>
                    <a:pt x="22807" y="2270"/>
                    <a:pt x="22807" y="2229"/>
                  </a:cubicBezTo>
                  <a:cubicBezTo>
                    <a:pt x="22633" y="2147"/>
                    <a:pt x="22417" y="2013"/>
                    <a:pt x="22253" y="1931"/>
                  </a:cubicBezTo>
                  <a:cubicBezTo>
                    <a:pt x="21955" y="1757"/>
                    <a:pt x="21647" y="1582"/>
                    <a:pt x="21308" y="1459"/>
                  </a:cubicBezTo>
                  <a:cubicBezTo>
                    <a:pt x="21267" y="1418"/>
                    <a:pt x="21226" y="1418"/>
                    <a:pt x="21226" y="1377"/>
                  </a:cubicBezTo>
                  <a:cubicBezTo>
                    <a:pt x="20620" y="1120"/>
                    <a:pt x="20025" y="904"/>
                    <a:pt x="19429" y="689"/>
                  </a:cubicBezTo>
                  <a:cubicBezTo>
                    <a:pt x="19131" y="607"/>
                    <a:pt x="18874" y="514"/>
                    <a:pt x="18566" y="473"/>
                  </a:cubicBezTo>
                  <a:cubicBezTo>
                    <a:pt x="17416" y="175"/>
                    <a:pt x="16174" y="1"/>
                    <a:pt x="14931"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49"/>
            <p:cNvSpPr/>
            <p:nvPr/>
          </p:nvSpPr>
          <p:spPr>
            <a:xfrm>
              <a:off x="1620025" y="1214000"/>
              <a:ext cx="407700" cy="381675"/>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49"/>
            <p:cNvSpPr/>
            <p:nvPr/>
          </p:nvSpPr>
          <p:spPr>
            <a:xfrm>
              <a:off x="1519650" y="1488275"/>
              <a:ext cx="643900" cy="472900"/>
            </a:xfrm>
            <a:custGeom>
              <a:avLst/>
              <a:gdLst/>
              <a:ahLst/>
              <a:cxnLst/>
              <a:rect l="l" t="t" r="r" b="b"/>
              <a:pathLst>
                <a:path w="25756" h="18916" extrusionOk="0">
                  <a:moveTo>
                    <a:pt x="15784" y="1"/>
                  </a:moveTo>
                  <a:cubicBezTo>
                    <a:pt x="15784" y="1"/>
                    <a:pt x="15568" y="52"/>
                    <a:pt x="15230" y="52"/>
                  </a:cubicBezTo>
                  <a:cubicBezTo>
                    <a:pt x="14891" y="93"/>
                    <a:pt x="14459" y="134"/>
                    <a:pt x="13905" y="216"/>
                  </a:cubicBezTo>
                  <a:cubicBezTo>
                    <a:pt x="13730" y="257"/>
                    <a:pt x="13515" y="257"/>
                    <a:pt x="13350" y="309"/>
                  </a:cubicBezTo>
                  <a:cubicBezTo>
                    <a:pt x="11461" y="606"/>
                    <a:pt x="8986" y="1161"/>
                    <a:pt x="7446" y="2106"/>
                  </a:cubicBezTo>
                  <a:lnTo>
                    <a:pt x="7405" y="2106"/>
                  </a:lnTo>
                  <a:cubicBezTo>
                    <a:pt x="7353" y="2147"/>
                    <a:pt x="7312" y="2188"/>
                    <a:pt x="7271" y="2188"/>
                  </a:cubicBezTo>
                  <a:lnTo>
                    <a:pt x="7230" y="2229"/>
                  </a:lnTo>
                  <a:cubicBezTo>
                    <a:pt x="7230" y="2229"/>
                    <a:pt x="7189" y="2270"/>
                    <a:pt x="7148" y="2270"/>
                  </a:cubicBezTo>
                  <a:lnTo>
                    <a:pt x="7097" y="2311"/>
                  </a:lnTo>
                  <a:cubicBezTo>
                    <a:pt x="6758" y="2568"/>
                    <a:pt x="6378" y="2958"/>
                    <a:pt x="5988" y="3389"/>
                  </a:cubicBezTo>
                  <a:cubicBezTo>
                    <a:pt x="4365" y="5310"/>
                    <a:pt x="2476" y="8729"/>
                    <a:pt x="1284" y="11132"/>
                  </a:cubicBezTo>
                  <a:cubicBezTo>
                    <a:pt x="1028" y="11553"/>
                    <a:pt x="853" y="11943"/>
                    <a:pt x="679" y="12282"/>
                  </a:cubicBezTo>
                  <a:cubicBezTo>
                    <a:pt x="340" y="12929"/>
                    <a:pt x="124" y="13401"/>
                    <a:pt x="1" y="13658"/>
                  </a:cubicBezTo>
                  <a:cubicBezTo>
                    <a:pt x="258" y="13997"/>
                    <a:pt x="555" y="14336"/>
                    <a:pt x="812" y="14634"/>
                  </a:cubicBezTo>
                  <a:cubicBezTo>
                    <a:pt x="1110" y="14983"/>
                    <a:pt x="1408" y="15281"/>
                    <a:pt x="1705" y="15537"/>
                  </a:cubicBezTo>
                  <a:cubicBezTo>
                    <a:pt x="2435" y="16225"/>
                    <a:pt x="3205" y="16821"/>
                    <a:pt x="4067" y="17334"/>
                  </a:cubicBezTo>
                  <a:cubicBezTo>
                    <a:pt x="4961" y="17848"/>
                    <a:pt x="5649" y="18145"/>
                    <a:pt x="5649" y="18145"/>
                  </a:cubicBezTo>
                  <a:cubicBezTo>
                    <a:pt x="7271" y="18618"/>
                    <a:pt x="8945" y="18875"/>
                    <a:pt x="10567" y="18916"/>
                  </a:cubicBezTo>
                  <a:cubicBezTo>
                    <a:pt x="11379" y="18916"/>
                    <a:pt x="12190" y="18875"/>
                    <a:pt x="13001" y="18833"/>
                  </a:cubicBezTo>
                  <a:cubicBezTo>
                    <a:pt x="15404" y="18618"/>
                    <a:pt x="17673" y="18063"/>
                    <a:pt x="19676" y="17416"/>
                  </a:cubicBezTo>
                  <a:cubicBezTo>
                    <a:pt x="19768" y="17375"/>
                    <a:pt x="19850" y="17334"/>
                    <a:pt x="19892" y="17293"/>
                  </a:cubicBezTo>
                  <a:cubicBezTo>
                    <a:pt x="20025" y="17201"/>
                    <a:pt x="20107" y="17160"/>
                    <a:pt x="20189" y="17078"/>
                  </a:cubicBezTo>
                  <a:cubicBezTo>
                    <a:pt x="20282" y="17036"/>
                    <a:pt x="20405" y="16995"/>
                    <a:pt x="20497" y="16903"/>
                  </a:cubicBezTo>
                  <a:cubicBezTo>
                    <a:pt x="20580" y="16862"/>
                    <a:pt x="20662" y="16780"/>
                    <a:pt x="20754" y="16687"/>
                  </a:cubicBezTo>
                  <a:cubicBezTo>
                    <a:pt x="21052" y="16482"/>
                    <a:pt x="21391" y="16225"/>
                    <a:pt x="21689" y="15969"/>
                  </a:cubicBezTo>
                  <a:cubicBezTo>
                    <a:pt x="21781" y="15876"/>
                    <a:pt x="21863" y="15794"/>
                    <a:pt x="21986" y="15712"/>
                  </a:cubicBezTo>
                  <a:cubicBezTo>
                    <a:pt x="22079" y="15619"/>
                    <a:pt x="22161" y="15537"/>
                    <a:pt x="22243" y="15455"/>
                  </a:cubicBezTo>
                  <a:cubicBezTo>
                    <a:pt x="22294" y="15455"/>
                    <a:pt x="22294" y="15404"/>
                    <a:pt x="22294" y="15404"/>
                  </a:cubicBezTo>
                  <a:cubicBezTo>
                    <a:pt x="22377" y="15322"/>
                    <a:pt x="22459" y="15239"/>
                    <a:pt x="22551" y="15147"/>
                  </a:cubicBezTo>
                  <a:cubicBezTo>
                    <a:pt x="22633" y="15065"/>
                    <a:pt x="22757" y="14983"/>
                    <a:pt x="22849" y="14849"/>
                  </a:cubicBezTo>
                  <a:cubicBezTo>
                    <a:pt x="22931" y="14767"/>
                    <a:pt x="23013" y="14685"/>
                    <a:pt x="23106" y="14551"/>
                  </a:cubicBezTo>
                  <a:cubicBezTo>
                    <a:pt x="23188" y="14469"/>
                    <a:pt x="23270" y="14377"/>
                    <a:pt x="23321" y="14295"/>
                  </a:cubicBezTo>
                  <a:cubicBezTo>
                    <a:pt x="23403" y="14254"/>
                    <a:pt x="23445" y="14171"/>
                    <a:pt x="23486" y="14079"/>
                  </a:cubicBezTo>
                  <a:cubicBezTo>
                    <a:pt x="23578" y="14038"/>
                    <a:pt x="23619" y="13956"/>
                    <a:pt x="23660" y="13915"/>
                  </a:cubicBezTo>
                  <a:cubicBezTo>
                    <a:pt x="23742" y="13822"/>
                    <a:pt x="23783" y="13740"/>
                    <a:pt x="23876" y="13607"/>
                  </a:cubicBezTo>
                  <a:cubicBezTo>
                    <a:pt x="23917" y="13607"/>
                    <a:pt x="23917" y="13566"/>
                    <a:pt x="23958" y="13525"/>
                  </a:cubicBezTo>
                  <a:cubicBezTo>
                    <a:pt x="24040" y="13401"/>
                    <a:pt x="24133" y="13268"/>
                    <a:pt x="24215" y="13145"/>
                  </a:cubicBezTo>
                  <a:cubicBezTo>
                    <a:pt x="24297" y="13011"/>
                    <a:pt x="24389" y="12888"/>
                    <a:pt x="24471" y="12754"/>
                  </a:cubicBezTo>
                  <a:cubicBezTo>
                    <a:pt x="24554" y="12672"/>
                    <a:pt x="24605" y="12539"/>
                    <a:pt x="24687" y="12457"/>
                  </a:cubicBezTo>
                  <a:cubicBezTo>
                    <a:pt x="24687" y="12416"/>
                    <a:pt x="24728" y="12374"/>
                    <a:pt x="24769" y="12323"/>
                  </a:cubicBezTo>
                  <a:cubicBezTo>
                    <a:pt x="24810" y="12200"/>
                    <a:pt x="24903" y="12118"/>
                    <a:pt x="24944" y="11984"/>
                  </a:cubicBezTo>
                  <a:lnTo>
                    <a:pt x="24985" y="11943"/>
                  </a:lnTo>
                  <a:cubicBezTo>
                    <a:pt x="25026" y="11902"/>
                    <a:pt x="25026" y="11810"/>
                    <a:pt x="25067" y="11769"/>
                  </a:cubicBezTo>
                  <a:cubicBezTo>
                    <a:pt x="25324" y="11348"/>
                    <a:pt x="25539" y="10875"/>
                    <a:pt x="25755" y="10403"/>
                  </a:cubicBezTo>
                  <a:cubicBezTo>
                    <a:pt x="25375" y="8821"/>
                    <a:pt x="24769" y="7024"/>
                    <a:pt x="23917" y="5566"/>
                  </a:cubicBezTo>
                  <a:cubicBezTo>
                    <a:pt x="22972" y="3944"/>
                    <a:pt x="21216" y="2660"/>
                    <a:pt x="19553" y="1715"/>
                  </a:cubicBezTo>
                  <a:cubicBezTo>
                    <a:pt x="19296" y="1592"/>
                    <a:pt x="19039" y="1418"/>
                    <a:pt x="18783" y="1284"/>
                  </a:cubicBezTo>
                  <a:cubicBezTo>
                    <a:pt x="17581" y="689"/>
                    <a:pt x="16513" y="257"/>
                    <a:pt x="16041" y="93"/>
                  </a:cubicBezTo>
                  <a:cubicBezTo>
                    <a:pt x="15959" y="93"/>
                    <a:pt x="15918" y="52"/>
                    <a:pt x="15876" y="52"/>
                  </a:cubicBezTo>
                  <a:cubicBezTo>
                    <a:pt x="15825" y="1"/>
                    <a:pt x="15784" y="1"/>
                    <a:pt x="15784"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49"/>
            <p:cNvSpPr/>
            <p:nvPr/>
          </p:nvSpPr>
          <p:spPr>
            <a:xfrm>
              <a:off x="1930400" y="1372325"/>
              <a:ext cx="51375" cy="67975"/>
            </a:xfrm>
            <a:custGeom>
              <a:avLst/>
              <a:gdLst/>
              <a:ahLst/>
              <a:cxnLst/>
              <a:rect l="l" t="t" r="r" b="b"/>
              <a:pathLst>
                <a:path w="2055" h="2719" extrusionOk="0">
                  <a:moveTo>
                    <a:pt x="1100" y="1"/>
                  </a:moveTo>
                  <a:cubicBezTo>
                    <a:pt x="946" y="1"/>
                    <a:pt x="792" y="32"/>
                    <a:pt x="638" y="69"/>
                  </a:cubicBezTo>
                  <a:cubicBezTo>
                    <a:pt x="422" y="151"/>
                    <a:pt x="217" y="274"/>
                    <a:pt x="1" y="408"/>
                  </a:cubicBezTo>
                  <a:cubicBezTo>
                    <a:pt x="1" y="1137"/>
                    <a:pt x="42" y="1815"/>
                    <a:pt x="42" y="2544"/>
                  </a:cubicBezTo>
                  <a:cubicBezTo>
                    <a:pt x="42" y="2585"/>
                    <a:pt x="124" y="2677"/>
                    <a:pt x="124" y="2718"/>
                  </a:cubicBezTo>
                  <a:cubicBezTo>
                    <a:pt x="679" y="2677"/>
                    <a:pt x="1243" y="2421"/>
                    <a:pt x="1582" y="1989"/>
                  </a:cubicBezTo>
                  <a:cubicBezTo>
                    <a:pt x="1962" y="1558"/>
                    <a:pt x="2055" y="921"/>
                    <a:pt x="1757" y="449"/>
                  </a:cubicBezTo>
                  <a:cubicBezTo>
                    <a:pt x="1665" y="233"/>
                    <a:pt x="1500" y="110"/>
                    <a:pt x="1285" y="18"/>
                  </a:cubicBezTo>
                  <a:cubicBezTo>
                    <a:pt x="1223" y="6"/>
                    <a:pt x="1161" y="1"/>
                    <a:pt x="1100"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49"/>
            <p:cNvSpPr/>
            <p:nvPr/>
          </p:nvSpPr>
          <p:spPr>
            <a:xfrm>
              <a:off x="1935800" y="1394325"/>
              <a:ext cx="25700" cy="23375"/>
            </a:xfrm>
            <a:custGeom>
              <a:avLst/>
              <a:gdLst/>
              <a:ahLst/>
              <a:cxnLst/>
              <a:rect l="l" t="t" r="r" b="b"/>
              <a:pathLst>
                <a:path w="1028" h="935" extrusionOk="0">
                  <a:moveTo>
                    <a:pt x="976" y="0"/>
                  </a:moveTo>
                  <a:cubicBezTo>
                    <a:pt x="719" y="41"/>
                    <a:pt x="514" y="216"/>
                    <a:pt x="381" y="339"/>
                  </a:cubicBezTo>
                  <a:cubicBezTo>
                    <a:pt x="257" y="473"/>
                    <a:pt x="124" y="678"/>
                    <a:pt x="1" y="853"/>
                  </a:cubicBezTo>
                  <a:lnTo>
                    <a:pt x="1" y="935"/>
                  </a:lnTo>
                  <a:lnTo>
                    <a:pt x="42" y="935"/>
                  </a:lnTo>
                  <a:lnTo>
                    <a:pt x="83" y="894"/>
                  </a:lnTo>
                  <a:cubicBezTo>
                    <a:pt x="206" y="729"/>
                    <a:pt x="298" y="555"/>
                    <a:pt x="463" y="380"/>
                  </a:cubicBezTo>
                  <a:cubicBezTo>
                    <a:pt x="555" y="257"/>
                    <a:pt x="771" y="123"/>
                    <a:pt x="976" y="82"/>
                  </a:cubicBezTo>
                  <a:cubicBezTo>
                    <a:pt x="1027" y="82"/>
                    <a:pt x="1027" y="41"/>
                    <a:pt x="1027" y="41"/>
                  </a:cubicBezTo>
                  <a:cubicBezTo>
                    <a:pt x="1027" y="0"/>
                    <a:pt x="1027" y="0"/>
                    <a:pt x="9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49"/>
            <p:cNvSpPr/>
            <p:nvPr/>
          </p:nvSpPr>
          <p:spPr>
            <a:xfrm>
              <a:off x="1664975" y="1244375"/>
              <a:ext cx="280350" cy="282875"/>
            </a:xfrm>
            <a:custGeom>
              <a:avLst/>
              <a:gdLst/>
              <a:ahLst/>
              <a:cxnLst/>
              <a:rect l="l" t="t" r="r" b="b"/>
              <a:pathLst>
                <a:path w="11214" h="11315" extrusionOk="0">
                  <a:moveTo>
                    <a:pt x="5970" y="0"/>
                  </a:moveTo>
                  <a:cubicBezTo>
                    <a:pt x="3660" y="0"/>
                    <a:pt x="971" y="858"/>
                    <a:pt x="565" y="3041"/>
                  </a:cubicBezTo>
                  <a:cubicBezTo>
                    <a:pt x="0" y="6214"/>
                    <a:pt x="945" y="10106"/>
                    <a:pt x="3594" y="10999"/>
                  </a:cubicBezTo>
                  <a:cubicBezTo>
                    <a:pt x="4240" y="11212"/>
                    <a:pt x="4964" y="11315"/>
                    <a:pt x="5696" y="11315"/>
                  </a:cubicBezTo>
                  <a:cubicBezTo>
                    <a:pt x="7930" y="11315"/>
                    <a:pt x="10241" y="10357"/>
                    <a:pt x="10659" y="8648"/>
                  </a:cubicBezTo>
                  <a:cubicBezTo>
                    <a:pt x="11214" y="6378"/>
                    <a:pt x="10834" y="4499"/>
                    <a:pt x="10834" y="4499"/>
                  </a:cubicBezTo>
                  <a:cubicBezTo>
                    <a:pt x="10834" y="4499"/>
                    <a:pt x="10700" y="1542"/>
                    <a:pt x="8687" y="515"/>
                  </a:cubicBezTo>
                  <a:cubicBezTo>
                    <a:pt x="8046" y="188"/>
                    <a:pt x="7050" y="0"/>
                    <a:pt x="5970"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49"/>
            <p:cNvSpPr/>
            <p:nvPr/>
          </p:nvSpPr>
          <p:spPr>
            <a:xfrm>
              <a:off x="1844675" y="1411125"/>
              <a:ext cx="26975" cy="24950"/>
            </a:xfrm>
            <a:custGeom>
              <a:avLst/>
              <a:gdLst/>
              <a:ahLst/>
              <a:cxnLst/>
              <a:rect l="l" t="t" r="r" b="b"/>
              <a:pathLst>
                <a:path w="1079" h="998" extrusionOk="0">
                  <a:moveTo>
                    <a:pt x="547" y="0"/>
                  </a:moveTo>
                  <a:cubicBezTo>
                    <a:pt x="522" y="0"/>
                    <a:pt x="498" y="2"/>
                    <a:pt x="473" y="6"/>
                  </a:cubicBezTo>
                  <a:cubicBezTo>
                    <a:pt x="175" y="6"/>
                    <a:pt x="0" y="263"/>
                    <a:pt x="52" y="571"/>
                  </a:cubicBezTo>
                  <a:cubicBezTo>
                    <a:pt x="52" y="805"/>
                    <a:pt x="266" y="997"/>
                    <a:pt x="530" y="997"/>
                  </a:cubicBezTo>
                  <a:cubicBezTo>
                    <a:pt x="555" y="997"/>
                    <a:pt x="580" y="995"/>
                    <a:pt x="606" y="992"/>
                  </a:cubicBezTo>
                  <a:cubicBezTo>
                    <a:pt x="863" y="951"/>
                    <a:pt x="1078" y="694"/>
                    <a:pt x="1027" y="437"/>
                  </a:cubicBezTo>
                  <a:cubicBezTo>
                    <a:pt x="990" y="168"/>
                    <a:pt x="777" y="0"/>
                    <a:pt x="54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49"/>
            <p:cNvSpPr/>
            <p:nvPr/>
          </p:nvSpPr>
          <p:spPr>
            <a:xfrm>
              <a:off x="1720675" y="1427300"/>
              <a:ext cx="26725" cy="24925"/>
            </a:xfrm>
            <a:custGeom>
              <a:avLst/>
              <a:gdLst/>
              <a:ahLst/>
              <a:cxnLst/>
              <a:rect l="l" t="t" r="r" b="b"/>
              <a:pathLst>
                <a:path w="1069" h="997" extrusionOk="0">
                  <a:moveTo>
                    <a:pt x="546" y="1"/>
                  </a:moveTo>
                  <a:cubicBezTo>
                    <a:pt x="522" y="1"/>
                    <a:pt x="497" y="2"/>
                    <a:pt x="473" y="6"/>
                  </a:cubicBezTo>
                  <a:cubicBezTo>
                    <a:pt x="216" y="47"/>
                    <a:pt x="0" y="263"/>
                    <a:pt x="41" y="560"/>
                  </a:cubicBezTo>
                  <a:cubicBezTo>
                    <a:pt x="79" y="796"/>
                    <a:pt x="298" y="997"/>
                    <a:pt x="532" y="997"/>
                  </a:cubicBezTo>
                  <a:cubicBezTo>
                    <a:pt x="553" y="997"/>
                    <a:pt x="575" y="995"/>
                    <a:pt x="596" y="992"/>
                  </a:cubicBezTo>
                  <a:cubicBezTo>
                    <a:pt x="853" y="951"/>
                    <a:pt x="1068" y="735"/>
                    <a:pt x="1027" y="437"/>
                  </a:cubicBezTo>
                  <a:cubicBezTo>
                    <a:pt x="1027" y="202"/>
                    <a:pt x="811" y="1"/>
                    <a:pt x="54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49"/>
            <p:cNvSpPr/>
            <p:nvPr/>
          </p:nvSpPr>
          <p:spPr>
            <a:xfrm>
              <a:off x="1769950" y="1443350"/>
              <a:ext cx="21350" cy="26975"/>
            </a:xfrm>
            <a:custGeom>
              <a:avLst/>
              <a:gdLst/>
              <a:ahLst/>
              <a:cxnLst/>
              <a:rect l="l" t="t" r="r" b="b"/>
              <a:pathLst>
                <a:path w="854" h="1079" extrusionOk="0">
                  <a:moveTo>
                    <a:pt x="124" y="1"/>
                  </a:moveTo>
                  <a:cubicBezTo>
                    <a:pt x="124" y="1"/>
                    <a:pt x="83" y="1"/>
                    <a:pt x="83" y="52"/>
                  </a:cubicBezTo>
                  <a:cubicBezTo>
                    <a:pt x="1" y="309"/>
                    <a:pt x="42" y="606"/>
                    <a:pt x="217" y="822"/>
                  </a:cubicBezTo>
                  <a:cubicBezTo>
                    <a:pt x="299" y="945"/>
                    <a:pt x="514" y="1079"/>
                    <a:pt x="679" y="1079"/>
                  </a:cubicBezTo>
                  <a:cubicBezTo>
                    <a:pt x="730" y="1079"/>
                    <a:pt x="771" y="1079"/>
                    <a:pt x="812" y="1027"/>
                  </a:cubicBezTo>
                  <a:cubicBezTo>
                    <a:pt x="812" y="1027"/>
                    <a:pt x="853" y="1027"/>
                    <a:pt x="853" y="986"/>
                  </a:cubicBezTo>
                  <a:cubicBezTo>
                    <a:pt x="812" y="986"/>
                    <a:pt x="812" y="945"/>
                    <a:pt x="771" y="945"/>
                  </a:cubicBezTo>
                  <a:cubicBezTo>
                    <a:pt x="733" y="963"/>
                    <a:pt x="693" y="971"/>
                    <a:pt x="653" y="971"/>
                  </a:cubicBezTo>
                  <a:cubicBezTo>
                    <a:pt x="507" y="971"/>
                    <a:pt x="354" y="866"/>
                    <a:pt x="258" y="730"/>
                  </a:cubicBezTo>
                  <a:cubicBezTo>
                    <a:pt x="124" y="565"/>
                    <a:pt x="83" y="309"/>
                    <a:pt x="165" y="52"/>
                  </a:cubicBezTo>
                  <a:cubicBezTo>
                    <a:pt x="165" y="52"/>
                    <a:pt x="165" y="1"/>
                    <a:pt x="12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49"/>
            <p:cNvSpPr/>
            <p:nvPr/>
          </p:nvSpPr>
          <p:spPr>
            <a:xfrm>
              <a:off x="1798725" y="1460800"/>
              <a:ext cx="9775" cy="6200"/>
            </a:xfrm>
            <a:custGeom>
              <a:avLst/>
              <a:gdLst/>
              <a:ahLst/>
              <a:cxnLst/>
              <a:rect l="l" t="t" r="r" b="b"/>
              <a:pathLst>
                <a:path w="391" h="248" extrusionOk="0">
                  <a:moveTo>
                    <a:pt x="253" y="1"/>
                  </a:moveTo>
                  <a:cubicBezTo>
                    <a:pt x="216" y="1"/>
                    <a:pt x="175" y="11"/>
                    <a:pt x="134" y="32"/>
                  </a:cubicBezTo>
                  <a:cubicBezTo>
                    <a:pt x="41" y="73"/>
                    <a:pt x="0" y="165"/>
                    <a:pt x="41" y="206"/>
                  </a:cubicBezTo>
                  <a:cubicBezTo>
                    <a:pt x="41" y="247"/>
                    <a:pt x="41" y="247"/>
                    <a:pt x="92" y="247"/>
                  </a:cubicBezTo>
                  <a:cubicBezTo>
                    <a:pt x="92" y="247"/>
                    <a:pt x="134" y="247"/>
                    <a:pt x="134" y="206"/>
                  </a:cubicBezTo>
                  <a:cubicBezTo>
                    <a:pt x="92" y="165"/>
                    <a:pt x="134" y="124"/>
                    <a:pt x="175" y="73"/>
                  </a:cubicBezTo>
                  <a:cubicBezTo>
                    <a:pt x="216" y="73"/>
                    <a:pt x="257" y="73"/>
                    <a:pt x="298" y="124"/>
                  </a:cubicBezTo>
                  <a:lnTo>
                    <a:pt x="349" y="124"/>
                  </a:lnTo>
                  <a:cubicBezTo>
                    <a:pt x="390" y="73"/>
                    <a:pt x="390" y="73"/>
                    <a:pt x="349" y="32"/>
                  </a:cubicBezTo>
                  <a:cubicBezTo>
                    <a:pt x="324" y="11"/>
                    <a:pt x="290" y="1"/>
                    <a:pt x="2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9"/>
            <p:cNvSpPr/>
            <p:nvPr/>
          </p:nvSpPr>
          <p:spPr>
            <a:xfrm>
              <a:off x="1795625" y="1469025"/>
              <a:ext cx="25700" cy="15175"/>
            </a:xfrm>
            <a:custGeom>
              <a:avLst/>
              <a:gdLst/>
              <a:ahLst/>
              <a:cxnLst/>
              <a:rect l="l" t="t" r="r" b="b"/>
              <a:pathLst>
                <a:path w="1028" h="607" extrusionOk="0">
                  <a:moveTo>
                    <a:pt x="987" y="0"/>
                  </a:moveTo>
                  <a:cubicBezTo>
                    <a:pt x="935" y="0"/>
                    <a:pt x="935" y="0"/>
                    <a:pt x="935" y="52"/>
                  </a:cubicBezTo>
                  <a:cubicBezTo>
                    <a:pt x="894" y="216"/>
                    <a:pt x="771" y="391"/>
                    <a:pt x="596" y="432"/>
                  </a:cubicBezTo>
                  <a:cubicBezTo>
                    <a:pt x="509" y="473"/>
                    <a:pt x="424" y="493"/>
                    <a:pt x="340" y="493"/>
                  </a:cubicBezTo>
                  <a:cubicBezTo>
                    <a:pt x="255" y="493"/>
                    <a:pt x="170" y="473"/>
                    <a:pt x="83" y="432"/>
                  </a:cubicBezTo>
                  <a:lnTo>
                    <a:pt x="42" y="432"/>
                  </a:lnTo>
                  <a:cubicBezTo>
                    <a:pt x="1" y="473"/>
                    <a:pt x="42" y="473"/>
                    <a:pt x="42" y="514"/>
                  </a:cubicBezTo>
                  <a:cubicBezTo>
                    <a:pt x="124" y="565"/>
                    <a:pt x="258" y="606"/>
                    <a:pt x="381" y="606"/>
                  </a:cubicBezTo>
                  <a:cubicBezTo>
                    <a:pt x="473" y="606"/>
                    <a:pt x="555" y="565"/>
                    <a:pt x="638" y="514"/>
                  </a:cubicBezTo>
                  <a:cubicBezTo>
                    <a:pt x="853" y="432"/>
                    <a:pt x="987" y="257"/>
                    <a:pt x="1028" y="52"/>
                  </a:cubicBezTo>
                  <a:cubicBezTo>
                    <a:pt x="1028" y="0"/>
                    <a:pt x="1028" y="0"/>
                    <a:pt x="9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9"/>
            <p:cNvSpPr/>
            <p:nvPr/>
          </p:nvSpPr>
          <p:spPr>
            <a:xfrm>
              <a:off x="1702725" y="1387900"/>
              <a:ext cx="26450" cy="18350"/>
            </a:xfrm>
            <a:custGeom>
              <a:avLst/>
              <a:gdLst/>
              <a:ahLst/>
              <a:cxnLst/>
              <a:rect l="l" t="t" r="r" b="b"/>
              <a:pathLst>
                <a:path w="1058" h="734" extrusionOk="0">
                  <a:moveTo>
                    <a:pt x="636" y="1"/>
                  </a:moveTo>
                  <a:cubicBezTo>
                    <a:pt x="462" y="42"/>
                    <a:pt x="246" y="124"/>
                    <a:pt x="164" y="257"/>
                  </a:cubicBezTo>
                  <a:cubicBezTo>
                    <a:pt x="0" y="459"/>
                    <a:pt x="26" y="733"/>
                    <a:pt x="283" y="733"/>
                  </a:cubicBezTo>
                  <a:cubicBezTo>
                    <a:pt x="301" y="733"/>
                    <a:pt x="319" y="732"/>
                    <a:pt x="338" y="730"/>
                  </a:cubicBezTo>
                  <a:cubicBezTo>
                    <a:pt x="421" y="730"/>
                    <a:pt x="503" y="678"/>
                    <a:pt x="595" y="637"/>
                  </a:cubicBezTo>
                  <a:cubicBezTo>
                    <a:pt x="800" y="555"/>
                    <a:pt x="1057" y="422"/>
                    <a:pt x="975" y="165"/>
                  </a:cubicBezTo>
                  <a:cubicBezTo>
                    <a:pt x="934" y="1"/>
                    <a:pt x="759" y="1"/>
                    <a:pt x="636"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9"/>
            <p:cNvSpPr/>
            <p:nvPr/>
          </p:nvSpPr>
          <p:spPr>
            <a:xfrm>
              <a:off x="1849025" y="1369275"/>
              <a:ext cx="26725" cy="15325"/>
            </a:xfrm>
            <a:custGeom>
              <a:avLst/>
              <a:gdLst/>
              <a:ahLst/>
              <a:cxnLst/>
              <a:rect l="l" t="t" r="r" b="b"/>
              <a:pathLst>
                <a:path w="1069" h="613" extrusionOk="0">
                  <a:moveTo>
                    <a:pt x="405" y="0"/>
                  </a:moveTo>
                  <a:cubicBezTo>
                    <a:pt x="354" y="0"/>
                    <a:pt x="304" y="5"/>
                    <a:pt x="257" y="16"/>
                  </a:cubicBezTo>
                  <a:cubicBezTo>
                    <a:pt x="134" y="58"/>
                    <a:pt x="1" y="140"/>
                    <a:pt x="1" y="314"/>
                  </a:cubicBezTo>
                  <a:cubicBezTo>
                    <a:pt x="1" y="571"/>
                    <a:pt x="340" y="612"/>
                    <a:pt x="555" y="612"/>
                  </a:cubicBezTo>
                  <a:lnTo>
                    <a:pt x="812" y="612"/>
                  </a:lnTo>
                  <a:cubicBezTo>
                    <a:pt x="1069" y="530"/>
                    <a:pt x="1028" y="232"/>
                    <a:pt x="812" y="99"/>
                  </a:cubicBezTo>
                  <a:cubicBezTo>
                    <a:pt x="692" y="38"/>
                    <a:pt x="544" y="0"/>
                    <a:pt x="405"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9"/>
            <p:cNvSpPr/>
            <p:nvPr/>
          </p:nvSpPr>
          <p:spPr>
            <a:xfrm>
              <a:off x="1650075" y="1239725"/>
              <a:ext cx="165875" cy="150250"/>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9"/>
            <p:cNvSpPr/>
            <p:nvPr/>
          </p:nvSpPr>
          <p:spPr>
            <a:xfrm>
              <a:off x="1814875" y="1240750"/>
              <a:ext cx="129425" cy="129975"/>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9"/>
            <p:cNvSpPr/>
            <p:nvPr/>
          </p:nvSpPr>
          <p:spPr>
            <a:xfrm>
              <a:off x="1915275" y="1349400"/>
              <a:ext cx="37500" cy="49050"/>
            </a:xfrm>
            <a:custGeom>
              <a:avLst/>
              <a:gdLst/>
              <a:ahLst/>
              <a:cxnLst/>
              <a:rect l="l" t="t" r="r" b="b"/>
              <a:pathLst>
                <a:path w="1500" h="1962" extrusionOk="0">
                  <a:moveTo>
                    <a:pt x="1499" y="0"/>
                  </a:moveTo>
                  <a:lnTo>
                    <a:pt x="0" y="421"/>
                  </a:lnTo>
                  <a:lnTo>
                    <a:pt x="729" y="1962"/>
                  </a:lnTo>
                  <a:lnTo>
                    <a:pt x="1499" y="0"/>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9"/>
            <p:cNvSpPr/>
            <p:nvPr/>
          </p:nvSpPr>
          <p:spPr>
            <a:xfrm>
              <a:off x="2132450" y="1611500"/>
              <a:ext cx="113500" cy="104775"/>
            </a:xfrm>
            <a:custGeom>
              <a:avLst/>
              <a:gdLst/>
              <a:ahLst/>
              <a:cxnLst/>
              <a:rect l="l" t="t" r="r" b="b"/>
              <a:pathLst>
                <a:path w="4540" h="4191" extrusionOk="0">
                  <a:moveTo>
                    <a:pt x="4539" y="1"/>
                  </a:moveTo>
                  <a:lnTo>
                    <a:pt x="1" y="555"/>
                  </a:lnTo>
                  <a:lnTo>
                    <a:pt x="2742" y="4190"/>
                  </a:lnTo>
                  <a:lnTo>
                    <a:pt x="4539" y="1"/>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9"/>
            <p:cNvSpPr/>
            <p:nvPr/>
          </p:nvSpPr>
          <p:spPr>
            <a:xfrm>
              <a:off x="1916550" y="1155825"/>
              <a:ext cx="110150" cy="111175"/>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9"/>
            <p:cNvSpPr/>
            <p:nvPr/>
          </p:nvSpPr>
          <p:spPr>
            <a:xfrm>
              <a:off x="1364600" y="1540900"/>
              <a:ext cx="107850" cy="112225"/>
            </a:xfrm>
            <a:custGeom>
              <a:avLst/>
              <a:gdLst/>
              <a:ahLst/>
              <a:cxnLst/>
              <a:rect l="l" t="t" r="r" b="b"/>
              <a:pathLst>
                <a:path w="4314" h="4489" extrusionOk="0">
                  <a:moveTo>
                    <a:pt x="3379" y="1"/>
                  </a:moveTo>
                  <a:lnTo>
                    <a:pt x="1" y="3030"/>
                  </a:lnTo>
                  <a:lnTo>
                    <a:pt x="4313" y="4488"/>
                  </a:lnTo>
                  <a:lnTo>
                    <a:pt x="3379" y="1"/>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9"/>
            <p:cNvSpPr/>
            <p:nvPr/>
          </p:nvSpPr>
          <p:spPr>
            <a:xfrm>
              <a:off x="1442650" y="1380450"/>
              <a:ext cx="96300" cy="219700"/>
            </a:xfrm>
            <a:custGeom>
              <a:avLst/>
              <a:gdLst/>
              <a:ahLst/>
              <a:cxnLst/>
              <a:rect l="l" t="t" r="r" b="b"/>
              <a:pathLst>
                <a:path w="3852" h="8788" extrusionOk="0">
                  <a:moveTo>
                    <a:pt x="3297" y="1"/>
                  </a:moveTo>
                  <a:cubicBezTo>
                    <a:pt x="3297" y="1"/>
                    <a:pt x="3163" y="257"/>
                    <a:pt x="2988" y="720"/>
                  </a:cubicBezTo>
                  <a:cubicBezTo>
                    <a:pt x="2136" y="2732"/>
                    <a:pt x="0" y="8380"/>
                    <a:pt x="1664" y="8770"/>
                  </a:cubicBezTo>
                  <a:cubicBezTo>
                    <a:pt x="1714" y="8782"/>
                    <a:pt x="1764" y="8788"/>
                    <a:pt x="1812" y="8788"/>
                  </a:cubicBezTo>
                  <a:cubicBezTo>
                    <a:pt x="3480" y="8788"/>
                    <a:pt x="3811" y="1919"/>
                    <a:pt x="3851" y="422"/>
                  </a:cubicBezTo>
                  <a:lnTo>
                    <a:pt x="3851" y="124"/>
                  </a:lnTo>
                  <a:lnTo>
                    <a:pt x="32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9"/>
            <p:cNvSpPr/>
            <p:nvPr/>
          </p:nvSpPr>
          <p:spPr>
            <a:xfrm>
              <a:off x="1517350" y="1380450"/>
              <a:ext cx="21600" cy="18000"/>
            </a:xfrm>
            <a:custGeom>
              <a:avLst/>
              <a:gdLst/>
              <a:ahLst/>
              <a:cxnLst/>
              <a:rect l="l" t="t" r="r" b="b"/>
              <a:pathLst>
                <a:path w="864" h="720" extrusionOk="0">
                  <a:moveTo>
                    <a:pt x="309" y="1"/>
                  </a:moveTo>
                  <a:cubicBezTo>
                    <a:pt x="309" y="1"/>
                    <a:pt x="175" y="257"/>
                    <a:pt x="0" y="720"/>
                  </a:cubicBezTo>
                  <a:cubicBezTo>
                    <a:pt x="309" y="637"/>
                    <a:pt x="565" y="555"/>
                    <a:pt x="863" y="422"/>
                  </a:cubicBezTo>
                  <a:lnTo>
                    <a:pt x="863" y="124"/>
                  </a:lnTo>
                  <a:lnTo>
                    <a:pt x="309"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49"/>
            <p:cNvSpPr/>
            <p:nvPr/>
          </p:nvSpPr>
          <p:spPr>
            <a:xfrm>
              <a:off x="1427500" y="1158900"/>
              <a:ext cx="262125" cy="230600"/>
            </a:xfrm>
            <a:custGeom>
              <a:avLst/>
              <a:gdLst/>
              <a:ahLst/>
              <a:cxnLst/>
              <a:rect l="l" t="t" r="r" b="b"/>
              <a:pathLst>
                <a:path w="10485" h="9224" extrusionOk="0">
                  <a:moveTo>
                    <a:pt x="5242" y="1"/>
                  </a:moveTo>
                  <a:cubicBezTo>
                    <a:pt x="4625" y="1"/>
                    <a:pt x="3996" y="126"/>
                    <a:pt x="3389" y="391"/>
                  </a:cubicBezTo>
                  <a:cubicBezTo>
                    <a:pt x="1079" y="1367"/>
                    <a:pt x="0" y="4108"/>
                    <a:pt x="986" y="6460"/>
                  </a:cubicBezTo>
                  <a:cubicBezTo>
                    <a:pt x="1755" y="8190"/>
                    <a:pt x="3463" y="9224"/>
                    <a:pt x="5260" y="9224"/>
                  </a:cubicBezTo>
                  <a:cubicBezTo>
                    <a:pt x="5863" y="9224"/>
                    <a:pt x="6475" y="9108"/>
                    <a:pt x="7065" y="8863"/>
                  </a:cubicBezTo>
                  <a:cubicBezTo>
                    <a:pt x="9376" y="7836"/>
                    <a:pt x="10485" y="5135"/>
                    <a:pt x="9458" y="2784"/>
                  </a:cubicBezTo>
                  <a:cubicBezTo>
                    <a:pt x="8696" y="1039"/>
                    <a:pt x="7018" y="1"/>
                    <a:pt x="5242"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49"/>
            <p:cNvSpPr/>
            <p:nvPr/>
          </p:nvSpPr>
          <p:spPr>
            <a:xfrm>
              <a:off x="1439300" y="1169875"/>
              <a:ext cx="237500" cy="208800"/>
            </a:xfrm>
            <a:custGeom>
              <a:avLst/>
              <a:gdLst/>
              <a:ahLst/>
              <a:cxnLst/>
              <a:rect l="l" t="t" r="r" b="b"/>
              <a:pathLst>
                <a:path w="9500" h="8352" extrusionOk="0">
                  <a:moveTo>
                    <a:pt x="4727" y="1"/>
                  </a:moveTo>
                  <a:cubicBezTo>
                    <a:pt x="4179" y="1"/>
                    <a:pt x="3621" y="107"/>
                    <a:pt x="3081" y="332"/>
                  </a:cubicBezTo>
                  <a:cubicBezTo>
                    <a:pt x="987" y="1277"/>
                    <a:pt x="1" y="3710"/>
                    <a:pt x="945" y="5805"/>
                  </a:cubicBezTo>
                  <a:cubicBezTo>
                    <a:pt x="1608" y="7398"/>
                    <a:pt x="3125" y="8351"/>
                    <a:pt x="4736" y="8351"/>
                  </a:cubicBezTo>
                  <a:cubicBezTo>
                    <a:pt x="5296" y="8351"/>
                    <a:pt x="5868" y="8236"/>
                    <a:pt x="6419" y="7992"/>
                  </a:cubicBezTo>
                  <a:cubicBezTo>
                    <a:pt x="8514" y="7089"/>
                    <a:pt x="9499" y="4655"/>
                    <a:pt x="8606" y="2519"/>
                  </a:cubicBezTo>
                  <a:cubicBezTo>
                    <a:pt x="7899" y="944"/>
                    <a:pt x="6358" y="1"/>
                    <a:pt x="4727" y="1"/>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9"/>
            <p:cNvSpPr/>
            <p:nvPr/>
          </p:nvSpPr>
          <p:spPr>
            <a:xfrm>
              <a:off x="1626450" y="1241925"/>
              <a:ext cx="30075" cy="43325"/>
            </a:xfrm>
            <a:custGeom>
              <a:avLst/>
              <a:gdLst/>
              <a:ahLst/>
              <a:cxnLst/>
              <a:rect l="l" t="t" r="r" b="b"/>
              <a:pathLst>
                <a:path w="1203" h="1733" extrusionOk="0">
                  <a:moveTo>
                    <a:pt x="645" y="1"/>
                  </a:moveTo>
                  <a:cubicBezTo>
                    <a:pt x="605" y="1"/>
                    <a:pt x="561" y="6"/>
                    <a:pt x="514" y="17"/>
                  </a:cubicBezTo>
                  <a:cubicBezTo>
                    <a:pt x="1" y="151"/>
                    <a:pt x="1" y="746"/>
                    <a:pt x="134" y="1177"/>
                  </a:cubicBezTo>
                  <a:cubicBezTo>
                    <a:pt x="175" y="1301"/>
                    <a:pt x="216" y="1434"/>
                    <a:pt x="350" y="1516"/>
                  </a:cubicBezTo>
                  <a:cubicBezTo>
                    <a:pt x="432" y="1640"/>
                    <a:pt x="565" y="1732"/>
                    <a:pt x="689" y="1732"/>
                  </a:cubicBezTo>
                  <a:cubicBezTo>
                    <a:pt x="904" y="1732"/>
                    <a:pt x="1028" y="1557"/>
                    <a:pt x="1120" y="1383"/>
                  </a:cubicBezTo>
                  <a:cubicBezTo>
                    <a:pt x="1202" y="1260"/>
                    <a:pt x="1202" y="1044"/>
                    <a:pt x="1202" y="869"/>
                  </a:cubicBezTo>
                  <a:cubicBezTo>
                    <a:pt x="1165" y="524"/>
                    <a:pt x="1051" y="1"/>
                    <a:pt x="6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9"/>
            <p:cNvSpPr/>
            <p:nvPr/>
          </p:nvSpPr>
          <p:spPr>
            <a:xfrm>
              <a:off x="1624400" y="1293650"/>
              <a:ext cx="22625" cy="23875"/>
            </a:xfrm>
            <a:custGeom>
              <a:avLst/>
              <a:gdLst/>
              <a:ahLst/>
              <a:cxnLst/>
              <a:rect l="l" t="t" r="r" b="b"/>
              <a:pathLst>
                <a:path w="905" h="955" extrusionOk="0">
                  <a:moveTo>
                    <a:pt x="511" y="1"/>
                  </a:moveTo>
                  <a:cubicBezTo>
                    <a:pt x="447" y="1"/>
                    <a:pt x="386" y="14"/>
                    <a:pt x="339" y="43"/>
                  </a:cubicBezTo>
                  <a:lnTo>
                    <a:pt x="134" y="218"/>
                  </a:lnTo>
                  <a:cubicBezTo>
                    <a:pt x="42" y="341"/>
                    <a:pt x="1" y="515"/>
                    <a:pt x="42" y="690"/>
                  </a:cubicBezTo>
                  <a:cubicBezTo>
                    <a:pt x="123" y="834"/>
                    <a:pt x="227" y="954"/>
                    <a:pt x="369" y="954"/>
                  </a:cubicBezTo>
                  <a:cubicBezTo>
                    <a:pt x="389" y="954"/>
                    <a:pt x="410" y="952"/>
                    <a:pt x="432" y="947"/>
                  </a:cubicBezTo>
                  <a:cubicBezTo>
                    <a:pt x="596" y="947"/>
                    <a:pt x="730" y="813"/>
                    <a:pt x="812" y="649"/>
                  </a:cubicBezTo>
                  <a:cubicBezTo>
                    <a:pt x="853" y="474"/>
                    <a:pt x="904" y="300"/>
                    <a:pt x="812" y="135"/>
                  </a:cubicBezTo>
                  <a:cubicBezTo>
                    <a:pt x="758" y="48"/>
                    <a:pt x="631" y="1"/>
                    <a:pt x="5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9"/>
            <p:cNvSpPr/>
            <p:nvPr/>
          </p:nvSpPr>
          <p:spPr>
            <a:xfrm>
              <a:off x="1495025" y="1431800"/>
              <a:ext cx="541175" cy="448000"/>
            </a:xfrm>
            <a:custGeom>
              <a:avLst/>
              <a:gdLst/>
              <a:ahLst/>
              <a:cxnLst/>
              <a:rect l="l" t="t" r="r" b="b"/>
              <a:pathLst>
                <a:path w="21647" h="17920" extrusionOk="0">
                  <a:moveTo>
                    <a:pt x="0" y="0"/>
                  </a:moveTo>
                  <a:lnTo>
                    <a:pt x="0" y="555"/>
                  </a:lnTo>
                  <a:lnTo>
                    <a:pt x="472" y="14069"/>
                  </a:lnTo>
                  <a:lnTo>
                    <a:pt x="10392" y="17919"/>
                  </a:lnTo>
                  <a:lnTo>
                    <a:pt x="21647" y="16040"/>
                  </a:lnTo>
                  <a:lnTo>
                    <a:pt x="20363" y="1962"/>
                  </a:lnTo>
                  <a:lnTo>
                    <a:pt x="20322" y="1325"/>
                  </a:lnTo>
                  <a:cubicBezTo>
                    <a:pt x="14756" y="1325"/>
                    <a:pt x="9108" y="5299"/>
                    <a:pt x="9108" y="5299"/>
                  </a:cubicBezTo>
                  <a:cubicBezTo>
                    <a:pt x="7147" y="1921"/>
                    <a:pt x="0" y="0"/>
                    <a:pt x="0"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9"/>
            <p:cNvSpPr/>
            <p:nvPr/>
          </p:nvSpPr>
          <p:spPr>
            <a:xfrm>
              <a:off x="1495025" y="1431800"/>
              <a:ext cx="509100" cy="136850"/>
            </a:xfrm>
            <a:custGeom>
              <a:avLst/>
              <a:gdLst/>
              <a:ahLst/>
              <a:cxnLst/>
              <a:rect l="l" t="t" r="r" b="b"/>
              <a:pathLst>
                <a:path w="20364" h="5474" extrusionOk="0">
                  <a:moveTo>
                    <a:pt x="0" y="0"/>
                  </a:moveTo>
                  <a:lnTo>
                    <a:pt x="0" y="555"/>
                  </a:lnTo>
                  <a:cubicBezTo>
                    <a:pt x="1458" y="1151"/>
                    <a:pt x="8082" y="4057"/>
                    <a:pt x="9108" y="5474"/>
                  </a:cubicBezTo>
                  <a:cubicBezTo>
                    <a:pt x="9108" y="5474"/>
                    <a:pt x="15701" y="1880"/>
                    <a:pt x="19552" y="1880"/>
                  </a:cubicBezTo>
                  <a:cubicBezTo>
                    <a:pt x="19850" y="1880"/>
                    <a:pt x="20106" y="1921"/>
                    <a:pt x="20363" y="1962"/>
                  </a:cubicBezTo>
                  <a:lnTo>
                    <a:pt x="20322" y="1325"/>
                  </a:lnTo>
                  <a:cubicBezTo>
                    <a:pt x="19295" y="1325"/>
                    <a:pt x="18268" y="1448"/>
                    <a:pt x="17282" y="1664"/>
                  </a:cubicBezTo>
                  <a:cubicBezTo>
                    <a:pt x="15147" y="2136"/>
                    <a:pt x="13175" y="2989"/>
                    <a:pt x="11676" y="3759"/>
                  </a:cubicBezTo>
                  <a:cubicBezTo>
                    <a:pt x="10135" y="4570"/>
                    <a:pt x="9108" y="5299"/>
                    <a:pt x="9108" y="5299"/>
                  </a:cubicBezTo>
                  <a:cubicBezTo>
                    <a:pt x="8944" y="4960"/>
                    <a:pt x="8687" y="4662"/>
                    <a:pt x="8431" y="4365"/>
                  </a:cubicBezTo>
                  <a:cubicBezTo>
                    <a:pt x="7527" y="3420"/>
                    <a:pt x="6285" y="2609"/>
                    <a:pt x="5001" y="1962"/>
                  </a:cubicBezTo>
                  <a:cubicBezTo>
                    <a:pt x="3810" y="1325"/>
                    <a:pt x="2567" y="853"/>
                    <a:pt x="1623" y="514"/>
                  </a:cubicBezTo>
                  <a:cubicBezTo>
                    <a:pt x="1068" y="339"/>
                    <a:pt x="596" y="165"/>
                    <a:pt x="339" y="83"/>
                  </a:cubicBezTo>
                  <a:cubicBezTo>
                    <a:pt x="123" y="42"/>
                    <a:pt x="0" y="0"/>
                    <a:pt x="0" y="0"/>
                  </a:cubicBezTo>
                  <a:close/>
                </a:path>
              </a:pathLst>
            </a:custGeom>
            <a:solidFill>
              <a:srgbClr val="FFDA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9"/>
            <p:cNvSpPr/>
            <p:nvPr/>
          </p:nvSpPr>
          <p:spPr>
            <a:xfrm>
              <a:off x="1493975" y="1433850"/>
              <a:ext cx="509125" cy="130450"/>
            </a:xfrm>
            <a:custGeom>
              <a:avLst/>
              <a:gdLst/>
              <a:ahLst/>
              <a:cxnLst/>
              <a:rect l="l" t="t" r="r" b="b"/>
              <a:pathLst>
                <a:path w="20365" h="5218" extrusionOk="0">
                  <a:moveTo>
                    <a:pt x="1" y="1"/>
                  </a:moveTo>
                  <a:lnTo>
                    <a:pt x="42" y="42"/>
                  </a:lnTo>
                  <a:cubicBezTo>
                    <a:pt x="83" y="42"/>
                    <a:pt x="7271" y="2054"/>
                    <a:pt x="9150" y="5217"/>
                  </a:cubicBezTo>
                  <a:cubicBezTo>
                    <a:pt x="9243" y="5217"/>
                    <a:pt x="15271" y="1325"/>
                    <a:pt x="20323" y="1325"/>
                  </a:cubicBezTo>
                  <a:lnTo>
                    <a:pt x="20364" y="1325"/>
                  </a:lnTo>
                  <a:lnTo>
                    <a:pt x="20364" y="1284"/>
                  </a:lnTo>
                  <a:lnTo>
                    <a:pt x="20323" y="1284"/>
                  </a:lnTo>
                  <a:cubicBezTo>
                    <a:pt x="15404" y="1284"/>
                    <a:pt x="9541" y="4960"/>
                    <a:pt x="9150" y="5176"/>
                  </a:cubicBezTo>
                  <a:cubicBezTo>
                    <a:pt x="8175" y="3554"/>
                    <a:pt x="5731" y="2229"/>
                    <a:pt x="3893" y="1407"/>
                  </a:cubicBezTo>
                  <a:cubicBezTo>
                    <a:pt x="1880" y="514"/>
                    <a:pt x="42" y="1"/>
                    <a:pt x="42"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9"/>
            <p:cNvSpPr/>
            <p:nvPr/>
          </p:nvSpPr>
          <p:spPr>
            <a:xfrm>
              <a:off x="1492950" y="1439250"/>
              <a:ext cx="511175" cy="125050"/>
            </a:xfrm>
            <a:custGeom>
              <a:avLst/>
              <a:gdLst/>
              <a:ahLst/>
              <a:cxnLst/>
              <a:rect l="l" t="t" r="r" b="b"/>
              <a:pathLst>
                <a:path w="20447" h="5002" extrusionOk="0">
                  <a:moveTo>
                    <a:pt x="1" y="0"/>
                  </a:moveTo>
                  <a:lnTo>
                    <a:pt x="1" y="41"/>
                  </a:lnTo>
                  <a:cubicBezTo>
                    <a:pt x="83" y="41"/>
                    <a:pt x="6111" y="1797"/>
                    <a:pt x="9191" y="5001"/>
                  </a:cubicBezTo>
                  <a:cubicBezTo>
                    <a:pt x="9284" y="5001"/>
                    <a:pt x="15825" y="1407"/>
                    <a:pt x="20446" y="1284"/>
                  </a:cubicBezTo>
                  <a:lnTo>
                    <a:pt x="20446" y="1243"/>
                  </a:lnTo>
                  <a:cubicBezTo>
                    <a:pt x="15918" y="1366"/>
                    <a:pt x="9541" y="4786"/>
                    <a:pt x="9191" y="4960"/>
                  </a:cubicBezTo>
                  <a:cubicBezTo>
                    <a:pt x="6111" y="1756"/>
                    <a:pt x="83" y="0"/>
                    <a:pt x="42"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9"/>
            <p:cNvSpPr/>
            <p:nvPr/>
          </p:nvSpPr>
          <p:spPr>
            <a:xfrm>
              <a:off x="1495025" y="1445650"/>
              <a:ext cx="510125" cy="123000"/>
            </a:xfrm>
            <a:custGeom>
              <a:avLst/>
              <a:gdLst/>
              <a:ahLst/>
              <a:cxnLst/>
              <a:rect l="l" t="t" r="r" b="b"/>
              <a:pathLst>
                <a:path w="20405" h="4920" extrusionOk="0">
                  <a:moveTo>
                    <a:pt x="0" y="1"/>
                  </a:moveTo>
                  <a:lnTo>
                    <a:pt x="0" y="42"/>
                  </a:lnTo>
                  <a:cubicBezTo>
                    <a:pt x="257" y="42"/>
                    <a:pt x="6890" y="2394"/>
                    <a:pt x="9108" y="4920"/>
                  </a:cubicBezTo>
                  <a:lnTo>
                    <a:pt x="9160" y="4920"/>
                  </a:lnTo>
                  <a:cubicBezTo>
                    <a:pt x="9201" y="4879"/>
                    <a:pt x="15999" y="1500"/>
                    <a:pt x="20363" y="1192"/>
                  </a:cubicBezTo>
                  <a:lnTo>
                    <a:pt x="20404" y="1192"/>
                  </a:lnTo>
                  <a:lnTo>
                    <a:pt x="20363" y="1151"/>
                  </a:lnTo>
                  <a:cubicBezTo>
                    <a:pt x="16091" y="1449"/>
                    <a:pt x="9499" y="4704"/>
                    <a:pt x="9160" y="4879"/>
                  </a:cubicBezTo>
                  <a:cubicBezTo>
                    <a:pt x="7958" y="3554"/>
                    <a:pt x="5566" y="2311"/>
                    <a:pt x="3769" y="1449"/>
                  </a:cubicBezTo>
                  <a:cubicBezTo>
                    <a:pt x="1838" y="597"/>
                    <a:pt x="123" y="1"/>
                    <a:pt x="0"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9"/>
            <p:cNvSpPr/>
            <p:nvPr/>
          </p:nvSpPr>
          <p:spPr>
            <a:xfrm>
              <a:off x="1836200" y="1641275"/>
              <a:ext cx="42900" cy="61325"/>
            </a:xfrm>
            <a:custGeom>
              <a:avLst/>
              <a:gdLst/>
              <a:ahLst/>
              <a:cxnLst/>
              <a:rect l="l" t="t" r="r" b="b"/>
              <a:pathLst>
                <a:path w="1716" h="2453" extrusionOk="0">
                  <a:moveTo>
                    <a:pt x="175" y="1"/>
                  </a:moveTo>
                  <a:cubicBezTo>
                    <a:pt x="0" y="432"/>
                    <a:pt x="0" y="904"/>
                    <a:pt x="175" y="1325"/>
                  </a:cubicBezTo>
                  <a:cubicBezTo>
                    <a:pt x="257" y="1675"/>
                    <a:pt x="432" y="1931"/>
                    <a:pt x="688" y="2147"/>
                  </a:cubicBezTo>
                  <a:cubicBezTo>
                    <a:pt x="914" y="2327"/>
                    <a:pt x="1171" y="2452"/>
                    <a:pt x="1459" y="2452"/>
                  </a:cubicBezTo>
                  <a:cubicBezTo>
                    <a:pt x="1500" y="2452"/>
                    <a:pt x="1540" y="2450"/>
                    <a:pt x="1582" y="2445"/>
                  </a:cubicBezTo>
                  <a:cubicBezTo>
                    <a:pt x="1623" y="2013"/>
                    <a:pt x="1715" y="1634"/>
                    <a:pt x="1623" y="1243"/>
                  </a:cubicBezTo>
                  <a:cubicBezTo>
                    <a:pt x="1541" y="863"/>
                    <a:pt x="1284" y="473"/>
                    <a:pt x="945" y="257"/>
                  </a:cubicBezTo>
                  <a:cubicBezTo>
                    <a:pt x="812" y="216"/>
                    <a:pt x="688" y="134"/>
                    <a:pt x="555" y="93"/>
                  </a:cubicBezTo>
                  <a:cubicBezTo>
                    <a:pt x="432" y="42"/>
                    <a:pt x="298" y="42"/>
                    <a:pt x="175"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9"/>
            <p:cNvSpPr/>
            <p:nvPr/>
          </p:nvSpPr>
          <p:spPr>
            <a:xfrm>
              <a:off x="1840550" y="1641275"/>
              <a:ext cx="35200" cy="63175"/>
            </a:xfrm>
            <a:custGeom>
              <a:avLst/>
              <a:gdLst/>
              <a:ahLst/>
              <a:cxnLst/>
              <a:rect l="l" t="t" r="r" b="b"/>
              <a:pathLst>
                <a:path w="1408" h="2527" extrusionOk="0">
                  <a:moveTo>
                    <a:pt x="1" y="1"/>
                  </a:moveTo>
                  <a:lnTo>
                    <a:pt x="1" y="42"/>
                  </a:lnTo>
                  <a:cubicBezTo>
                    <a:pt x="83" y="42"/>
                    <a:pt x="124" y="134"/>
                    <a:pt x="165" y="175"/>
                  </a:cubicBezTo>
                  <a:cubicBezTo>
                    <a:pt x="124" y="93"/>
                    <a:pt x="83" y="42"/>
                    <a:pt x="42" y="1"/>
                  </a:cubicBezTo>
                  <a:close/>
                  <a:moveTo>
                    <a:pt x="165" y="175"/>
                  </a:moveTo>
                  <a:cubicBezTo>
                    <a:pt x="730" y="904"/>
                    <a:pt x="1069" y="1716"/>
                    <a:pt x="1367" y="2527"/>
                  </a:cubicBezTo>
                  <a:lnTo>
                    <a:pt x="1408" y="2527"/>
                  </a:lnTo>
                  <a:cubicBezTo>
                    <a:pt x="1110" y="1716"/>
                    <a:pt x="730" y="863"/>
                    <a:pt x="165" y="175"/>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9"/>
            <p:cNvSpPr/>
            <p:nvPr/>
          </p:nvSpPr>
          <p:spPr>
            <a:xfrm>
              <a:off x="1792300" y="1674100"/>
              <a:ext cx="178700" cy="150575"/>
            </a:xfrm>
            <a:custGeom>
              <a:avLst/>
              <a:gdLst/>
              <a:ahLst/>
              <a:cxnLst/>
              <a:rect l="l" t="t" r="r" b="b"/>
              <a:pathLst>
                <a:path w="7148" h="6023" extrusionOk="0">
                  <a:moveTo>
                    <a:pt x="5266" y="0"/>
                  </a:moveTo>
                  <a:cubicBezTo>
                    <a:pt x="5196" y="0"/>
                    <a:pt x="5124" y="4"/>
                    <a:pt x="5053" y="12"/>
                  </a:cubicBezTo>
                  <a:cubicBezTo>
                    <a:pt x="4714" y="64"/>
                    <a:pt x="4365" y="228"/>
                    <a:pt x="4026" y="403"/>
                  </a:cubicBezTo>
                  <a:cubicBezTo>
                    <a:pt x="3944" y="444"/>
                    <a:pt x="3553" y="742"/>
                    <a:pt x="3297" y="1132"/>
                  </a:cubicBezTo>
                  <a:cubicBezTo>
                    <a:pt x="2955" y="713"/>
                    <a:pt x="2395" y="506"/>
                    <a:pt x="1840" y="506"/>
                  </a:cubicBezTo>
                  <a:cubicBezTo>
                    <a:pt x="1144" y="506"/>
                    <a:pt x="456" y="831"/>
                    <a:pt x="216" y="1471"/>
                  </a:cubicBezTo>
                  <a:cubicBezTo>
                    <a:pt x="0" y="1943"/>
                    <a:pt x="41" y="2456"/>
                    <a:pt x="175" y="2929"/>
                  </a:cubicBezTo>
                  <a:cubicBezTo>
                    <a:pt x="298" y="3350"/>
                    <a:pt x="473" y="3781"/>
                    <a:pt x="688" y="4171"/>
                  </a:cubicBezTo>
                  <a:cubicBezTo>
                    <a:pt x="812" y="4336"/>
                    <a:pt x="945" y="4510"/>
                    <a:pt x="1068" y="4685"/>
                  </a:cubicBezTo>
                  <a:cubicBezTo>
                    <a:pt x="1459" y="5239"/>
                    <a:pt x="1890" y="5794"/>
                    <a:pt x="2568" y="5917"/>
                  </a:cubicBezTo>
                  <a:cubicBezTo>
                    <a:pt x="2835" y="5988"/>
                    <a:pt x="3108" y="6022"/>
                    <a:pt x="3380" y="6022"/>
                  </a:cubicBezTo>
                  <a:cubicBezTo>
                    <a:pt x="3933" y="6022"/>
                    <a:pt x="4482" y="5881"/>
                    <a:pt x="4970" y="5619"/>
                  </a:cubicBezTo>
                  <a:cubicBezTo>
                    <a:pt x="5094" y="5578"/>
                    <a:pt x="5227" y="5496"/>
                    <a:pt x="5350" y="5404"/>
                  </a:cubicBezTo>
                  <a:cubicBezTo>
                    <a:pt x="5997" y="4890"/>
                    <a:pt x="6459" y="4253"/>
                    <a:pt x="6767" y="3483"/>
                  </a:cubicBezTo>
                  <a:cubicBezTo>
                    <a:pt x="6767" y="3401"/>
                    <a:pt x="6809" y="3350"/>
                    <a:pt x="6809" y="3268"/>
                  </a:cubicBezTo>
                  <a:cubicBezTo>
                    <a:pt x="7065" y="2539"/>
                    <a:pt x="7147" y="1645"/>
                    <a:pt x="6809" y="957"/>
                  </a:cubicBezTo>
                  <a:cubicBezTo>
                    <a:pt x="6494" y="337"/>
                    <a:pt x="5912" y="0"/>
                    <a:pt x="5266"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9"/>
            <p:cNvSpPr/>
            <p:nvPr/>
          </p:nvSpPr>
          <p:spPr>
            <a:xfrm>
              <a:off x="1722725" y="1564275"/>
              <a:ext cx="32125" cy="315525"/>
            </a:xfrm>
            <a:custGeom>
              <a:avLst/>
              <a:gdLst/>
              <a:ahLst/>
              <a:cxnLst/>
              <a:rect l="l" t="t" r="r" b="b"/>
              <a:pathLst>
                <a:path w="1285" h="12621" extrusionOk="0">
                  <a:moveTo>
                    <a:pt x="0" y="0"/>
                  </a:moveTo>
                  <a:lnTo>
                    <a:pt x="0" y="41"/>
                  </a:lnTo>
                  <a:lnTo>
                    <a:pt x="1243" y="12620"/>
                  </a:lnTo>
                  <a:lnTo>
                    <a:pt x="1284" y="12620"/>
                  </a:lnTo>
                  <a:lnTo>
                    <a:pt x="52" y="41"/>
                  </a:lnTo>
                  <a:lnTo>
                    <a:pt x="0" y="0"/>
                  </a:ln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9"/>
            <p:cNvSpPr/>
            <p:nvPr/>
          </p:nvSpPr>
          <p:spPr>
            <a:xfrm>
              <a:off x="1903725" y="1666575"/>
              <a:ext cx="240550" cy="220925"/>
            </a:xfrm>
            <a:custGeom>
              <a:avLst/>
              <a:gdLst/>
              <a:ahLst/>
              <a:cxnLst/>
              <a:rect l="l" t="t" r="r" b="b"/>
              <a:pathLst>
                <a:path w="9622" h="8837" extrusionOk="0">
                  <a:moveTo>
                    <a:pt x="3612" y="0"/>
                  </a:moveTo>
                  <a:cubicBezTo>
                    <a:pt x="3501" y="0"/>
                    <a:pt x="3392" y="6"/>
                    <a:pt x="3286" y="16"/>
                  </a:cubicBezTo>
                  <a:cubicBezTo>
                    <a:pt x="2218" y="108"/>
                    <a:pt x="205" y="57"/>
                    <a:pt x="82" y="447"/>
                  </a:cubicBezTo>
                  <a:lnTo>
                    <a:pt x="82" y="488"/>
                  </a:lnTo>
                  <a:cubicBezTo>
                    <a:pt x="41" y="827"/>
                    <a:pt x="1581" y="1135"/>
                    <a:pt x="2352" y="1258"/>
                  </a:cubicBezTo>
                  <a:cubicBezTo>
                    <a:pt x="2608" y="1299"/>
                    <a:pt x="2773" y="1299"/>
                    <a:pt x="2773" y="1299"/>
                  </a:cubicBezTo>
                  <a:lnTo>
                    <a:pt x="2393" y="1299"/>
                  </a:lnTo>
                  <a:cubicBezTo>
                    <a:pt x="1622" y="1299"/>
                    <a:pt x="0" y="1392"/>
                    <a:pt x="0" y="1731"/>
                  </a:cubicBezTo>
                  <a:cubicBezTo>
                    <a:pt x="0" y="2110"/>
                    <a:pt x="1961" y="2285"/>
                    <a:pt x="2567" y="2367"/>
                  </a:cubicBezTo>
                  <a:lnTo>
                    <a:pt x="2732" y="2367"/>
                  </a:lnTo>
                  <a:lnTo>
                    <a:pt x="2690" y="2624"/>
                  </a:lnTo>
                  <a:lnTo>
                    <a:pt x="2567" y="2624"/>
                  </a:lnTo>
                  <a:cubicBezTo>
                    <a:pt x="2054" y="2675"/>
                    <a:pt x="205" y="2840"/>
                    <a:pt x="257" y="3189"/>
                  </a:cubicBezTo>
                  <a:cubicBezTo>
                    <a:pt x="298" y="3445"/>
                    <a:pt x="1622" y="3610"/>
                    <a:pt x="2352" y="3651"/>
                  </a:cubicBezTo>
                  <a:cubicBezTo>
                    <a:pt x="2608" y="3702"/>
                    <a:pt x="2824" y="3702"/>
                    <a:pt x="2824" y="3702"/>
                  </a:cubicBezTo>
                  <a:cubicBezTo>
                    <a:pt x="2824" y="3702"/>
                    <a:pt x="2608" y="3702"/>
                    <a:pt x="2310" y="3743"/>
                  </a:cubicBezTo>
                  <a:cubicBezTo>
                    <a:pt x="1746" y="3743"/>
                    <a:pt x="934" y="3825"/>
                    <a:pt x="893" y="4082"/>
                  </a:cubicBezTo>
                  <a:cubicBezTo>
                    <a:pt x="852" y="4216"/>
                    <a:pt x="1325" y="4380"/>
                    <a:pt x="1920" y="4554"/>
                  </a:cubicBezTo>
                  <a:cubicBezTo>
                    <a:pt x="3081" y="4852"/>
                    <a:pt x="4785" y="5191"/>
                    <a:pt x="5001" y="5499"/>
                  </a:cubicBezTo>
                  <a:cubicBezTo>
                    <a:pt x="5083" y="5581"/>
                    <a:pt x="5175" y="5756"/>
                    <a:pt x="5258" y="5961"/>
                  </a:cubicBezTo>
                  <a:cubicBezTo>
                    <a:pt x="5473" y="6526"/>
                    <a:pt x="5771" y="7378"/>
                    <a:pt x="6069" y="8107"/>
                  </a:cubicBezTo>
                  <a:cubicBezTo>
                    <a:pt x="6161" y="8364"/>
                    <a:pt x="6243" y="8621"/>
                    <a:pt x="6326" y="8837"/>
                  </a:cubicBezTo>
                  <a:cubicBezTo>
                    <a:pt x="6418" y="8744"/>
                    <a:pt x="6500" y="8662"/>
                    <a:pt x="6623" y="8580"/>
                  </a:cubicBezTo>
                  <a:cubicBezTo>
                    <a:pt x="6716" y="8487"/>
                    <a:pt x="6798" y="8405"/>
                    <a:pt x="6880" y="8323"/>
                  </a:cubicBezTo>
                  <a:cubicBezTo>
                    <a:pt x="6931" y="8323"/>
                    <a:pt x="6931" y="8272"/>
                    <a:pt x="6931" y="8272"/>
                  </a:cubicBezTo>
                  <a:cubicBezTo>
                    <a:pt x="7014" y="8190"/>
                    <a:pt x="7096" y="8107"/>
                    <a:pt x="7188" y="8015"/>
                  </a:cubicBezTo>
                  <a:cubicBezTo>
                    <a:pt x="7270" y="7933"/>
                    <a:pt x="7394" y="7851"/>
                    <a:pt x="7486" y="7717"/>
                  </a:cubicBezTo>
                  <a:cubicBezTo>
                    <a:pt x="7568" y="7635"/>
                    <a:pt x="7650" y="7553"/>
                    <a:pt x="7743" y="7419"/>
                  </a:cubicBezTo>
                  <a:cubicBezTo>
                    <a:pt x="7825" y="7337"/>
                    <a:pt x="7907" y="7245"/>
                    <a:pt x="7958" y="7163"/>
                  </a:cubicBezTo>
                  <a:cubicBezTo>
                    <a:pt x="8040" y="7122"/>
                    <a:pt x="8082" y="7039"/>
                    <a:pt x="8123" y="6947"/>
                  </a:cubicBezTo>
                  <a:cubicBezTo>
                    <a:pt x="8215" y="6906"/>
                    <a:pt x="8256" y="6824"/>
                    <a:pt x="8297" y="6783"/>
                  </a:cubicBezTo>
                  <a:cubicBezTo>
                    <a:pt x="8379" y="6690"/>
                    <a:pt x="8420" y="6608"/>
                    <a:pt x="8513" y="6475"/>
                  </a:cubicBezTo>
                  <a:cubicBezTo>
                    <a:pt x="8554" y="6475"/>
                    <a:pt x="8554" y="6434"/>
                    <a:pt x="8595" y="6393"/>
                  </a:cubicBezTo>
                  <a:cubicBezTo>
                    <a:pt x="8677" y="6269"/>
                    <a:pt x="8770" y="6136"/>
                    <a:pt x="8852" y="6013"/>
                  </a:cubicBezTo>
                  <a:cubicBezTo>
                    <a:pt x="8934" y="5879"/>
                    <a:pt x="9026" y="5756"/>
                    <a:pt x="9108" y="5622"/>
                  </a:cubicBezTo>
                  <a:cubicBezTo>
                    <a:pt x="9191" y="5540"/>
                    <a:pt x="9242" y="5407"/>
                    <a:pt x="9324" y="5325"/>
                  </a:cubicBezTo>
                  <a:cubicBezTo>
                    <a:pt x="9324" y="5284"/>
                    <a:pt x="9365" y="5242"/>
                    <a:pt x="9406" y="5191"/>
                  </a:cubicBezTo>
                  <a:cubicBezTo>
                    <a:pt x="9447" y="5068"/>
                    <a:pt x="9540" y="4986"/>
                    <a:pt x="9581" y="4852"/>
                  </a:cubicBezTo>
                  <a:lnTo>
                    <a:pt x="9622" y="4811"/>
                  </a:lnTo>
                  <a:cubicBezTo>
                    <a:pt x="9581" y="4770"/>
                    <a:pt x="9581" y="4729"/>
                    <a:pt x="9540" y="4637"/>
                  </a:cubicBezTo>
                  <a:cubicBezTo>
                    <a:pt x="9026" y="3610"/>
                    <a:pt x="8379" y="2501"/>
                    <a:pt x="7743" y="1854"/>
                  </a:cubicBezTo>
                  <a:cubicBezTo>
                    <a:pt x="6757" y="919"/>
                    <a:pt x="5648" y="365"/>
                    <a:pt x="4703" y="149"/>
                  </a:cubicBezTo>
                  <a:cubicBezTo>
                    <a:pt x="4316" y="49"/>
                    <a:pt x="3952" y="0"/>
                    <a:pt x="3612"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9"/>
            <p:cNvSpPr/>
            <p:nvPr/>
          </p:nvSpPr>
          <p:spPr>
            <a:xfrm>
              <a:off x="1454450" y="1687925"/>
              <a:ext cx="329400" cy="273250"/>
            </a:xfrm>
            <a:custGeom>
              <a:avLst/>
              <a:gdLst/>
              <a:ahLst/>
              <a:cxnLst/>
              <a:rect l="l" t="t" r="r" b="b"/>
              <a:pathLst>
                <a:path w="13176" h="10930" extrusionOk="0">
                  <a:moveTo>
                    <a:pt x="659" y="0"/>
                  </a:moveTo>
                  <a:cubicBezTo>
                    <a:pt x="431" y="0"/>
                    <a:pt x="208" y="34"/>
                    <a:pt x="1" y="106"/>
                  </a:cubicBezTo>
                  <a:cubicBezTo>
                    <a:pt x="42" y="230"/>
                    <a:pt x="83" y="404"/>
                    <a:pt x="124" y="538"/>
                  </a:cubicBezTo>
                  <a:cubicBezTo>
                    <a:pt x="257" y="1000"/>
                    <a:pt x="381" y="1472"/>
                    <a:pt x="555" y="1944"/>
                  </a:cubicBezTo>
                  <a:cubicBezTo>
                    <a:pt x="771" y="2417"/>
                    <a:pt x="935" y="2889"/>
                    <a:pt x="1192" y="3362"/>
                  </a:cubicBezTo>
                  <a:cubicBezTo>
                    <a:pt x="1284" y="3526"/>
                    <a:pt x="1366" y="3700"/>
                    <a:pt x="1448" y="3916"/>
                  </a:cubicBezTo>
                  <a:cubicBezTo>
                    <a:pt x="1798" y="4512"/>
                    <a:pt x="2178" y="5107"/>
                    <a:pt x="2609" y="5672"/>
                  </a:cubicBezTo>
                  <a:cubicBezTo>
                    <a:pt x="2866" y="6011"/>
                    <a:pt x="3163" y="6350"/>
                    <a:pt x="3420" y="6648"/>
                  </a:cubicBezTo>
                  <a:cubicBezTo>
                    <a:pt x="3718" y="6997"/>
                    <a:pt x="4016" y="7295"/>
                    <a:pt x="4313" y="7551"/>
                  </a:cubicBezTo>
                  <a:cubicBezTo>
                    <a:pt x="5043" y="8239"/>
                    <a:pt x="5813" y="8835"/>
                    <a:pt x="6675" y="9348"/>
                  </a:cubicBezTo>
                  <a:cubicBezTo>
                    <a:pt x="7569" y="9862"/>
                    <a:pt x="8257" y="10159"/>
                    <a:pt x="8257" y="10159"/>
                  </a:cubicBezTo>
                  <a:cubicBezTo>
                    <a:pt x="9879" y="10632"/>
                    <a:pt x="11553" y="10889"/>
                    <a:pt x="13175" y="10930"/>
                  </a:cubicBezTo>
                  <a:cubicBezTo>
                    <a:pt x="13134" y="10334"/>
                    <a:pt x="13042" y="9780"/>
                    <a:pt x="12744" y="9307"/>
                  </a:cubicBezTo>
                  <a:cubicBezTo>
                    <a:pt x="12405" y="8794"/>
                    <a:pt x="11758" y="8404"/>
                    <a:pt x="11122" y="8321"/>
                  </a:cubicBezTo>
                  <a:cubicBezTo>
                    <a:pt x="10966" y="8302"/>
                    <a:pt x="10806" y="8291"/>
                    <a:pt x="10645" y="8291"/>
                  </a:cubicBezTo>
                  <a:cubicBezTo>
                    <a:pt x="10137" y="8291"/>
                    <a:pt x="9620" y="8393"/>
                    <a:pt x="9191" y="8619"/>
                  </a:cubicBezTo>
                  <a:cubicBezTo>
                    <a:pt x="9243" y="8147"/>
                    <a:pt x="9243" y="7633"/>
                    <a:pt x="9243" y="7120"/>
                  </a:cubicBezTo>
                  <a:lnTo>
                    <a:pt x="9243" y="6607"/>
                  </a:lnTo>
                  <a:cubicBezTo>
                    <a:pt x="9191" y="6093"/>
                    <a:pt x="9109" y="5580"/>
                    <a:pt x="8852" y="5159"/>
                  </a:cubicBezTo>
                  <a:cubicBezTo>
                    <a:pt x="8380" y="4337"/>
                    <a:pt x="7487" y="3875"/>
                    <a:pt x="6542" y="3875"/>
                  </a:cubicBezTo>
                  <a:cubicBezTo>
                    <a:pt x="5813" y="3916"/>
                    <a:pt x="5043" y="4255"/>
                    <a:pt x="4488" y="4768"/>
                  </a:cubicBezTo>
                  <a:cubicBezTo>
                    <a:pt x="4313" y="4902"/>
                    <a:pt x="4190" y="5025"/>
                    <a:pt x="4057" y="5159"/>
                  </a:cubicBezTo>
                  <a:lnTo>
                    <a:pt x="4057" y="4594"/>
                  </a:lnTo>
                  <a:cubicBezTo>
                    <a:pt x="4057" y="4080"/>
                    <a:pt x="3975" y="3618"/>
                    <a:pt x="3892" y="3146"/>
                  </a:cubicBezTo>
                  <a:cubicBezTo>
                    <a:pt x="3800" y="2756"/>
                    <a:pt x="3677" y="2417"/>
                    <a:pt x="3502" y="2078"/>
                  </a:cubicBezTo>
                  <a:cubicBezTo>
                    <a:pt x="3163" y="1390"/>
                    <a:pt x="2650" y="743"/>
                    <a:pt x="1962" y="363"/>
                  </a:cubicBezTo>
                  <a:cubicBezTo>
                    <a:pt x="1746" y="230"/>
                    <a:pt x="1490" y="147"/>
                    <a:pt x="1233" y="65"/>
                  </a:cubicBezTo>
                  <a:cubicBezTo>
                    <a:pt x="1042" y="23"/>
                    <a:pt x="848" y="0"/>
                    <a:pt x="659" y="0"/>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49"/>
            <p:cNvSpPr/>
            <p:nvPr/>
          </p:nvSpPr>
          <p:spPr>
            <a:xfrm>
              <a:off x="1844675" y="1782475"/>
              <a:ext cx="301675" cy="176650"/>
            </a:xfrm>
            <a:custGeom>
              <a:avLst/>
              <a:gdLst/>
              <a:ahLst/>
              <a:cxnLst/>
              <a:rect l="l" t="t" r="r" b="b"/>
              <a:pathLst>
                <a:path w="12067" h="7066" extrusionOk="0">
                  <a:moveTo>
                    <a:pt x="11902" y="1"/>
                  </a:moveTo>
                  <a:cubicBezTo>
                    <a:pt x="11090" y="134"/>
                    <a:pt x="10361" y="514"/>
                    <a:pt x="9756" y="1120"/>
                  </a:cubicBezTo>
                  <a:cubicBezTo>
                    <a:pt x="9078" y="1798"/>
                    <a:pt x="8688" y="2568"/>
                    <a:pt x="8431" y="3471"/>
                  </a:cubicBezTo>
                  <a:lnTo>
                    <a:pt x="8390" y="3513"/>
                  </a:lnTo>
                  <a:cubicBezTo>
                    <a:pt x="8215" y="2917"/>
                    <a:pt x="7876" y="2352"/>
                    <a:pt x="7363" y="2054"/>
                  </a:cubicBezTo>
                  <a:cubicBezTo>
                    <a:pt x="7281" y="1972"/>
                    <a:pt x="7106" y="1931"/>
                    <a:pt x="6983" y="1890"/>
                  </a:cubicBezTo>
                  <a:cubicBezTo>
                    <a:pt x="6835" y="1844"/>
                    <a:pt x="6677" y="1824"/>
                    <a:pt x="6518" y="1824"/>
                  </a:cubicBezTo>
                  <a:cubicBezTo>
                    <a:pt x="6214" y="1824"/>
                    <a:pt x="5904" y="1899"/>
                    <a:pt x="5648" y="2013"/>
                  </a:cubicBezTo>
                  <a:cubicBezTo>
                    <a:pt x="5443" y="2147"/>
                    <a:pt x="5227" y="2270"/>
                    <a:pt x="5052" y="2445"/>
                  </a:cubicBezTo>
                  <a:cubicBezTo>
                    <a:pt x="4878" y="2609"/>
                    <a:pt x="4755" y="2742"/>
                    <a:pt x="4621" y="2958"/>
                  </a:cubicBezTo>
                  <a:cubicBezTo>
                    <a:pt x="4108" y="3636"/>
                    <a:pt x="3810" y="4365"/>
                    <a:pt x="3769" y="5227"/>
                  </a:cubicBezTo>
                  <a:cubicBezTo>
                    <a:pt x="3520" y="5164"/>
                    <a:pt x="3260" y="5134"/>
                    <a:pt x="2997" y="5134"/>
                  </a:cubicBezTo>
                  <a:cubicBezTo>
                    <a:pt x="2359" y="5134"/>
                    <a:pt x="1706" y="5314"/>
                    <a:pt x="1161" y="5648"/>
                  </a:cubicBezTo>
                  <a:cubicBezTo>
                    <a:pt x="647" y="5998"/>
                    <a:pt x="257" y="6511"/>
                    <a:pt x="0" y="7065"/>
                  </a:cubicBezTo>
                  <a:cubicBezTo>
                    <a:pt x="2403" y="6850"/>
                    <a:pt x="4672" y="6295"/>
                    <a:pt x="6675" y="5648"/>
                  </a:cubicBezTo>
                  <a:cubicBezTo>
                    <a:pt x="6767" y="5607"/>
                    <a:pt x="6849" y="5566"/>
                    <a:pt x="6891" y="5525"/>
                  </a:cubicBezTo>
                  <a:cubicBezTo>
                    <a:pt x="7024" y="5433"/>
                    <a:pt x="7106" y="5392"/>
                    <a:pt x="7188" y="5310"/>
                  </a:cubicBezTo>
                  <a:cubicBezTo>
                    <a:pt x="7281" y="5268"/>
                    <a:pt x="7404" y="5227"/>
                    <a:pt x="7496" y="5135"/>
                  </a:cubicBezTo>
                  <a:cubicBezTo>
                    <a:pt x="7579" y="5094"/>
                    <a:pt x="7661" y="5012"/>
                    <a:pt x="7753" y="4919"/>
                  </a:cubicBezTo>
                  <a:cubicBezTo>
                    <a:pt x="8051" y="4714"/>
                    <a:pt x="8390" y="4457"/>
                    <a:pt x="8688" y="4201"/>
                  </a:cubicBezTo>
                  <a:cubicBezTo>
                    <a:pt x="8780" y="4108"/>
                    <a:pt x="8862" y="4026"/>
                    <a:pt x="8985" y="3944"/>
                  </a:cubicBezTo>
                  <a:cubicBezTo>
                    <a:pt x="9078" y="3851"/>
                    <a:pt x="9160" y="3769"/>
                    <a:pt x="9242" y="3687"/>
                  </a:cubicBezTo>
                  <a:cubicBezTo>
                    <a:pt x="9293" y="3687"/>
                    <a:pt x="9293" y="3636"/>
                    <a:pt x="9293" y="3636"/>
                  </a:cubicBezTo>
                  <a:cubicBezTo>
                    <a:pt x="9376" y="3554"/>
                    <a:pt x="9458" y="3471"/>
                    <a:pt x="9550" y="3379"/>
                  </a:cubicBezTo>
                  <a:cubicBezTo>
                    <a:pt x="9632" y="3297"/>
                    <a:pt x="9756" y="3215"/>
                    <a:pt x="9848" y="3081"/>
                  </a:cubicBezTo>
                  <a:cubicBezTo>
                    <a:pt x="9930" y="2999"/>
                    <a:pt x="10012" y="2917"/>
                    <a:pt x="10105" y="2783"/>
                  </a:cubicBezTo>
                  <a:cubicBezTo>
                    <a:pt x="10187" y="2701"/>
                    <a:pt x="10269" y="2609"/>
                    <a:pt x="10320" y="2527"/>
                  </a:cubicBezTo>
                  <a:cubicBezTo>
                    <a:pt x="10402" y="2486"/>
                    <a:pt x="10444" y="2403"/>
                    <a:pt x="10485" y="2311"/>
                  </a:cubicBezTo>
                  <a:cubicBezTo>
                    <a:pt x="10577" y="2270"/>
                    <a:pt x="10618" y="2188"/>
                    <a:pt x="10659" y="2147"/>
                  </a:cubicBezTo>
                  <a:cubicBezTo>
                    <a:pt x="10741" y="2054"/>
                    <a:pt x="10782" y="1972"/>
                    <a:pt x="10875" y="1839"/>
                  </a:cubicBezTo>
                  <a:cubicBezTo>
                    <a:pt x="10916" y="1839"/>
                    <a:pt x="10916" y="1798"/>
                    <a:pt x="10957" y="1757"/>
                  </a:cubicBezTo>
                  <a:cubicBezTo>
                    <a:pt x="11039" y="1633"/>
                    <a:pt x="11132" y="1500"/>
                    <a:pt x="11214" y="1377"/>
                  </a:cubicBezTo>
                  <a:cubicBezTo>
                    <a:pt x="11296" y="1243"/>
                    <a:pt x="11388" y="1120"/>
                    <a:pt x="11470" y="986"/>
                  </a:cubicBezTo>
                  <a:cubicBezTo>
                    <a:pt x="11553" y="904"/>
                    <a:pt x="11604" y="771"/>
                    <a:pt x="11686" y="689"/>
                  </a:cubicBezTo>
                  <a:cubicBezTo>
                    <a:pt x="11686" y="648"/>
                    <a:pt x="11727" y="606"/>
                    <a:pt x="11768" y="555"/>
                  </a:cubicBezTo>
                  <a:cubicBezTo>
                    <a:pt x="11809" y="432"/>
                    <a:pt x="11902" y="350"/>
                    <a:pt x="11943" y="216"/>
                  </a:cubicBezTo>
                  <a:lnTo>
                    <a:pt x="11984" y="175"/>
                  </a:lnTo>
                  <a:cubicBezTo>
                    <a:pt x="12025" y="134"/>
                    <a:pt x="12025" y="42"/>
                    <a:pt x="12066"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9"/>
            <p:cNvSpPr/>
            <p:nvPr/>
          </p:nvSpPr>
          <p:spPr>
            <a:xfrm>
              <a:off x="1957100" y="1232175"/>
              <a:ext cx="96300" cy="57175"/>
            </a:xfrm>
            <a:custGeom>
              <a:avLst/>
              <a:gdLst/>
              <a:ahLst/>
              <a:cxnLst/>
              <a:rect l="l" t="t" r="r" b="b"/>
              <a:pathLst>
                <a:path w="3852" h="2287" extrusionOk="0">
                  <a:moveTo>
                    <a:pt x="2786" y="0"/>
                  </a:moveTo>
                  <a:cubicBezTo>
                    <a:pt x="2494" y="0"/>
                    <a:pt x="2127" y="89"/>
                    <a:pt x="1664" y="325"/>
                  </a:cubicBezTo>
                  <a:cubicBezTo>
                    <a:pt x="1" y="1218"/>
                    <a:pt x="894" y="2286"/>
                    <a:pt x="894" y="2286"/>
                  </a:cubicBezTo>
                  <a:lnTo>
                    <a:pt x="3852" y="797"/>
                  </a:lnTo>
                  <a:cubicBezTo>
                    <a:pt x="3852" y="797"/>
                    <a:pt x="3661" y="0"/>
                    <a:pt x="2786"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49"/>
            <p:cNvSpPr/>
            <p:nvPr/>
          </p:nvSpPr>
          <p:spPr>
            <a:xfrm>
              <a:off x="1979450" y="1252100"/>
              <a:ext cx="219525" cy="393575"/>
            </a:xfrm>
            <a:custGeom>
              <a:avLst/>
              <a:gdLst/>
              <a:ahLst/>
              <a:cxnLst/>
              <a:rect l="l" t="t" r="r" b="b"/>
              <a:pathLst>
                <a:path w="8781" h="15743" extrusionOk="0">
                  <a:moveTo>
                    <a:pt x="2958" y="0"/>
                  </a:moveTo>
                  <a:lnTo>
                    <a:pt x="0" y="1489"/>
                  </a:lnTo>
                  <a:lnTo>
                    <a:pt x="688" y="2865"/>
                  </a:lnTo>
                  <a:lnTo>
                    <a:pt x="5648" y="12877"/>
                  </a:lnTo>
                  <a:lnTo>
                    <a:pt x="5699" y="12960"/>
                  </a:lnTo>
                  <a:lnTo>
                    <a:pt x="8780" y="15742"/>
                  </a:lnTo>
                  <a:lnTo>
                    <a:pt x="8606" y="11717"/>
                  </a:lnTo>
                  <a:lnTo>
                    <a:pt x="8564" y="11594"/>
                  </a:lnTo>
                  <a:lnTo>
                    <a:pt x="3646" y="1366"/>
                  </a:lnTo>
                  <a:lnTo>
                    <a:pt x="2958" y="0"/>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49"/>
            <p:cNvSpPr/>
            <p:nvPr/>
          </p:nvSpPr>
          <p:spPr>
            <a:xfrm>
              <a:off x="2011525" y="1311900"/>
              <a:ext cx="115550" cy="242900"/>
            </a:xfrm>
            <a:custGeom>
              <a:avLst/>
              <a:gdLst/>
              <a:ahLst/>
              <a:cxnLst/>
              <a:rect l="l" t="t" r="r" b="b"/>
              <a:pathLst>
                <a:path w="4622" h="9716" extrusionOk="0">
                  <a:moveTo>
                    <a:pt x="1" y="1"/>
                  </a:moveTo>
                  <a:lnTo>
                    <a:pt x="4581" y="9715"/>
                  </a:lnTo>
                  <a:lnTo>
                    <a:pt x="4622" y="9715"/>
                  </a:lnTo>
                  <a:lnTo>
                    <a:pt x="4622" y="9674"/>
                  </a:lnTo>
                  <a:lnTo>
                    <a:pt x="52"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9"/>
            <p:cNvSpPr/>
            <p:nvPr/>
          </p:nvSpPr>
          <p:spPr>
            <a:xfrm>
              <a:off x="2049025" y="1292650"/>
              <a:ext cx="117850" cy="241850"/>
            </a:xfrm>
            <a:custGeom>
              <a:avLst/>
              <a:gdLst/>
              <a:ahLst/>
              <a:cxnLst/>
              <a:rect l="l" t="t" r="r" b="b"/>
              <a:pathLst>
                <a:path w="4714" h="9674" extrusionOk="0">
                  <a:moveTo>
                    <a:pt x="0" y="1"/>
                  </a:moveTo>
                  <a:lnTo>
                    <a:pt x="0" y="42"/>
                  </a:lnTo>
                  <a:lnTo>
                    <a:pt x="4662" y="9623"/>
                  </a:lnTo>
                  <a:lnTo>
                    <a:pt x="4714" y="9674"/>
                  </a:lnTo>
                  <a:lnTo>
                    <a:pt x="4714" y="9623"/>
                  </a:lnTo>
                  <a:lnTo>
                    <a:pt x="41" y="42"/>
                  </a:lnTo>
                  <a:lnTo>
                    <a:pt x="0"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9"/>
            <p:cNvSpPr/>
            <p:nvPr/>
          </p:nvSpPr>
          <p:spPr>
            <a:xfrm>
              <a:off x="2120650" y="1533200"/>
              <a:ext cx="78325" cy="112475"/>
            </a:xfrm>
            <a:custGeom>
              <a:avLst/>
              <a:gdLst/>
              <a:ahLst/>
              <a:cxnLst/>
              <a:rect l="l" t="t" r="r" b="b"/>
              <a:pathLst>
                <a:path w="3133" h="4499" extrusionOk="0">
                  <a:moveTo>
                    <a:pt x="1849" y="1"/>
                  </a:moveTo>
                  <a:lnTo>
                    <a:pt x="1633" y="1284"/>
                  </a:lnTo>
                  <a:lnTo>
                    <a:pt x="257" y="822"/>
                  </a:lnTo>
                  <a:lnTo>
                    <a:pt x="0" y="1633"/>
                  </a:lnTo>
                  <a:lnTo>
                    <a:pt x="51" y="1716"/>
                  </a:lnTo>
                  <a:lnTo>
                    <a:pt x="1972" y="3430"/>
                  </a:lnTo>
                  <a:lnTo>
                    <a:pt x="3132" y="4498"/>
                  </a:lnTo>
                  <a:lnTo>
                    <a:pt x="3081" y="2917"/>
                  </a:lnTo>
                  <a:lnTo>
                    <a:pt x="2958" y="473"/>
                  </a:lnTo>
                  <a:lnTo>
                    <a:pt x="2916" y="350"/>
                  </a:lnTo>
                  <a:lnTo>
                    <a:pt x="1849" y="1"/>
                  </a:ln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9"/>
            <p:cNvSpPr/>
            <p:nvPr/>
          </p:nvSpPr>
          <p:spPr>
            <a:xfrm>
              <a:off x="2169925" y="1603800"/>
              <a:ext cx="29050" cy="41875"/>
            </a:xfrm>
            <a:custGeom>
              <a:avLst/>
              <a:gdLst/>
              <a:ahLst/>
              <a:cxnLst/>
              <a:rect l="l" t="t" r="r" b="b"/>
              <a:pathLst>
                <a:path w="1162" h="1675" extrusionOk="0">
                  <a:moveTo>
                    <a:pt x="689" y="1"/>
                  </a:moveTo>
                  <a:cubicBezTo>
                    <a:pt x="432" y="52"/>
                    <a:pt x="134" y="309"/>
                    <a:pt x="1" y="606"/>
                  </a:cubicBezTo>
                  <a:lnTo>
                    <a:pt x="1161" y="1674"/>
                  </a:lnTo>
                  <a:lnTo>
                    <a:pt x="1110" y="93"/>
                  </a:lnTo>
                  <a:cubicBezTo>
                    <a:pt x="1069" y="93"/>
                    <a:pt x="1028" y="52"/>
                    <a:pt x="987" y="52"/>
                  </a:cubicBezTo>
                  <a:cubicBezTo>
                    <a:pt x="904" y="1"/>
                    <a:pt x="812" y="1"/>
                    <a:pt x="689"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9"/>
            <p:cNvSpPr/>
            <p:nvPr/>
          </p:nvSpPr>
          <p:spPr>
            <a:xfrm>
              <a:off x="1979450" y="1252100"/>
              <a:ext cx="91150" cy="71650"/>
            </a:xfrm>
            <a:custGeom>
              <a:avLst/>
              <a:gdLst/>
              <a:ahLst/>
              <a:cxnLst/>
              <a:rect l="l" t="t" r="r" b="b"/>
              <a:pathLst>
                <a:path w="3646" h="2866" extrusionOk="0">
                  <a:moveTo>
                    <a:pt x="2958" y="0"/>
                  </a:moveTo>
                  <a:lnTo>
                    <a:pt x="0" y="1489"/>
                  </a:lnTo>
                  <a:lnTo>
                    <a:pt x="257" y="1962"/>
                  </a:lnTo>
                  <a:lnTo>
                    <a:pt x="257" y="2003"/>
                  </a:lnTo>
                  <a:lnTo>
                    <a:pt x="432" y="2311"/>
                  </a:lnTo>
                  <a:lnTo>
                    <a:pt x="432" y="2352"/>
                  </a:lnTo>
                  <a:lnTo>
                    <a:pt x="688" y="2865"/>
                  </a:lnTo>
                  <a:lnTo>
                    <a:pt x="3646" y="1366"/>
                  </a:lnTo>
                  <a:lnTo>
                    <a:pt x="3389" y="853"/>
                  </a:lnTo>
                  <a:lnTo>
                    <a:pt x="3338" y="770"/>
                  </a:lnTo>
                  <a:lnTo>
                    <a:pt x="3214" y="514"/>
                  </a:lnTo>
                  <a:lnTo>
                    <a:pt x="3173" y="462"/>
                  </a:lnTo>
                  <a:lnTo>
                    <a:pt x="2958" y="0"/>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49"/>
            <p:cNvSpPr/>
            <p:nvPr/>
          </p:nvSpPr>
          <p:spPr>
            <a:xfrm>
              <a:off x="1985875" y="1263650"/>
              <a:ext cx="73950" cy="38525"/>
            </a:xfrm>
            <a:custGeom>
              <a:avLst/>
              <a:gdLst/>
              <a:ahLst/>
              <a:cxnLst/>
              <a:rect l="l" t="t" r="r" b="b"/>
              <a:pathLst>
                <a:path w="2958" h="1541" extrusionOk="0">
                  <a:moveTo>
                    <a:pt x="2916" y="0"/>
                  </a:moveTo>
                  <a:lnTo>
                    <a:pt x="0" y="1500"/>
                  </a:lnTo>
                  <a:lnTo>
                    <a:pt x="0" y="1541"/>
                  </a:lnTo>
                  <a:lnTo>
                    <a:pt x="2957" y="52"/>
                  </a:lnTo>
                  <a:lnTo>
                    <a:pt x="2916"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49"/>
            <p:cNvSpPr/>
            <p:nvPr/>
          </p:nvSpPr>
          <p:spPr>
            <a:xfrm>
              <a:off x="1990225" y="1271350"/>
              <a:ext cx="73950" cy="39550"/>
            </a:xfrm>
            <a:custGeom>
              <a:avLst/>
              <a:gdLst/>
              <a:ahLst/>
              <a:cxnLst/>
              <a:rect l="l" t="t" r="r" b="b"/>
              <a:pathLst>
                <a:path w="2958" h="1582" extrusionOk="0">
                  <a:moveTo>
                    <a:pt x="2907" y="0"/>
                  </a:moveTo>
                  <a:lnTo>
                    <a:pt x="1" y="1541"/>
                  </a:lnTo>
                  <a:lnTo>
                    <a:pt x="1" y="1582"/>
                  </a:lnTo>
                  <a:lnTo>
                    <a:pt x="2958" y="83"/>
                  </a:lnTo>
                  <a:lnTo>
                    <a:pt x="2907"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9"/>
            <p:cNvSpPr/>
            <p:nvPr/>
          </p:nvSpPr>
          <p:spPr>
            <a:xfrm>
              <a:off x="2024375" y="1476725"/>
              <a:ext cx="98600" cy="97325"/>
            </a:xfrm>
            <a:custGeom>
              <a:avLst/>
              <a:gdLst/>
              <a:ahLst/>
              <a:cxnLst/>
              <a:rect l="l" t="t" r="r" b="b"/>
              <a:pathLst>
                <a:path w="3944" h="3893" extrusionOk="0">
                  <a:moveTo>
                    <a:pt x="1797" y="1"/>
                  </a:moveTo>
                  <a:lnTo>
                    <a:pt x="1592" y="1623"/>
                  </a:lnTo>
                  <a:lnTo>
                    <a:pt x="0" y="2003"/>
                  </a:lnTo>
                  <a:lnTo>
                    <a:pt x="1335" y="2352"/>
                  </a:lnTo>
                  <a:lnTo>
                    <a:pt x="1202" y="3892"/>
                  </a:lnTo>
                  <a:lnTo>
                    <a:pt x="1972" y="2609"/>
                  </a:lnTo>
                  <a:lnTo>
                    <a:pt x="3040" y="3595"/>
                  </a:lnTo>
                  <a:lnTo>
                    <a:pt x="2701" y="2177"/>
                  </a:lnTo>
                  <a:lnTo>
                    <a:pt x="3944" y="1325"/>
                  </a:lnTo>
                  <a:lnTo>
                    <a:pt x="2362" y="1489"/>
                  </a:lnTo>
                  <a:lnTo>
                    <a:pt x="1797"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9"/>
            <p:cNvSpPr/>
            <p:nvPr/>
          </p:nvSpPr>
          <p:spPr>
            <a:xfrm>
              <a:off x="1573050" y="1795325"/>
              <a:ext cx="97325" cy="98600"/>
            </a:xfrm>
            <a:custGeom>
              <a:avLst/>
              <a:gdLst/>
              <a:ahLst/>
              <a:cxnLst/>
              <a:rect l="l" t="t" r="r" b="b"/>
              <a:pathLst>
                <a:path w="3893" h="3944" extrusionOk="0">
                  <a:moveTo>
                    <a:pt x="1798" y="0"/>
                  </a:moveTo>
                  <a:lnTo>
                    <a:pt x="1582" y="1633"/>
                  </a:lnTo>
                  <a:lnTo>
                    <a:pt x="1" y="2054"/>
                  </a:lnTo>
                  <a:lnTo>
                    <a:pt x="1325" y="2403"/>
                  </a:lnTo>
                  <a:lnTo>
                    <a:pt x="1202" y="3943"/>
                  </a:lnTo>
                  <a:lnTo>
                    <a:pt x="1972" y="2608"/>
                  </a:lnTo>
                  <a:lnTo>
                    <a:pt x="3040" y="3635"/>
                  </a:lnTo>
                  <a:lnTo>
                    <a:pt x="2701" y="2228"/>
                  </a:lnTo>
                  <a:lnTo>
                    <a:pt x="3893" y="1325"/>
                  </a:lnTo>
                  <a:lnTo>
                    <a:pt x="2352" y="1499"/>
                  </a:lnTo>
                  <a:lnTo>
                    <a:pt x="1798"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49"/>
            <p:cNvSpPr/>
            <p:nvPr/>
          </p:nvSpPr>
          <p:spPr>
            <a:xfrm>
              <a:off x="1890238" y="1540538"/>
              <a:ext cx="70622" cy="72124"/>
            </a:xfrm>
            <a:custGeom>
              <a:avLst/>
              <a:gdLst/>
              <a:ahLst/>
              <a:cxnLst/>
              <a:rect l="l" t="t" r="r" b="b"/>
              <a:pathLst>
                <a:path w="4324" h="4416" extrusionOk="0">
                  <a:moveTo>
                    <a:pt x="3162" y="0"/>
                  </a:moveTo>
                  <a:cubicBezTo>
                    <a:pt x="3136" y="0"/>
                    <a:pt x="3109" y="3"/>
                    <a:pt x="3081" y="10"/>
                  </a:cubicBezTo>
                  <a:lnTo>
                    <a:pt x="2691" y="52"/>
                  </a:lnTo>
                  <a:cubicBezTo>
                    <a:pt x="2568" y="93"/>
                    <a:pt x="2476" y="185"/>
                    <a:pt x="2434" y="267"/>
                  </a:cubicBezTo>
                  <a:lnTo>
                    <a:pt x="2054" y="2793"/>
                  </a:lnTo>
                  <a:lnTo>
                    <a:pt x="987" y="524"/>
                  </a:lnTo>
                  <a:cubicBezTo>
                    <a:pt x="935" y="390"/>
                    <a:pt x="812" y="349"/>
                    <a:pt x="678" y="349"/>
                  </a:cubicBezTo>
                  <a:lnTo>
                    <a:pt x="257" y="390"/>
                  </a:lnTo>
                  <a:cubicBezTo>
                    <a:pt x="83" y="442"/>
                    <a:pt x="1" y="565"/>
                    <a:pt x="1" y="698"/>
                  </a:cubicBezTo>
                  <a:lnTo>
                    <a:pt x="124" y="4200"/>
                  </a:lnTo>
                  <a:cubicBezTo>
                    <a:pt x="124" y="4293"/>
                    <a:pt x="124" y="4334"/>
                    <a:pt x="216" y="4375"/>
                  </a:cubicBezTo>
                  <a:cubicBezTo>
                    <a:pt x="257" y="4416"/>
                    <a:pt x="299" y="4416"/>
                    <a:pt x="381" y="4416"/>
                  </a:cubicBezTo>
                  <a:lnTo>
                    <a:pt x="730" y="4375"/>
                  </a:lnTo>
                  <a:cubicBezTo>
                    <a:pt x="853" y="4375"/>
                    <a:pt x="935" y="4241"/>
                    <a:pt x="935" y="4118"/>
                  </a:cubicBezTo>
                  <a:lnTo>
                    <a:pt x="853" y="2146"/>
                  </a:lnTo>
                  <a:lnTo>
                    <a:pt x="1798" y="4077"/>
                  </a:lnTo>
                  <a:cubicBezTo>
                    <a:pt x="1831" y="4144"/>
                    <a:pt x="1892" y="4211"/>
                    <a:pt x="1986" y="4211"/>
                  </a:cubicBezTo>
                  <a:cubicBezTo>
                    <a:pt x="2007" y="4211"/>
                    <a:pt x="2030" y="4208"/>
                    <a:pt x="2054" y="4200"/>
                  </a:cubicBezTo>
                  <a:lnTo>
                    <a:pt x="2434" y="4159"/>
                  </a:lnTo>
                  <a:cubicBezTo>
                    <a:pt x="2568" y="4159"/>
                    <a:pt x="2650" y="4036"/>
                    <a:pt x="2650" y="3902"/>
                  </a:cubicBezTo>
                  <a:lnTo>
                    <a:pt x="2989" y="1807"/>
                  </a:lnTo>
                  <a:lnTo>
                    <a:pt x="3461" y="3728"/>
                  </a:lnTo>
                  <a:cubicBezTo>
                    <a:pt x="3502" y="3861"/>
                    <a:pt x="3636" y="3943"/>
                    <a:pt x="3759" y="3943"/>
                  </a:cubicBezTo>
                  <a:lnTo>
                    <a:pt x="4149" y="3861"/>
                  </a:lnTo>
                  <a:cubicBezTo>
                    <a:pt x="4190" y="3861"/>
                    <a:pt x="4273" y="3820"/>
                    <a:pt x="4273" y="3779"/>
                  </a:cubicBezTo>
                  <a:cubicBezTo>
                    <a:pt x="4324" y="3728"/>
                    <a:pt x="4324" y="3646"/>
                    <a:pt x="4324" y="3605"/>
                  </a:cubicBezTo>
                  <a:lnTo>
                    <a:pt x="3420" y="226"/>
                  </a:lnTo>
                  <a:cubicBezTo>
                    <a:pt x="3386" y="81"/>
                    <a:pt x="3288" y="0"/>
                    <a:pt x="3162"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5"/>
        <p:cNvGrpSpPr/>
        <p:nvPr/>
      </p:nvGrpSpPr>
      <p:grpSpPr>
        <a:xfrm>
          <a:off x="0" y="0"/>
          <a:ext cx="0" cy="0"/>
          <a:chOff x="0" y="0"/>
          <a:chExt cx="0" cy="0"/>
        </a:xfrm>
      </p:grpSpPr>
      <p:grpSp>
        <p:nvGrpSpPr>
          <p:cNvPr id="1576" name="Google Shape;1576;p57"/>
          <p:cNvGrpSpPr/>
          <p:nvPr/>
        </p:nvGrpSpPr>
        <p:grpSpPr>
          <a:xfrm>
            <a:off x="5218625" y="1305353"/>
            <a:ext cx="2123747" cy="734746"/>
            <a:chOff x="5048038" y="1385803"/>
            <a:chExt cx="2123747" cy="734746"/>
          </a:xfrm>
        </p:grpSpPr>
        <p:grpSp>
          <p:nvGrpSpPr>
            <p:cNvPr id="1577" name="Google Shape;1577;p57"/>
            <p:cNvGrpSpPr/>
            <p:nvPr/>
          </p:nvGrpSpPr>
          <p:grpSpPr>
            <a:xfrm>
              <a:off x="6386972" y="1385803"/>
              <a:ext cx="784812" cy="734746"/>
              <a:chOff x="1907550" y="-638278"/>
              <a:chExt cx="956505" cy="895486"/>
            </a:xfrm>
          </p:grpSpPr>
          <p:sp>
            <p:nvSpPr>
              <p:cNvPr id="1578" name="Google Shape;1578;p57"/>
              <p:cNvSpPr/>
              <p:nvPr/>
            </p:nvSpPr>
            <p:spPr>
              <a:xfrm>
                <a:off x="1978052" y="-577921"/>
                <a:ext cx="389159" cy="352517"/>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57"/>
              <p:cNvSpPr/>
              <p:nvPr/>
            </p:nvSpPr>
            <p:spPr>
              <a:xfrm>
                <a:off x="2364698" y="-575516"/>
                <a:ext cx="303644" cy="304947"/>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57"/>
              <p:cNvSpPr/>
              <p:nvPr/>
            </p:nvSpPr>
            <p:spPr>
              <a:xfrm>
                <a:off x="1907550" y="-638278"/>
                <a:ext cx="956505" cy="895486"/>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1" name="Google Shape;1581;p57"/>
            <p:cNvSpPr/>
            <p:nvPr/>
          </p:nvSpPr>
          <p:spPr>
            <a:xfrm>
              <a:off x="5788662" y="1423656"/>
              <a:ext cx="659087" cy="659042"/>
            </a:xfrm>
            <a:custGeom>
              <a:avLst/>
              <a:gdLst/>
              <a:ahLst/>
              <a:cxnLst/>
              <a:rect l="l" t="t" r="r" b="b"/>
              <a:pathLst>
                <a:path w="17715" h="17715" extrusionOk="0">
                  <a:moveTo>
                    <a:pt x="8863" y="1"/>
                  </a:moveTo>
                  <a:cubicBezTo>
                    <a:pt x="7918" y="1"/>
                    <a:pt x="7065" y="124"/>
                    <a:pt x="6203" y="381"/>
                  </a:cubicBezTo>
                  <a:cubicBezTo>
                    <a:pt x="3677" y="1192"/>
                    <a:pt x="1674" y="3030"/>
                    <a:pt x="647" y="5474"/>
                  </a:cubicBezTo>
                  <a:cubicBezTo>
                    <a:pt x="391" y="6162"/>
                    <a:pt x="175" y="6932"/>
                    <a:pt x="42" y="7703"/>
                  </a:cubicBezTo>
                  <a:cubicBezTo>
                    <a:pt x="1" y="8082"/>
                    <a:pt x="1" y="8473"/>
                    <a:pt x="1" y="8853"/>
                  </a:cubicBezTo>
                  <a:cubicBezTo>
                    <a:pt x="1" y="9541"/>
                    <a:pt x="83" y="10218"/>
                    <a:pt x="216" y="10865"/>
                  </a:cubicBezTo>
                  <a:cubicBezTo>
                    <a:pt x="391" y="11677"/>
                    <a:pt x="689" y="12447"/>
                    <a:pt x="1069" y="13135"/>
                  </a:cubicBezTo>
                  <a:cubicBezTo>
                    <a:pt x="1418" y="13771"/>
                    <a:pt x="1839" y="14326"/>
                    <a:pt x="2352" y="14891"/>
                  </a:cubicBezTo>
                  <a:cubicBezTo>
                    <a:pt x="2568" y="15096"/>
                    <a:pt x="2783" y="15312"/>
                    <a:pt x="2999" y="15527"/>
                  </a:cubicBezTo>
                  <a:cubicBezTo>
                    <a:pt x="3636" y="16082"/>
                    <a:pt x="4406" y="16554"/>
                    <a:pt x="5176" y="16944"/>
                  </a:cubicBezTo>
                  <a:cubicBezTo>
                    <a:pt x="5823" y="17201"/>
                    <a:pt x="6460" y="17407"/>
                    <a:pt x="7148" y="17540"/>
                  </a:cubicBezTo>
                  <a:cubicBezTo>
                    <a:pt x="7702" y="17663"/>
                    <a:pt x="8257" y="17715"/>
                    <a:pt x="8863" y="17715"/>
                  </a:cubicBezTo>
                  <a:cubicBezTo>
                    <a:pt x="9284" y="17715"/>
                    <a:pt x="9756" y="17663"/>
                    <a:pt x="10187" y="17622"/>
                  </a:cubicBezTo>
                  <a:cubicBezTo>
                    <a:pt x="12539" y="17242"/>
                    <a:pt x="14593" y="16000"/>
                    <a:pt x="15917" y="14162"/>
                  </a:cubicBezTo>
                  <a:cubicBezTo>
                    <a:pt x="16728" y="13135"/>
                    <a:pt x="17283" y="11892"/>
                    <a:pt x="17540" y="10568"/>
                  </a:cubicBezTo>
                  <a:cubicBezTo>
                    <a:pt x="17632" y="10013"/>
                    <a:pt x="17714" y="9448"/>
                    <a:pt x="17714" y="8853"/>
                  </a:cubicBezTo>
                  <a:cubicBezTo>
                    <a:pt x="17714" y="8165"/>
                    <a:pt x="17632" y="7528"/>
                    <a:pt x="17458" y="6881"/>
                  </a:cubicBezTo>
                  <a:cubicBezTo>
                    <a:pt x="17160" y="5474"/>
                    <a:pt x="16513" y="4191"/>
                    <a:pt x="15619" y="3123"/>
                  </a:cubicBezTo>
                  <a:cubicBezTo>
                    <a:pt x="14418" y="1747"/>
                    <a:pt x="12837" y="720"/>
                    <a:pt x="11040" y="258"/>
                  </a:cubicBezTo>
                  <a:cubicBezTo>
                    <a:pt x="10485" y="124"/>
                    <a:pt x="9889" y="42"/>
                    <a:pt x="9284"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82" name="Google Shape;1582;p57"/>
            <p:cNvGrpSpPr/>
            <p:nvPr/>
          </p:nvGrpSpPr>
          <p:grpSpPr>
            <a:xfrm>
              <a:off x="5048038" y="1400569"/>
              <a:ext cx="740624" cy="705215"/>
              <a:chOff x="867500" y="-674000"/>
              <a:chExt cx="783398" cy="745943"/>
            </a:xfrm>
          </p:grpSpPr>
          <p:sp>
            <p:nvSpPr>
              <p:cNvPr id="1583" name="Google Shape;1583;p57"/>
              <p:cNvSpPr/>
              <p:nvPr/>
            </p:nvSpPr>
            <p:spPr>
              <a:xfrm>
                <a:off x="1521874" y="-246862"/>
                <a:ext cx="129024" cy="150886"/>
              </a:xfrm>
              <a:custGeom>
                <a:avLst/>
                <a:gdLst/>
                <a:ahLst/>
                <a:cxnLst/>
                <a:rect l="l" t="t" r="r" b="b"/>
                <a:pathLst>
                  <a:path w="2219" h="2595" extrusionOk="0">
                    <a:moveTo>
                      <a:pt x="1177" y="0"/>
                    </a:moveTo>
                    <a:cubicBezTo>
                      <a:pt x="1080" y="0"/>
                      <a:pt x="983" y="10"/>
                      <a:pt x="894" y="27"/>
                    </a:cubicBezTo>
                    <a:cubicBezTo>
                      <a:pt x="678" y="68"/>
                      <a:pt x="463" y="161"/>
                      <a:pt x="257" y="243"/>
                    </a:cubicBezTo>
                    <a:cubicBezTo>
                      <a:pt x="165" y="972"/>
                      <a:pt x="124" y="1660"/>
                      <a:pt x="42" y="2379"/>
                    </a:cubicBezTo>
                    <a:cubicBezTo>
                      <a:pt x="1" y="2471"/>
                      <a:pt x="83" y="2512"/>
                      <a:pt x="124" y="2594"/>
                    </a:cubicBezTo>
                    <a:cubicBezTo>
                      <a:pt x="678" y="2594"/>
                      <a:pt x="1233" y="2430"/>
                      <a:pt x="1664" y="2040"/>
                    </a:cubicBezTo>
                    <a:cubicBezTo>
                      <a:pt x="2054" y="1660"/>
                      <a:pt x="2219" y="1013"/>
                      <a:pt x="2003" y="500"/>
                    </a:cubicBezTo>
                    <a:cubicBezTo>
                      <a:pt x="1921" y="325"/>
                      <a:pt x="1746" y="161"/>
                      <a:pt x="1582" y="68"/>
                    </a:cubicBezTo>
                    <a:cubicBezTo>
                      <a:pt x="1456" y="20"/>
                      <a:pt x="1315" y="0"/>
                      <a:pt x="117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57"/>
              <p:cNvSpPr/>
              <p:nvPr/>
            </p:nvSpPr>
            <p:spPr>
              <a:xfrm>
                <a:off x="867500" y="-261806"/>
                <a:ext cx="129024" cy="150886"/>
              </a:xfrm>
              <a:custGeom>
                <a:avLst/>
                <a:gdLst/>
                <a:ahLst/>
                <a:cxnLst/>
                <a:rect l="l" t="t" r="r" b="b"/>
                <a:pathLst>
                  <a:path w="2219" h="2595" extrusionOk="0">
                    <a:moveTo>
                      <a:pt x="1044" y="0"/>
                    </a:moveTo>
                    <a:cubicBezTo>
                      <a:pt x="911" y="0"/>
                      <a:pt x="780" y="20"/>
                      <a:pt x="678" y="69"/>
                    </a:cubicBezTo>
                    <a:cubicBezTo>
                      <a:pt x="472" y="161"/>
                      <a:pt x="339" y="325"/>
                      <a:pt x="257" y="541"/>
                    </a:cubicBezTo>
                    <a:cubicBezTo>
                      <a:pt x="0" y="1013"/>
                      <a:pt x="164" y="1660"/>
                      <a:pt x="596" y="2040"/>
                    </a:cubicBezTo>
                    <a:cubicBezTo>
                      <a:pt x="986" y="2430"/>
                      <a:pt x="1581" y="2595"/>
                      <a:pt x="2136" y="2595"/>
                    </a:cubicBezTo>
                    <a:cubicBezTo>
                      <a:pt x="2136" y="2554"/>
                      <a:pt x="2218" y="2471"/>
                      <a:pt x="2218" y="2430"/>
                    </a:cubicBezTo>
                    <a:cubicBezTo>
                      <a:pt x="2136" y="1701"/>
                      <a:pt x="2054" y="1013"/>
                      <a:pt x="1961" y="284"/>
                    </a:cubicBezTo>
                    <a:cubicBezTo>
                      <a:pt x="1756" y="161"/>
                      <a:pt x="1540" y="120"/>
                      <a:pt x="1325" y="27"/>
                    </a:cubicBezTo>
                    <a:cubicBezTo>
                      <a:pt x="1235" y="10"/>
                      <a:pt x="1139" y="0"/>
                      <a:pt x="1044"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57"/>
              <p:cNvSpPr/>
              <p:nvPr/>
            </p:nvSpPr>
            <p:spPr>
              <a:xfrm>
                <a:off x="949253" y="-583525"/>
                <a:ext cx="652096" cy="655469"/>
              </a:xfrm>
              <a:custGeom>
                <a:avLst/>
                <a:gdLst/>
                <a:ahLst/>
                <a:cxnLst/>
                <a:rect l="l" t="t" r="r" b="b"/>
                <a:pathLst>
                  <a:path w="11215" h="11273" extrusionOk="0">
                    <a:moveTo>
                      <a:pt x="5228" y="0"/>
                    </a:moveTo>
                    <a:cubicBezTo>
                      <a:pt x="4139" y="0"/>
                      <a:pt x="3132" y="189"/>
                      <a:pt x="2486" y="518"/>
                    </a:cubicBezTo>
                    <a:cubicBezTo>
                      <a:pt x="473" y="1494"/>
                      <a:pt x="350" y="4451"/>
                      <a:pt x="350" y="4451"/>
                    </a:cubicBezTo>
                    <a:cubicBezTo>
                      <a:pt x="350" y="4451"/>
                      <a:pt x="1" y="6331"/>
                      <a:pt x="514" y="8600"/>
                    </a:cubicBezTo>
                    <a:cubicBezTo>
                      <a:pt x="930" y="10332"/>
                      <a:pt x="3226" y="11273"/>
                      <a:pt x="5465" y="11273"/>
                    </a:cubicBezTo>
                    <a:cubicBezTo>
                      <a:pt x="6214" y="11273"/>
                      <a:pt x="6956" y="11168"/>
                      <a:pt x="7620" y="10952"/>
                    </a:cubicBezTo>
                    <a:cubicBezTo>
                      <a:pt x="10270" y="10099"/>
                      <a:pt x="11214" y="6166"/>
                      <a:pt x="10619" y="2993"/>
                    </a:cubicBezTo>
                    <a:cubicBezTo>
                      <a:pt x="10207" y="846"/>
                      <a:pt x="7533" y="0"/>
                      <a:pt x="5228"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57"/>
              <p:cNvSpPr/>
              <p:nvPr/>
            </p:nvSpPr>
            <p:spPr>
              <a:xfrm>
                <a:off x="921808" y="-674000"/>
                <a:ext cx="692100" cy="446030"/>
              </a:xfrm>
              <a:custGeom>
                <a:avLst/>
                <a:gdLst/>
                <a:ahLst/>
                <a:cxnLst/>
                <a:rect l="l" t="t" r="r" b="b"/>
                <a:pathLst>
                  <a:path w="11903" h="7671" extrusionOk="0">
                    <a:moveTo>
                      <a:pt x="5887" y="0"/>
                    </a:moveTo>
                    <a:cubicBezTo>
                      <a:pt x="5526" y="0"/>
                      <a:pt x="5162" y="35"/>
                      <a:pt x="4796" y="103"/>
                    </a:cubicBezTo>
                    <a:cubicBezTo>
                      <a:pt x="3903" y="277"/>
                      <a:pt x="3040" y="657"/>
                      <a:pt x="2311" y="1253"/>
                    </a:cubicBezTo>
                    <a:cubicBezTo>
                      <a:pt x="2054" y="1469"/>
                      <a:pt x="1849" y="1684"/>
                      <a:pt x="1674" y="1982"/>
                    </a:cubicBezTo>
                    <a:cubicBezTo>
                      <a:pt x="1592" y="2157"/>
                      <a:pt x="1541" y="2372"/>
                      <a:pt x="1592" y="2537"/>
                    </a:cubicBezTo>
                    <a:cubicBezTo>
                      <a:pt x="1335" y="2537"/>
                      <a:pt x="1120" y="2588"/>
                      <a:pt x="945" y="2752"/>
                    </a:cubicBezTo>
                    <a:cubicBezTo>
                      <a:pt x="730" y="2886"/>
                      <a:pt x="647" y="3101"/>
                      <a:pt x="514" y="3307"/>
                    </a:cubicBezTo>
                    <a:cubicBezTo>
                      <a:pt x="52" y="4467"/>
                      <a:pt x="1" y="5833"/>
                      <a:pt x="134" y="7075"/>
                    </a:cubicBezTo>
                    <a:cubicBezTo>
                      <a:pt x="134" y="7055"/>
                      <a:pt x="144" y="7045"/>
                      <a:pt x="160" y="7045"/>
                    </a:cubicBezTo>
                    <a:cubicBezTo>
                      <a:pt x="175" y="7045"/>
                      <a:pt x="196" y="7055"/>
                      <a:pt x="216" y="7075"/>
                    </a:cubicBezTo>
                    <a:cubicBezTo>
                      <a:pt x="432" y="7158"/>
                      <a:pt x="647" y="7332"/>
                      <a:pt x="822" y="7507"/>
                    </a:cubicBezTo>
                    <a:cubicBezTo>
                      <a:pt x="986" y="7507"/>
                      <a:pt x="1120" y="7373"/>
                      <a:pt x="1243" y="7250"/>
                    </a:cubicBezTo>
                    <a:cubicBezTo>
                      <a:pt x="1377" y="7116"/>
                      <a:pt x="1418" y="6993"/>
                      <a:pt x="1500" y="6819"/>
                    </a:cubicBezTo>
                    <a:cubicBezTo>
                      <a:pt x="1633" y="6346"/>
                      <a:pt x="1674" y="5874"/>
                      <a:pt x="1541" y="5412"/>
                    </a:cubicBezTo>
                    <a:lnTo>
                      <a:pt x="1541" y="5412"/>
                    </a:lnTo>
                    <a:cubicBezTo>
                      <a:pt x="1570" y="5415"/>
                      <a:pt x="1599" y="5417"/>
                      <a:pt x="1628" y="5417"/>
                    </a:cubicBezTo>
                    <a:cubicBezTo>
                      <a:pt x="1958" y="5417"/>
                      <a:pt x="2329" y="5213"/>
                      <a:pt x="2527" y="4939"/>
                    </a:cubicBezTo>
                    <a:cubicBezTo>
                      <a:pt x="2742" y="4590"/>
                      <a:pt x="2783" y="4210"/>
                      <a:pt x="2742" y="3820"/>
                    </a:cubicBezTo>
                    <a:cubicBezTo>
                      <a:pt x="2742" y="3697"/>
                      <a:pt x="2701" y="3563"/>
                      <a:pt x="2660" y="3440"/>
                    </a:cubicBezTo>
                    <a:lnTo>
                      <a:pt x="2660" y="3440"/>
                    </a:lnTo>
                    <a:cubicBezTo>
                      <a:pt x="2824" y="3522"/>
                      <a:pt x="2999" y="3563"/>
                      <a:pt x="3215" y="3615"/>
                    </a:cubicBezTo>
                    <a:cubicBezTo>
                      <a:pt x="3595" y="3615"/>
                      <a:pt x="4026" y="3399"/>
                      <a:pt x="4324" y="3142"/>
                    </a:cubicBezTo>
                    <a:cubicBezTo>
                      <a:pt x="4621" y="2845"/>
                      <a:pt x="4837" y="2496"/>
                      <a:pt x="5053" y="2116"/>
                    </a:cubicBezTo>
                    <a:cubicBezTo>
                      <a:pt x="5094" y="2331"/>
                      <a:pt x="5135" y="2629"/>
                      <a:pt x="5268" y="2793"/>
                    </a:cubicBezTo>
                    <a:cubicBezTo>
                      <a:pt x="5509" y="3324"/>
                      <a:pt x="6131" y="3619"/>
                      <a:pt x="6699" y="3619"/>
                    </a:cubicBezTo>
                    <a:cubicBezTo>
                      <a:pt x="6736" y="3619"/>
                      <a:pt x="6772" y="3617"/>
                      <a:pt x="6809" y="3615"/>
                    </a:cubicBezTo>
                    <a:cubicBezTo>
                      <a:pt x="7445" y="3522"/>
                      <a:pt x="7959" y="3101"/>
                      <a:pt x="8267" y="2537"/>
                    </a:cubicBezTo>
                    <a:cubicBezTo>
                      <a:pt x="8267" y="2968"/>
                      <a:pt x="8431" y="3307"/>
                      <a:pt x="8647" y="3656"/>
                    </a:cubicBezTo>
                    <a:cubicBezTo>
                      <a:pt x="8904" y="3954"/>
                      <a:pt x="9201" y="4210"/>
                      <a:pt x="9551" y="4426"/>
                    </a:cubicBezTo>
                    <a:cubicBezTo>
                      <a:pt x="9818" y="4556"/>
                      <a:pt x="10112" y="4667"/>
                      <a:pt x="10416" y="4667"/>
                    </a:cubicBezTo>
                    <a:cubicBezTo>
                      <a:pt x="10497" y="4667"/>
                      <a:pt x="10578" y="4659"/>
                      <a:pt x="10660" y="4642"/>
                    </a:cubicBezTo>
                    <a:lnTo>
                      <a:pt x="10660" y="4642"/>
                    </a:lnTo>
                    <a:cubicBezTo>
                      <a:pt x="10526" y="5104"/>
                      <a:pt x="10618" y="5669"/>
                      <a:pt x="10875" y="6131"/>
                    </a:cubicBezTo>
                    <a:cubicBezTo>
                      <a:pt x="10660" y="6603"/>
                      <a:pt x="10742" y="7291"/>
                      <a:pt x="11132" y="7671"/>
                    </a:cubicBezTo>
                    <a:cubicBezTo>
                      <a:pt x="11512" y="7291"/>
                      <a:pt x="11727" y="6644"/>
                      <a:pt x="11810" y="6049"/>
                    </a:cubicBezTo>
                    <a:cubicBezTo>
                      <a:pt x="11902" y="5319"/>
                      <a:pt x="11810" y="4508"/>
                      <a:pt x="11512" y="3820"/>
                    </a:cubicBezTo>
                    <a:cubicBezTo>
                      <a:pt x="11553" y="3738"/>
                      <a:pt x="11604" y="3615"/>
                      <a:pt x="11645" y="3522"/>
                    </a:cubicBezTo>
                    <a:cubicBezTo>
                      <a:pt x="11727" y="3101"/>
                      <a:pt x="11686" y="2629"/>
                      <a:pt x="11553" y="2198"/>
                    </a:cubicBezTo>
                    <a:cubicBezTo>
                      <a:pt x="11430" y="1941"/>
                      <a:pt x="11296" y="1643"/>
                      <a:pt x="11091" y="1428"/>
                    </a:cubicBezTo>
                    <a:cubicBezTo>
                      <a:pt x="10742" y="1089"/>
                      <a:pt x="10228" y="873"/>
                      <a:pt x="9756" y="740"/>
                    </a:cubicBezTo>
                    <a:cubicBezTo>
                      <a:pt x="9501" y="672"/>
                      <a:pt x="9244" y="641"/>
                      <a:pt x="8985" y="641"/>
                    </a:cubicBezTo>
                    <a:cubicBezTo>
                      <a:pt x="8774" y="641"/>
                      <a:pt x="8561" y="662"/>
                      <a:pt x="8349" y="698"/>
                    </a:cubicBezTo>
                    <a:cubicBezTo>
                      <a:pt x="8092" y="616"/>
                      <a:pt x="7836" y="360"/>
                      <a:pt x="7579" y="277"/>
                    </a:cubicBezTo>
                    <a:cubicBezTo>
                      <a:pt x="7025" y="89"/>
                      <a:pt x="6459" y="0"/>
                      <a:pt x="588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87" name="Google Shape;1587;p57"/>
          <p:cNvGrpSpPr/>
          <p:nvPr/>
        </p:nvGrpSpPr>
        <p:grpSpPr>
          <a:xfrm>
            <a:off x="5959250" y="1343206"/>
            <a:ext cx="659087" cy="659042"/>
            <a:chOff x="4310000" y="1690850"/>
            <a:chExt cx="442875" cy="442875"/>
          </a:xfrm>
        </p:grpSpPr>
        <p:sp>
          <p:nvSpPr>
            <p:cNvPr id="1588" name="Google Shape;1588;p57"/>
            <p:cNvSpPr/>
            <p:nvPr/>
          </p:nvSpPr>
          <p:spPr>
            <a:xfrm>
              <a:off x="4310000" y="1690850"/>
              <a:ext cx="442875" cy="442875"/>
            </a:xfrm>
            <a:custGeom>
              <a:avLst/>
              <a:gdLst/>
              <a:ahLst/>
              <a:cxnLst/>
              <a:rect l="l" t="t" r="r" b="b"/>
              <a:pathLst>
                <a:path w="17715" h="17715" extrusionOk="0">
                  <a:moveTo>
                    <a:pt x="8863" y="1"/>
                  </a:moveTo>
                  <a:cubicBezTo>
                    <a:pt x="7918" y="1"/>
                    <a:pt x="7065" y="124"/>
                    <a:pt x="6203" y="381"/>
                  </a:cubicBezTo>
                  <a:cubicBezTo>
                    <a:pt x="3677" y="1192"/>
                    <a:pt x="1674" y="3030"/>
                    <a:pt x="647" y="5474"/>
                  </a:cubicBezTo>
                  <a:cubicBezTo>
                    <a:pt x="391" y="6162"/>
                    <a:pt x="175" y="6932"/>
                    <a:pt x="42" y="7703"/>
                  </a:cubicBezTo>
                  <a:cubicBezTo>
                    <a:pt x="1" y="8082"/>
                    <a:pt x="1" y="8473"/>
                    <a:pt x="1" y="8853"/>
                  </a:cubicBezTo>
                  <a:cubicBezTo>
                    <a:pt x="1" y="9541"/>
                    <a:pt x="83" y="10218"/>
                    <a:pt x="216" y="10865"/>
                  </a:cubicBezTo>
                  <a:cubicBezTo>
                    <a:pt x="391" y="11677"/>
                    <a:pt x="689" y="12447"/>
                    <a:pt x="1069" y="13135"/>
                  </a:cubicBezTo>
                  <a:cubicBezTo>
                    <a:pt x="1418" y="13771"/>
                    <a:pt x="1839" y="14326"/>
                    <a:pt x="2352" y="14891"/>
                  </a:cubicBezTo>
                  <a:cubicBezTo>
                    <a:pt x="2568" y="15096"/>
                    <a:pt x="2783" y="15312"/>
                    <a:pt x="2999" y="15527"/>
                  </a:cubicBezTo>
                  <a:cubicBezTo>
                    <a:pt x="3636" y="16082"/>
                    <a:pt x="4406" y="16554"/>
                    <a:pt x="5176" y="16944"/>
                  </a:cubicBezTo>
                  <a:cubicBezTo>
                    <a:pt x="5823" y="17201"/>
                    <a:pt x="6460" y="17407"/>
                    <a:pt x="7148" y="17540"/>
                  </a:cubicBezTo>
                  <a:cubicBezTo>
                    <a:pt x="7702" y="17663"/>
                    <a:pt x="8257" y="17715"/>
                    <a:pt x="8863" y="17715"/>
                  </a:cubicBezTo>
                  <a:cubicBezTo>
                    <a:pt x="9284" y="17715"/>
                    <a:pt x="9756" y="17663"/>
                    <a:pt x="10187" y="17622"/>
                  </a:cubicBezTo>
                  <a:cubicBezTo>
                    <a:pt x="12539" y="17242"/>
                    <a:pt x="14593" y="16000"/>
                    <a:pt x="15917" y="14162"/>
                  </a:cubicBezTo>
                  <a:cubicBezTo>
                    <a:pt x="16728" y="13135"/>
                    <a:pt x="17283" y="11892"/>
                    <a:pt x="17540" y="10568"/>
                  </a:cubicBezTo>
                  <a:cubicBezTo>
                    <a:pt x="17632" y="10013"/>
                    <a:pt x="17714" y="9448"/>
                    <a:pt x="17714" y="8853"/>
                  </a:cubicBezTo>
                  <a:cubicBezTo>
                    <a:pt x="17714" y="8165"/>
                    <a:pt x="17632" y="7528"/>
                    <a:pt x="17458" y="6881"/>
                  </a:cubicBezTo>
                  <a:cubicBezTo>
                    <a:pt x="17160" y="5474"/>
                    <a:pt x="16513" y="4191"/>
                    <a:pt x="15619" y="3123"/>
                  </a:cubicBezTo>
                  <a:cubicBezTo>
                    <a:pt x="14418" y="1747"/>
                    <a:pt x="12837" y="720"/>
                    <a:pt x="11040" y="258"/>
                  </a:cubicBezTo>
                  <a:cubicBezTo>
                    <a:pt x="10485" y="124"/>
                    <a:pt x="9889" y="42"/>
                    <a:pt x="9284"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57"/>
            <p:cNvSpPr/>
            <p:nvPr/>
          </p:nvSpPr>
          <p:spPr>
            <a:xfrm>
              <a:off x="4326175" y="1690850"/>
              <a:ext cx="228750" cy="438525"/>
            </a:xfrm>
            <a:custGeom>
              <a:avLst/>
              <a:gdLst/>
              <a:ahLst/>
              <a:cxnLst/>
              <a:rect l="l" t="t" r="r" b="b"/>
              <a:pathLst>
                <a:path w="9150" h="17541" extrusionOk="0">
                  <a:moveTo>
                    <a:pt x="8216" y="1"/>
                  </a:moveTo>
                  <a:cubicBezTo>
                    <a:pt x="7271" y="1"/>
                    <a:pt x="6418" y="124"/>
                    <a:pt x="5556" y="381"/>
                  </a:cubicBezTo>
                  <a:cubicBezTo>
                    <a:pt x="3030" y="1192"/>
                    <a:pt x="1027" y="3030"/>
                    <a:pt x="0" y="5474"/>
                  </a:cubicBezTo>
                  <a:cubicBezTo>
                    <a:pt x="83" y="5731"/>
                    <a:pt x="124" y="5988"/>
                    <a:pt x="257" y="6203"/>
                  </a:cubicBezTo>
                  <a:cubicBezTo>
                    <a:pt x="719" y="6973"/>
                    <a:pt x="1705" y="7230"/>
                    <a:pt x="2568" y="7394"/>
                  </a:cubicBezTo>
                  <a:cubicBezTo>
                    <a:pt x="2475" y="7744"/>
                    <a:pt x="2219" y="8000"/>
                    <a:pt x="2095" y="8339"/>
                  </a:cubicBezTo>
                  <a:cubicBezTo>
                    <a:pt x="1921" y="8812"/>
                    <a:pt x="2095" y="9407"/>
                    <a:pt x="2434" y="9797"/>
                  </a:cubicBezTo>
                  <a:cubicBezTo>
                    <a:pt x="2732" y="10218"/>
                    <a:pt x="3204" y="10475"/>
                    <a:pt x="3636" y="10783"/>
                  </a:cubicBezTo>
                  <a:cubicBezTo>
                    <a:pt x="3379" y="11338"/>
                    <a:pt x="2691" y="11502"/>
                    <a:pt x="2219" y="11892"/>
                  </a:cubicBezTo>
                  <a:cubicBezTo>
                    <a:pt x="1664" y="12272"/>
                    <a:pt x="1325" y="12960"/>
                    <a:pt x="1325" y="13648"/>
                  </a:cubicBezTo>
                  <a:cubicBezTo>
                    <a:pt x="1325" y="13771"/>
                    <a:pt x="1325" y="13946"/>
                    <a:pt x="1366" y="14069"/>
                  </a:cubicBezTo>
                  <a:cubicBezTo>
                    <a:pt x="1407" y="14377"/>
                    <a:pt x="1541" y="14634"/>
                    <a:pt x="1705" y="14891"/>
                  </a:cubicBezTo>
                  <a:cubicBezTo>
                    <a:pt x="1880" y="15147"/>
                    <a:pt x="2095" y="15353"/>
                    <a:pt x="2352" y="15527"/>
                  </a:cubicBezTo>
                  <a:cubicBezTo>
                    <a:pt x="2568" y="15661"/>
                    <a:pt x="2732" y="15743"/>
                    <a:pt x="2948" y="15784"/>
                  </a:cubicBezTo>
                  <a:cubicBezTo>
                    <a:pt x="3379" y="15918"/>
                    <a:pt x="3892" y="15866"/>
                    <a:pt x="4190" y="16174"/>
                  </a:cubicBezTo>
                  <a:cubicBezTo>
                    <a:pt x="4406" y="16380"/>
                    <a:pt x="4488" y="16636"/>
                    <a:pt x="4529" y="16944"/>
                  </a:cubicBezTo>
                  <a:cubicBezTo>
                    <a:pt x="5176" y="17201"/>
                    <a:pt x="5813" y="17407"/>
                    <a:pt x="6501" y="17540"/>
                  </a:cubicBezTo>
                  <a:cubicBezTo>
                    <a:pt x="6583" y="17365"/>
                    <a:pt x="6583" y="17201"/>
                    <a:pt x="6583" y="17027"/>
                  </a:cubicBezTo>
                  <a:cubicBezTo>
                    <a:pt x="6542" y="16770"/>
                    <a:pt x="6460" y="16513"/>
                    <a:pt x="6501" y="16256"/>
                  </a:cubicBezTo>
                  <a:cubicBezTo>
                    <a:pt x="6542" y="15661"/>
                    <a:pt x="7096" y="15230"/>
                    <a:pt x="7528" y="14839"/>
                  </a:cubicBezTo>
                  <a:cubicBezTo>
                    <a:pt x="7569" y="14757"/>
                    <a:pt x="7651" y="14675"/>
                    <a:pt x="7702" y="14583"/>
                  </a:cubicBezTo>
                  <a:cubicBezTo>
                    <a:pt x="8000" y="14162"/>
                    <a:pt x="8123" y="13556"/>
                    <a:pt x="7743" y="13258"/>
                  </a:cubicBezTo>
                  <a:cubicBezTo>
                    <a:pt x="7394" y="13001"/>
                    <a:pt x="6840" y="13094"/>
                    <a:pt x="6675" y="12703"/>
                  </a:cubicBezTo>
                  <a:cubicBezTo>
                    <a:pt x="6583" y="12488"/>
                    <a:pt x="6624" y="12231"/>
                    <a:pt x="6583" y="12015"/>
                  </a:cubicBezTo>
                  <a:cubicBezTo>
                    <a:pt x="6501" y="11635"/>
                    <a:pt x="6110" y="11420"/>
                    <a:pt x="5730" y="11338"/>
                  </a:cubicBezTo>
                  <a:cubicBezTo>
                    <a:pt x="5340" y="11245"/>
                    <a:pt x="4960" y="11245"/>
                    <a:pt x="4621" y="11122"/>
                  </a:cubicBezTo>
                  <a:cubicBezTo>
                    <a:pt x="4272" y="10947"/>
                    <a:pt x="3975" y="10568"/>
                    <a:pt x="4108" y="10177"/>
                  </a:cubicBezTo>
                  <a:cubicBezTo>
                    <a:pt x="4272" y="9756"/>
                    <a:pt x="4960" y="9756"/>
                    <a:pt x="5340" y="9448"/>
                  </a:cubicBezTo>
                  <a:cubicBezTo>
                    <a:pt x="5689" y="9192"/>
                    <a:pt x="5772" y="8729"/>
                    <a:pt x="6110" y="8555"/>
                  </a:cubicBezTo>
                  <a:cubicBezTo>
                    <a:pt x="6285" y="8421"/>
                    <a:pt x="6501" y="8380"/>
                    <a:pt x="6716" y="8339"/>
                  </a:cubicBezTo>
                  <a:cubicBezTo>
                    <a:pt x="7702" y="8082"/>
                    <a:pt x="8298" y="6973"/>
                    <a:pt x="8000" y="5988"/>
                  </a:cubicBezTo>
                  <a:cubicBezTo>
                    <a:pt x="7907" y="5731"/>
                    <a:pt x="7784" y="5515"/>
                    <a:pt x="7743" y="5218"/>
                  </a:cubicBezTo>
                  <a:cubicBezTo>
                    <a:pt x="7651" y="4530"/>
                    <a:pt x="8216" y="3934"/>
                    <a:pt x="8554" y="3338"/>
                  </a:cubicBezTo>
                  <a:cubicBezTo>
                    <a:pt x="9027" y="2476"/>
                    <a:pt x="9150" y="1028"/>
                    <a:pt x="8637"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57"/>
            <p:cNvSpPr/>
            <p:nvPr/>
          </p:nvSpPr>
          <p:spPr>
            <a:xfrm>
              <a:off x="4554900" y="1768850"/>
              <a:ext cx="197975" cy="276050"/>
            </a:xfrm>
            <a:custGeom>
              <a:avLst/>
              <a:gdLst/>
              <a:ahLst/>
              <a:cxnLst/>
              <a:rect l="l" t="t" r="r" b="b"/>
              <a:pathLst>
                <a:path w="7919" h="11042" extrusionOk="0">
                  <a:moveTo>
                    <a:pt x="5746" y="1"/>
                  </a:moveTo>
                  <a:cubicBezTo>
                    <a:pt x="5046" y="1"/>
                    <a:pt x="4381" y="528"/>
                    <a:pt x="3687" y="855"/>
                  </a:cubicBezTo>
                  <a:cubicBezTo>
                    <a:pt x="3379" y="988"/>
                    <a:pt x="3082" y="1153"/>
                    <a:pt x="2866" y="1410"/>
                  </a:cubicBezTo>
                  <a:cubicBezTo>
                    <a:pt x="2568" y="1759"/>
                    <a:pt x="2527" y="2272"/>
                    <a:pt x="2229" y="2611"/>
                  </a:cubicBezTo>
                  <a:cubicBezTo>
                    <a:pt x="1890" y="3042"/>
                    <a:pt x="1244" y="3124"/>
                    <a:pt x="864" y="3504"/>
                  </a:cubicBezTo>
                  <a:cubicBezTo>
                    <a:pt x="176" y="4151"/>
                    <a:pt x="556" y="5353"/>
                    <a:pt x="176" y="6205"/>
                  </a:cubicBezTo>
                  <a:cubicBezTo>
                    <a:pt x="93" y="6380"/>
                    <a:pt x="1" y="6544"/>
                    <a:pt x="1" y="6760"/>
                  </a:cubicBezTo>
                  <a:cubicBezTo>
                    <a:pt x="1" y="7057"/>
                    <a:pt x="258" y="7273"/>
                    <a:pt x="432" y="7571"/>
                  </a:cubicBezTo>
                  <a:cubicBezTo>
                    <a:pt x="730" y="8125"/>
                    <a:pt x="473" y="9070"/>
                    <a:pt x="1069" y="9368"/>
                  </a:cubicBezTo>
                  <a:cubicBezTo>
                    <a:pt x="1176" y="9430"/>
                    <a:pt x="1289" y="9455"/>
                    <a:pt x="1406" y="9455"/>
                  </a:cubicBezTo>
                  <a:cubicBezTo>
                    <a:pt x="1850" y="9455"/>
                    <a:pt x="2353" y="9094"/>
                    <a:pt x="2825" y="9029"/>
                  </a:cubicBezTo>
                  <a:cubicBezTo>
                    <a:pt x="2871" y="9023"/>
                    <a:pt x="2916" y="9021"/>
                    <a:pt x="2961" y="9021"/>
                  </a:cubicBezTo>
                  <a:cubicBezTo>
                    <a:pt x="3582" y="9021"/>
                    <a:pt x="4061" y="9536"/>
                    <a:pt x="4540" y="10015"/>
                  </a:cubicBezTo>
                  <a:cubicBezTo>
                    <a:pt x="5012" y="10528"/>
                    <a:pt x="5526" y="11042"/>
                    <a:pt x="6121" y="11042"/>
                  </a:cubicBezTo>
                  <a:cubicBezTo>
                    <a:pt x="6932" y="10015"/>
                    <a:pt x="7487" y="8772"/>
                    <a:pt x="7744" y="7448"/>
                  </a:cubicBezTo>
                  <a:cubicBezTo>
                    <a:pt x="7836" y="6893"/>
                    <a:pt x="7918" y="6328"/>
                    <a:pt x="7918" y="5733"/>
                  </a:cubicBezTo>
                  <a:cubicBezTo>
                    <a:pt x="7918" y="5045"/>
                    <a:pt x="7836" y="4408"/>
                    <a:pt x="7662" y="3761"/>
                  </a:cubicBezTo>
                  <a:cubicBezTo>
                    <a:pt x="7364" y="2354"/>
                    <a:pt x="6717" y="1071"/>
                    <a:pt x="5823" y="3"/>
                  </a:cubicBezTo>
                  <a:cubicBezTo>
                    <a:pt x="5798" y="1"/>
                    <a:pt x="5772" y="1"/>
                    <a:pt x="5746"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1" name="Google Shape;1591;p57"/>
          <p:cNvSpPr txBox="1">
            <a:spLocks noGrp="1"/>
          </p:cNvSpPr>
          <p:nvPr>
            <p:ph type="subTitle" idx="4294967295"/>
          </p:nvPr>
        </p:nvSpPr>
        <p:spPr>
          <a:xfrm>
            <a:off x="4132050" y="2264300"/>
            <a:ext cx="4296900" cy="826800"/>
          </a:xfrm>
          <a:prstGeom prst="rect">
            <a:avLst/>
          </a:prstGeom>
          <a:solidFill>
            <a:schemeClr val="lt1"/>
          </a:solidFill>
        </p:spPr>
        <p:txBody>
          <a:bodyPr spcFirstLastPara="1" wrap="square" lIns="91425" tIns="91425" rIns="91425" bIns="91425" anchor="t" anchorCtr="0">
            <a:noAutofit/>
          </a:bodyPr>
          <a:lstStyle/>
          <a:p>
            <a:pPr marL="0" indent="0">
              <a:buNone/>
            </a:pPr>
            <a:r>
              <a:rPr lang="en-US" sz="1400" b="0" i="0" u="none" strike="noStrike" baseline="0" dirty="0"/>
              <a:t>¿Qué actividades o formas de trabajo favorecen el uso del conocimiento del sistema de escritura?</a:t>
            </a:r>
          </a:p>
          <a:p>
            <a:pPr marL="0" lvl="0" indent="0" algn="l" rtl="0">
              <a:spcBef>
                <a:spcPts val="0"/>
              </a:spcBef>
              <a:spcAft>
                <a:spcPts val="0"/>
              </a:spcAft>
              <a:buNone/>
            </a:pPr>
            <a:endParaRPr dirty="0">
              <a:solidFill>
                <a:schemeClr val="accent4"/>
              </a:solidFill>
              <a:latin typeface="Overpass Black"/>
              <a:ea typeface="Overpass Black"/>
              <a:cs typeface="Overpass Black"/>
              <a:sym typeface="Overpass Black"/>
            </a:endParaRPr>
          </a:p>
        </p:txBody>
      </p:sp>
      <p:sp>
        <p:nvSpPr>
          <p:cNvPr id="1592" name="Google Shape;1592;p57"/>
          <p:cNvSpPr txBox="1">
            <a:spLocks noGrp="1"/>
          </p:cNvSpPr>
          <p:nvPr>
            <p:ph type="title"/>
          </p:nvPr>
        </p:nvSpPr>
        <p:spPr>
          <a:xfrm>
            <a:off x="826002" y="462990"/>
            <a:ext cx="7164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400" dirty="0"/>
              <a:t>Observen el </a:t>
            </a:r>
            <a:r>
              <a:rPr lang="es-MX" sz="1400" dirty="0" err="1"/>
              <a:t>Webinar</a:t>
            </a:r>
            <a:r>
              <a:rPr lang="es-MX" sz="1400" dirty="0"/>
              <a:t> Asesoría 1 La enseñanza y el aprendizaje del lenguaje en un contexto híbrido:       </a:t>
            </a:r>
            <a:br>
              <a:rPr lang="es-MX" sz="1400" dirty="0"/>
            </a:br>
            <a:r>
              <a:rPr lang="es-MX" sz="1400" dirty="0">
                <a:solidFill>
                  <a:schemeClr val="accent1"/>
                </a:solidFill>
              </a:rPr>
              <a:t>https://www.youtube.com/watch?v=8tS3_QApObc&amp;t=7322s</a:t>
            </a:r>
            <a:br>
              <a:rPr lang="es-MX" sz="1000" dirty="0"/>
            </a:br>
            <a:endParaRPr sz="1000" dirty="0"/>
          </a:p>
        </p:txBody>
      </p:sp>
      <p:sp>
        <p:nvSpPr>
          <p:cNvPr id="1593" name="Google Shape;1593;p57"/>
          <p:cNvSpPr/>
          <p:nvPr/>
        </p:nvSpPr>
        <p:spPr>
          <a:xfrm>
            <a:off x="7572041" y="14248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4" name="Google Shape;1594;p57"/>
          <p:cNvGrpSpPr/>
          <p:nvPr/>
        </p:nvGrpSpPr>
        <p:grpSpPr>
          <a:xfrm>
            <a:off x="6557561" y="1305355"/>
            <a:ext cx="784812" cy="734746"/>
            <a:chOff x="1755150" y="-790678"/>
            <a:chExt cx="956505" cy="895486"/>
          </a:xfrm>
        </p:grpSpPr>
        <p:sp>
          <p:nvSpPr>
            <p:cNvPr id="1595" name="Google Shape;1595;p57"/>
            <p:cNvSpPr/>
            <p:nvPr/>
          </p:nvSpPr>
          <p:spPr>
            <a:xfrm>
              <a:off x="1755150" y="-790678"/>
              <a:ext cx="956505" cy="895486"/>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57"/>
            <p:cNvSpPr/>
            <p:nvPr/>
          </p:nvSpPr>
          <p:spPr>
            <a:xfrm>
              <a:off x="2483338" y="-419213"/>
              <a:ext cx="120531" cy="159483"/>
            </a:xfrm>
            <a:custGeom>
              <a:avLst/>
              <a:gdLst/>
              <a:ahLst/>
              <a:cxnLst/>
              <a:rect l="l" t="t" r="r" b="b"/>
              <a:pathLst>
                <a:path w="2055" h="2719" extrusionOk="0">
                  <a:moveTo>
                    <a:pt x="1100" y="1"/>
                  </a:moveTo>
                  <a:cubicBezTo>
                    <a:pt x="946" y="1"/>
                    <a:pt x="792" y="32"/>
                    <a:pt x="638" y="69"/>
                  </a:cubicBezTo>
                  <a:cubicBezTo>
                    <a:pt x="422" y="151"/>
                    <a:pt x="217" y="274"/>
                    <a:pt x="1" y="408"/>
                  </a:cubicBezTo>
                  <a:cubicBezTo>
                    <a:pt x="1" y="1137"/>
                    <a:pt x="42" y="1815"/>
                    <a:pt x="42" y="2544"/>
                  </a:cubicBezTo>
                  <a:cubicBezTo>
                    <a:pt x="42" y="2585"/>
                    <a:pt x="124" y="2677"/>
                    <a:pt x="124" y="2718"/>
                  </a:cubicBezTo>
                  <a:cubicBezTo>
                    <a:pt x="679" y="2677"/>
                    <a:pt x="1243" y="2421"/>
                    <a:pt x="1582" y="1989"/>
                  </a:cubicBezTo>
                  <a:cubicBezTo>
                    <a:pt x="1962" y="1558"/>
                    <a:pt x="2055" y="921"/>
                    <a:pt x="1757" y="449"/>
                  </a:cubicBezTo>
                  <a:cubicBezTo>
                    <a:pt x="1665" y="233"/>
                    <a:pt x="1500" y="110"/>
                    <a:pt x="1285" y="18"/>
                  </a:cubicBezTo>
                  <a:cubicBezTo>
                    <a:pt x="1223" y="6"/>
                    <a:pt x="1161" y="1"/>
                    <a:pt x="1100"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57"/>
            <p:cNvSpPr/>
            <p:nvPr/>
          </p:nvSpPr>
          <p:spPr>
            <a:xfrm>
              <a:off x="1860610" y="-719411"/>
              <a:ext cx="657729" cy="663681"/>
            </a:xfrm>
            <a:custGeom>
              <a:avLst/>
              <a:gdLst/>
              <a:ahLst/>
              <a:cxnLst/>
              <a:rect l="l" t="t" r="r" b="b"/>
              <a:pathLst>
                <a:path w="11214" h="11315" extrusionOk="0">
                  <a:moveTo>
                    <a:pt x="5970" y="0"/>
                  </a:moveTo>
                  <a:cubicBezTo>
                    <a:pt x="3660" y="0"/>
                    <a:pt x="971" y="858"/>
                    <a:pt x="565" y="3041"/>
                  </a:cubicBezTo>
                  <a:cubicBezTo>
                    <a:pt x="0" y="6214"/>
                    <a:pt x="945" y="10106"/>
                    <a:pt x="3594" y="10999"/>
                  </a:cubicBezTo>
                  <a:cubicBezTo>
                    <a:pt x="4240" y="11212"/>
                    <a:pt x="4964" y="11315"/>
                    <a:pt x="5696" y="11315"/>
                  </a:cubicBezTo>
                  <a:cubicBezTo>
                    <a:pt x="7930" y="11315"/>
                    <a:pt x="10241" y="10357"/>
                    <a:pt x="10659" y="8648"/>
                  </a:cubicBezTo>
                  <a:cubicBezTo>
                    <a:pt x="11214" y="6378"/>
                    <a:pt x="10834" y="4499"/>
                    <a:pt x="10834" y="4499"/>
                  </a:cubicBezTo>
                  <a:cubicBezTo>
                    <a:pt x="10834" y="4499"/>
                    <a:pt x="10700" y="1542"/>
                    <a:pt x="8687" y="515"/>
                  </a:cubicBezTo>
                  <a:cubicBezTo>
                    <a:pt x="8046" y="188"/>
                    <a:pt x="7050" y="0"/>
                    <a:pt x="5970"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57"/>
            <p:cNvSpPr/>
            <p:nvPr/>
          </p:nvSpPr>
          <p:spPr>
            <a:xfrm>
              <a:off x="2282214" y="-342930"/>
              <a:ext cx="63286" cy="58538"/>
            </a:xfrm>
            <a:custGeom>
              <a:avLst/>
              <a:gdLst/>
              <a:ahLst/>
              <a:cxnLst/>
              <a:rect l="l" t="t" r="r" b="b"/>
              <a:pathLst>
                <a:path w="1079" h="998" extrusionOk="0">
                  <a:moveTo>
                    <a:pt x="547" y="0"/>
                  </a:moveTo>
                  <a:cubicBezTo>
                    <a:pt x="522" y="0"/>
                    <a:pt x="498" y="2"/>
                    <a:pt x="473" y="6"/>
                  </a:cubicBezTo>
                  <a:cubicBezTo>
                    <a:pt x="175" y="6"/>
                    <a:pt x="0" y="263"/>
                    <a:pt x="52" y="571"/>
                  </a:cubicBezTo>
                  <a:cubicBezTo>
                    <a:pt x="52" y="805"/>
                    <a:pt x="266" y="997"/>
                    <a:pt x="530" y="997"/>
                  </a:cubicBezTo>
                  <a:cubicBezTo>
                    <a:pt x="555" y="997"/>
                    <a:pt x="580" y="995"/>
                    <a:pt x="606" y="992"/>
                  </a:cubicBezTo>
                  <a:cubicBezTo>
                    <a:pt x="863" y="951"/>
                    <a:pt x="1078" y="694"/>
                    <a:pt x="1027" y="437"/>
                  </a:cubicBezTo>
                  <a:cubicBezTo>
                    <a:pt x="990" y="168"/>
                    <a:pt x="777" y="0"/>
                    <a:pt x="54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57"/>
            <p:cNvSpPr/>
            <p:nvPr/>
          </p:nvSpPr>
          <p:spPr>
            <a:xfrm>
              <a:off x="1991291" y="-304980"/>
              <a:ext cx="62700" cy="58479"/>
            </a:xfrm>
            <a:custGeom>
              <a:avLst/>
              <a:gdLst/>
              <a:ahLst/>
              <a:cxnLst/>
              <a:rect l="l" t="t" r="r" b="b"/>
              <a:pathLst>
                <a:path w="1069" h="997" extrusionOk="0">
                  <a:moveTo>
                    <a:pt x="546" y="1"/>
                  </a:moveTo>
                  <a:cubicBezTo>
                    <a:pt x="522" y="1"/>
                    <a:pt x="497" y="2"/>
                    <a:pt x="473" y="6"/>
                  </a:cubicBezTo>
                  <a:cubicBezTo>
                    <a:pt x="216" y="47"/>
                    <a:pt x="0" y="263"/>
                    <a:pt x="41" y="560"/>
                  </a:cubicBezTo>
                  <a:cubicBezTo>
                    <a:pt x="79" y="796"/>
                    <a:pt x="298" y="997"/>
                    <a:pt x="532" y="997"/>
                  </a:cubicBezTo>
                  <a:cubicBezTo>
                    <a:pt x="553" y="997"/>
                    <a:pt x="575" y="995"/>
                    <a:pt x="596" y="992"/>
                  </a:cubicBezTo>
                  <a:cubicBezTo>
                    <a:pt x="853" y="951"/>
                    <a:pt x="1068" y="735"/>
                    <a:pt x="1027" y="437"/>
                  </a:cubicBezTo>
                  <a:cubicBezTo>
                    <a:pt x="1027" y="202"/>
                    <a:pt x="811" y="1"/>
                    <a:pt x="54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57"/>
            <p:cNvSpPr/>
            <p:nvPr/>
          </p:nvSpPr>
          <p:spPr>
            <a:xfrm>
              <a:off x="2106897" y="-252573"/>
              <a:ext cx="50089" cy="63289"/>
            </a:xfrm>
            <a:custGeom>
              <a:avLst/>
              <a:gdLst/>
              <a:ahLst/>
              <a:cxnLst/>
              <a:rect l="l" t="t" r="r" b="b"/>
              <a:pathLst>
                <a:path w="854" h="1079" extrusionOk="0">
                  <a:moveTo>
                    <a:pt x="124" y="1"/>
                  </a:moveTo>
                  <a:cubicBezTo>
                    <a:pt x="124" y="1"/>
                    <a:pt x="83" y="1"/>
                    <a:pt x="83" y="52"/>
                  </a:cubicBezTo>
                  <a:cubicBezTo>
                    <a:pt x="1" y="309"/>
                    <a:pt x="42" y="606"/>
                    <a:pt x="217" y="822"/>
                  </a:cubicBezTo>
                  <a:cubicBezTo>
                    <a:pt x="299" y="945"/>
                    <a:pt x="514" y="1079"/>
                    <a:pt x="679" y="1079"/>
                  </a:cubicBezTo>
                  <a:cubicBezTo>
                    <a:pt x="730" y="1079"/>
                    <a:pt x="771" y="1079"/>
                    <a:pt x="812" y="1027"/>
                  </a:cubicBezTo>
                  <a:cubicBezTo>
                    <a:pt x="812" y="1027"/>
                    <a:pt x="853" y="1027"/>
                    <a:pt x="853" y="986"/>
                  </a:cubicBezTo>
                  <a:cubicBezTo>
                    <a:pt x="812" y="986"/>
                    <a:pt x="812" y="945"/>
                    <a:pt x="771" y="945"/>
                  </a:cubicBezTo>
                  <a:cubicBezTo>
                    <a:pt x="733" y="963"/>
                    <a:pt x="693" y="971"/>
                    <a:pt x="653" y="971"/>
                  </a:cubicBezTo>
                  <a:cubicBezTo>
                    <a:pt x="507" y="971"/>
                    <a:pt x="354" y="866"/>
                    <a:pt x="258" y="730"/>
                  </a:cubicBezTo>
                  <a:cubicBezTo>
                    <a:pt x="124" y="565"/>
                    <a:pt x="83" y="309"/>
                    <a:pt x="165" y="52"/>
                  </a:cubicBezTo>
                  <a:cubicBezTo>
                    <a:pt x="165" y="52"/>
                    <a:pt x="165" y="1"/>
                    <a:pt x="12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57"/>
            <p:cNvSpPr/>
            <p:nvPr/>
          </p:nvSpPr>
          <p:spPr>
            <a:xfrm>
              <a:off x="2174408" y="-211632"/>
              <a:ext cx="22933" cy="14546"/>
            </a:xfrm>
            <a:custGeom>
              <a:avLst/>
              <a:gdLst/>
              <a:ahLst/>
              <a:cxnLst/>
              <a:rect l="l" t="t" r="r" b="b"/>
              <a:pathLst>
                <a:path w="391" h="248" extrusionOk="0">
                  <a:moveTo>
                    <a:pt x="253" y="1"/>
                  </a:moveTo>
                  <a:cubicBezTo>
                    <a:pt x="216" y="1"/>
                    <a:pt x="175" y="11"/>
                    <a:pt x="134" y="32"/>
                  </a:cubicBezTo>
                  <a:cubicBezTo>
                    <a:pt x="41" y="73"/>
                    <a:pt x="0" y="165"/>
                    <a:pt x="41" y="206"/>
                  </a:cubicBezTo>
                  <a:cubicBezTo>
                    <a:pt x="41" y="247"/>
                    <a:pt x="41" y="247"/>
                    <a:pt x="92" y="247"/>
                  </a:cubicBezTo>
                  <a:cubicBezTo>
                    <a:pt x="92" y="247"/>
                    <a:pt x="134" y="247"/>
                    <a:pt x="134" y="206"/>
                  </a:cubicBezTo>
                  <a:cubicBezTo>
                    <a:pt x="92" y="165"/>
                    <a:pt x="134" y="124"/>
                    <a:pt x="175" y="73"/>
                  </a:cubicBezTo>
                  <a:cubicBezTo>
                    <a:pt x="216" y="73"/>
                    <a:pt x="257" y="73"/>
                    <a:pt x="298" y="124"/>
                  </a:cubicBezTo>
                  <a:lnTo>
                    <a:pt x="349" y="124"/>
                  </a:lnTo>
                  <a:cubicBezTo>
                    <a:pt x="390" y="73"/>
                    <a:pt x="390" y="73"/>
                    <a:pt x="349" y="32"/>
                  </a:cubicBezTo>
                  <a:cubicBezTo>
                    <a:pt x="324" y="11"/>
                    <a:pt x="290" y="1"/>
                    <a:pt x="2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57"/>
            <p:cNvSpPr/>
            <p:nvPr/>
          </p:nvSpPr>
          <p:spPr>
            <a:xfrm>
              <a:off x="2167135" y="-192334"/>
              <a:ext cx="60295" cy="35604"/>
            </a:xfrm>
            <a:custGeom>
              <a:avLst/>
              <a:gdLst/>
              <a:ahLst/>
              <a:cxnLst/>
              <a:rect l="l" t="t" r="r" b="b"/>
              <a:pathLst>
                <a:path w="1028" h="607" extrusionOk="0">
                  <a:moveTo>
                    <a:pt x="987" y="0"/>
                  </a:moveTo>
                  <a:cubicBezTo>
                    <a:pt x="935" y="0"/>
                    <a:pt x="935" y="0"/>
                    <a:pt x="935" y="52"/>
                  </a:cubicBezTo>
                  <a:cubicBezTo>
                    <a:pt x="894" y="216"/>
                    <a:pt x="771" y="391"/>
                    <a:pt x="596" y="432"/>
                  </a:cubicBezTo>
                  <a:cubicBezTo>
                    <a:pt x="509" y="473"/>
                    <a:pt x="424" y="493"/>
                    <a:pt x="340" y="493"/>
                  </a:cubicBezTo>
                  <a:cubicBezTo>
                    <a:pt x="255" y="493"/>
                    <a:pt x="170" y="473"/>
                    <a:pt x="83" y="432"/>
                  </a:cubicBezTo>
                  <a:lnTo>
                    <a:pt x="42" y="432"/>
                  </a:lnTo>
                  <a:cubicBezTo>
                    <a:pt x="1" y="473"/>
                    <a:pt x="42" y="473"/>
                    <a:pt x="42" y="514"/>
                  </a:cubicBezTo>
                  <a:cubicBezTo>
                    <a:pt x="124" y="565"/>
                    <a:pt x="258" y="606"/>
                    <a:pt x="381" y="606"/>
                  </a:cubicBezTo>
                  <a:cubicBezTo>
                    <a:pt x="473" y="606"/>
                    <a:pt x="555" y="565"/>
                    <a:pt x="638" y="514"/>
                  </a:cubicBezTo>
                  <a:cubicBezTo>
                    <a:pt x="853" y="432"/>
                    <a:pt x="987" y="257"/>
                    <a:pt x="1028" y="52"/>
                  </a:cubicBezTo>
                  <a:cubicBezTo>
                    <a:pt x="1028" y="0"/>
                    <a:pt x="1028" y="0"/>
                    <a:pt x="9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57"/>
            <p:cNvSpPr/>
            <p:nvPr/>
          </p:nvSpPr>
          <p:spPr>
            <a:xfrm>
              <a:off x="1949177" y="-382671"/>
              <a:ext cx="62054" cy="43053"/>
            </a:xfrm>
            <a:custGeom>
              <a:avLst/>
              <a:gdLst/>
              <a:ahLst/>
              <a:cxnLst/>
              <a:rect l="l" t="t" r="r" b="b"/>
              <a:pathLst>
                <a:path w="1058" h="734" extrusionOk="0">
                  <a:moveTo>
                    <a:pt x="636" y="1"/>
                  </a:moveTo>
                  <a:cubicBezTo>
                    <a:pt x="462" y="42"/>
                    <a:pt x="246" y="124"/>
                    <a:pt x="164" y="257"/>
                  </a:cubicBezTo>
                  <a:cubicBezTo>
                    <a:pt x="0" y="459"/>
                    <a:pt x="26" y="733"/>
                    <a:pt x="283" y="733"/>
                  </a:cubicBezTo>
                  <a:cubicBezTo>
                    <a:pt x="301" y="733"/>
                    <a:pt x="319" y="732"/>
                    <a:pt x="338" y="730"/>
                  </a:cubicBezTo>
                  <a:cubicBezTo>
                    <a:pt x="421" y="730"/>
                    <a:pt x="503" y="678"/>
                    <a:pt x="595" y="637"/>
                  </a:cubicBezTo>
                  <a:cubicBezTo>
                    <a:pt x="800" y="555"/>
                    <a:pt x="1057" y="422"/>
                    <a:pt x="975" y="165"/>
                  </a:cubicBezTo>
                  <a:cubicBezTo>
                    <a:pt x="934" y="1"/>
                    <a:pt x="759" y="1"/>
                    <a:pt x="636"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57"/>
            <p:cNvSpPr/>
            <p:nvPr/>
          </p:nvSpPr>
          <p:spPr>
            <a:xfrm>
              <a:off x="2292420" y="-426369"/>
              <a:ext cx="62700" cy="35956"/>
            </a:xfrm>
            <a:custGeom>
              <a:avLst/>
              <a:gdLst/>
              <a:ahLst/>
              <a:cxnLst/>
              <a:rect l="l" t="t" r="r" b="b"/>
              <a:pathLst>
                <a:path w="1069" h="613" extrusionOk="0">
                  <a:moveTo>
                    <a:pt x="405" y="0"/>
                  </a:moveTo>
                  <a:cubicBezTo>
                    <a:pt x="354" y="0"/>
                    <a:pt x="304" y="5"/>
                    <a:pt x="257" y="16"/>
                  </a:cubicBezTo>
                  <a:cubicBezTo>
                    <a:pt x="134" y="58"/>
                    <a:pt x="1" y="140"/>
                    <a:pt x="1" y="314"/>
                  </a:cubicBezTo>
                  <a:cubicBezTo>
                    <a:pt x="1" y="571"/>
                    <a:pt x="340" y="612"/>
                    <a:pt x="555" y="612"/>
                  </a:cubicBezTo>
                  <a:lnTo>
                    <a:pt x="812" y="612"/>
                  </a:lnTo>
                  <a:cubicBezTo>
                    <a:pt x="1069" y="530"/>
                    <a:pt x="1028" y="232"/>
                    <a:pt x="812" y="99"/>
                  </a:cubicBezTo>
                  <a:cubicBezTo>
                    <a:pt x="692" y="38"/>
                    <a:pt x="544" y="0"/>
                    <a:pt x="405"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57"/>
            <p:cNvSpPr/>
            <p:nvPr/>
          </p:nvSpPr>
          <p:spPr>
            <a:xfrm>
              <a:off x="1825652" y="-730321"/>
              <a:ext cx="389159" cy="352517"/>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57"/>
            <p:cNvSpPr/>
            <p:nvPr/>
          </p:nvSpPr>
          <p:spPr>
            <a:xfrm>
              <a:off x="2212298" y="-727916"/>
              <a:ext cx="303644" cy="304947"/>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7" name="Google Shape;1607;p57"/>
          <p:cNvGrpSpPr/>
          <p:nvPr/>
        </p:nvGrpSpPr>
        <p:grpSpPr>
          <a:xfrm>
            <a:off x="5218625" y="1320119"/>
            <a:ext cx="740624" cy="705215"/>
            <a:chOff x="715100" y="-826400"/>
            <a:chExt cx="783398" cy="745943"/>
          </a:xfrm>
        </p:grpSpPr>
        <p:sp>
          <p:nvSpPr>
            <p:cNvPr id="1608" name="Google Shape;1608;p57"/>
            <p:cNvSpPr/>
            <p:nvPr/>
          </p:nvSpPr>
          <p:spPr>
            <a:xfrm>
              <a:off x="1369474" y="-399262"/>
              <a:ext cx="129024" cy="150886"/>
            </a:xfrm>
            <a:custGeom>
              <a:avLst/>
              <a:gdLst/>
              <a:ahLst/>
              <a:cxnLst/>
              <a:rect l="l" t="t" r="r" b="b"/>
              <a:pathLst>
                <a:path w="2219" h="2595" extrusionOk="0">
                  <a:moveTo>
                    <a:pt x="1177" y="0"/>
                  </a:moveTo>
                  <a:cubicBezTo>
                    <a:pt x="1080" y="0"/>
                    <a:pt x="983" y="10"/>
                    <a:pt x="894" y="27"/>
                  </a:cubicBezTo>
                  <a:cubicBezTo>
                    <a:pt x="678" y="68"/>
                    <a:pt x="463" y="161"/>
                    <a:pt x="257" y="243"/>
                  </a:cubicBezTo>
                  <a:cubicBezTo>
                    <a:pt x="165" y="972"/>
                    <a:pt x="124" y="1660"/>
                    <a:pt x="42" y="2379"/>
                  </a:cubicBezTo>
                  <a:cubicBezTo>
                    <a:pt x="1" y="2471"/>
                    <a:pt x="83" y="2512"/>
                    <a:pt x="124" y="2594"/>
                  </a:cubicBezTo>
                  <a:cubicBezTo>
                    <a:pt x="678" y="2594"/>
                    <a:pt x="1233" y="2430"/>
                    <a:pt x="1664" y="2040"/>
                  </a:cubicBezTo>
                  <a:cubicBezTo>
                    <a:pt x="2054" y="1660"/>
                    <a:pt x="2219" y="1013"/>
                    <a:pt x="2003" y="500"/>
                  </a:cubicBezTo>
                  <a:cubicBezTo>
                    <a:pt x="1921" y="325"/>
                    <a:pt x="1746" y="161"/>
                    <a:pt x="1582" y="68"/>
                  </a:cubicBezTo>
                  <a:cubicBezTo>
                    <a:pt x="1456" y="20"/>
                    <a:pt x="1315" y="0"/>
                    <a:pt x="1177"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57"/>
            <p:cNvSpPr/>
            <p:nvPr/>
          </p:nvSpPr>
          <p:spPr>
            <a:xfrm>
              <a:off x="1389186" y="-355304"/>
              <a:ext cx="64541" cy="44830"/>
            </a:xfrm>
            <a:custGeom>
              <a:avLst/>
              <a:gdLst/>
              <a:ahLst/>
              <a:cxnLst/>
              <a:rect l="l" t="t" r="r" b="b"/>
              <a:pathLst>
                <a:path w="1110" h="771" extrusionOk="0">
                  <a:moveTo>
                    <a:pt x="1027" y="0"/>
                  </a:moveTo>
                  <a:cubicBezTo>
                    <a:pt x="637" y="134"/>
                    <a:pt x="298" y="390"/>
                    <a:pt x="1" y="729"/>
                  </a:cubicBezTo>
                  <a:lnTo>
                    <a:pt x="1" y="770"/>
                  </a:lnTo>
                  <a:lnTo>
                    <a:pt x="83" y="770"/>
                  </a:lnTo>
                  <a:cubicBezTo>
                    <a:pt x="339" y="473"/>
                    <a:pt x="689" y="216"/>
                    <a:pt x="1068" y="82"/>
                  </a:cubicBezTo>
                  <a:cubicBezTo>
                    <a:pt x="1110" y="82"/>
                    <a:pt x="1110" y="41"/>
                    <a:pt x="1110" y="41"/>
                  </a:cubicBezTo>
                  <a:cubicBezTo>
                    <a:pt x="1068" y="0"/>
                    <a:pt x="1068" y="0"/>
                    <a:pt x="102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57"/>
            <p:cNvSpPr/>
            <p:nvPr/>
          </p:nvSpPr>
          <p:spPr>
            <a:xfrm>
              <a:off x="715100" y="-414206"/>
              <a:ext cx="129024" cy="150886"/>
            </a:xfrm>
            <a:custGeom>
              <a:avLst/>
              <a:gdLst/>
              <a:ahLst/>
              <a:cxnLst/>
              <a:rect l="l" t="t" r="r" b="b"/>
              <a:pathLst>
                <a:path w="2219" h="2595" extrusionOk="0">
                  <a:moveTo>
                    <a:pt x="1044" y="0"/>
                  </a:moveTo>
                  <a:cubicBezTo>
                    <a:pt x="911" y="0"/>
                    <a:pt x="780" y="20"/>
                    <a:pt x="678" y="69"/>
                  </a:cubicBezTo>
                  <a:cubicBezTo>
                    <a:pt x="472" y="161"/>
                    <a:pt x="339" y="325"/>
                    <a:pt x="257" y="541"/>
                  </a:cubicBezTo>
                  <a:cubicBezTo>
                    <a:pt x="0" y="1013"/>
                    <a:pt x="164" y="1660"/>
                    <a:pt x="596" y="2040"/>
                  </a:cubicBezTo>
                  <a:cubicBezTo>
                    <a:pt x="986" y="2430"/>
                    <a:pt x="1581" y="2595"/>
                    <a:pt x="2136" y="2595"/>
                  </a:cubicBezTo>
                  <a:cubicBezTo>
                    <a:pt x="2136" y="2554"/>
                    <a:pt x="2218" y="2471"/>
                    <a:pt x="2218" y="2430"/>
                  </a:cubicBezTo>
                  <a:cubicBezTo>
                    <a:pt x="2136" y="1701"/>
                    <a:pt x="2054" y="1013"/>
                    <a:pt x="1961" y="284"/>
                  </a:cubicBezTo>
                  <a:cubicBezTo>
                    <a:pt x="1756" y="161"/>
                    <a:pt x="1540" y="120"/>
                    <a:pt x="1325" y="27"/>
                  </a:cubicBezTo>
                  <a:cubicBezTo>
                    <a:pt x="1235" y="10"/>
                    <a:pt x="1139" y="0"/>
                    <a:pt x="1044"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57"/>
            <p:cNvSpPr/>
            <p:nvPr/>
          </p:nvSpPr>
          <p:spPr>
            <a:xfrm>
              <a:off x="762256" y="-362456"/>
              <a:ext cx="64541" cy="49598"/>
            </a:xfrm>
            <a:custGeom>
              <a:avLst/>
              <a:gdLst/>
              <a:ahLst/>
              <a:cxnLst/>
              <a:rect l="l" t="t" r="r" b="b"/>
              <a:pathLst>
                <a:path w="1110" h="853" extrusionOk="0">
                  <a:moveTo>
                    <a:pt x="41" y="0"/>
                  </a:moveTo>
                  <a:cubicBezTo>
                    <a:pt x="0" y="0"/>
                    <a:pt x="0" y="41"/>
                    <a:pt x="0" y="41"/>
                  </a:cubicBezTo>
                  <a:cubicBezTo>
                    <a:pt x="0" y="82"/>
                    <a:pt x="0" y="82"/>
                    <a:pt x="41" y="82"/>
                  </a:cubicBezTo>
                  <a:cubicBezTo>
                    <a:pt x="298" y="82"/>
                    <a:pt x="473" y="205"/>
                    <a:pt x="596" y="339"/>
                  </a:cubicBezTo>
                  <a:cubicBezTo>
                    <a:pt x="770" y="462"/>
                    <a:pt x="894" y="637"/>
                    <a:pt x="1068" y="811"/>
                  </a:cubicBezTo>
                  <a:lnTo>
                    <a:pt x="1068" y="852"/>
                  </a:lnTo>
                  <a:lnTo>
                    <a:pt x="1109" y="811"/>
                  </a:lnTo>
                  <a:lnTo>
                    <a:pt x="1109" y="770"/>
                  </a:lnTo>
                  <a:cubicBezTo>
                    <a:pt x="986" y="596"/>
                    <a:pt x="853" y="421"/>
                    <a:pt x="688" y="257"/>
                  </a:cubicBezTo>
                  <a:cubicBezTo>
                    <a:pt x="514" y="164"/>
                    <a:pt x="298" y="0"/>
                    <a:pt x="41"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57"/>
            <p:cNvSpPr/>
            <p:nvPr/>
          </p:nvSpPr>
          <p:spPr>
            <a:xfrm>
              <a:off x="796853" y="-735925"/>
              <a:ext cx="652096" cy="655469"/>
            </a:xfrm>
            <a:custGeom>
              <a:avLst/>
              <a:gdLst/>
              <a:ahLst/>
              <a:cxnLst/>
              <a:rect l="l" t="t" r="r" b="b"/>
              <a:pathLst>
                <a:path w="11215" h="11273" extrusionOk="0">
                  <a:moveTo>
                    <a:pt x="5228" y="0"/>
                  </a:moveTo>
                  <a:cubicBezTo>
                    <a:pt x="4139" y="0"/>
                    <a:pt x="3132" y="189"/>
                    <a:pt x="2486" y="518"/>
                  </a:cubicBezTo>
                  <a:cubicBezTo>
                    <a:pt x="473" y="1494"/>
                    <a:pt x="350" y="4451"/>
                    <a:pt x="350" y="4451"/>
                  </a:cubicBezTo>
                  <a:cubicBezTo>
                    <a:pt x="350" y="4451"/>
                    <a:pt x="1" y="6331"/>
                    <a:pt x="514" y="8600"/>
                  </a:cubicBezTo>
                  <a:cubicBezTo>
                    <a:pt x="930" y="10332"/>
                    <a:pt x="3226" y="11273"/>
                    <a:pt x="5465" y="11273"/>
                  </a:cubicBezTo>
                  <a:cubicBezTo>
                    <a:pt x="6214" y="11273"/>
                    <a:pt x="6956" y="11168"/>
                    <a:pt x="7620" y="10952"/>
                  </a:cubicBezTo>
                  <a:cubicBezTo>
                    <a:pt x="10270" y="10099"/>
                    <a:pt x="11214" y="6166"/>
                    <a:pt x="10619" y="2993"/>
                  </a:cubicBezTo>
                  <a:cubicBezTo>
                    <a:pt x="10207" y="846"/>
                    <a:pt x="7533" y="0"/>
                    <a:pt x="5228"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57"/>
            <p:cNvSpPr/>
            <p:nvPr/>
          </p:nvSpPr>
          <p:spPr>
            <a:xfrm>
              <a:off x="936578" y="-367869"/>
              <a:ext cx="56808" cy="59773"/>
            </a:xfrm>
            <a:custGeom>
              <a:avLst/>
              <a:gdLst/>
              <a:ahLst/>
              <a:cxnLst/>
              <a:rect l="l" t="t" r="r" b="b"/>
              <a:pathLst>
                <a:path w="977" h="1028" extrusionOk="0">
                  <a:moveTo>
                    <a:pt x="514" y="1"/>
                  </a:moveTo>
                  <a:cubicBezTo>
                    <a:pt x="206" y="1"/>
                    <a:pt x="1" y="258"/>
                    <a:pt x="1" y="514"/>
                  </a:cubicBezTo>
                  <a:cubicBezTo>
                    <a:pt x="1" y="812"/>
                    <a:pt x="206" y="1028"/>
                    <a:pt x="514" y="1028"/>
                  </a:cubicBezTo>
                  <a:cubicBezTo>
                    <a:pt x="771" y="1028"/>
                    <a:pt x="976" y="812"/>
                    <a:pt x="976" y="514"/>
                  </a:cubicBezTo>
                  <a:cubicBezTo>
                    <a:pt x="976" y="258"/>
                    <a:pt x="771" y="1"/>
                    <a:pt x="51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57"/>
            <p:cNvSpPr/>
            <p:nvPr/>
          </p:nvSpPr>
          <p:spPr>
            <a:xfrm>
              <a:off x="1227366" y="-365427"/>
              <a:ext cx="57389" cy="57331"/>
            </a:xfrm>
            <a:custGeom>
              <a:avLst/>
              <a:gdLst/>
              <a:ahLst/>
              <a:cxnLst/>
              <a:rect l="l" t="t" r="r" b="b"/>
              <a:pathLst>
                <a:path w="987" h="986" extrusionOk="0">
                  <a:moveTo>
                    <a:pt x="514" y="0"/>
                  </a:moveTo>
                  <a:cubicBezTo>
                    <a:pt x="216" y="0"/>
                    <a:pt x="1" y="216"/>
                    <a:pt x="1" y="513"/>
                  </a:cubicBezTo>
                  <a:cubicBezTo>
                    <a:pt x="1" y="770"/>
                    <a:pt x="216" y="986"/>
                    <a:pt x="514" y="986"/>
                  </a:cubicBezTo>
                  <a:cubicBezTo>
                    <a:pt x="771" y="986"/>
                    <a:pt x="986" y="770"/>
                    <a:pt x="986" y="513"/>
                  </a:cubicBezTo>
                  <a:cubicBezTo>
                    <a:pt x="986" y="216"/>
                    <a:pt x="771" y="0"/>
                    <a:pt x="5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57"/>
            <p:cNvSpPr/>
            <p:nvPr/>
          </p:nvSpPr>
          <p:spPr>
            <a:xfrm>
              <a:off x="1133053" y="-300415"/>
              <a:ext cx="44830" cy="64599"/>
            </a:xfrm>
            <a:custGeom>
              <a:avLst/>
              <a:gdLst/>
              <a:ahLst/>
              <a:cxnLst/>
              <a:rect l="l" t="t" r="r" b="b"/>
              <a:pathLst>
                <a:path w="771" h="1111" extrusionOk="0">
                  <a:moveTo>
                    <a:pt x="596" y="1"/>
                  </a:moveTo>
                  <a:cubicBezTo>
                    <a:pt x="555" y="1"/>
                    <a:pt x="555" y="42"/>
                    <a:pt x="555" y="42"/>
                  </a:cubicBezTo>
                  <a:cubicBezTo>
                    <a:pt x="678" y="258"/>
                    <a:pt x="678" y="555"/>
                    <a:pt x="555" y="771"/>
                  </a:cubicBezTo>
                  <a:cubicBezTo>
                    <a:pt x="481" y="882"/>
                    <a:pt x="299" y="1034"/>
                    <a:pt x="107" y="1034"/>
                  </a:cubicBezTo>
                  <a:cubicBezTo>
                    <a:pt x="85" y="1034"/>
                    <a:pt x="63" y="1032"/>
                    <a:pt x="41" y="1028"/>
                  </a:cubicBezTo>
                  <a:cubicBezTo>
                    <a:pt x="41" y="1028"/>
                    <a:pt x="0" y="1028"/>
                    <a:pt x="0" y="1069"/>
                  </a:cubicBezTo>
                  <a:lnTo>
                    <a:pt x="41" y="1110"/>
                  </a:lnTo>
                  <a:lnTo>
                    <a:pt x="123" y="1110"/>
                  </a:lnTo>
                  <a:cubicBezTo>
                    <a:pt x="339" y="1110"/>
                    <a:pt x="514" y="987"/>
                    <a:pt x="596" y="812"/>
                  </a:cubicBezTo>
                  <a:cubicBezTo>
                    <a:pt x="770" y="555"/>
                    <a:pt x="770" y="258"/>
                    <a:pt x="63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57"/>
            <p:cNvSpPr/>
            <p:nvPr/>
          </p:nvSpPr>
          <p:spPr>
            <a:xfrm>
              <a:off x="1093048" y="-252387"/>
              <a:ext cx="19769" cy="14129"/>
            </a:xfrm>
            <a:custGeom>
              <a:avLst/>
              <a:gdLst/>
              <a:ahLst/>
              <a:cxnLst/>
              <a:rect l="l" t="t" r="r" b="b"/>
              <a:pathLst>
                <a:path w="340" h="243" extrusionOk="0">
                  <a:moveTo>
                    <a:pt x="130" y="0"/>
                  </a:moveTo>
                  <a:cubicBezTo>
                    <a:pt x="80" y="0"/>
                    <a:pt x="24" y="20"/>
                    <a:pt x="0" y="68"/>
                  </a:cubicBezTo>
                  <a:lnTo>
                    <a:pt x="0" y="109"/>
                  </a:lnTo>
                  <a:cubicBezTo>
                    <a:pt x="21" y="135"/>
                    <a:pt x="31" y="148"/>
                    <a:pt x="41" y="148"/>
                  </a:cubicBezTo>
                  <a:cubicBezTo>
                    <a:pt x="52" y="148"/>
                    <a:pt x="62" y="135"/>
                    <a:pt x="82" y="109"/>
                  </a:cubicBezTo>
                  <a:cubicBezTo>
                    <a:pt x="82" y="89"/>
                    <a:pt x="105" y="79"/>
                    <a:pt x="134" y="79"/>
                  </a:cubicBezTo>
                  <a:cubicBezTo>
                    <a:pt x="162" y="79"/>
                    <a:pt x="195" y="89"/>
                    <a:pt x="216" y="109"/>
                  </a:cubicBezTo>
                  <a:cubicBezTo>
                    <a:pt x="216" y="109"/>
                    <a:pt x="257" y="161"/>
                    <a:pt x="257" y="202"/>
                  </a:cubicBezTo>
                  <a:cubicBezTo>
                    <a:pt x="257" y="243"/>
                    <a:pt x="257" y="243"/>
                    <a:pt x="298" y="243"/>
                  </a:cubicBezTo>
                  <a:cubicBezTo>
                    <a:pt x="339" y="243"/>
                    <a:pt x="339" y="243"/>
                    <a:pt x="339" y="202"/>
                  </a:cubicBezTo>
                  <a:cubicBezTo>
                    <a:pt x="339" y="109"/>
                    <a:pt x="298" y="27"/>
                    <a:pt x="216" y="27"/>
                  </a:cubicBezTo>
                  <a:cubicBezTo>
                    <a:pt x="199" y="10"/>
                    <a:pt x="166" y="0"/>
                    <a:pt x="13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57"/>
            <p:cNvSpPr/>
            <p:nvPr/>
          </p:nvSpPr>
          <p:spPr>
            <a:xfrm>
              <a:off x="1082873" y="-228140"/>
              <a:ext cx="80066" cy="19769"/>
            </a:xfrm>
            <a:custGeom>
              <a:avLst/>
              <a:gdLst/>
              <a:ahLst/>
              <a:cxnLst/>
              <a:rect l="l" t="t" r="r" b="b"/>
              <a:pathLst>
                <a:path w="1377" h="340" extrusionOk="0">
                  <a:moveTo>
                    <a:pt x="1" y="1"/>
                  </a:moveTo>
                  <a:lnTo>
                    <a:pt x="1" y="83"/>
                  </a:lnTo>
                  <a:cubicBezTo>
                    <a:pt x="216" y="257"/>
                    <a:pt x="514" y="339"/>
                    <a:pt x="771" y="339"/>
                  </a:cubicBezTo>
                  <a:cubicBezTo>
                    <a:pt x="986" y="339"/>
                    <a:pt x="1161" y="298"/>
                    <a:pt x="1336" y="206"/>
                  </a:cubicBezTo>
                  <a:cubicBezTo>
                    <a:pt x="1377" y="206"/>
                    <a:pt x="1377" y="165"/>
                    <a:pt x="1336" y="165"/>
                  </a:cubicBezTo>
                  <a:cubicBezTo>
                    <a:pt x="1336" y="124"/>
                    <a:pt x="1336" y="124"/>
                    <a:pt x="1284" y="124"/>
                  </a:cubicBezTo>
                  <a:cubicBezTo>
                    <a:pt x="1125" y="214"/>
                    <a:pt x="942" y="260"/>
                    <a:pt x="758" y="260"/>
                  </a:cubicBezTo>
                  <a:cubicBezTo>
                    <a:pt x="504" y="260"/>
                    <a:pt x="249" y="173"/>
                    <a:pt x="5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57"/>
            <p:cNvSpPr/>
            <p:nvPr/>
          </p:nvSpPr>
          <p:spPr>
            <a:xfrm>
              <a:off x="911517" y="-475962"/>
              <a:ext cx="57389" cy="46109"/>
            </a:xfrm>
            <a:custGeom>
              <a:avLst/>
              <a:gdLst/>
              <a:ahLst/>
              <a:cxnLst/>
              <a:rect l="l" t="t" r="r" b="b"/>
              <a:pathLst>
                <a:path w="987" h="793" extrusionOk="0">
                  <a:moveTo>
                    <a:pt x="671" y="0"/>
                  </a:moveTo>
                  <a:cubicBezTo>
                    <a:pt x="466" y="0"/>
                    <a:pt x="203" y="199"/>
                    <a:pt x="83" y="320"/>
                  </a:cubicBezTo>
                  <a:cubicBezTo>
                    <a:pt x="42" y="361"/>
                    <a:pt x="0" y="453"/>
                    <a:pt x="0" y="535"/>
                  </a:cubicBezTo>
                  <a:cubicBezTo>
                    <a:pt x="0" y="659"/>
                    <a:pt x="83" y="751"/>
                    <a:pt x="216" y="792"/>
                  </a:cubicBezTo>
                  <a:cubicBezTo>
                    <a:pt x="339" y="792"/>
                    <a:pt x="473" y="751"/>
                    <a:pt x="555" y="710"/>
                  </a:cubicBezTo>
                  <a:cubicBezTo>
                    <a:pt x="689" y="659"/>
                    <a:pt x="812" y="576"/>
                    <a:pt x="853" y="494"/>
                  </a:cubicBezTo>
                  <a:cubicBezTo>
                    <a:pt x="945" y="402"/>
                    <a:pt x="986" y="279"/>
                    <a:pt x="894" y="145"/>
                  </a:cubicBezTo>
                  <a:cubicBezTo>
                    <a:pt x="843" y="40"/>
                    <a:pt x="763" y="0"/>
                    <a:pt x="671"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57"/>
            <p:cNvSpPr/>
            <p:nvPr/>
          </p:nvSpPr>
          <p:spPr>
            <a:xfrm>
              <a:off x="1252426" y="-470787"/>
              <a:ext cx="59773" cy="44306"/>
            </a:xfrm>
            <a:custGeom>
              <a:avLst/>
              <a:gdLst/>
              <a:ahLst/>
              <a:cxnLst/>
              <a:rect l="l" t="t" r="r" b="b"/>
              <a:pathLst>
                <a:path w="1028" h="762" extrusionOk="0">
                  <a:moveTo>
                    <a:pt x="303" y="0"/>
                  </a:moveTo>
                  <a:cubicBezTo>
                    <a:pt x="186" y="0"/>
                    <a:pt x="86" y="51"/>
                    <a:pt x="42" y="190"/>
                  </a:cubicBezTo>
                  <a:cubicBezTo>
                    <a:pt x="1" y="313"/>
                    <a:pt x="42" y="446"/>
                    <a:pt x="124" y="528"/>
                  </a:cubicBezTo>
                  <a:cubicBezTo>
                    <a:pt x="217" y="621"/>
                    <a:pt x="340" y="662"/>
                    <a:pt x="422" y="703"/>
                  </a:cubicBezTo>
                  <a:cubicBezTo>
                    <a:pt x="516" y="732"/>
                    <a:pt x="606" y="761"/>
                    <a:pt x="697" y="761"/>
                  </a:cubicBezTo>
                  <a:cubicBezTo>
                    <a:pt x="735" y="761"/>
                    <a:pt x="773" y="756"/>
                    <a:pt x="812" y="744"/>
                  </a:cubicBezTo>
                  <a:cubicBezTo>
                    <a:pt x="935" y="703"/>
                    <a:pt x="1028" y="570"/>
                    <a:pt x="987" y="446"/>
                  </a:cubicBezTo>
                  <a:cubicBezTo>
                    <a:pt x="987" y="405"/>
                    <a:pt x="935" y="313"/>
                    <a:pt x="894" y="272"/>
                  </a:cubicBezTo>
                  <a:cubicBezTo>
                    <a:pt x="789" y="166"/>
                    <a:pt x="516" y="0"/>
                    <a:pt x="303"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57"/>
            <p:cNvSpPr/>
            <p:nvPr/>
          </p:nvSpPr>
          <p:spPr>
            <a:xfrm>
              <a:off x="769408" y="-826400"/>
              <a:ext cx="692100" cy="446030"/>
            </a:xfrm>
            <a:custGeom>
              <a:avLst/>
              <a:gdLst/>
              <a:ahLst/>
              <a:cxnLst/>
              <a:rect l="l" t="t" r="r" b="b"/>
              <a:pathLst>
                <a:path w="11903" h="7671" extrusionOk="0">
                  <a:moveTo>
                    <a:pt x="5887" y="0"/>
                  </a:moveTo>
                  <a:cubicBezTo>
                    <a:pt x="5526" y="0"/>
                    <a:pt x="5162" y="35"/>
                    <a:pt x="4796" y="103"/>
                  </a:cubicBezTo>
                  <a:cubicBezTo>
                    <a:pt x="3903" y="277"/>
                    <a:pt x="3040" y="657"/>
                    <a:pt x="2311" y="1253"/>
                  </a:cubicBezTo>
                  <a:cubicBezTo>
                    <a:pt x="2054" y="1469"/>
                    <a:pt x="1849" y="1684"/>
                    <a:pt x="1674" y="1982"/>
                  </a:cubicBezTo>
                  <a:cubicBezTo>
                    <a:pt x="1592" y="2157"/>
                    <a:pt x="1541" y="2372"/>
                    <a:pt x="1592" y="2537"/>
                  </a:cubicBezTo>
                  <a:cubicBezTo>
                    <a:pt x="1335" y="2537"/>
                    <a:pt x="1120" y="2588"/>
                    <a:pt x="945" y="2752"/>
                  </a:cubicBezTo>
                  <a:cubicBezTo>
                    <a:pt x="730" y="2886"/>
                    <a:pt x="647" y="3101"/>
                    <a:pt x="514" y="3307"/>
                  </a:cubicBezTo>
                  <a:cubicBezTo>
                    <a:pt x="52" y="4467"/>
                    <a:pt x="1" y="5833"/>
                    <a:pt x="134" y="7075"/>
                  </a:cubicBezTo>
                  <a:cubicBezTo>
                    <a:pt x="134" y="7055"/>
                    <a:pt x="144" y="7045"/>
                    <a:pt x="160" y="7045"/>
                  </a:cubicBezTo>
                  <a:cubicBezTo>
                    <a:pt x="175" y="7045"/>
                    <a:pt x="196" y="7055"/>
                    <a:pt x="216" y="7075"/>
                  </a:cubicBezTo>
                  <a:cubicBezTo>
                    <a:pt x="432" y="7158"/>
                    <a:pt x="647" y="7332"/>
                    <a:pt x="822" y="7507"/>
                  </a:cubicBezTo>
                  <a:cubicBezTo>
                    <a:pt x="986" y="7507"/>
                    <a:pt x="1120" y="7373"/>
                    <a:pt x="1243" y="7250"/>
                  </a:cubicBezTo>
                  <a:cubicBezTo>
                    <a:pt x="1377" y="7116"/>
                    <a:pt x="1418" y="6993"/>
                    <a:pt x="1500" y="6819"/>
                  </a:cubicBezTo>
                  <a:cubicBezTo>
                    <a:pt x="1633" y="6346"/>
                    <a:pt x="1674" y="5874"/>
                    <a:pt x="1541" y="5412"/>
                  </a:cubicBezTo>
                  <a:lnTo>
                    <a:pt x="1541" y="5412"/>
                  </a:lnTo>
                  <a:cubicBezTo>
                    <a:pt x="1570" y="5415"/>
                    <a:pt x="1599" y="5417"/>
                    <a:pt x="1628" y="5417"/>
                  </a:cubicBezTo>
                  <a:cubicBezTo>
                    <a:pt x="1958" y="5417"/>
                    <a:pt x="2329" y="5213"/>
                    <a:pt x="2527" y="4939"/>
                  </a:cubicBezTo>
                  <a:cubicBezTo>
                    <a:pt x="2742" y="4590"/>
                    <a:pt x="2783" y="4210"/>
                    <a:pt x="2742" y="3820"/>
                  </a:cubicBezTo>
                  <a:cubicBezTo>
                    <a:pt x="2742" y="3697"/>
                    <a:pt x="2701" y="3563"/>
                    <a:pt x="2660" y="3440"/>
                  </a:cubicBezTo>
                  <a:lnTo>
                    <a:pt x="2660" y="3440"/>
                  </a:lnTo>
                  <a:cubicBezTo>
                    <a:pt x="2824" y="3522"/>
                    <a:pt x="2999" y="3563"/>
                    <a:pt x="3215" y="3615"/>
                  </a:cubicBezTo>
                  <a:cubicBezTo>
                    <a:pt x="3595" y="3615"/>
                    <a:pt x="4026" y="3399"/>
                    <a:pt x="4324" y="3142"/>
                  </a:cubicBezTo>
                  <a:cubicBezTo>
                    <a:pt x="4621" y="2845"/>
                    <a:pt x="4837" y="2496"/>
                    <a:pt x="5053" y="2116"/>
                  </a:cubicBezTo>
                  <a:cubicBezTo>
                    <a:pt x="5094" y="2331"/>
                    <a:pt x="5135" y="2629"/>
                    <a:pt x="5268" y="2793"/>
                  </a:cubicBezTo>
                  <a:cubicBezTo>
                    <a:pt x="5509" y="3324"/>
                    <a:pt x="6131" y="3619"/>
                    <a:pt x="6699" y="3619"/>
                  </a:cubicBezTo>
                  <a:cubicBezTo>
                    <a:pt x="6736" y="3619"/>
                    <a:pt x="6772" y="3617"/>
                    <a:pt x="6809" y="3615"/>
                  </a:cubicBezTo>
                  <a:cubicBezTo>
                    <a:pt x="7445" y="3522"/>
                    <a:pt x="7959" y="3101"/>
                    <a:pt x="8267" y="2537"/>
                  </a:cubicBezTo>
                  <a:cubicBezTo>
                    <a:pt x="8267" y="2968"/>
                    <a:pt x="8431" y="3307"/>
                    <a:pt x="8647" y="3656"/>
                  </a:cubicBezTo>
                  <a:cubicBezTo>
                    <a:pt x="8904" y="3954"/>
                    <a:pt x="9201" y="4210"/>
                    <a:pt x="9551" y="4426"/>
                  </a:cubicBezTo>
                  <a:cubicBezTo>
                    <a:pt x="9818" y="4556"/>
                    <a:pt x="10112" y="4667"/>
                    <a:pt x="10416" y="4667"/>
                  </a:cubicBezTo>
                  <a:cubicBezTo>
                    <a:pt x="10497" y="4667"/>
                    <a:pt x="10578" y="4659"/>
                    <a:pt x="10660" y="4642"/>
                  </a:cubicBezTo>
                  <a:lnTo>
                    <a:pt x="10660" y="4642"/>
                  </a:lnTo>
                  <a:cubicBezTo>
                    <a:pt x="10526" y="5104"/>
                    <a:pt x="10618" y="5669"/>
                    <a:pt x="10875" y="6131"/>
                  </a:cubicBezTo>
                  <a:cubicBezTo>
                    <a:pt x="10660" y="6603"/>
                    <a:pt x="10742" y="7291"/>
                    <a:pt x="11132" y="7671"/>
                  </a:cubicBezTo>
                  <a:cubicBezTo>
                    <a:pt x="11512" y="7291"/>
                    <a:pt x="11727" y="6644"/>
                    <a:pt x="11810" y="6049"/>
                  </a:cubicBezTo>
                  <a:cubicBezTo>
                    <a:pt x="11902" y="5319"/>
                    <a:pt x="11810" y="4508"/>
                    <a:pt x="11512" y="3820"/>
                  </a:cubicBezTo>
                  <a:cubicBezTo>
                    <a:pt x="11553" y="3738"/>
                    <a:pt x="11604" y="3615"/>
                    <a:pt x="11645" y="3522"/>
                  </a:cubicBezTo>
                  <a:cubicBezTo>
                    <a:pt x="11727" y="3101"/>
                    <a:pt x="11686" y="2629"/>
                    <a:pt x="11553" y="2198"/>
                  </a:cubicBezTo>
                  <a:cubicBezTo>
                    <a:pt x="11430" y="1941"/>
                    <a:pt x="11296" y="1643"/>
                    <a:pt x="11091" y="1428"/>
                  </a:cubicBezTo>
                  <a:cubicBezTo>
                    <a:pt x="10742" y="1089"/>
                    <a:pt x="10228" y="873"/>
                    <a:pt x="9756" y="740"/>
                  </a:cubicBezTo>
                  <a:cubicBezTo>
                    <a:pt x="9501" y="672"/>
                    <a:pt x="9244" y="641"/>
                    <a:pt x="8985" y="641"/>
                  </a:cubicBezTo>
                  <a:cubicBezTo>
                    <a:pt x="8774" y="641"/>
                    <a:pt x="8561" y="662"/>
                    <a:pt x="8349" y="698"/>
                  </a:cubicBezTo>
                  <a:cubicBezTo>
                    <a:pt x="8092" y="616"/>
                    <a:pt x="7836" y="360"/>
                    <a:pt x="7579" y="277"/>
                  </a:cubicBezTo>
                  <a:cubicBezTo>
                    <a:pt x="7025" y="89"/>
                    <a:pt x="6459" y="0"/>
                    <a:pt x="58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1" name="Google Shape;1621;p57"/>
          <p:cNvSpPr txBox="1">
            <a:spLocks noGrp="1"/>
          </p:cNvSpPr>
          <p:nvPr>
            <p:ph type="subTitle" idx="4294967295"/>
          </p:nvPr>
        </p:nvSpPr>
        <p:spPr>
          <a:xfrm>
            <a:off x="715100" y="1305350"/>
            <a:ext cx="3009000" cy="826800"/>
          </a:xfrm>
          <a:prstGeom prst="rect">
            <a:avLst/>
          </a:prstGeom>
          <a:solidFill>
            <a:schemeClr val="dk2"/>
          </a:solidFill>
        </p:spPr>
        <p:txBody>
          <a:bodyPr spcFirstLastPara="1" wrap="square" lIns="91425" tIns="91425" rIns="91425" bIns="91425" anchor="t" anchorCtr="0">
            <a:noAutofit/>
          </a:bodyPr>
          <a:lstStyle/>
          <a:p>
            <a:pPr marL="0" indent="0">
              <a:buNone/>
            </a:pPr>
            <a:r>
              <a:rPr lang="en-US" sz="1400" b="1" i="0" u="none" strike="noStrike" baseline="0" dirty="0"/>
              <a:t> </a:t>
            </a:r>
            <a:r>
              <a:rPr lang="en-US" sz="1400" b="0" i="0" u="none" strike="noStrike" baseline="0" dirty="0"/>
              <a:t>¿Cuál de las vertientes señaladas propician en sus NN?</a:t>
            </a:r>
          </a:p>
          <a:p>
            <a:pPr marL="0" marR="0" lvl="0" indent="0" algn="l" rtl="0">
              <a:lnSpc>
                <a:spcPct val="100000"/>
              </a:lnSpc>
              <a:spcBef>
                <a:spcPts val="0"/>
              </a:spcBef>
              <a:spcAft>
                <a:spcPts val="0"/>
              </a:spcAft>
              <a:buNone/>
            </a:pPr>
            <a:endParaRPr dirty="0">
              <a:latin typeface="Overpass Black"/>
              <a:ea typeface="Overpass Black"/>
              <a:cs typeface="Overpass Black"/>
              <a:sym typeface="Overpass Black"/>
            </a:endParaRPr>
          </a:p>
        </p:txBody>
      </p:sp>
      <p:sp>
        <p:nvSpPr>
          <p:cNvPr id="1622" name="Google Shape;1622;p57"/>
          <p:cNvSpPr txBox="1">
            <a:spLocks noGrp="1"/>
          </p:cNvSpPr>
          <p:nvPr>
            <p:ph type="subTitle" idx="4294967295"/>
          </p:nvPr>
        </p:nvSpPr>
        <p:spPr>
          <a:xfrm>
            <a:off x="715050" y="2394178"/>
            <a:ext cx="3009000" cy="21264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u="sng" dirty="0"/>
              <a:t>“Write your answer here”</a:t>
            </a:r>
          </a:p>
          <a:p>
            <a:pPr marL="0" lvl="0" indent="0" algn="l" rtl="0">
              <a:spcBef>
                <a:spcPts val="0"/>
              </a:spcBef>
              <a:spcAft>
                <a:spcPts val="0"/>
              </a:spcAft>
              <a:buNone/>
            </a:pPr>
            <a:endParaRPr lang="en" u="sng" dirty="0"/>
          </a:p>
          <a:p>
            <a:pPr marL="0" lvl="0" indent="0" algn="just" rtl="0">
              <a:spcBef>
                <a:spcPts val="0"/>
              </a:spcBef>
              <a:spcAft>
                <a:spcPts val="0"/>
              </a:spcAft>
              <a:buNone/>
            </a:pPr>
            <a:r>
              <a:rPr lang="en" sz="1300" dirty="0"/>
              <a:t>En preescolar se trabaja las dos, en lo personal creo que mas la de la lengua escrita, limitandome un poco al sistema de escritura al trabajar con los sonidos de las letras de su nombre y relacionarlos con otros objetos o la diferencia entre mayusculas y minusculas.</a:t>
            </a:r>
            <a:endParaRPr sz="1300" dirty="0"/>
          </a:p>
        </p:txBody>
      </p:sp>
      <p:sp>
        <p:nvSpPr>
          <p:cNvPr id="1623" name="Google Shape;1623;p57"/>
          <p:cNvSpPr txBox="1">
            <a:spLocks noGrp="1"/>
          </p:cNvSpPr>
          <p:nvPr>
            <p:ph type="subTitle" idx="4294967295"/>
          </p:nvPr>
        </p:nvSpPr>
        <p:spPr>
          <a:xfrm>
            <a:off x="4132050" y="3227025"/>
            <a:ext cx="4296900" cy="1163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u="sng" dirty="0"/>
              <a:t>“Write your answer here”</a:t>
            </a:r>
          </a:p>
          <a:p>
            <a:pPr marL="0" lvl="0" indent="0" algn="just" rtl="0">
              <a:spcBef>
                <a:spcPts val="0"/>
              </a:spcBef>
              <a:spcAft>
                <a:spcPts val="0"/>
              </a:spcAft>
              <a:buNone/>
            </a:pPr>
            <a:r>
              <a:rPr lang="en" sz="1300" dirty="0"/>
              <a:t>Conocer las letras de su nombre, identificarlas, organizarlas, conocer el sonido de cada una de ellas y poder relacionarlas con otras palabras que inicien con ese mismo sonido.</a:t>
            </a:r>
            <a:endParaRPr sz="1300" dirty="0"/>
          </a:p>
        </p:txBody>
      </p:sp>
      <p:sp>
        <p:nvSpPr>
          <p:cNvPr id="1624" name="Google Shape;1624;p57"/>
          <p:cNvSpPr/>
          <p:nvPr/>
        </p:nvSpPr>
        <p:spPr>
          <a:xfrm>
            <a:off x="4570691" y="14248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5"/>
        <p:cNvGrpSpPr/>
        <p:nvPr/>
      </p:nvGrpSpPr>
      <p:grpSpPr>
        <a:xfrm>
          <a:off x="0" y="0"/>
          <a:ext cx="0" cy="0"/>
          <a:chOff x="0" y="0"/>
          <a:chExt cx="0" cy="0"/>
        </a:xfrm>
      </p:grpSpPr>
      <p:grpSp>
        <p:nvGrpSpPr>
          <p:cNvPr id="1576" name="Google Shape;1576;p57"/>
          <p:cNvGrpSpPr/>
          <p:nvPr/>
        </p:nvGrpSpPr>
        <p:grpSpPr>
          <a:xfrm>
            <a:off x="5218625" y="1305353"/>
            <a:ext cx="2123747" cy="734746"/>
            <a:chOff x="5048038" y="1385803"/>
            <a:chExt cx="2123747" cy="734746"/>
          </a:xfrm>
        </p:grpSpPr>
        <p:grpSp>
          <p:nvGrpSpPr>
            <p:cNvPr id="1577" name="Google Shape;1577;p57"/>
            <p:cNvGrpSpPr/>
            <p:nvPr/>
          </p:nvGrpSpPr>
          <p:grpSpPr>
            <a:xfrm>
              <a:off x="6386972" y="1385803"/>
              <a:ext cx="784812" cy="734746"/>
              <a:chOff x="1907550" y="-638278"/>
              <a:chExt cx="956505" cy="895486"/>
            </a:xfrm>
          </p:grpSpPr>
          <p:sp>
            <p:nvSpPr>
              <p:cNvPr id="1578" name="Google Shape;1578;p57"/>
              <p:cNvSpPr/>
              <p:nvPr/>
            </p:nvSpPr>
            <p:spPr>
              <a:xfrm>
                <a:off x="1978052" y="-577921"/>
                <a:ext cx="389159" cy="352517"/>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57"/>
              <p:cNvSpPr/>
              <p:nvPr/>
            </p:nvSpPr>
            <p:spPr>
              <a:xfrm>
                <a:off x="2364698" y="-575516"/>
                <a:ext cx="303644" cy="304947"/>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57"/>
              <p:cNvSpPr/>
              <p:nvPr/>
            </p:nvSpPr>
            <p:spPr>
              <a:xfrm>
                <a:off x="1907550" y="-638278"/>
                <a:ext cx="956505" cy="895486"/>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1" name="Google Shape;1581;p57"/>
            <p:cNvSpPr/>
            <p:nvPr/>
          </p:nvSpPr>
          <p:spPr>
            <a:xfrm>
              <a:off x="5788662" y="1423656"/>
              <a:ext cx="659087" cy="659042"/>
            </a:xfrm>
            <a:custGeom>
              <a:avLst/>
              <a:gdLst/>
              <a:ahLst/>
              <a:cxnLst/>
              <a:rect l="l" t="t" r="r" b="b"/>
              <a:pathLst>
                <a:path w="17715" h="17715" extrusionOk="0">
                  <a:moveTo>
                    <a:pt x="8863" y="1"/>
                  </a:moveTo>
                  <a:cubicBezTo>
                    <a:pt x="7918" y="1"/>
                    <a:pt x="7065" y="124"/>
                    <a:pt x="6203" y="381"/>
                  </a:cubicBezTo>
                  <a:cubicBezTo>
                    <a:pt x="3677" y="1192"/>
                    <a:pt x="1674" y="3030"/>
                    <a:pt x="647" y="5474"/>
                  </a:cubicBezTo>
                  <a:cubicBezTo>
                    <a:pt x="391" y="6162"/>
                    <a:pt x="175" y="6932"/>
                    <a:pt x="42" y="7703"/>
                  </a:cubicBezTo>
                  <a:cubicBezTo>
                    <a:pt x="1" y="8082"/>
                    <a:pt x="1" y="8473"/>
                    <a:pt x="1" y="8853"/>
                  </a:cubicBezTo>
                  <a:cubicBezTo>
                    <a:pt x="1" y="9541"/>
                    <a:pt x="83" y="10218"/>
                    <a:pt x="216" y="10865"/>
                  </a:cubicBezTo>
                  <a:cubicBezTo>
                    <a:pt x="391" y="11677"/>
                    <a:pt x="689" y="12447"/>
                    <a:pt x="1069" y="13135"/>
                  </a:cubicBezTo>
                  <a:cubicBezTo>
                    <a:pt x="1418" y="13771"/>
                    <a:pt x="1839" y="14326"/>
                    <a:pt x="2352" y="14891"/>
                  </a:cubicBezTo>
                  <a:cubicBezTo>
                    <a:pt x="2568" y="15096"/>
                    <a:pt x="2783" y="15312"/>
                    <a:pt x="2999" y="15527"/>
                  </a:cubicBezTo>
                  <a:cubicBezTo>
                    <a:pt x="3636" y="16082"/>
                    <a:pt x="4406" y="16554"/>
                    <a:pt x="5176" y="16944"/>
                  </a:cubicBezTo>
                  <a:cubicBezTo>
                    <a:pt x="5823" y="17201"/>
                    <a:pt x="6460" y="17407"/>
                    <a:pt x="7148" y="17540"/>
                  </a:cubicBezTo>
                  <a:cubicBezTo>
                    <a:pt x="7702" y="17663"/>
                    <a:pt x="8257" y="17715"/>
                    <a:pt x="8863" y="17715"/>
                  </a:cubicBezTo>
                  <a:cubicBezTo>
                    <a:pt x="9284" y="17715"/>
                    <a:pt x="9756" y="17663"/>
                    <a:pt x="10187" y="17622"/>
                  </a:cubicBezTo>
                  <a:cubicBezTo>
                    <a:pt x="12539" y="17242"/>
                    <a:pt x="14593" y="16000"/>
                    <a:pt x="15917" y="14162"/>
                  </a:cubicBezTo>
                  <a:cubicBezTo>
                    <a:pt x="16728" y="13135"/>
                    <a:pt x="17283" y="11892"/>
                    <a:pt x="17540" y="10568"/>
                  </a:cubicBezTo>
                  <a:cubicBezTo>
                    <a:pt x="17632" y="10013"/>
                    <a:pt x="17714" y="9448"/>
                    <a:pt x="17714" y="8853"/>
                  </a:cubicBezTo>
                  <a:cubicBezTo>
                    <a:pt x="17714" y="8165"/>
                    <a:pt x="17632" y="7528"/>
                    <a:pt x="17458" y="6881"/>
                  </a:cubicBezTo>
                  <a:cubicBezTo>
                    <a:pt x="17160" y="5474"/>
                    <a:pt x="16513" y="4191"/>
                    <a:pt x="15619" y="3123"/>
                  </a:cubicBezTo>
                  <a:cubicBezTo>
                    <a:pt x="14418" y="1747"/>
                    <a:pt x="12837" y="720"/>
                    <a:pt x="11040" y="258"/>
                  </a:cubicBezTo>
                  <a:cubicBezTo>
                    <a:pt x="10485" y="124"/>
                    <a:pt x="9889" y="42"/>
                    <a:pt x="9284"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82" name="Google Shape;1582;p57"/>
            <p:cNvGrpSpPr/>
            <p:nvPr/>
          </p:nvGrpSpPr>
          <p:grpSpPr>
            <a:xfrm>
              <a:off x="5048038" y="1400569"/>
              <a:ext cx="740624" cy="705215"/>
              <a:chOff x="867500" y="-674000"/>
              <a:chExt cx="783398" cy="745943"/>
            </a:xfrm>
          </p:grpSpPr>
          <p:sp>
            <p:nvSpPr>
              <p:cNvPr id="1583" name="Google Shape;1583;p57"/>
              <p:cNvSpPr/>
              <p:nvPr/>
            </p:nvSpPr>
            <p:spPr>
              <a:xfrm>
                <a:off x="1521874" y="-246862"/>
                <a:ext cx="129024" cy="150886"/>
              </a:xfrm>
              <a:custGeom>
                <a:avLst/>
                <a:gdLst/>
                <a:ahLst/>
                <a:cxnLst/>
                <a:rect l="l" t="t" r="r" b="b"/>
                <a:pathLst>
                  <a:path w="2219" h="2595" extrusionOk="0">
                    <a:moveTo>
                      <a:pt x="1177" y="0"/>
                    </a:moveTo>
                    <a:cubicBezTo>
                      <a:pt x="1080" y="0"/>
                      <a:pt x="983" y="10"/>
                      <a:pt x="894" y="27"/>
                    </a:cubicBezTo>
                    <a:cubicBezTo>
                      <a:pt x="678" y="68"/>
                      <a:pt x="463" y="161"/>
                      <a:pt x="257" y="243"/>
                    </a:cubicBezTo>
                    <a:cubicBezTo>
                      <a:pt x="165" y="972"/>
                      <a:pt x="124" y="1660"/>
                      <a:pt x="42" y="2379"/>
                    </a:cubicBezTo>
                    <a:cubicBezTo>
                      <a:pt x="1" y="2471"/>
                      <a:pt x="83" y="2512"/>
                      <a:pt x="124" y="2594"/>
                    </a:cubicBezTo>
                    <a:cubicBezTo>
                      <a:pt x="678" y="2594"/>
                      <a:pt x="1233" y="2430"/>
                      <a:pt x="1664" y="2040"/>
                    </a:cubicBezTo>
                    <a:cubicBezTo>
                      <a:pt x="2054" y="1660"/>
                      <a:pt x="2219" y="1013"/>
                      <a:pt x="2003" y="500"/>
                    </a:cubicBezTo>
                    <a:cubicBezTo>
                      <a:pt x="1921" y="325"/>
                      <a:pt x="1746" y="161"/>
                      <a:pt x="1582" y="68"/>
                    </a:cubicBezTo>
                    <a:cubicBezTo>
                      <a:pt x="1456" y="20"/>
                      <a:pt x="1315" y="0"/>
                      <a:pt x="117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57"/>
              <p:cNvSpPr/>
              <p:nvPr/>
            </p:nvSpPr>
            <p:spPr>
              <a:xfrm>
                <a:off x="867500" y="-261806"/>
                <a:ext cx="129024" cy="150886"/>
              </a:xfrm>
              <a:custGeom>
                <a:avLst/>
                <a:gdLst/>
                <a:ahLst/>
                <a:cxnLst/>
                <a:rect l="l" t="t" r="r" b="b"/>
                <a:pathLst>
                  <a:path w="2219" h="2595" extrusionOk="0">
                    <a:moveTo>
                      <a:pt x="1044" y="0"/>
                    </a:moveTo>
                    <a:cubicBezTo>
                      <a:pt x="911" y="0"/>
                      <a:pt x="780" y="20"/>
                      <a:pt x="678" y="69"/>
                    </a:cubicBezTo>
                    <a:cubicBezTo>
                      <a:pt x="472" y="161"/>
                      <a:pt x="339" y="325"/>
                      <a:pt x="257" y="541"/>
                    </a:cubicBezTo>
                    <a:cubicBezTo>
                      <a:pt x="0" y="1013"/>
                      <a:pt x="164" y="1660"/>
                      <a:pt x="596" y="2040"/>
                    </a:cubicBezTo>
                    <a:cubicBezTo>
                      <a:pt x="986" y="2430"/>
                      <a:pt x="1581" y="2595"/>
                      <a:pt x="2136" y="2595"/>
                    </a:cubicBezTo>
                    <a:cubicBezTo>
                      <a:pt x="2136" y="2554"/>
                      <a:pt x="2218" y="2471"/>
                      <a:pt x="2218" y="2430"/>
                    </a:cubicBezTo>
                    <a:cubicBezTo>
                      <a:pt x="2136" y="1701"/>
                      <a:pt x="2054" y="1013"/>
                      <a:pt x="1961" y="284"/>
                    </a:cubicBezTo>
                    <a:cubicBezTo>
                      <a:pt x="1756" y="161"/>
                      <a:pt x="1540" y="120"/>
                      <a:pt x="1325" y="27"/>
                    </a:cubicBezTo>
                    <a:cubicBezTo>
                      <a:pt x="1235" y="10"/>
                      <a:pt x="1139" y="0"/>
                      <a:pt x="1044"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57"/>
              <p:cNvSpPr/>
              <p:nvPr/>
            </p:nvSpPr>
            <p:spPr>
              <a:xfrm>
                <a:off x="949253" y="-583525"/>
                <a:ext cx="652096" cy="655469"/>
              </a:xfrm>
              <a:custGeom>
                <a:avLst/>
                <a:gdLst/>
                <a:ahLst/>
                <a:cxnLst/>
                <a:rect l="l" t="t" r="r" b="b"/>
                <a:pathLst>
                  <a:path w="11215" h="11273" extrusionOk="0">
                    <a:moveTo>
                      <a:pt x="5228" y="0"/>
                    </a:moveTo>
                    <a:cubicBezTo>
                      <a:pt x="4139" y="0"/>
                      <a:pt x="3132" y="189"/>
                      <a:pt x="2486" y="518"/>
                    </a:cubicBezTo>
                    <a:cubicBezTo>
                      <a:pt x="473" y="1494"/>
                      <a:pt x="350" y="4451"/>
                      <a:pt x="350" y="4451"/>
                    </a:cubicBezTo>
                    <a:cubicBezTo>
                      <a:pt x="350" y="4451"/>
                      <a:pt x="1" y="6331"/>
                      <a:pt x="514" y="8600"/>
                    </a:cubicBezTo>
                    <a:cubicBezTo>
                      <a:pt x="930" y="10332"/>
                      <a:pt x="3226" y="11273"/>
                      <a:pt x="5465" y="11273"/>
                    </a:cubicBezTo>
                    <a:cubicBezTo>
                      <a:pt x="6214" y="11273"/>
                      <a:pt x="6956" y="11168"/>
                      <a:pt x="7620" y="10952"/>
                    </a:cubicBezTo>
                    <a:cubicBezTo>
                      <a:pt x="10270" y="10099"/>
                      <a:pt x="11214" y="6166"/>
                      <a:pt x="10619" y="2993"/>
                    </a:cubicBezTo>
                    <a:cubicBezTo>
                      <a:pt x="10207" y="846"/>
                      <a:pt x="7533" y="0"/>
                      <a:pt x="5228"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57"/>
              <p:cNvSpPr/>
              <p:nvPr/>
            </p:nvSpPr>
            <p:spPr>
              <a:xfrm>
                <a:off x="921808" y="-674000"/>
                <a:ext cx="692100" cy="446030"/>
              </a:xfrm>
              <a:custGeom>
                <a:avLst/>
                <a:gdLst/>
                <a:ahLst/>
                <a:cxnLst/>
                <a:rect l="l" t="t" r="r" b="b"/>
                <a:pathLst>
                  <a:path w="11903" h="7671" extrusionOk="0">
                    <a:moveTo>
                      <a:pt x="5887" y="0"/>
                    </a:moveTo>
                    <a:cubicBezTo>
                      <a:pt x="5526" y="0"/>
                      <a:pt x="5162" y="35"/>
                      <a:pt x="4796" y="103"/>
                    </a:cubicBezTo>
                    <a:cubicBezTo>
                      <a:pt x="3903" y="277"/>
                      <a:pt x="3040" y="657"/>
                      <a:pt x="2311" y="1253"/>
                    </a:cubicBezTo>
                    <a:cubicBezTo>
                      <a:pt x="2054" y="1469"/>
                      <a:pt x="1849" y="1684"/>
                      <a:pt x="1674" y="1982"/>
                    </a:cubicBezTo>
                    <a:cubicBezTo>
                      <a:pt x="1592" y="2157"/>
                      <a:pt x="1541" y="2372"/>
                      <a:pt x="1592" y="2537"/>
                    </a:cubicBezTo>
                    <a:cubicBezTo>
                      <a:pt x="1335" y="2537"/>
                      <a:pt x="1120" y="2588"/>
                      <a:pt x="945" y="2752"/>
                    </a:cubicBezTo>
                    <a:cubicBezTo>
                      <a:pt x="730" y="2886"/>
                      <a:pt x="647" y="3101"/>
                      <a:pt x="514" y="3307"/>
                    </a:cubicBezTo>
                    <a:cubicBezTo>
                      <a:pt x="52" y="4467"/>
                      <a:pt x="1" y="5833"/>
                      <a:pt x="134" y="7075"/>
                    </a:cubicBezTo>
                    <a:cubicBezTo>
                      <a:pt x="134" y="7055"/>
                      <a:pt x="144" y="7045"/>
                      <a:pt x="160" y="7045"/>
                    </a:cubicBezTo>
                    <a:cubicBezTo>
                      <a:pt x="175" y="7045"/>
                      <a:pt x="196" y="7055"/>
                      <a:pt x="216" y="7075"/>
                    </a:cubicBezTo>
                    <a:cubicBezTo>
                      <a:pt x="432" y="7158"/>
                      <a:pt x="647" y="7332"/>
                      <a:pt x="822" y="7507"/>
                    </a:cubicBezTo>
                    <a:cubicBezTo>
                      <a:pt x="986" y="7507"/>
                      <a:pt x="1120" y="7373"/>
                      <a:pt x="1243" y="7250"/>
                    </a:cubicBezTo>
                    <a:cubicBezTo>
                      <a:pt x="1377" y="7116"/>
                      <a:pt x="1418" y="6993"/>
                      <a:pt x="1500" y="6819"/>
                    </a:cubicBezTo>
                    <a:cubicBezTo>
                      <a:pt x="1633" y="6346"/>
                      <a:pt x="1674" y="5874"/>
                      <a:pt x="1541" y="5412"/>
                    </a:cubicBezTo>
                    <a:lnTo>
                      <a:pt x="1541" y="5412"/>
                    </a:lnTo>
                    <a:cubicBezTo>
                      <a:pt x="1570" y="5415"/>
                      <a:pt x="1599" y="5417"/>
                      <a:pt x="1628" y="5417"/>
                    </a:cubicBezTo>
                    <a:cubicBezTo>
                      <a:pt x="1958" y="5417"/>
                      <a:pt x="2329" y="5213"/>
                      <a:pt x="2527" y="4939"/>
                    </a:cubicBezTo>
                    <a:cubicBezTo>
                      <a:pt x="2742" y="4590"/>
                      <a:pt x="2783" y="4210"/>
                      <a:pt x="2742" y="3820"/>
                    </a:cubicBezTo>
                    <a:cubicBezTo>
                      <a:pt x="2742" y="3697"/>
                      <a:pt x="2701" y="3563"/>
                      <a:pt x="2660" y="3440"/>
                    </a:cubicBezTo>
                    <a:lnTo>
                      <a:pt x="2660" y="3440"/>
                    </a:lnTo>
                    <a:cubicBezTo>
                      <a:pt x="2824" y="3522"/>
                      <a:pt x="2999" y="3563"/>
                      <a:pt x="3215" y="3615"/>
                    </a:cubicBezTo>
                    <a:cubicBezTo>
                      <a:pt x="3595" y="3615"/>
                      <a:pt x="4026" y="3399"/>
                      <a:pt x="4324" y="3142"/>
                    </a:cubicBezTo>
                    <a:cubicBezTo>
                      <a:pt x="4621" y="2845"/>
                      <a:pt x="4837" y="2496"/>
                      <a:pt x="5053" y="2116"/>
                    </a:cubicBezTo>
                    <a:cubicBezTo>
                      <a:pt x="5094" y="2331"/>
                      <a:pt x="5135" y="2629"/>
                      <a:pt x="5268" y="2793"/>
                    </a:cubicBezTo>
                    <a:cubicBezTo>
                      <a:pt x="5509" y="3324"/>
                      <a:pt x="6131" y="3619"/>
                      <a:pt x="6699" y="3619"/>
                    </a:cubicBezTo>
                    <a:cubicBezTo>
                      <a:pt x="6736" y="3619"/>
                      <a:pt x="6772" y="3617"/>
                      <a:pt x="6809" y="3615"/>
                    </a:cubicBezTo>
                    <a:cubicBezTo>
                      <a:pt x="7445" y="3522"/>
                      <a:pt x="7959" y="3101"/>
                      <a:pt x="8267" y="2537"/>
                    </a:cubicBezTo>
                    <a:cubicBezTo>
                      <a:pt x="8267" y="2968"/>
                      <a:pt x="8431" y="3307"/>
                      <a:pt x="8647" y="3656"/>
                    </a:cubicBezTo>
                    <a:cubicBezTo>
                      <a:pt x="8904" y="3954"/>
                      <a:pt x="9201" y="4210"/>
                      <a:pt x="9551" y="4426"/>
                    </a:cubicBezTo>
                    <a:cubicBezTo>
                      <a:pt x="9818" y="4556"/>
                      <a:pt x="10112" y="4667"/>
                      <a:pt x="10416" y="4667"/>
                    </a:cubicBezTo>
                    <a:cubicBezTo>
                      <a:pt x="10497" y="4667"/>
                      <a:pt x="10578" y="4659"/>
                      <a:pt x="10660" y="4642"/>
                    </a:cubicBezTo>
                    <a:lnTo>
                      <a:pt x="10660" y="4642"/>
                    </a:lnTo>
                    <a:cubicBezTo>
                      <a:pt x="10526" y="5104"/>
                      <a:pt x="10618" y="5669"/>
                      <a:pt x="10875" y="6131"/>
                    </a:cubicBezTo>
                    <a:cubicBezTo>
                      <a:pt x="10660" y="6603"/>
                      <a:pt x="10742" y="7291"/>
                      <a:pt x="11132" y="7671"/>
                    </a:cubicBezTo>
                    <a:cubicBezTo>
                      <a:pt x="11512" y="7291"/>
                      <a:pt x="11727" y="6644"/>
                      <a:pt x="11810" y="6049"/>
                    </a:cubicBezTo>
                    <a:cubicBezTo>
                      <a:pt x="11902" y="5319"/>
                      <a:pt x="11810" y="4508"/>
                      <a:pt x="11512" y="3820"/>
                    </a:cubicBezTo>
                    <a:cubicBezTo>
                      <a:pt x="11553" y="3738"/>
                      <a:pt x="11604" y="3615"/>
                      <a:pt x="11645" y="3522"/>
                    </a:cubicBezTo>
                    <a:cubicBezTo>
                      <a:pt x="11727" y="3101"/>
                      <a:pt x="11686" y="2629"/>
                      <a:pt x="11553" y="2198"/>
                    </a:cubicBezTo>
                    <a:cubicBezTo>
                      <a:pt x="11430" y="1941"/>
                      <a:pt x="11296" y="1643"/>
                      <a:pt x="11091" y="1428"/>
                    </a:cubicBezTo>
                    <a:cubicBezTo>
                      <a:pt x="10742" y="1089"/>
                      <a:pt x="10228" y="873"/>
                      <a:pt x="9756" y="740"/>
                    </a:cubicBezTo>
                    <a:cubicBezTo>
                      <a:pt x="9501" y="672"/>
                      <a:pt x="9244" y="641"/>
                      <a:pt x="8985" y="641"/>
                    </a:cubicBezTo>
                    <a:cubicBezTo>
                      <a:pt x="8774" y="641"/>
                      <a:pt x="8561" y="662"/>
                      <a:pt x="8349" y="698"/>
                    </a:cubicBezTo>
                    <a:cubicBezTo>
                      <a:pt x="8092" y="616"/>
                      <a:pt x="7836" y="360"/>
                      <a:pt x="7579" y="277"/>
                    </a:cubicBezTo>
                    <a:cubicBezTo>
                      <a:pt x="7025" y="89"/>
                      <a:pt x="6459" y="0"/>
                      <a:pt x="588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87" name="Google Shape;1587;p57"/>
          <p:cNvGrpSpPr/>
          <p:nvPr/>
        </p:nvGrpSpPr>
        <p:grpSpPr>
          <a:xfrm>
            <a:off x="5959250" y="1343206"/>
            <a:ext cx="659087" cy="659042"/>
            <a:chOff x="4310000" y="1690850"/>
            <a:chExt cx="442875" cy="442875"/>
          </a:xfrm>
        </p:grpSpPr>
        <p:sp>
          <p:nvSpPr>
            <p:cNvPr id="1588" name="Google Shape;1588;p57"/>
            <p:cNvSpPr/>
            <p:nvPr/>
          </p:nvSpPr>
          <p:spPr>
            <a:xfrm>
              <a:off x="4310000" y="1690850"/>
              <a:ext cx="442875" cy="442875"/>
            </a:xfrm>
            <a:custGeom>
              <a:avLst/>
              <a:gdLst/>
              <a:ahLst/>
              <a:cxnLst/>
              <a:rect l="l" t="t" r="r" b="b"/>
              <a:pathLst>
                <a:path w="17715" h="17715" extrusionOk="0">
                  <a:moveTo>
                    <a:pt x="8863" y="1"/>
                  </a:moveTo>
                  <a:cubicBezTo>
                    <a:pt x="7918" y="1"/>
                    <a:pt x="7065" y="124"/>
                    <a:pt x="6203" y="381"/>
                  </a:cubicBezTo>
                  <a:cubicBezTo>
                    <a:pt x="3677" y="1192"/>
                    <a:pt x="1674" y="3030"/>
                    <a:pt x="647" y="5474"/>
                  </a:cubicBezTo>
                  <a:cubicBezTo>
                    <a:pt x="391" y="6162"/>
                    <a:pt x="175" y="6932"/>
                    <a:pt x="42" y="7703"/>
                  </a:cubicBezTo>
                  <a:cubicBezTo>
                    <a:pt x="1" y="8082"/>
                    <a:pt x="1" y="8473"/>
                    <a:pt x="1" y="8853"/>
                  </a:cubicBezTo>
                  <a:cubicBezTo>
                    <a:pt x="1" y="9541"/>
                    <a:pt x="83" y="10218"/>
                    <a:pt x="216" y="10865"/>
                  </a:cubicBezTo>
                  <a:cubicBezTo>
                    <a:pt x="391" y="11677"/>
                    <a:pt x="689" y="12447"/>
                    <a:pt x="1069" y="13135"/>
                  </a:cubicBezTo>
                  <a:cubicBezTo>
                    <a:pt x="1418" y="13771"/>
                    <a:pt x="1839" y="14326"/>
                    <a:pt x="2352" y="14891"/>
                  </a:cubicBezTo>
                  <a:cubicBezTo>
                    <a:pt x="2568" y="15096"/>
                    <a:pt x="2783" y="15312"/>
                    <a:pt x="2999" y="15527"/>
                  </a:cubicBezTo>
                  <a:cubicBezTo>
                    <a:pt x="3636" y="16082"/>
                    <a:pt x="4406" y="16554"/>
                    <a:pt x="5176" y="16944"/>
                  </a:cubicBezTo>
                  <a:cubicBezTo>
                    <a:pt x="5823" y="17201"/>
                    <a:pt x="6460" y="17407"/>
                    <a:pt x="7148" y="17540"/>
                  </a:cubicBezTo>
                  <a:cubicBezTo>
                    <a:pt x="7702" y="17663"/>
                    <a:pt x="8257" y="17715"/>
                    <a:pt x="8863" y="17715"/>
                  </a:cubicBezTo>
                  <a:cubicBezTo>
                    <a:pt x="9284" y="17715"/>
                    <a:pt x="9756" y="17663"/>
                    <a:pt x="10187" y="17622"/>
                  </a:cubicBezTo>
                  <a:cubicBezTo>
                    <a:pt x="12539" y="17242"/>
                    <a:pt x="14593" y="16000"/>
                    <a:pt x="15917" y="14162"/>
                  </a:cubicBezTo>
                  <a:cubicBezTo>
                    <a:pt x="16728" y="13135"/>
                    <a:pt x="17283" y="11892"/>
                    <a:pt x="17540" y="10568"/>
                  </a:cubicBezTo>
                  <a:cubicBezTo>
                    <a:pt x="17632" y="10013"/>
                    <a:pt x="17714" y="9448"/>
                    <a:pt x="17714" y="8853"/>
                  </a:cubicBezTo>
                  <a:cubicBezTo>
                    <a:pt x="17714" y="8165"/>
                    <a:pt x="17632" y="7528"/>
                    <a:pt x="17458" y="6881"/>
                  </a:cubicBezTo>
                  <a:cubicBezTo>
                    <a:pt x="17160" y="5474"/>
                    <a:pt x="16513" y="4191"/>
                    <a:pt x="15619" y="3123"/>
                  </a:cubicBezTo>
                  <a:cubicBezTo>
                    <a:pt x="14418" y="1747"/>
                    <a:pt x="12837" y="720"/>
                    <a:pt x="11040" y="258"/>
                  </a:cubicBezTo>
                  <a:cubicBezTo>
                    <a:pt x="10485" y="124"/>
                    <a:pt x="9889" y="42"/>
                    <a:pt x="9284"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57"/>
            <p:cNvSpPr/>
            <p:nvPr/>
          </p:nvSpPr>
          <p:spPr>
            <a:xfrm>
              <a:off x="4326175" y="1690850"/>
              <a:ext cx="228750" cy="438525"/>
            </a:xfrm>
            <a:custGeom>
              <a:avLst/>
              <a:gdLst/>
              <a:ahLst/>
              <a:cxnLst/>
              <a:rect l="l" t="t" r="r" b="b"/>
              <a:pathLst>
                <a:path w="9150" h="17541" extrusionOk="0">
                  <a:moveTo>
                    <a:pt x="8216" y="1"/>
                  </a:moveTo>
                  <a:cubicBezTo>
                    <a:pt x="7271" y="1"/>
                    <a:pt x="6418" y="124"/>
                    <a:pt x="5556" y="381"/>
                  </a:cubicBezTo>
                  <a:cubicBezTo>
                    <a:pt x="3030" y="1192"/>
                    <a:pt x="1027" y="3030"/>
                    <a:pt x="0" y="5474"/>
                  </a:cubicBezTo>
                  <a:cubicBezTo>
                    <a:pt x="83" y="5731"/>
                    <a:pt x="124" y="5988"/>
                    <a:pt x="257" y="6203"/>
                  </a:cubicBezTo>
                  <a:cubicBezTo>
                    <a:pt x="719" y="6973"/>
                    <a:pt x="1705" y="7230"/>
                    <a:pt x="2568" y="7394"/>
                  </a:cubicBezTo>
                  <a:cubicBezTo>
                    <a:pt x="2475" y="7744"/>
                    <a:pt x="2219" y="8000"/>
                    <a:pt x="2095" y="8339"/>
                  </a:cubicBezTo>
                  <a:cubicBezTo>
                    <a:pt x="1921" y="8812"/>
                    <a:pt x="2095" y="9407"/>
                    <a:pt x="2434" y="9797"/>
                  </a:cubicBezTo>
                  <a:cubicBezTo>
                    <a:pt x="2732" y="10218"/>
                    <a:pt x="3204" y="10475"/>
                    <a:pt x="3636" y="10783"/>
                  </a:cubicBezTo>
                  <a:cubicBezTo>
                    <a:pt x="3379" y="11338"/>
                    <a:pt x="2691" y="11502"/>
                    <a:pt x="2219" y="11892"/>
                  </a:cubicBezTo>
                  <a:cubicBezTo>
                    <a:pt x="1664" y="12272"/>
                    <a:pt x="1325" y="12960"/>
                    <a:pt x="1325" y="13648"/>
                  </a:cubicBezTo>
                  <a:cubicBezTo>
                    <a:pt x="1325" y="13771"/>
                    <a:pt x="1325" y="13946"/>
                    <a:pt x="1366" y="14069"/>
                  </a:cubicBezTo>
                  <a:cubicBezTo>
                    <a:pt x="1407" y="14377"/>
                    <a:pt x="1541" y="14634"/>
                    <a:pt x="1705" y="14891"/>
                  </a:cubicBezTo>
                  <a:cubicBezTo>
                    <a:pt x="1880" y="15147"/>
                    <a:pt x="2095" y="15353"/>
                    <a:pt x="2352" y="15527"/>
                  </a:cubicBezTo>
                  <a:cubicBezTo>
                    <a:pt x="2568" y="15661"/>
                    <a:pt x="2732" y="15743"/>
                    <a:pt x="2948" y="15784"/>
                  </a:cubicBezTo>
                  <a:cubicBezTo>
                    <a:pt x="3379" y="15918"/>
                    <a:pt x="3892" y="15866"/>
                    <a:pt x="4190" y="16174"/>
                  </a:cubicBezTo>
                  <a:cubicBezTo>
                    <a:pt x="4406" y="16380"/>
                    <a:pt x="4488" y="16636"/>
                    <a:pt x="4529" y="16944"/>
                  </a:cubicBezTo>
                  <a:cubicBezTo>
                    <a:pt x="5176" y="17201"/>
                    <a:pt x="5813" y="17407"/>
                    <a:pt x="6501" y="17540"/>
                  </a:cubicBezTo>
                  <a:cubicBezTo>
                    <a:pt x="6583" y="17365"/>
                    <a:pt x="6583" y="17201"/>
                    <a:pt x="6583" y="17027"/>
                  </a:cubicBezTo>
                  <a:cubicBezTo>
                    <a:pt x="6542" y="16770"/>
                    <a:pt x="6460" y="16513"/>
                    <a:pt x="6501" y="16256"/>
                  </a:cubicBezTo>
                  <a:cubicBezTo>
                    <a:pt x="6542" y="15661"/>
                    <a:pt x="7096" y="15230"/>
                    <a:pt x="7528" y="14839"/>
                  </a:cubicBezTo>
                  <a:cubicBezTo>
                    <a:pt x="7569" y="14757"/>
                    <a:pt x="7651" y="14675"/>
                    <a:pt x="7702" y="14583"/>
                  </a:cubicBezTo>
                  <a:cubicBezTo>
                    <a:pt x="8000" y="14162"/>
                    <a:pt x="8123" y="13556"/>
                    <a:pt x="7743" y="13258"/>
                  </a:cubicBezTo>
                  <a:cubicBezTo>
                    <a:pt x="7394" y="13001"/>
                    <a:pt x="6840" y="13094"/>
                    <a:pt x="6675" y="12703"/>
                  </a:cubicBezTo>
                  <a:cubicBezTo>
                    <a:pt x="6583" y="12488"/>
                    <a:pt x="6624" y="12231"/>
                    <a:pt x="6583" y="12015"/>
                  </a:cubicBezTo>
                  <a:cubicBezTo>
                    <a:pt x="6501" y="11635"/>
                    <a:pt x="6110" y="11420"/>
                    <a:pt x="5730" y="11338"/>
                  </a:cubicBezTo>
                  <a:cubicBezTo>
                    <a:pt x="5340" y="11245"/>
                    <a:pt x="4960" y="11245"/>
                    <a:pt x="4621" y="11122"/>
                  </a:cubicBezTo>
                  <a:cubicBezTo>
                    <a:pt x="4272" y="10947"/>
                    <a:pt x="3975" y="10568"/>
                    <a:pt x="4108" y="10177"/>
                  </a:cubicBezTo>
                  <a:cubicBezTo>
                    <a:pt x="4272" y="9756"/>
                    <a:pt x="4960" y="9756"/>
                    <a:pt x="5340" y="9448"/>
                  </a:cubicBezTo>
                  <a:cubicBezTo>
                    <a:pt x="5689" y="9192"/>
                    <a:pt x="5772" y="8729"/>
                    <a:pt x="6110" y="8555"/>
                  </a:cubicBezTo>
                  <a:cubicBezTo>
                    <a:pt x="6285" y="8421"/>
                    <a:pt x="6501" y="8380"/>
                    <a:pt x="6716" y="8339"/>
                  </a:cubicBezTo>
                  <a:cubicBezTo>
                    <a:pt x="7702" y="8082"/>
                    <a:pt x="8298" y="6973"/>
                    <a:pt x="8000" y="5988"/>
                  </a:cubicBezTo>
                  <a:cubicBezTo>
                    <a:pt x="7907" y="5731"/>
                    <a:pt x="7784" y="5515"/>
                    <a:pt x="7743" y="5218"/>
                  </a:cubicBezTo>
                  <a:cubicBezTo>
                    <a:pt x="7651" y="4530"/>
                    <a:pt x="8216" y="3934"/>
                    <a:pt x="8554" y="3338"/>
                  </a:cubicBezTo>
                  <a:cubicBezTo>
                    <a:pt x="9027" y="2476"/>
                    <a:pt x="9150" y="1028"/>
                    <a:pt x="8637"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57"/>
            <p:cNvSpPr/>
            <p:nvPr/>
          </p:nvSpPr>
          <p:spPr>
            <a:xfrm>
              <a:off x="4554900" y="1768850"/>
              <a:ext cx="197975" cy="276050"/>
            </a:xfrm>
            <a:custGeom>
              <a:avLst/>
              <a:gdLst/>
              <a:ahLst/>
              <a:cxnLst/>
              <a:rect l="l" t="t" r="r" b="b"/>
              <a:pathLst>
                <a:path w="7919" h="11042" extrusionOk="0">
                  <a:moveTo>
                    <a:pt x="5746" y="1"/>
                  </a:moveTo>
                  <a:cubicBezTo>
                    <a:pt x="5046" y="1"/>
                    <a:pt x="4381" y="528"/>
                    <a:pt x="3687" y="855"/>
                  </a:cubicBezTo>
                  <a:cubicBezTo>
                    <a:pt x="3379" y="988"/>
                    <a:pt x="3082" y="1153"/>
                    <a:pt x="2866" y="1410"/>
                  </a:cubicBezTo>
                  <a:cubicBezTo>
                    <a:pt x="2568" y="1759"/>
                    <a:pt x="2527" y="2272"/>
                    <a:pt x="2229" y="2611"/>
                  </a:cubicBezTo>
                  <a:cubicBezTo>
                    <a:pt x="1890" y="3042"/>
                    <a:pt x="1244" y="3124"/>
                    <a:pt x="864" y="3504"/>
                  </a:cubicBezTo>
                  <a:cubicBezTo>
                    <a:pt x="176" y="4151"/>
                    <a:pt x="556" y="5353"/>
                    <a:pt x="176" y="6205"/>
                  </a:cubicBezTo>
                  <a:cubicBezTo>
                    <a:pt x="93" y="6380"/>
                    <a:pt x="1" y="6544"/>
                    <a:pt x="1" y="6760"/>
                  </a:cubicBezTo>
                  <a:cubicBezTo>
                    <a:pt x="1" y="7057"/>
                    <a:pt x="258" y="7273"/>
                    <a:pt x="432" y="7571"/>
                  </a:cubicBezTo>
                  <a:cubicBezTo>
                    <a:pt x="730" y="8125"/>
                    <a:pt x="473" y="9070"/>
                    <a:pt x="1069" y="9368"/>
                  </a:cubicBezTo>
                  <a:cubicBezTo>
                    <a:pt x="1176" y="9430"/>
                    <a:pt x="1289" y="9455"/>
                    <a:pt x="1406" y="9455"/>
                  </a:cubicBezTo>
                  <a:cubicBezTo>
                    <a:pt x="1850" y="9455"/>
                    <a:pt x="2353" y="9094"/>
                    <a:pt x="2825" y="9029"/>
                  </a:cubicBezTo>
                  <a:cubicBezTo>
                    <a:pt x="2871" y="9023"/>
                    <a:pt x="2916" y="9021"/>
                    <a:pt x="2961" y="9021"/>
                  </a:cubicBezTo>
                  <a:cubicBezTo>
                    <a:pt x="3582" y="9021"/>
                    <a:pt x="4061" y="9536"/>
                    <a:pt x="4540" y="10015"/>
                  </a:cubicBezTo>
                  <a:cubicBezTo>
                    <a:pt x="5012" y="10528"/>
                    <a:pt x="5526" y="11042"/>
                    <a:pt x="6121" y="11042"/>
                  </a:cubicBezTo>
                  <a:cubicBezTo>
                    <a:pt x="6932" y="10015"/>
                    <a:pt x="7487" y="8772"/>
                    <a:pt x="7744" y="7448"/>
                  </a:cubicBezTo>
                  <a:cubicBezTo>
                    <a:pt x="7836" y="6893"/>
                    <a:pt x="7918" y="6328"/>
                    <a:pt x="7918" y="5733"/>
                  </a:cubicBezTo>
                  <a:cubicBezTo>
                    <a:pt x="7918" y="5045"/>
                    <a:pt x="7836" y="4408"/>
                    <a:pt x="7662" y="3761"/>
                  </a:cubicBezTo>
                  <a:cubicBezTo>
                    <a:pt x="7364" y="2354"/>
                    <a:pt x="6717" y="1071"/>
                    <a:pt x="5823" y="3"/>
                  </a:cubicBezTo>
                  <a:cubicBezTo>
                    <a:pt x="5798" y="1"/>
                    <a:pt x="5772" y="1"/>
                    <a:pt x="5746"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2" name="Google Shape;1592;p57"/>
          <p:cNvSpPr txBox="1">
            <a:spLocks noGrp="1"/>
          </p:cNvSpPr>
          <p:nvPr>
            <p:ph type="title"/>
          </p:nvPr>
        </p:nvSpPr>
        <p:spPr>
          <a:xfrm>
            <a:off x="826002" y="462990"/>
            <a:ext cx="7164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400" dirty="0"/>
              <a:t>Observen el </a:t>
            </a:r>
            <a:r>
              <a:rPr lang="es-MX" sz="1400" dirty="0" err="1"/>
              <a:t>Webinar</a:t>
            </a:r>
            <a:r>
              <a:rPr lang="es-MX" sz="1400" dirty="0"/>
              <a:t> Asesoría 1 La enseñanza y el aprendizaje del lenguaje en un contexto híbrido:       </a:t>
            </a:r>
            <a:br>
              <a:rPr lang="es-MX" sz="1400" dirty="0"/>
            </a:br>
            <a:r>
              <a:rPr lang="es-MX" sz="1400" dirty="0">
                <a:solidFill>
                  <a:schemeClr val="accent1"/>
                </a:solidFill>
              </a:rPr>
              <a:t>https://www.youtube.com/watch?v=8tS3_QApObc&amp;t=7322s</a:t>
            </a:r>
            <a:br>
              <a:rPr lang="es-MX" sz="1000" dirty="0"/>
            </a:br>
            <a:endParaRPr sz="1000" dirty="0"/>
          </a:p>
        </p:txBody>
      </p:sp>
      <p:sp>
        <p:nvSpPr>
          <p:cNvPr id="1593" name="Google Shape;1593;p57"/>
          <p:cNvSpPr/>
          <p:nvPr/>
        </p:nvSpPr>
        <p:spPr>
          <a:xfrm>
            <a:off x="7572041" y="14248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4" name="Google Shape;1594;p57"/>
          <p:cNvGrpSpPr/>
          <p:nvPr/>
        </p:nvGrpSpPr>
        <p:grpSpPr>
          <a:xfrm>
            <a:off x="6557561" y="1305355"/>
            <a:ext cx="784812" cy="734746"/>
            <a:chOff x="1755150" y="-790678"/>
            <a:chExt cx="956505" cy="895486"/>
          </a:xfrm>
        </p:grpSpPr>
        <p:sp>
          <p:nvSpPr>
            <p:cNvPr id="1595" name="Google Shape;1595;p57"/>
            <p:cNvSpPr/>
            <p:nvPr/>
          </p:nvSpPr>
          <p:spPr>
            <a:xfrm>
              <a:off x="1755150" y="-790678"/>
              <a:ext cx="956505" cy="895486"/>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57"/>
            <p:cNvSpPr/>
            <p:nvPr/>
          </p:nvSpPr>
          <p:spPr>
            <a:xfrm>
              <a:off x="2483338" y="-419213"/>
              <a:ext cx="120531" cy="159483"/>
            </a:xfrm>
            <a:custGeom>
              <a:avLst/>
              <a:gdLst/>
              <a:ahLst/>
              <a:cxnLst/>
              <a:rect l="l" t="t" r="r" b="b"/>
              <a:pathLst>
                <a:path w="2055" h="2719" extrusionOk="0">
                  <a:moveTo>
                    <a:pt x="1100" y="1"/>
                  </a:moveTo>
                  <a:cubicBezTo>
                    <a:pt x="946" y="1"/>
                    <a:pt x="792" y="32"/>
                    <a:pt x="638" y="69"/>
                  </a:cubicBezTo>
                  <a:cubicBezTo>
                    <a:pt x="422" y="151"/>
                    <a:pt x="217" y="274"/>
                    <a:pt x="1" y="408"/>
                  </a:cubicBezTo>
                  <a:cubicBezTo>
                    <a:pt x="1" y="1137"/>
                    <a:pt x="42" y="1815"/>
                    <a:pt x="42" y="2544"/>
                  </a:cubicBezTo>
                  <a:cubicBezTo>
                    <a:pt x="42" y="2585"/>
                    <a:pt x="124" y="2677"/>
                    <a:pt x="124" y="2718"/>
                  </a:cubicBezTo>
                  <a:cubicBezTo>
                    <a:pt x="679" y="2677"/>
                    <a:pt x="1243" y="2421"/>
                    <a:pt x="1582" y="1989"/>
                  </a:cubicBezTo>
                  <a:cubicBezTo>
                    <a:pt x="1962" y="1558"/>
                    <a:pt x="2055" y="921"/>
                    <a:pt x="1757" y="449"/>
                  </a:cubicBezTo>
                  <a:cubicBezTo>
                    <a:pt x="1665" y="233"/>
                    <a:pt x="1500" y="110"/>
                    <a:pt x="1285" y="18"/>
                  </a:cubicBezTo>
                  <a:cubicBezTo>
                    <a:pt x="1223" y="6"/>
                    <a:pt x="1161" y="1"/>
                    <a:pt x="1100"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57"/>
            <p:cNvSpPr/>
            <p:nvPr/>
          </p:nvSpPr>
          <p:spPr>
            <a:xfrm>
              <a:off x="1860610" y="-719411"/>
              <a:ext cx="657729" cy="663681"/>
            </a:xfrm>
            <a:custGeom>
              <a:avLst/>
              <a:gdLst/>
              <a:ahLst/>
              <a:cxnLst/>
              <a:rect l="l" t="t" r="r" b="b"/>
              <a:pathLst>
                <a:path w="11214" h="11315" extrusionOk="0">
                  <a:moveTo>
                    <a:pt x="5970" y="0"/>
                  </a:moveTo>
                  <a:cubicBezTo>
                    <a:pt x="3660" y="0"/>
                    <a:pt x="971" y="858"/>
                    <a:pt x="565" y="3041"/>
                  </a:cubicBezTo>
                  <a:cubicBezTo>
                    <a:pt x="0" y="6214"/>
                    <a:pt x="945" y="10106"/>
                    <a:pt x="3594" y="10999"/>
                  </a:cubicBezTo>
                  <a:cubicBezTo>
                    <a:pt x="4240" y="11212"/>
                    <a:pt x="4964" y="11315"/>
                    <a:pt x="5696" y="11315"/>
                  </a:cubicBezTo>
                  <a:cubicBezTo>
                    <a:pt x="7930" y="11315"/>
                    <a:pt x="10241" y="10357"/>
                    <a:pt x="10659" y="8648"/>
                  </a:cubicBezTo>
                  <a:cubicBezTo>
                    <a:pt x="11214" y="6378"/>
                    <a:pt x="10834" y="4499"/>
                    <a:pt x="10834" y="4499"/>
                  </a:cubicBezTo>
                  <a:cubicBezTo>
                    <a:pt x="10834" y="4499"/>
                    <a:pt x="10700" y="1542"/>
                    <a:pt x="8687" y="515"/>
                  </a:cubicBezTo>
                  <a:cubicBezTo>
                    <a:pt x="8046" y="188"/>
                    <a:pt x="7050" y="0"/>
                    <a:pt x="5970"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57"/>
            <p:cNvSpPr/>
            <p:nvPr/>
          </p:nvSpPr>
          <p:spPr>
            <a:xfrm>
              <a:off x="2282214" y="-342930"/>
              <a:ext cx="63286" cy="58538"/>
            </a:xfrm>
            <a:custGeom>
              <a:avLst/>
              <a:gdLst/>
              <a:ahLst/>
              <a:cxnLst/>
              <a:rect l="l" t="t" r="r" b="b"/>
              <a:pathLst>
                <a:path w="1079" h="998" extrusionOk="0">
                  <a:moveTo>
                    <a:pt x="547" y="0"/>
                  </a:moveTo>
                  <a:cubicBezTo>
                    <a:pt x="522" y="0"/>
                    <a:pt x="498" y="2"/>
                    <a:pt x="473" y="6"/>
                  </a:cubicBezTo>
                  <a:cubicBezTo>
                    <a:pt x="175" y="6"/>
                    <a:pt x="0" y="263"/>
                    <a:pt x="52" y="571"/>
                  </a:cubicBezTo>
                  <a:cubicBezTo>
                    <a:pt x="52" y="805"/>
                    <a:pt x="266" y="997"/>
                    <a:pt x="530" y="997"/>
                  </a:cubicBezTo>
                  <a:cubicBezTo>
                    <a:pt x="555" y="997"/>
                    <a:pt x="580" y="995"/>
                    <a:pt x="606" y="992"/>
                  </a:cubicBezTo>
                  <a:cubicBezTo>
                    <a:pt x="863" y="951"/>
                    <a:pt x="1078" y="694"/>
                    <a:pt x="1027" y="437"/>
                  </a:cubicBezTo>
                  <a:cubicBezTo>
                    <a:pt x="990" y="168"/>
                    <a:pt x="777" y="0"/>
                    <a:pt x="54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57"/>
            <p:cNvSpPr/>
            <p:nvPr/>
          </p:nvSpPr>
          <p:spPr>
            <a:xfrm>
              <a:off x="1991291" y="-304980"/>
              <a:ext cx="62700" cy="58479"/>
            </a:xfrm>
            <a:custGeom>
              <a:avLst/>
              <a:gdLst/>
              <a:ahLst/>
              <a:cxnLst/>
              <a:rect l="l" t="t" r="r" b="b"/>
              <a:pathLst>
                <a:path w="1069" h="997" extrusionOk="0">
                  <a:moveTo>
                    <a:pt x="546" y="1"/>
                  </a:moveTo>
                  <a:cubicBezTo>
                    <a:pt x="522" y="1"/>
                    <a:pt x="497" y="2"/>
                    <a:pt x="473" y="6"/>
                  </a:cubicBezTo>
                  <a:cubicBezTo>
                    <a:pt x="216" y="47"/>
                    <a:pt x="0" y="263"/>
                    <a:pt x="41" y="560"/>
                  </a:cubicBezTo>
                  <a:cubicBezTo>
                    <a:pt x="79" y="796"/>
                    <a:pt x="298" y="997"/>
                    <a:pt x="532" y="997"/>
                  </a:cubicBezTo>
                  <a:cubicBezTo>
                    <a:pt x="553" y="997"/>
                    <a:pt x="575" y="995"/>
                    <a:pt x="596" y="992"/>
                  </a:cubicBezTo>
                  <a:cubicBezTo>
                    <a:pt x="853" y="951"/>
                    <a:pt x="1068" y="735"/>
                    <a:pt x="1027" y="437"/>
                  </a:cubicBezTo>
                  <a:cubicBezTo>
                    <a:pt x="1027" y="202"/>
                    <a:pt x="811" y="1"/>
                    <a:pt x="54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57"/>
            <p:cNvSpPr/>
            <p:nvPr/>
          </p:nvSpPr>
          <p:spPr>
            <a:xfrm>
              <a:off x="2106897" y="-252573"/>
              <a:ext cx="50089" cy="63289"/>
            </a:xfrm>
            <a:custGeom>
              <a:avLst/>
              <a:gdLst/>
              <a:ahLst/>
              <a:cxnLst/>
              <a:rect l="l" t="t" r="r" b="b"/>
              <a:pathLst>
                <a:path w="854" h="1079" extrusionOk="0">
                  <a:moveTo>
                    <a:pt x="124" y="1"/>
                  </a:moveTo>
                  <a:cubicBezTo>
                    <a:pt x="124" y="1"/>
                    <a:pt x="83" y="1"/>
                    <a:pt x="83" y="52"/>
                  </a:cubicBezTo>
                  <a:cubicBezTo>
                    <a:pt x="1" y="309"/>
                    <a:pt x="42" y="606"/>
                    <a:pt x="217" y="822"/>
                  </a:cubicBezTo>
                  <a:cubicBezTo>
                    <a:pt x="299" y="945"/>
                    <a:pt x="514" y="1079"/>
                    <a:pt x="679" y="1079"/>
                  </a:cubicBezTo>
                  <a:cubicBezTo>
                    <a:pt x="730" y="1079"/>
                    <a:pt x="771" y="1079"/>
                    <a:pt x="812" y="1027"/>
                  </a:cubicBezTo>
                  <a:cubicBezTo>
                    <a:pt x="812" y="1027"/>
                    <a:pt x="853" y="1027"/>
                    <a:pt x="853" y="986"/>
                  </a:cubicBezTo>
                  <a:cubicBezTo>
                    <a:pt x="812" y="986"/>
                    <a:pt x="812" y="945"/>
                    <a:pt x="771" y="945"/>
                  </a:cubicBezTo>
                  <a:cubicBezTo>
                    <a:pt x="733" y="963"/>
                    <a:pt x="693" y="971"/>
                    <a:pt x="653" y="971"/>
                  </a:cubicBezTo>
                  <a:cubicBezTo>
                    <a:pt x="507" y="971"/>
                    <a:pt x="354" y="866"/>
                    <a:pt x="258" y="730"/>
                  </a:cubicBezTo>
                  <a:cubicBezTo>
                    <a:pt x="124" y="565"/>
                    <a:pt x="83" y="309"/>
                    <a:pt x="165" y="52"/>
                  </a:cubicBezTo>
                  <a:cubicBezTo>
                    <a:pt x="165" y="52"/>
                    <a:pt x="165" y="1"/>
                    <a:pt x="12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57"/>
            <p:cNvSpPr/>
            <p:nvPr/>
          </p:nvSpPr>
          <p:spPr>
            <a:xfrm>
              <a:off x="2174408" y="-211632"/>
              <a:ext cx="22933" cy="14546"/>
            </a:xfrm>
            <a:custGeom>
              <a:avLst/>
              <a:gdLst/>
              <a:ahLst/>
              <a:cxnLst/>
              <a:rect l="l" t="t" r="r" b="b"/>
              <a:pathLst>
                <a:path w="391" h="248" extrusionOk="0">
                  <a:moveTo>
                    <a:pt x="253" y="1"/>
                  </a:moveTo>
                  <a:cubicBezTo>
                    <a:pt x="216" y="1"/>
                    <a:pt x="175" y="11"/>
                    <a:pt x="134" y="32"/>
                  </a:cubicBezTo>
                  <a:cubicBezTo>
                    <a:pt x="41" y="73"/>
                    <a:pt x="0" y="165"/>
                    <a:pt x="41" y="206"/>
                  </a:cubicBezTo>
                  <a:cubicBezTo>
                    <a:pt x="41" y="247"/>
                    <a:pt x="41" y="247"/>
                    <a:pt x="92" y="247"/>
                  </a:cubicBezTo>
                  <a:cubicBezTo>
                    <a:pt x="92" y="247"/>
                    <a:pt x="134" y="247"/>
                    <a:pt x="134" y="206"/>
                  </a:cubicBezTo>
                  <a:cubicBezTo>
                    <a:pt x="92" y="165"/>
                    <a:pt x="134" y="124"/>
                    <a:pt x="175" y="73"/>
                  </a:cubicBezTo>
                  <a:cubicBezTo>
                    <a:pt x="216" y="73"/>
                    <a:pt x="257" y="73"/>
                    <a:pt x="298" y="124"/>
                  </a:cubicBezTo>
                  <a:lnTo>
                    <a:pt x="349" y="124"/>
                  </a:lnTo>
                  <a:cubicBezTo>
                    <a:pt x="390" y="73"/>
                    <a:pt x="390" y="73"/>
                    <a:pt x="349" y="32"/>
                  </a:cubicBezTo>
                  <a:cubicBezTo>
                    <a:pt x="324" y="11"/>
                    <a:pt x="290" y="1"/>
                    <a:pt x="2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57"/>
            <p:cNvSpPr/>
            <p:nvPr/>
          </p:nvSpPr>
          <p:spPr>
            <a:xfrm>
              <a:off x="2167135" y="-192334"/>
              <a:ext cx="60295" cy="35604"/>
            </a:xfrm>
            <a:custGeom>
              <a:avLst/>
              <a:gdLst/>
              <a:ahLst/>
              <a:cxnLst/>
              <a:rect l="l" t="t" r="r" b="b"/>
              <a:pathLst>
                <a:path w="1028" h="607" extrusionOk="0">
                  <a:moveTo>
                    <a:pt x="987" y="0"/>
                  </a:moveTo>
                  <a:cubicBezTo>
                    <a:pt x="935" y="0"/>
                    <a:pt x="935" y="0"/>
                    <a:pt x="935" y="52"/>
                  </a:cubicBezTo>
                  <a:cubicBezTo>
                    <a:pt x="894" y="216"/>
                    <a:pt x="771" y="391"/>
                    <a:pt x="596" y="432"/>
                  </a:cubicBezTo>
                  <a:cubicBezTo>
                    <a:pt x="509" y="473"/>
                    <a:pt x="424" y="493"/>
                    <a:pt x="340" y="493"/>
                  </a:cubicBezTo>
                  <a:cubicBezTo>
                    <a:pt x="255" y="493"/>
                    <a:pt x="170" y="473"/>
                    <a:pt x="83" y="432"/>
                  </a:cubicBezTo>
                  <a:lnTo>
                    <a:pt x="42" y="432"/>
                  </a:lnTo>
                  <a:cubicBezTo>
                    <a:pt x="1" y="473"/>
                    <a:pt x="42" y="473"/>
                    <a:pt x="42" y="514"/>
                  </a:cubicBezTo>
                  <a:cubicBezTo>
                    <a:pt x="124" y="565"/>
                    <a:pt x="258" y="606"/>
                    <a:pt x="381" y="606"/>
                  </a:cubicBezTo>
                  <a:cubicBezTo>
                    <a:pt x="473" y="606"/>
                    <a:pt x="555" y="565"/>
                    <a:pt x="638" y="514"/>
                  </a:cubicBezTo>
                  <a:cubicBezTo>
                    <a:pt x="853" y="432"/>
                    <a:pt x="987" y="257"/>
                    <a:pt x="1028" y="52"/>
                  </a:cubicBezTo>
                  <a:cubicBezTo>
                    <a:pt x="1028" y="0"/>
                    <a:pt x="1028" y="0"/>
                    <a:pt x="9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57"/>
            <p:cNvSpPr/>
            <p:nvPr/>
          </p:nvSpPr>
          <p:spPr>
            <a:xfrm>
              <a:off x="1949177" y="-382671"/>
              <a:ext cx="62054" cy="43053"/>
            </a:xfrm>
            <a:custGeom>
              <a:avLst/>
              <a:gdLst/>
              <a:ahLst/>
              <a:cxnLst/>
              <a:rect l="l" t="t" r="r" b="b"/>
              <a:pathLst>
                <a:path w="1058" h="734" extrusionOk="0">
                  <a:moveTo>
                    <a:pt x="636" y="1"/>
                  </a:moveTo>
                  <a:cubicBezTo>
                    <a:pt x="462" y="42"/>
                    <a:pt x="246" y="124"/>
                    <a:pt x="164" y="257"/>
                  </a:cubicBezTo>
                  <a:cubicBezTo>
                    <a:pt x="0" y="459"/>
                    <a:pt x="26" y="733"/>
                    <a:pt x="283" y="733"/>
                  </a:cubicBezTo>
                  <a:cubicBezTo>
                    <a:pt x="301" y="733"/>
                    <a:pt x="319" y="732"/>
                    <a:pt x="338" y="730"/>
                  </a:cubicBezTo>
                  <a:cubicBezTo>
                    <a:pt x="421" y="730"/>
                    <a:pt x="503" y="678"/>
                    <a:pt x="595" y="637"/>
                  </a:cubicBezTo>
                  <a:cubicBezTo>
                    <a:pt x="800" y="555"/>
                    <a:pt x="1057" y="422"/>
                    <a:pt x="975" y="165"/>
                  </a:cubicBezTo>
                  <a:cubicBezTo>
                    <a:pt x="934" y="1"/>
                    <a:pt x="759" y="1"/>
                    <a:pt x="636"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57"/>
            <p:cNvSpPr/>
            <p:nvPr/>
          </p:nvSpPr>
          <p:spPr>
            <a:xfrm>
              <a:off x="2292420" y="-426369"/>
              <a:ext cx="62700" cy="35956"/>
            </a:xfrm>
            <a:custGeom>
              <a:avLst/>
              <a:gdLst/>
              <a:ahLst/>
              <a:cxnLst/>
              <a:rect l="l" t="t" r="r" b="b"/>
              <a:pathLst>
                <a:path w="1069" h="613" extrusionOk="0">
                  <a:moveTo>
                    <a:pt x="405" y="0"/>
                  </a:moveTo>
                  <a:cubicBezTo>
                    <a:pt x="354" y="0"/>
                    <a:pt x="304" y="5"/>
                    <a:pt x="257" y="16"/>
                  </a:cubicBezTo>
                  <a:cubicBezTo>
                    <a:pt x="134" y="58"/>
                    <a:pt x="1" y="140"/>
                    <a:pt x="1" y="314"/>
                  </a:cubicBezTo>
                  <a:cubicBezTo>
                    <a:pt x="1" y="571"/>
                    <a:pt x="340" y="612"/>
                    <a:pt x="555" y="612"/>
                  </a:cubicBezTo>
                  <a:lnTo>
                    <a:pt x="812" y="612"/>
                  </a:lnTo>
                  <a:cubicBezTo>
                    <a:pt x="1069" y="530"/>
                    <a:pt x="1028" y="232"/>
                    <a:pt x="812" y="99"/>
                  </a:cubicBezTo>
                  <a:cubicBezTo>
                    <a:pt x="692" y="38"/>
                    <a:pt x="544" y="0"/>
                    <a:pt x="405"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57"/>
            <p:cNvSpPr/>
            <p:nvPr/>
          </p:nvSpPr>
          <p:spPr>
            <a:xfrm>
              <a:off x="1825652" y="-730321"/>
              <a:ext cx="389159" cy="352517"/>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57"/>
            <p:cNvSpPr/>
            <p:nvPr/>
          </p:nvSpPr>
          <p:spPr>
            <a:xfrm>
              <a:off x="2212298" y="-727916"/>
              <a:ext cx="303644" cy="304947"/>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7" name="Google Shape;1607;p57"/>
          <p:cNvGrpSpPr/>
          <p:nvPr/>
        </p:nvGrpSpPr>
        <p:grpSpPr>
          <a:xfrm>
            <a:off x="5208610" y="1354876"/>
            <a:ext cx="740624" cy="705215"/>
            <a:chOff x="715100" y="-826400"/>
            <a:chExt cx="783398" cy="745943"/>
          </a:xfrm>
        </p:grpSpPr>
        <p:sp>
          <p:nvSpPr>
            <p:cNvPr id="1608" name="Google Shape;1608;p57"/>
            <p:cNvSpPr/>
            <p:nvPr/>
          </p:nvSpPr>
          <p:spPr>
            <a:xfrm>
              <a:off x="1369474" y="-399262"/>
              <a:ext cx="129024" cy="150886"/>
            </a:xfrm>
            <a:custGeom>
              <a:avLst/>
              <a:gdLst/>
              <a:ahLst/>
              <a:cxnLst/>
              <a:rect l="l" t="t" r="r" b="b"/>
              <a:pathLst>
                <a:path w="2219" h="2595" extrusionOk="0">
                  <a:moveTo>
                    <a:pt x="1177" y="0"/>
                  </a:moveTo>
                  <a:cubicBezTo>
                    <a:pt x="1080" y="0"/>
                    <a:pt x="983" y="10"/>
                    <a:pt x="894" y="27"/>
                  </a:cubicBezTo>
                  <a:cubicBezTo>
                    <a:pt x="678" y="68"/>
                    <a:pt x="463" y="161"/>
                    <a:pt x="257" y="243"/>
                  </a:cubicBezTo>
                  <a:cubicBezTo>
                    <a:pt x="165" y="972"/>
                    <a:pt x="124" y="1660"/>
                    <a:pt x="42" y="2379"/>
                  </a:cubicBezTo>
                  <a:cubicBezTo>
                    <a:pt x="1" y="2471"/>
                    <a:pt x="83" y="2512"/>
                    <a:pt x="124" y="2594"/>
                  </a:cubicBezTo>
                  <a:cubicBezTo>
                    <a:pt x="678" y="2594"/>
                    <a:pt x="1233" y="2430"/>
                    <a:pt x="1664" y="2040"/>
                  </a:cubicBezTo>
                  <a:cubicBezTo>
                    <a:pt x="2054" y="1660"/>
                    <a:pt x="2219" y="1013"/>
                    <a:pt x="2003" y="500"/>
                  </a:cubicBezTo>
                  <a:cubicBezTo>
                    <a:pt x="1921" y="325"/>
                    <a:pt x="1746" y="161"/>
                    <a:pt x="1582" y="68"/>
                  </a:cubicBezTo>
                  <a:cubicBezTo>
                    <a:pt x="1456" y="20"/>
                    <a:pt x="1315" y="0"/>
                    <a:pt x="1177"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57"/>
            <p:cNvSpPr/>
            <p:nvPr/>
          </p:nvSpPr>
          <p:spPr>
            <a:xfrm>
              <a:off x="1389186" y="-355304"/>
              <a:ext cx="64541" cy="44830"/>
            </a:xfrm>
            <a:custGeom>
              <a:avLst/>
              <a:gdLst/>
              <a:ahLst/>
              <a:cxnLst/>
              <a:rect l="l" t="t" r="r" b="b"/>
              <a:pathLst>
                <a:path w="1110" h="771" extrusionOk="0">
                  <a:moveTo>
                    <a:pt x="1027" y="0"/>
                  </a:moveTo>
                  <a:cubicBezTo>
                    <a:pt x="637" y="134"/>
                    <a:pt x="298" y="390"/>
                    <a:pt x="1" y="729"/>
                  </a:cubicBezTo>
                  <a:lnTo>
                    <a:pt x="1" y="770"/>
                  </a:lnTo>
                  <a:lnTo>
                    <a:pt x="83" y="770"/>
                  </a:lnTo>
                  <a:cubicBezTo>
                    <a:pt x="339" y="473"/>
                    <a:pt x="689" y="216"/>
                    <a:pt x="1068" y="82"/>
                  </a:cubicBezTo>
                  <a:cubicBezTo>
                    <a:pt x="1110" y="82"/>
                    <a:pt x="1110" y="41"/>
                    <a:pt x="1110" y="41"/>
                  </a:cubicBezTo>
                  <a:cubicBezTo>
                    <a:pt x="1068" y="0"/>
                    <a:pt x="1068" y="0"/>
                    <a:pt x="102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57"/>
            <p:cNvSpPr/>
            <p:nvPr/>
          </p:nvSpPr>
          <p:spPr>
            <a:xfrm>
              <a:off x="715100" y="-414206"/>
              <a:ext cx="129024" cy="150886"/>
            </a:xfrm>
            <a:custGeom>
              <a:avLst/>
              <a:gdLst/>
              <a:ahLst/>
              <a:cxnLst/>
              <a:rect l="l" t="t" r="r" b="b"/>
              <a:pathLst>
                <a:path w="2219" h="2595" extrusionOk="0">
                  <a:moveTo>
                    <a:pt x="1044" y="0"/>
                  </a:moveTo>
                  <a:cubicBezTo>
                    <a:pt x="911" y="0"/>
                    <a:pt x="780" y="20"/>
                    <a:pt x="678" y="69"/>
                  </a:cubicBezTo>
                  <a:cubicBezTo>
                    <a:pt x="472" y="161"/>
                    <a:pt x="339" y="325"/>
                    <a:pt x="257" y="541"/>
                  </a:cubicBezTo>
                  <a:cubicBezTo>
                    <a:pt x="0" y="1013"/>
                    <a:pt x="164" y="1660"/>
                    <a:pt x="596" y="2040"/>
                  </a:cubicBezTo>
                  <a:cubicBezTo>
                    <a:pt x="986" y="2430"/>
                    <a:pt x="1581" y="2595"/>
                    <a:pt x="2136" y="2595"/>
                  </a:cubicBezTo>
                  <a:cubicBezTo>
                    <a:pt x="2136" y="2554"/>
                    <a:pt x="2218" y="2471"/>
                    <a:pt x="2218" y="2430"/>
                  </a:cubicBezTo>
                  <a:cubicBezTo>
                    <a:pt x="2136" y="1701"/>
                    <a:pt x="2054" y="1013"/>
                    <a:pt x="1961" y="284"/>
                  </a:cubicBezTo>
                  <a:cubicBezTo>
                    <a:pt x="1756" y="161"/>
                    <a:pt x="1540" y="120"/>
                    <a:pt x="1325" y="27"/>
                  </a:cubicBezTo>
                  <a:cubicBezTo>
                    <a:pt x="1235" y="10"/>
                    <a:pt x="1139" y="0"/>
                    <a:pt x="1044"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57"/>
            <p:cNvSpPr/>
            <p:nvPr/>
          </p:nvSpPr>
          <p:spPr>
            <a:xfrm>
              <a:off x="762256" y="-362456"/>
              <a:ext cx="64541" cy="49598"/>
            </a:xfrm>
            <a:custGeom>
              <a:avLst/>
              <a:gdLst/>
              <a:ahLst/>
              <a:cxnLst/>
              <a:rect l="l" t="t" r="r" b="b"/>
              <a:pathLst>
                <a:path w="1110" h="853" extrusionOk="0">
                  <a:moveTo>
                    <a:pt x="41" y="0"/>
                  </a:moveTo>
                  <a:cubicBezTo>
                    <a:pt x="0" y="0"/>
                    <a:pt x="0" y="41"/>
                    <a:pt x="0" y="41"/>
                  </a:cubicBezTo>
                  <a:cubicBezTo>
                    <a:pt x="0" y="82"/>
                    <a:pt x="0" y="82"/>
                    <a:pt x="41" y="82"/>
                  </a:cubicBezTo>
                  <a:cubicBezTo>
                    <a:pt x="298" y="82"/>
                    <a:pt x="473" y="205"/>
                    <a:pt x="596" y="339"/>
                  </a:cubicBezTo>
                  <a:cubicBezTo>
                    <a:pt x="770" y="462"/>
                    <a:pt x="894" y="637"/>
                    <a:pt x="1068" y="811"/>
                  </a:cubicBezTo>
                  <a:lnTo>
                    <a:pt x="1068" y="852"/>
                  </a:lnTo>
                  <a:lnTo>
                    <a:pt x="1109" y="811"/>
                  </a:lnTo>
                  <a:lnTo>
                    <a:pt x="1109" y="770"/>
                  </a:lnTo>
                  <a:cubicBezTo>
                    <a:pt x="986" y="596"/>
                    <a:pt x="853" y="421"/>
                    <a:pt x="688" y="257"/>
                  </a:cubicBezTo>
                  <a:cubicBezTo>
                    <a:pt x="514" y="164"/>
                    <a:pt x="298" y="0"/>
                    <a:pt x="41"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57"/>
            <p:cNvSpPr/>
            <p:nvPr/>
          </p:nvSpPr>
          <p:spPr>
            <a:xfrm>
              <a:off x="796853" y="-735925"/>
              <a:ext cx="652096" cy="655469"/>
            </a:xfrm>
            <a:custGeom>
              <a:avLst/>
              <a:gdLst/>
              <a:ahLst/>
              <a:cxnLst/>
              <a:rect l="l" t="t" r="r" b="b"/>
              <a:pathLst>
                <a:path w="11215" h="11273" extrusionOk="0">
                  <a:moveTo>
                    <a:pt x="5228" y="0"/>
                  </a:moveTo>
                  <a:cubicBezTo>
                    <a:pt x="4139" y="0"/>
                    <a:pt x="3132" y="189"/>
                    <a:pt x="2486" y="518"/>
                  </a:cubicBezTo>
                  <a:cubicBezTo>
                    <a:pt x="473" y="1494"/>
                    <a:pt x="350" y="4451"/>
                    <a:pt x="350" y="4451"/>
                  </a:cubicBezTo>
                  <a:cubicBezTo>
                    <a:pt x="350" y="4451"/>
                    <a:pt x="1" y="6331"/>
                    <a:pt x="514" y="8600"/>
                  </a:cubicBezTo>
                  <a:cubicBezTo>
                    <a:pt x="930" y="10332"/>
                    <a:pt x="3226" y="11273"/>
                    <a:pt x="5465" y="11273"/>
                  </a:cubicBezTo>
                  <a:cubicBezTo>
                    <a:pt x="6214" y="11273"/>
                    <a:pt x="6956" y="11168"/>
                    <a:pt x="7620" y="10952"/>
                  </a:cubicBezTo>
                  <a:cubicBezTo>
                    <a:pt x="10270" y="10099"/>
                    <a:pt x="11214" y="6166"/>
                    <a:pt x="10619" y="2993"/>
                  </a:cubicBezTo>
                  <a:cubicBezTo>
                    <a:pt x="10207" y="846"/>
                    <a:pt x="7533" y="0"/>
                    <a:pt x="5228"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57"/>
            <p:cNvSpPr/>
            <p:nvPr/>
          </p:nvSpPr>
          <p:spPr>
            <a:xfrm>
              <a:off x="936578" y="-367869"/>
              <a:ext cx="56808" cy="59773"/>
            </a:xfrm>
            <a:custGeom>
              <a:avLst/>
              <a:gdLst/>
              <a:ahLst/>
              <a:cxnLst/>
              <a:rect l="l" t="t" r="r" b="b"/>
              <a:pathLst>
                <a:path w="977" h="1028" extrusionOk="0">
                  <a:moveTo>
                    <a:pt x="514" y="1"/>
                  </a:moveTo>
                  <a:cubicBezTo>
                    <a:pt x="206" y="1"/>
                    <a:pt x="1" y="258"/>
                    <a:pt x="1" y="514"/>
                  </a:cubicBezTo>
                  <a:cubicBezTo>
                    <a:pt x="1" y="812"/>
                    <a:pt x="206" y="1028"/>
                    <a:pt x="514" y="1028"/>
                  </a:cubicBezTo>
                  <a:cubicBezTo>
                    <a:pt x="771" y="1028"/>
                    <a:pt x="976" y="812"/>
                    <a:pt x="976" y="514"/>
                  </a:cubicBezTo>
                  <a:cubicBezTo>
                    <a:pt x="976" y="258"/>
                    <a:pt x="771" y="1"/>
                    <a:pt x="51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57"/>
            <p:cNvSpPr/>
            <p:nvPr/>
          </p:nvSpPr>
          <p:spPr>
            <a:xfrm>
              <a:off x="1227366" y="-365427"/>
              <a:ext cx="57389" cy="57331"/>
            </a:xfrm>
            <a:custGeom>
              <a:avLst/>
              <a:gdLst/>
              <a:ahLst/>
              <a:cxnLst/>
              <a:rect l="l" t="t" r="r" b="b"/>
              <a:pathLst>
                <a:path w="987" h="986" extrusionOk="0">
                  <a:moveTo>
                    <a:pt x="514" y="0"/>
                  </a:moveTo>
                  <a:cubicBezTo>
                    <a:pt x="216" y="0"/>
                    <a:pt x="1" y="216"/>
                    <a:pt x="1" y="513"/>
                  </a:cubicBezTo>
                  <a:cubicBezTo>
                    <a:pt x="1" y="770"/>
                    <a:pt x="216" y="986"/>
                    <a:pt x="514" y="986"/>
                  </a:cubicBezTo>
                  <a:cubicBezTo>
                    <a:pt x="771" y="986"/>
                    <a:pt x="986" y="770"/>
                    <a:pt x="986" y="513"/>
                  </a:cubicBezTo>
                  <a:cubicBezTo>
                    <a:pt x="986" y="216"/>
                    <a:pt x="771" y="0"/>
                    <a:pt x="5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57"/>
            <p:cNvSpPr/>
            <p:nvPr/>
          </p:nvSpPr>
          <p:spPr>
            <a:xfrm>
              <a:off x="1133053" y="-300415"/>
              <a:ext cx="44830" cy="64599"/>
            </a:xfrm>
            <a:custGeom>
              <a:avLst/>
              <a:gdLst/>
              <a:ahLst/>
              <a:cxnLst/>
              <a:rect l="l" t="t" r="r" b="b"/>
              <a:pathLst>
                <a:path w="771" h="1111" extrusionOk="0">
                  <a:moveTo>
                    <a:pt x="596" y="1"/>
                  </a:moveTo>
                  <a:cubicBezTo>
                    <a:pt x="555" y="1"/>
                    <a:pt x="555" y="42"/>
                    <a:pt x="555" y="42"/>
                  </a:cubicBezTo>
                  <a:cubicBezTo>
                    <a:pt x="678" y="258"/>
                    <a:pt x="678" y="555"/>
                    <a:pt x="555" y="771"/>
                  </a:cubicBezTo>
                  <a:cubicBezTo>
                    <a:pt x="481" y="882"/>
                    <a:pt x="299" y="1034"/>
                    <a:pt x="107" y="1034"/>
                  </a:cubicBezTo>
                  <a:cubicBezTo>
                    <a:pt x="85" y="1034"/>
                    <a:pt x="63" y="1032"/>
                    <a:pt x="41" y="1028"/>
                  </a:cubicBezTo>
                  <a:cubicBezTo>
                    <a:pt x="41" y="1028"/>
                    <a:pt x="0" y="1028"/>
                    <a:pt x="0" y="1069"/>
                  </a:cubicBezTo>
                  <a:lnTo>
                    <a:pt x="41" y="1110"/>
                  </a:lnTo>
                  <a:lnTo>
                    <a:pt x="123" y="1110"/>
                  </a:lnTo>
                  <a:cubicBezTo>
                    <a:pt x="339" y="1110"/>
                    <a:pt x="514" y="987"/>
                    <a:pt x="596" y="812"/>
                  </a:cubicBezTo>
                  <a:cubicBezTo>
                    <a:pt x="770" y="555"/>
                    <a:pt x="770" y="258"/>
                    <a:pt x="63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57"/>
            <p:cNvSpPr/>
            <p:nvPr/>
          </p:nvSpPr>
          <p:spPr>
            <a:xfrm>
              <a:off x="1093048" y="-252387"/>
              <a:ext cx="19769" cy="14129"/>
            </a:xfrm>
            <a:custGeom>
              <a:avLst/>
              <a:gdLst/>
              <a:ahLst/>
              <a:cxnLst/>
              <a:rect l="l" t="t" r="r" b="b"/>
              <a:pathLst>
                <a:path w="340" h="243" extrusionOk="0">
                  <a:moveTo>
                    <a:pt x="130" y="0"/>
                  </a:moveTo>
                  <a:cubicBezTo>
                    <a:pt x="80" y="0"/>
                    <a:pt x="24" y="20"/>
                    <a:pt x="0" y="68"/>
                  </a:cubicBezTo>
                  <a:lnTo>
                    <a:pt x="0" y="109"/>
                  </a:lnTo>
                  <a:cubicBezTo>
                    <a:pt x="21" y="135"/>
                    <a:pt x="31" y="148"/>
                    <a:pt x="41" y="148"/>
                  </a:cubicBezTo>
                  <a:cubicBezTo>
                    <a:pt x="52" y="148"/>
                    <a:pt x="62" y="135"/>
                    <a:pt x="82" y="109"/>
                  </a:cubicBezTo>
                  <a:cubicBezTo>
                    <a:pt x="82" y="89"/>
                    <a:pt x="105" y="79"/>
                    <a:pt x="134" y="79"/>
                  </a:cubicBezTo>
                  <a:cubicBezTo>
                    <a:pt x="162" y="79"/>
                    <a:pt x="195" y="89"/>
                    <a:pt x="216" y="109"/>
                  </a:cubicBezTo>
                  <a:cubicBezTo>
                    <a:pt x="216" y="109"/>
                    <a:pt x="257" y="161"/>
                    <a:pt x="257" y="202"/>
                  </a:cubicBezTo>
                  <a:cubicBezTo>
                    <a:pt x="257" y="243"/>
                    <a:pt x="257" y="243"/>
                    <a:pt x="298" y="243"/>
                  </a:cubicBezTo>
                  <a:cubicBezTo>
                    <a:pt x="339" y="243"/>
                    <a:pt x="339" y="243"/>
                    <a:pt x="339" y="202"/>
                  </a:cubicBezTo>
                  <a:cubicBezTo>
                    <a:pt x="339" y="109"/>
                    <a:pt x="298" y="27"/>
                    <a:pt x="216" y="27"/>
                  </a:cubicBezTo>
                  <a:cubicBezTo>
                    <a:pt x="199" y="10"/>
                    <a:pt x="166" y="0"/>
                    <a:pt x="13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57"/>
            <p:cNvSpPr/>
            <p:nvPr/>
          </p:nvSpPr>
          <p:spPr>
            <a:xfrm>
              <a:off x="1082873" y="-228140"/>
              <a:ext cx="80066" cy="19769"/>
            </a:xfrm>
            <a:custGeom>
              <a:avLst/>
              <a:gdLst/>
              <a:ahLst/>
              <a:cxnLst/>
              <a:rect l="l" t="t" r="r" b="b"/>
              <a:pathLst>
                <a:path w="1377" h="340" extrusionOk="0">
                  <a:moveTo>
                    <a:pt x="1" y="1"/>
                  </a:moveTo>
                  <a:lnTo>
                    <a:pt x="1" y="83"/>
                  </a:lnTo>
                  <a:cubicBezTo>
                    <a:pt x="216" y="257"/>
                    <a:pt x="514" y="339"/>
                    <a:pt x="771" y="339"/>
                  </a:cubicBezTo>
                  <a:cubicBezTo>
                    <a:pt x="986" y="339"/>
                    <a:pt x="1161" y="298"/>
                    <a:pt x="1336" y="206"/>
                  </a:cubicBezTo>
                  <a:cubicBezTo>
                    <a:pt x="1377" y="206"/>
                    <a:pt x="1377" y="165"/>
                    <a:pt x="1336" y="165"/>
                  </a:cubicBezTo>
                  <a:cubicBezTo>
                    <a:pt x="1336" y="124"/>
                    <a:pt x="1336" y="124"/>
                    <a:pt x="1284" y="124"/>
                  </a:cubicBezTo>
                  <a:cubicBezTo>
                    <a:pt x="1125" y="214"/>
                    <a:pt x="942" y="260"/>
                    <a:pt x="758" y="260"/>
                  </a:cubicBezTo>
                  <a:cubicBezTo>
                    <a:pt x="504" y="260"/>
                    <a:pt x="249" y="173"/>
                    <a:pt x="5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57"/>
            <p:cNvSpPr/>
            <p:nvPr/>
          </p:nvSpPr>
          <p:spPr>
            <a:xfrm>
              <a:off x="911517" y="-475962"/>
              <a:ext cx="57389" cy="46109"/>
            </a:xfrm>
            <a:custGeom>
              <a:avLst/>
              <a:gdLst/>
              <a:ahLst/>
              <a:cxnLst/>
              <a:rect l="l" t="t" r="r" b="b"/>
              <a:pathLst>
                <a:path w="987" h="793" extrusionOk="0">
                  <a:moveTo>
                    <a:pt x="671" y="0"/>
                  </a:moveTo>
                  <a:cubicBezTo>
                    <a:pt x="466" y="0"/>
                    <a:pt x="203" y="199"/>
                    <a:pt x="83" y="320"/>
                  </a:cubicBezTo>
                  <a:cubicBezTo>
                    <a:pt x="42" y="361"/>
                    <a:pt x="0" y="453"/>
                    <a:pt x="0" y="535"/>
                  </a:cubicBezTo>
                  <a:cubicBezTo>
                    <a:pt x="0" y="659"/>
                    <a:pt x="83" y="751"/>
                    <a:pt x="216" y="792"/>
                  </a:cubicBezTo>
                  <a:cubicBezTo>
                    <a:pt x="339" y="792"/>
                    <a:pt x="473" y="751"/>
                    <a:pt x="555" y="710"/>
                  </a:cubicBezTo>
                  <a:cubicBezTo>
                    <a:pt x="689" y="659"/>
                    <a:pt x="812" y="576"/>
                    <a:pt x="853" y="494"/>
                  </a:cubicBezTo>
                  <a:cubicBezTo>
                    <a:pt x="945" y="402"/>
                    <a:pt x="986" y="279"/>
                    <a:pt x="894" y="145"/>
                  </a:cubicBezTo>
                  <a:cubicBezTo>
                    <a:pt x="843" y="40"/>
                    <a:pt x="763" y="0"/>
                    <a:pt x="671"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57"/>
            <p:cNvSpPr/>
            <p:nvPr/>
          </p:nvSpPr>
          <p:spPr>
            <a:xfrm>
              <a:off x="1252426" y="-470787"/>
              <a:ext cx="59773" cy="44306"/>
            </a:xfrm>
            <a:custGeom>
              <a:avLst/>
              <a:gdLst/>
              <a:ahLst/>
              <a:cxnLst/>
              <a:rect l="l" t="t" r="r" b="b"/>
              <a:pathLst>
                <a:path w="1028" h="762" extrusionOk="0">
                  <a:moveTo>
                    <a:pt x="303" y="0"/>
                  </a:moveTo>
                  <a:cubicBezTo>
                    <a:pt x="186" y="0"/>
                    <a:pt x="86" y="51"/>
                    <a:pt x="42" y="190"/>
                  </a:cubicBezTo>
                  <a:cubicBezTo>
                    <a:pt x="1" y="313"/>
                    <a:pt x="42" y="446"/>
                    <a:pt x="124" y="528"/>
                  </a:cubicBezTo>
                  <a:cubicBezTo>
                    <a:pt x="217" y="621"/>
                    <a:pt x="340" y="662"/>
                    <a:pt x="422" y="703"/>
                  </a:cubicBezTo>
                  <a:cubicBezTo>
                    <a:pt x="516" y="732"/>
                    <a:pt x="606" y="761"/>
                    <a:pt x="697" y="761"/>
                  </a:cubicBezTo>
                  <a:cubicBezTo>
                    <a:pt x="735" y="761"/>
                    <a:pt x="773" y="756"/>
                    <a:pt x="812" y="744"/>
                  </a:cubicBezTo>
                  <a:cubicBezTo>
                    <a:pt x="935" y="703"/>
                    <a:pt x="1028" y="570"/>
                    <a:pt x="987" y="446"/>
                  </a:cubicBezTo>
                  <a:cubicBezTo>
                    <a:pt x="987" y="405"/>
                    <a:pt x="935" y="313"/>
                    <a:pt x="894" y="272"/>
                  </a:cubicBezTo>
                  <a:cubicBezTo>
                    <a:pt x="789" y="166"/>
                    <a:pt x="516" y="0"/>
                    <a:pt x="303"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57"/>
            <p:cNvSpPr/>
            <p:nvPr/>
          </p:nvSpPr>
          <p:spPr>
            <a:xfrm>
              <a:off x="769408" y="-826400"/>
              <a:ext cx="692100" cy="446030"/>
            </a:xfrm>
            <a:custGeom>
              <a:avLst/>
              <a:gdLst/>
              <a:ahLst/>
              <a:cxnLst/>
              <a:rect l="l" t="t" r="r" b="b"/>
              <a:pathLst>
                <a:path w="11903" h="7671" extrusionOk="0">
                  <a:moveTo>
                    <a:pt x="5887" y="0"/>
                  </a:moveTo>
                  <a:cubicBezTo>
                    <a:pt x="5526" y="0"/>
                    <a:pt x="5162" y="35"/>
                    <a:pt x="4796" y="103"/>
                  </a:cubicBezTo>
                  <a:cubicBezTo>
                    <a:pt x="3903" y="277"/>
                    <a:pt x="3040" y="657"/>
                    <a:pt x="2311" y="1253"/>
                  </a:cubicBezTo>
                  <a:cubicBezTo>
                    <a:pt x="2054" y="1469"/>
                    <a:pt x="1849" y="1684"/>
                    <a:pt x="1674" y="1982"/>
                  </a:cubicBezTo>
                  <a:cubicBezTo>
                    <a:pt x="1592" y="2157"/>
                    <a:pt x="1541" y="2372"/>
                    <a:pt x="1592" y="2537"/>
                  </a:cubicBezTo>
                  <a:cubicBezTo>
                    <a:pt x="1335" y="2537"/>
                    <a:pt x="1120" y="2588"/>
                    <a:pt x="945" y="2752"/>
                  </a:cubicBezTo>
                  <a:cubicBezTo>
                    <a:pt x="730" y="2886"/>
                    <a:pt x="647" y="3101"/>
                    <a:pt x="514" y="3307"/>
                  </a:cubicBezTo>
                  <a:cubicBezTo>
                    <a:pt x="52" y="4467"/>
                    <a:pt x="1" y="5833"/>
                    <a:pt x="134" y="7075"/>
                  </a:cubicBezTo>
                  <a:cubicBezTo>
                    <a:pt x="134" y="7055"/>
                    <a:pt x="144" y="7045"/>
                    <a:pt x="160" y="7045"/>
                  </a:cubicBezTo>
                  <a:cubicBezTo>
                    <a:pt x="175" y="7045"/>
                    <a:pt x="196" y="7055"/>
                    <a:pt x="216" y="7075"/>
                  </a:cubicBezTo>
                  <a:cubicBezTo>
                    <a:pt x="432" y="7158"/>
                    <a:pt x="647" y="7332"/>
                    <a:pt x="822" y="7507"/>
                  </a:cubicBezTo>
                  <a:cubicBezTo>
                    <a:pt x="986" y="7507"/>
                    <a:pt x="1120" y="7373"/>
                    <a:pt x="1243" y="7250"/>
                  </a:cubicBezTo>
                  <a:cubicBezTo>
                    <a:pt x="1377" y="7116"/>
                    <a:pt x="1418" y="6993"/>
                    <a:pt x="1500" y="6819"/>
                  </a:cubicBezTo>
                  <a:cubicBezTo>
                    <a:pt x="1633" y="6346"/>
                    <a:pt x="1674" y="5874"/>
                    <a:pt x="1541" y="5412"/>
                  </a:cubicBezTo>
                  <a:lnTo>
                    <a:pt x="1541" y="5412"/>
                  </a:lnTo>
                  <a:cubicBezTo>
                    <a:pt x="1570" y="5415"/>
                    <a:pt x="1599" y="5417"/>
                    <a:pt x="1628" y="5417"/>
                  </a:cubicBezTo>
                  <a:cubicBezTo>
                    <a:pt x="1958" y="5417"/>
                    <a:pt x="2329" y="5213"/>
                    <a:pt x="2527" y="4939"/>
                  </a:cubicBezTo>
                  <a:cubicBezTo>
                    <a:pt x="2742" y="4590"/>
                    <a:pt x="2783" y="4210"/>
                    <a:pt x="2742" y="3820"/>
                  </a:cubicBezTo>
                  <a:cubicBezTo>
                    <a:pt x="2742" y="3697"/>
                    <a:pt x="2701" y="3563"/>
                    <a:pt x="2660" y="3440"/>
                  </a:cubicBezTo>
                  <a:lnTo>
                    <a:pt x="2660" y="3440"/>
                  </a:lnTo>
                  <a:cubicBezTo>
                    <a:pt x="2824" y="3522"/>
                    <a:pt x="2999" y="3563"/>
                    <a:pt x="3215" y="3615"/>
                  </a:cubicBezTo>
                  <a:cubicBezTo>
                    <a:pt x="3595" y="3615"/>
                    <a:pt x="4026" y="3399"/>
                    <a:pt x="4324" y="3142"/>
                  </a:cubicBezTo>
                  <a:cubicBezTo>
                    <a:pt x="4621" y="2845"/>
                    <a:pt x="4837" y="2496"/>
                    <a:pt x="5053" y="2116"/>
                  </a:cubicBezTo>
                  <a:cubicBezTo>
                    <a:pt x="5094" y="2331"/>
                    <a:pt x="5135" y="2629"/>
                    <a:pt x="5268" y="2793"/>
                  </a:cubicBezTo>
                  <a:cubicBezTo>
                    <a:pt x="5509" y="3324"/>
                    <a:pt x="6131" y="3619"/>
                    <a:pt x="6699" y="3619"/>
                  </a:cubicBezTo>
                  <a:cubicBezTo>
                    <a:pt x="6736" y="3619"/>
                    <a:pt x="6772" y="3617"/>
                    <a:pt x="6809" y="3615"/>
                  </a:cubicBezTo>
                  <a:cubicBezTo>
                    <a:pt x="7445" y="3522"/>
                    <a:pt x="7959" y="3101"/>
                    <a:pt x="8267" y="2537"/>
                  </a:cubicBezTo>
                  <a:cubicBezTo>
                    <a:pt x="8267" y="2968"/>
                    <a:pt x="8431" y="3307"/>
                    <a:pt x="8647" y="3656"/>
                  </a:cubicBezTo>
                  <a:cubicBezTo>
                    <a:pt x="8904" y="3954"/>
                    <a:pt x="9201" y="4210"/>
                    <a:pt x="9551" y="4426"/>
                  </a:cubicBezTo>
                  <a:cubicBezTo>
                    <a:pt x="9818" y="4556"/>
                    <a:pt x="10112" y="4667"/>
                    <a:pt x="10416" y="4667"/>
                  </a:cubicBezTo>
                  <a:cubicBezTo>
                    <a:pt x="10497" y="4667"/>
                    <a:pt x="10578" y="4659"/>
                    <a:pt x="10660" y="4642"/>
                  </a:cubicBezTo>
                  <a:lnTo>
                    <a:pt x="10660" y="4642"/>
                  </a:lnTo>
                  <a:cubicBezTo>
                    <a:pt x="10526" y="5104"/>
                    <a:pt x="10618" y="5669"/>
                    <a:pt x="10875" y="6131"/>
                  </a:cubicBezTo>
                  <a:cubicBezTo>
                    <a:pt x="10660" y="6603"/>
                    <a:pt x="10742" y="7291"/>
                    <a:pt x="11132" y="7671"/>
                  </a:cubicBezTo>
                  <a:cubicBezTo>
                    <a:pt x="11512" y="7291"/>
                    <a:pt x="11727" y="6644"/>
                    <a:pt x="11810" y="6049"/>
                  </a:cubicBezTo>
                  <a:cubicBezTo>
                    <a:pt x="11902" y="5319"/>
                    <a:pt x="11810" y="4508"/>
                    <a:pt x="11512" y="3820"/>
                  </a:cubicBezTo>
                  <a:cubicBezTo>
                    <a:pt x="11553" y="3738"/>
                    <a:pt x="11604" y="3615"/>
                    <a:pt x="11645" y="3522"/>
                  </a:cubicBezTo>
                  <a:cubicBezTo>
                    <a:pt x="11727" y="3101"/>
                    <a:pt x="11686" y="2629"/>
                    <a:pt x="11553" y="2198"/>
                  </a:cubicBezTo>
                  <a:cubicBezTo>
                    <a:pt x="11430" y="1941"/>
                    <a:pt x="11296" y="1643"/>
                    <a:pt x="11091" y="1428"/>
                  </a:cubicBezTo>
                  <a:cubicBezTo>
                    <a:pt x="10742" y="1089"/>
                    <a:pt x="10228" y="873"/>
                    <a:pt x="9756" y="740"/>
                  </a:cubicBezTo>
                  <a:cubicBezTo>
                    <a:pt x="9501" y="672"/>
                    <a:pt x="9244" y="641"/>
                    <a:pt x="8985" y="641"/>
                  </a:cubicBezTo>
                  <a:cubicBezTo>
                    <a:pt x="8774" y="641"/>
                    <a:pt x="8561" y="662"/>
                    <a:pt x="8349" y="698"/>
                  </a:cubicBezTo>
                  <a:cubicBezTo>
                    <a:pt x="8092" y="616"/>
                    <a:pt x="7836" y="360"/>
                    <a:pt x="7579" y="277"/>
                  </a:cubicBezTo>
                  <a:cubicBezTo>
                    <a:pt x="7025" y="89"/>
                    <a:pt x="6459" y="0"/>
                    <a:pt x="58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1" name="Google Shape;1621;p57"/>
          <p:cNvSpPr txBox="1">
            <a:spLocks noGrp="1"/>
          </p:cNvSpPr>
          <p:nvPr>
            <p:ph type="subTitle" idx="4294967295"/>
          </p:nvPr>
        </p:nvSpPr>
        <p:spPr>
          <a:xfrm>
            <a:off x="715100" y="1305350"/>
            <a:ext cx="3009000" cy="826800"/>
          </a:xfrm>
          <a:prstGeom prst="rect">
            <a:avLst/>
          </a:prstGeom>
          <a:solidFill>
            <a:schemeClr val="dk2"/>
          </a:solidFill>
        </p:spPr>
        <p:txBody>
          <a:bodyPr spcFirstLastPara="1" wrap="square" lIns="91425" tIns="91425" rIns="91425" bIns="91425" anchor="t" anchorCtr="0">
            <a:noAutofit/>
          </a:bodyPr>
          <a:lstStyle/>
          <a:p>
            <a:pPr marL="0" indent="0">
              <a:buNone/>
            </a:pPr>
            <a:r>
              <a:rPr lang="en-US" sz="1400" b="0" i="0" u="none" strike="noStrike" baseline="0" dirty="0"/>
              <a:t>¿Qué situaciones didácticas promueven la comprensión sobre el uso y las funciones de los textos?</a:t>
            </a:r>
          </a:p>
          <a:p>
            <a:pPr marL="0" marR="0" lvl="0" indent="0" algn="l" rtl="0">
              <a:lnSpc>
                <a:spcPct val="100000"/>
              </a:lnSpc>
              <a:spcBef>
                <a:spcPts val="0"/>
              </a:spcBef>
              <a:spcAft>
                <a:spcPts val="0"/>
              </a:spcAft>
              <a:buNone/>
            </a:pPr>
            <a:endParaRPr dirty="0">
              <a:latin typeface="Overpass Black"/>
              <a:ea typeface="Overpass Black"/>
              <a:cs typeface="Overpass Black"/>
              <a:sym typeface="Overpass Black"/>
            </a:endParaRPr>
          </a:p>
        </p:txBody>
      </p:sp>
      <p:sp>
        <p:nvSpPr>
          <p:cNvPr id="1622" name="Google Shape;1622;p57"/>
          <p:cNvSpPr txBox="1">
            <a:spLocks noGrp="1"/>
          </p:cNvSpPr>
          <p:nvPr>
            <p:ph type="subTitle" idx="4294967295"/>
          </p:nvPr>
        </p:nvSpPr>
        <p:spPr>
          <a:xfrm>
            <a:off x="715100" y="2264300"/>
            <a:ext cx="3009000" cy="21264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u="sng" dirty="0"/>
              <a:t>“Write your answer here”</a:t>
            </a:r>
          </a:p>
          <a:p>
            <a:pPr marL="0" lvl="0" indent="0" algn="l" rtl="0">
              <a:spcBef>
                <a:spcPts val="0"/>
              </a:spcBef>
              <a:spcAft>
                <a:spcPts val="0"/>
              </a:spcAft>
              <a:buNone/>
            </a:pPr>
            <a:endParaRPr lang="en" u="sng" dirty="0"/>
          </a:p>
          <a:p>
            <a:pPr marL="0" lvl="0" indent="0" algn="just" rtl="0">
              <a:spcBef>
                <a:spcPts val="0"/>
              </a:spcBef>
              <a:spcAft>
                <a:spcPts val="0"/>
              </a:spcAft>
              <a:buNone/>
            </a:pPr>
            <a:r>
              <a:rPr lang="en" sz="1300" dirty="0"/>
              <a:t>El trabajo con los diversos portadores de texto, la observaciòn en el pizarròn y el contacto directo con ellos, asi como el realizar recetas o instructivos para que sea mas significativo el aprendizaje.</a:t>
            </a:r>
          </a:p>
          <a:p>
            <a:pPr marL="0" lvl="0" indent="0" algn="just" rtl="0">
              <a:spcBef>
                <a:spcPts val="0"/>
              </a:spcBef>
              <a:spcAft>
                <a:spcPts val="0"/>
              </a:spcAft>
              <a:buNone/>
            </a:pPr>
            <a:r>
              <a:rPr lang="en" sz="1300" dirty="0"/>
              <a:t>La lectura y exploraciòn de cuentos y fabulas.</a:t>
            </a:r>
            <a:endParaRPr sz="1300" dirty="0"/>
          </a:p>
        </p:txBody>
      </p:sp>
      <p:sp>
        <p:nvSpPr>
          <p:cNvPr id="1624" name="Google Shape;1624;p57"/>
          <p:cNvSpPr/>
          <p:nvPr/>
        </p:nvSpPr>
        <p:spPr>
          <a:xfrm>
            <a:off x="4570691" y="14248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Imagen 1">
            <a:extLst>
              <a:ext uri="{FF2B5EF4-FFF2-40B4-BE49-F238E27FC236}">
                <a16:creationId xmlns:a16="http://schemas.microsoft.com/office/drawing/2014/main" id="{BC15C8D0-C6B5-4B26-A0FA-41DF418E1DF1}"/>
              </a:ext>
            </a:extLst>
          </p:cNvPr>
          <p:cNvPicPr>
            <a:picLocks noChangeAspect="1"/>
          </p:cNvPicPr>
          <p:nvPr/>
        </p:nvPicPr>
        <p:blipFill>
          <a:blip r:embed="rId3"/>
          <a:stretch>
            <a:fillRect/>
          </a:stretch>
        </p:blipFill>
        <p:spPr>
          <a:xfrm>
            <a:off x="5075998" y="2083905"/>
            <a:ext cx="2495423" cy="2122442"/>
          </a:xfrm>
          <a:prstGeom prst="rect">
            <a:avLst/>
          </a:prstGeom>
        </p:spPr>
      </p:pic>
    </p:spTree>
    <p:extLst>
      <p:ext uri="{BB962C8B-B14F-4D97-AF65-F5344CB8AC3E}">
        <p14:creationId xmlns:p14="http://schemas.microsoft.com/office/powerpoint/2010/main" val="1984140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2"/>
        <p:cNvGrpSpPr/>
        <p:nvPr/>
      </p:nvGrpSpPr>
      <p:grpSpPr>
        <a:xfrm>
          <a:off x="0" y="0"/>
          <a:ext cx="0" cy="0"/>
          <a:chOff x="0" y="0"/>
          <a:chExt cx="0" cy="0"/>
        </a:xfrm>
      </p:grpSpPr>
      <p:sp>
        <p:nvSpPr>
          <p:cNvPr id="1223" name="Google Shape;1223;p50"/>
          <p:cNvSpPr txBox="1">
            <a:spLocks noGrp="1"/>
          </p:cNvSpPr>
          <p:nvPr>
            <p:ph type="title"/>
          </p:nvPr>
        </p:nvSpPr>
        <p:spPr>
          <a:xfrm>
            <a:off x="715100" y="395100"/>
            <a:ext cx="68778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dirty="0"/>
              <a:t>TRABAJO EN PAREJAS: </a:t>
            </a:r>
            <a:endParaRPr dirty="0"/>
          </a:p>
        </p:txBody>
      </p:sp>
      <p:sp>
        <p:nvSpPr>
          <p:cNvPr id="1224" name="Google Shape;1224;p50"/>
          <p:cNvSpPr txBox="1">
            <a:spLocks noGrp="1"/>
          </p:cNvSpPr>
          <p:nvPr>
            <p:ph type="body" idx="1"/>
          </p:nvPr>
        </p:nvSpPr>
        <p:spPr>
          <a:xfrm>
            <a:off x="1288087" y="1068732"/>
            <a:ext cx="6692628" cy="3416400"/>
          </a:xfrm>
          <a:prstGeom prst="rect">
            <a:avLst/>
          </a:prstGeom>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BE965A"/>
                </a:solidFill>
                <a:effectLst/>
                <a:uLnTx/>
                <a:uFillTx/>
                <a:latin typeface="Montserrat-Bold"/>
                <a:ea typeface="+mn-ea"/>
                <a:cs typeface="+mn-cs"/>
              </a:rPr>
              <a:t>Observen </a:t>
            </a: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el</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 fragmento del </a:t>
            </a:r>
            <a:r>
              <a:rPr kumimoji="0" lang="es-MX" sz="1050" b="0" i="0" u="none" strike="noStrike" kern="1200" cap="none" spc="0" normalizeH="0" baseline="0" noProof="0" dirty="0" err="1">
                <a:ln>
                  <a:noFill/>
                </a:ln>
                <a:solidFill>
                  <a:srgbClr val="1E1E1C"/>
                </a:solidFill>
                <a:effectLst/>
                <a:uLnTx/>
                <a:uFillTx/>
                <a:latin typeface="Montserrat-Regular"/>
                <a:ea typeface="+mn-ea"/>
                <a:cs typeface="+mn-cs"/>
              </a:rPr>
              <a:t>webinar</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 </a:t>
            </a:r>
            <a:r>
              <a:rPr kumimoji="0" lang="es-MX" sz="1050" b="0" i="1" u="none" strike="noStrike" kern="1200" cap="none" spc="0" normalizeH="0" baseline="0" noProof="0" dirty="0">
                <a:ln>
                  <a:noFill/>
                </a:ln>
                <a:solidFill>
                  <a:srgbClr val="1E1E1C"/>
                </a:solidFill>
                <a:effectLst/>
                <a:uLnTx/>
                <a:uFillTx/>
                <a:latin typeface="Montserrat-Italic"/>
                <a:ea typeface="+mn-ea"/>
                <a:cs typeface="+mn-cs"/>
              </a:rPr>
              <a:t>Asesoría 1 "La enseñanza y el aprendizaje del lenguaje en un contexto híbrido"</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 del minuto 1:22:53 al 1:29:48, el cual ¿presenta algunas sugerencias de actividades para que NN aprendan a leer y escribir a través de otros o por sí mismos.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a:ln>
                <a:noFill/>
              </a:ln>
              <a:solidFill>
                <a:srgbClr val="1E1E1C"/>
              </a:solidFill>
              <a:effectLst/>
              <a:uLnTx/>
              <a:uFillTx/>
              <a:latin typeface="Montserrat-Regular"/>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BE965A"/>
                </a:solidFill>
                <a:effectLst/>
                <a:uLnTx/>
                <a:uFillTx/>
                <a:latin typeface="Montserrat-Bold"/>
                <a:ea typeface="+mn-ea"/>
                <a:cs typeface="+mn-cs"/>
              </a:rPr>
              <a:t>11. Formen parejas </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y a partir de las ideas sugeridas en el video y de su</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experiencia, </a:t>
            </a:r>
            <a:r>
              <a:rPr kumimoji="0" lang="es-MX" sz="1050" b="1" i="0" u="none" strike="noStrike" kern="1200" cap="none" spc="0" normalizeH="0" baseline="0" noProof="0" dirty="0">
                <a:ln>
                  <a:noFill/>
                </a:ln>
                <a:solidFill>
                  <a:srgbClr val="BE965A"/>
                </a:solidFill>
                <a:effectLst/>
                <a:uLnTx/>
                <a:uFillTx/>
                <a:latin typeface="Montserrat-Bold"/>
                <a:ea typeface="+mn-ea"/>
                <a:cs typeface="+mn-cs"/>
              </a:rPr>
              <a:t>compartan</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a:ln>
                <a:noFill/>
              </a:ln>
              <a:solidFill>
                <a:srgbClr val="1E1E1C"/>
              </a:solidFill>
              <a:effectLst/>
              <a:uLnTx/>
              <a:uFillTx/>
              <a:latin typeface="Montserrat-Regular"/>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-Un ejemplo de una situación didáctica en la que ustedes leyeron a sus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educandos. Comenten qué tipo de texto les leyeron, con qué finalidad</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lo hicieron y cómo vivieron esta experiencia sus NN.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a:ln>
                <a:noFill/>
              </a:ln>
              <a:solidFill>
                <a:srgbClr val="1E1E1C"/>
              </a:solidFill>
              <a:effectLst/>
              <a:uLnTx/>
              <a:uFillTx/>
              <a:latin typeface="Montserrat-Regular"/>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 Un ejemplo de una situación didáctica en la que promovieron que NN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leyeran por sí mismos. Comenten qué tipo de texto leyeron, qué</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hicieron sus educandos para tratar de comprender el texto y qué</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apoyos brindaron ustedes.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a:ln>
                <a:noFill/>
              </a:ln>
              <a:solidFill>
                <a:srgbClr val="1E1E1C"/>
              </a:solidFill>
              <a:effectLst/>
              <a:uLnTx/>
              <a:uFillTx/>
              <a:latin typeface="Montserrat-Regular"/>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Parejas: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1" i="0" u="none" strike="noStrike" kern="1200" cap="none" spc="0" normalizeH="0" baseline="0" noProof="0" dirty="0">
              <a:ln>
                <a:noFill/>
              </a:ln>
              <a:solidFill>
                <a:srgbClr val="1E1E1C"/>
              </a:solidFill>
              <a:effectLst/>
              <a:uLnTx/>
              <a:uFillTx/>
              <a:latin typeface="Montserrat-Regular"/>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Paty y Alhelí</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Lupita y Amairani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   Ofelia y Anel</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   Aidé y Kokis </a:t>
            </a:r>
            <a:endParaRPr kumimoji="0" lang="es-MX" sz="1050" b="1" i="0" u="none" strike="noStrike" kern="1200" cap="none" spc="0" normalizeH="0" baseline="0" noProof="0" dirty="0">
              <a:ln>
                <a:noFill/>
              </a:ln>
              <a:solidFill>
                <a:srgbClr val="000000"/>
              </a:solidFill>
              <a:effectLst/>
              <a:uLnTx/>
              <a:uFillTx/>
              <a:latin typeface="Avenir Next LT Pro"/>
              <a:ea typeface="+mn-ea"/>
              <a:cs typeface="+mn-cs"/>
            </a:endParaRPr>
          </a:p>
          <a:p>
            <a:pPr marL="0" lvl="0" indent="0" algn="l" rtl="0">
              <a:spcBef>
                <a:spcPts val="0"/>
              </a:spcBef>
              <a:spcAft>
                <a:spcPts val="0"/>
              </a:spcAft>
              <a:buClr>
                <a:schemeClr val="dk1"/>
              </a:buClr>
              <a:buSzPts val="1100"/>
              <a:buFont typeface="Arial"/>
              <a:buNone/>
            </a:pPr>
            <a:endParaRPr dirty="0">
              <a:solidFill>
                <a:srgbClr val="512651"/>
              </a:solidFill>
            </a:endParaRPr>
          </a:p>
        </p:txBody>
      </p:sp>
      <p:grpSp>
        <p:nvGrpSpPr>
          <p:cNvPr id="1225" name="Google Shape;1225;p50"/>
          <p:cNvGrpSpPr/>
          <p:nvPr/>
        </p:nvGrpSpPr>
        <p:grpSpPr>
          <a:xfrm>
            <a:off x="7597790" y="384954"/>
            <a:ext cx="1226843" cy="1226843"/>
            <a:chOff x="7597790" y="384954"/>
            <a:chExt cx="1226843" cy="1226843"/>
          </a:xfrm>
        </p:grpSpPr>
        <p:grpSp>
          <p:nvGrpSpPr>
            <p:cNvPr id="1226" name="Google Shape;1226;p50"/>
            <p:cNvGrpSpPr/>
            <p:nvPr/>
          </p:nvGrpSpPr>
          <p:grpSpPr>
            <a:xfrm rot="-2700000">
              <a:off x="7887919" y="454158"/>
              <a:ext cx="646584" cy="1088434"/>
              <a:chOff x="-599025" y="1372675"/>
              <a:chExt cx="785169" cy="1321723"/>
            </a:xfrm>
          </p:grpSpPr>
          <p:sp>
            <p:nvSpPr>
              <p:cNvPr id="1227" name="Google Shape;1227;p50"/>
              <p:cNvSpPr/>
              <p:nvPr/>
            </p:nvSpPr>
            <p:spPr>
              <a:xfrm>
                <a:off x="-553644" y="2036308"/>
                <a:ext cx="288457" cy="658089"/>
              </a:xfrm>
              <a:custGeom>
                <a:avLst/>
                <a:gdLst/>
                <a:ahLst/>
                <a:cxnLst/>
                <a:rect l="l" t="t" r="r" b="b"/>
                <a:pathLst>
                  <a:path w="3852" h="8788" extrusionOk="0">
                    <a:moveTo>
                      <a:pt x="3297" y="1"/>
                    </a:moveTo>
                    <a:cubicBezTo>
                      <a:pt x="3297" y="1"/>
                      <a:pt x="3163" y="257"/>
                      <a:pt x="2988" y="720"/>
                    </a:cubicBezTo>
                    <a:cubicBezTo>
                      <a:pt x="2136" y="2732"/>
                      <a:pt x="0" y="8380"/>
                      <a:pt x="1664" y="8770"/>
                    </a:cubicBezTo>
                    <a:cubicBezTo>
                      <a:pt x="1714" y="8782"/>
                      <a:pt x="1764" y="8788"/>
                      <a:pt x="1812" y="8788"/>
                    </a:cubicBezTo>
                    <a:cubicBezTo>
                      <a:pt x="3480" y="8788"/>
                      <a:pt x="3811" y="1919"/>
                      <a:pt x="3851" y="422"/>
                    </a:cubicBezTo>
                    <a:lnTo>
                      <a:pt x="3851" y="124"/>
                    </a:lnTo>
                    <a:lnTo>
                      <a:pt x="3297"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0"/>
              <p:cNvSpPr/>
              <p:nvPr/>
            </p:nvSpPr>
            <p:spPr>
              <a:xfrm>
                <a:off x="-599025" y="1372675"/>
                <a:ext cx="785169" cy="690739"/>
              </a:xfrm>
              <a:custGeom>
                <a:avLst/>
                <a:gdLst/>
                <a:ahLst/>
                <a:cxnLst/>
                <a:rect l="l" t="t" r="r" b="b"/>
                <a:pathLst>
                  <a:path w="10485" h="9224" extrusionOk="0">
                    <a:moveTo>
                      <a:pt x="5242" y="1"/>
                    </a:moveTo>
                    <a:cubicBezTo>
                      <a:pt x="4625" y="1"/>
                      <a:pt x="3996" y="126"/>
                      <a:pt x="3389" y="391"/>
                    </a:cubicBezTo>
                    <a:cubicBezTo>
                      <a:pt x="1079" y="1367"/>
                      <a:pt x="0" y="4108"/>
                      <a:pt x="986" y="6460"/>
                    </a:cubicBezTo>
                    <a:cubicBezTo>
                      <a:pt x="1755" y="8190"/>
                      <a:pt x="3463" y="9224"/>
                      <a:pt x="5260" y="9224"/>
                    </a:cubicBezTo>
                    <a:cubicBezTo>
                      <a:pt x="5863" y="9224"/>
                      <a:pt x="6475" y="9108"/>
                      <a:pt x="7065" y="8863"/>
                    </a:cubicBezTo>
                    <a:cubicBezTo>
                      <a:pt x="9376" y="7836"/>
                      <a:pt x="10485" y="5135"/>
                      <a:pt x="9458" y="2784"/>
                    </a:cubicBezTo>
                    <a:cubicBezTo>
                      <a:pt x="8696" y="1039"/>
                      <a:pt x="7018" y="1"/>
                      <a:pt x="5242"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9" name="Google Shape;1229;p50"/>
            <p:cNvGrpSpPr/>
            <p:nvPr/>
          </p:nvGrpSpPr>
          <p:grpSpPr>
            <a:xfrm>
              <a:off x="7597790" y="384959"/>
              <a:ext cx="964026" cy="1200408"/>
              <a:chOff x="7597790" y="384959"/>
              <a:chExt cx="964026" cy="1200408"/>
            </a:xfrm>
          </p:grpSpPr>
          <p:sp>
            <p:nvSpPr>
              <p:cNvPr id="1230" name="Google Shape;1230;p50"/>
              <p:cNvSpPr/>
              <p:nvPr/>
            </p:nvSpPr>
            <p:spPr>
              <a:xfrm rot="-2700000">
                <a:off x="8167462" y="1038820"/>
                <a:ext cx="237540" cy="541928"/>
              </a:xfrm>
              <a:custGeom>
                <a:avLst/>
                <a:gdLst/>
                <a:ahLst/>
                <a:cxnLst/>
                <a:rect l="l" t="t" r="r" b="b"/>
                <a:pathLst>
                  <a:path w="3852" h="8788" extrusionOk="0">
                    <a:moveTo>
                      <a:pt x="3297" y="1"/>
                    </a:moveTo>
                    <a:cubicBezTo>
                      <a:pt x="3297" y="1"/>
                      <a:pt x="3163" y="257"/>
                      <a:pt x="2988" y="720"/>
                    </a:cubicBezTo>
                    <a:cubicBezTo>
                      <a:pt x="2136" y="2732"/>
                      <a:pt x="0" y="8380"/>
                      <a:pt x="1664" y="8770"/>
                    </a:cubicBezTo>
                    <a:cubicBezTo>
                      <a:pt x="1714" y="8782"/>
                      <a:pt x="1764" y="8788"/>
                      <a:pt x="1812" y="8788"/>
                    </a:cubicBezTo>
                    <a:cubicBezTo>
                      <a:pt x="3480" y="8788"/>
                      <a:pt x="3811" y="1919"/>
                      <a:pt x="3851" y="422"/>
                    </a:cubicBezTo>
                    <a:lnTo>
                      <a:pt x="3851" y="124"/>
                    </a:lnTo>
                    <a:lnTo>
                      <a:pt x="32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0"/>
              <p:cNvSpPr/>
              <p:nvPr/>
            </p:nvSpPr>
            <p:spPr>
              <a:xfrm rot="-2700000">
                <a:off x="8148838" y="1046532"/>
                <a:ext cx="53280" cy="44400"/>
              </a:xfrm>
              <a:custGeom>
                <a:avLst/>
                <a:gdLst/>
                <a:ahLst/>
                <a:cxnLst/>
                <a:rect l="l" t="t" r="r" b="b"/>
                <a:pathLst>
                  <a:path w="864" h="720" extrusionOk="0">
                    <a:moveTo>
                      <a:pt x="309" y="1"/>
                    </a:moveTo>
                    <a:cubicBezTo>
                      <a:pt x="309" y="1"/>
                      <a:pt x="175" y="257"/>
                      <a:pt x="0" y="720"/>
                    </a:cubicBezTo>
                    <a:cubicBezTo>
                      <a:pt x="309" y="637"/>
                      <a:pt x="565" y="555"/>
                      <a:pt x="863" y="422"/>
                    </a:cubicBezTo>
                    <a:lnTo>
                      <a:pt x="863" y="124"/>
                    </a:lnTo>
                    <a:lnTo>
                      <a:pt x="309"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0"/>
              <p:cNvSpPr/>
              <p:nvPr/>
            </p:nvSpPr>
            <p:spPr>
              <a:xfrm rot="-2700000">
                <a:off x="7704207" y="530258"/>
                <a:ext cx="646576" cy="568814"/>
              </a:xfrm>
              <a:custGeom>
                <a:avLst/>
                <a:gdLst/>
                <a:ahLst/>
                <a:cxnLst/>
                <a:rect l="l" t="t" r="r" b="b"/>
                <a:pathLst>
                  <a:path w="10485" h="9224" extrusionOk="0">
                    <a:moveTo>
                      <a:pt x="5242" y="1"/>
                    </a:moveTo>
                    <a:cubicBezTo>
                      <a:pt x="4625" y="1"/>
                      <a:pt x="3996" y="126"/>
                      <a:pt x="3389" y="391"/>
                    </a:cubicBezTo>
                    <a:cubicBezTo>
                      <a:pt x="1079" y="1367"/>
                      <a:pt x="0" y="4108"/>
                      <a:pt x="986" y="6460"/>
                    </a:cubicBezTo>
                    <a:cubicBezTo>
                      <a:pt x="1755" y="8190"/>
                      <a:pt x="3463" y="9224"/>
                      <a:pt x="5260" y="9224"/>
                    </a:cubicBezTo>
                    <a:cubicBezTo>
                      <a:pt x="5863" y="9224"/>
                      <a:pt x="6475" y="9108"/>
                      <a:pt x="7065" y="8863"/>
                    </a:cubicBezTo>
                    <a:cubicBezTo>
                      <a:pt x="9376" y="7836"/>
                      <a:pt x="10485" y="5135"/>
                      <a:pt x="9458" y="2784"/>
                    </a:cubicBezTo>
                    <a:cubicBezTo>
                      <a:pt x="8696" y="1039"/>
                      <a:pt x="7018" y="1"/>
                      <a:pt x="5242"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0"/>
              <p:cNvSpPr/>
              <p:nvPr/>
            </p:nvSpPr>
            <p:spPr>
              <a:xfrm rot="-2700000">
                <a:off x="7733816" y="558169"/>
                <a:ext cx="585834" cy="515041"/>
              </a:xfrm>
              <a:custGeom>
                <a:avLst/>
                <a:gdLst/>
                <a:ahLst/>
                <a:cxnLst/>
                <a:rect l="l" t="t" r="r" b="b"/>
                <a:pathLst>
                  <a:path w="9500" h="8352" extrusionOk="0">
                    <a:moveTo>
                      <a:pt x="4727" y="1"/>
                    </a:moveTo>
                    <a:cubicBezTo>
                      <a:pt x="4179" y="1"/>
                      <a:pt x="3621" y="107"/>
                      <a:pt x="3081" y="332"/>
                    </a:cubicBezTo>
                    <a:cubicBezTo>
                      <a:pt x="987" y="1277"/>
                      <a:pt x="1" y="3710"/>
                      <a:pt x="945" y="5805"/>
                    </a:cubicBezTo>
                    <a:cubicBezTo>
                      <a:pt x="1608" y="7398"/>
                      <a:pt x="3125" y="8351"/>
                      <a:pt x="4736" y="8351"/>
                    </a:cubicBezTo>
                    <a:cubicBezTo>
                      <a:pt x="5296" y="8351"/>
                      <a:pt x="5868" y="8236"/>
                      <a:pt x="6419" y="7992"/>
                    </a:cubicBezTo>
                    <a:cubicBezTo>
                      <a:pt x="8514" y="7089"/>
                      <a:pt x="9499" y="4655"/>
                      <a:pt x="8606" y="2519"/>
                    </a:cubicBezTo>
                    <a:cubicBezTo>
                      <a:pt x="7899" y="944"/>
                      <a:pt x="6358" y="1"/>
                      <a:pt x="4727"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0"/>
              <p:cNvSpPr/>
              <p:nvPr/>
            </p:nvSpPr>
            <p:spPr>
              <a:xfrm rot="-2700000">
                <a:off x="8116539" y="598078"/>
                <a:ext cx="74185" cy="106869"/>
              </a:xfrm>
              <a:custGeom>
                <a:avLst/>
                <a:gdLst/>
                <a:ahLst/>
                <a:cxnLst/>
                <a:rect l="l" t="t" r="r" b="b"/>
                <a:pathLst>
                  <a:path w="1203" h="1733" extrusionOk="0">
                    <a:moveTo>
                      <a:pt x="645" y="1"/>
                    </a:moveTo>
                    <a:cubicBezTo>
                      <a:pt x="605" y="1"/>
                      <a:pt x="561" y="6"/>
                      <a:pt x="514" y="17"/>
                    </a:cubicBezTo>
                    <a:cubicBezTo>
                      <a:pt x="1" y="151"/>
                      <a:pt x="1" y="746"/>
                      <a:pt x="134" y="1177"/>
                    </a:cubicBezTo>
                    <a:cubicBezTo>
                      <a:pt x="175" y="1301"/>
                      <a:pt x="216" y="1434"/>
                      <a:pt x="350" y="1516"/>
                    </a:cubicBezTo>
                    <a:cubicBezTo>
                      <a:pt x="432" y="1640"/>
                      <a:pt x="565" y="1732"/>
                      <a:pt x="689" y="1732"/>
                    </a:cubicBezTo>
                    <a:cubicBezTo>
                      <a:pt x="904" y="1732"/>
                      <a:pt x="1028" y="1557"/>
                      <a:pt x="1120" y="1383"/>
                    </a:cubicBezTo>
                    <a:cubicBezTo>
                      <a:pt x="1202" y="1260"/>
                      <a:pt x="1202" y="1044"/>
                      <a:pt x="1202" y="869"/>
                    </a:cubicBezTo>
                    <a:cubicBezTo>
                      <a:pt x="1165" y="524"/>
                      <a:pt x="1051" y="1"/>
                      <a:pt x="6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0"/>
              <p:cNvSpPr/>
              <p:nvPr/>
            </p:nvSpPr>
            <p:spPr>
              <a:xfrm rot="-2700000">
                <a:off x="8188913" y="705397"/>
                <a:ext cx="55808" cy="58892"/>
              </a:xfrm>
              <a:custGeom>
                <a:avLst/>
                <a:gdLst/>
                <a:ahLst/>
                <a:cxnLst/>
                <a:rect l="l" t="t" r="r" b="b"/>
                <a:pathLst>
                  <a:path w="905" h="955" extrusionOk="0">
                    <a:moveTo>
                      <a:pt x="511" y="1"/>
                    </a:moveTo>
                    <a:cubicBezTo>
                      <a:pt x="447" y="1"/>
                      <a:pt x="386" y="14"/>
                      <a:pt x="339" y="43"/>
                    </a:cubicBezTo>
                    <a:lnTo>
                      <a:pt x="134" y="218"/>
                    </a:lnTo>
                    <a:cubicBezTo>
                      <a:pt x="42" y="341"/>
                      <a:pt x="1" y="515"/>
                      <a:pt x="42" y="690"/>
                    </a:cubicBezTo>
                    <a:cubicBezTo>
                      <a:pt x="123" y="834"/>
                      <a:pt x="227" y="954"/>
                      <a:pt x="369" y="954"/>
                    </a:cubicBezTo>
                    <a:cubicBezTo>
                      <a:pt x="389" y="954"/>
                      <a:pt x="410" y="952"/>
                      <a:pt x="432" y="947"/>
                    </a:cubicBezTo>
                    <a:cubicBezTo>
                      <a:pt x="596" y="947"/>
                      <a:pt x="730" y="813"/>
                      <a:pt x="812" y="649"/>
                    </a:cubicBezTo>
                    <a:cubicBezTo>
                      <a:pt x="853" y="474"/>
                      <a:pt x="904" y="300"/>
                      <a:pt x="812" y="135"/>
                    </a:cubicBezTo>
                    <a:cubicBezTo>
                      <a:pt x="758" y="48"/>
                      <a:pt x="631" y="1"/>
                      <a:pt x="5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2" name="Imagen 1">
            <a:extLst>
              <a:ext uri="{FF2B5EF4-FFF2-40B4-BE49-F238E27FC236}">
                <a16:creationId xmlns:a16="http://schemas.microsoft.com/office/drawing/2014/main" id="{D7AB16C4-E839-41BB-9D6E-70D139E3B561}"/>
              </a:ext>
            </a:extLst>
          </p:cNvPr>
          <p:cNvPicPr>
            <a:picLocks noChangeAspect="1"/>
          </p:cNvPicPr>
          <p:nvPr/>
        </p:nvPicPr>
        <p:blipFill>
          <a:blip r:embed="rId3"/>
          <a:stretch>
            <a:fillRect/>
          </a:stretch>
        </p:blipFill>
        <p:spPr>
          <a:xfrm>
            <a:off x="7054042" y="2942163"/>
            <a:ext cx="1853345" cy="203624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B53E980-2387-48AD-B770-17D8999C1594}"/>
              </a:ext>
            </a:extLst>
          </p:cNvPr>
          <p:cNvSpPr>
            <a:spLocks noGrp="1"/>
          </p:cNvSpPr>
          <p:nvPr>
            <p:ph type="body" idx="1"/>
          </p:nvPr>
        </p:nvSpPr>
        <p:spPr/>
        <p:txBody>
          <a:bodyPr/>
          <a:lstStyle/>
          <a:p>
            <a:endParaRPr lang="es-ES" dirty="0"/>
          </a:p>
          <a:p>
            <a:r>
              <a:rPr lang="es-ES" dirty="0"/>
              <a:t>En la situación de “Los alimentos saludables” en esta actividad se tomo el cuento de “y eso ¿cómo llego a tu lonchera?” que permitió que los niños tuvieran una idea de cómo se produce la leche, cómo llegan las frutas a las tiendas, cómo se elaboran los juguitos, el pan, etc. </a:t>
            </a:r>
          </a:p>
          <a:p>
            <a:pPr marL="139700" indent="0">
              <a:buNone/>
            </a:pPr>
            <a:r>
              <a:rPr lang="es-ES" dirty="0"/>
              <a:t>        Otra situación fue en la fecha del 20 de Noviembre en donde se narró un cuento sobre la</a:t>
            </a:r>
          </a:p>
          <a:p>
            <a:pPr marL="139700" indent="0">
              <a:buNone/>
            </a:pPr>
            <a:r>
              <a:rPr lang="es-ES" dirty="0"/>
              <a:t>        historia de la Revolución Mexicana con ayudad de títeres en donde los niños al final realizaron</a:t>
            </a:r>
          </a:p>
          <a:p>
            <a:pPr marL="139700" indent="0">
              <a:buNone/>
            </a:pPr>
            <a:r>
              <a:rPr lang="es-ES" dirty="0"/>
              <a:t>        un dibujo sobre lo que más les gusto.</a:t>
            </a:r>
          </a:p>
          <a:p>
            <a:endParaRPr lang="es-ES" dirty="0"/>
          </a:p>
          <a:p>
            <a:r>
              <a:rPr lang="es-ES" dirty="0"/>
              <a:t>Otra situación es al explorar la biblioteca del aula, ellos eligen sus cuentos y al finalizar realizamos una votación de cuál les gustaría que la maestra les contara.</a:t>
            </a:r>
          </a:p>
          <a:p>
            <a:endParaRPr lang="es-ES" dirty="0"/>
          </a:p>
          <a:p>
            <a:r>
              <a:rPr lang="es-ES" dirty="0"/>
              <a:t>Otra situación referente al video es cuando se trabaja con los instructivos, escribiendo y leyéndole a los niños los materiales para hacer burbujas o cuando llevan sus invitaciones para sus fiestas de cumpleaños.</a:t>
            </a:r>
            <a:endParaRPr lang="es-MX" dirty="0"/>
          </a:p>
        </p:txBody>
      </p:sp>
      <p:sp>
        <p:nvSpPr>
          <p:cNvPr id="3" name="Título 2">
            <a:extLst>
              <a:ext uri="{FF2B5EF4-FFF2-40B4-BE49-F238E27FC236}">
                <a16:creationId xmlns:a16="http://schemas.microsoft.com/office/drawing/2014/main" id="{7D97E286-1C99-4BFC-9A75-E92E888E60CF}"/>
              </a:ext>
            </a:extLst>
          </p:cNvPr>
          <p:cNvSpPr>
            <a:spLocks noGrp="1"/>
          </p:cNvSpPr>
          <p:nvPr>
            <p:ph type="title"/>
          </p:nvPr>
        </p:nvSpPr>
        <p:spPr/>
        <p:txBody>
          <a:bodyPr/>
          <a:lstStyle/>
          <a:p>
            <a:pPr marL="0" marR="0" lvl="0" indent="0" defTabSz="914400" rtl="0" eaLnBrk="1" fontAlgn="auto" latinLnBrk="0" hangingPunct="1">
              <a:lnSpc>
                <a:spcPct val="100000"/>
              </a:lnSpc>
              <a:spcBef>
                <a:spcPts val="0"/>
              </a:spcBef>
              <a:spcAft>
                <a:spcPts val="0"/>
              </a:spcAft>
              <a:tabLst/>
              <a:defRPr/>
            </a:pPr>
            <a:r>
              <a:rPr lang="es-MX" sz="2000" b="1" kern="1200" dirty="0">
                <a:solidFill>
                  <a:srgbClr val="1E1E1C"/>
                </a:solidFill>
                <a:latin typeface="Montserrat-Regular"/>
                <a:ea typeface="+mn-ea"/>
                <a:cs typeface="+mn-cs"/>
              </a:rPr>
              <a:t>E</a:t>
            </a:r>
            <a:r>
              <a:rPr kumimoji="0" lang="es-MX" sz="2000" b="1" i="0" u="none" strike="noStrike" kern="1200" cap="none" spc="0" normalizeH="0" baseline="0" noProof="0" dirty="0" err="1">
                <a:ln>
                  <a:noFill/>
                </a:ln>
                <a:solidFill>
                  <a:srgbClr val="1E1E1C"/>
                </a:solidFill>
                <a:effectLst/>
                <a:uLnTx/>
                <a:uFillTx/>
                <a:latin typeface="Montserrat-Regular"/>
                <a:ea typeface="+mn-ea"/>
                <a:cs typeface="+mn-cs"/>
              </a:rPr>
              <a:t>jemplo</a:t>
            </a:r>
            <a:r>
              <a:rPr kumimoji="0" lang="es-MX" sz="2000" b="1" i="0" u="none" strike="noStrike" kern="1200" cap="none" spc="0" normalizeH="0" baseline="0" noProof="0" dirty="0">
                <a:ln>
                  <a:noFill/>
                </a:ln>
                <a:solidFill>
                  <a:srgbClr val="1E1E1C"/>
                </a:solidFill>
                <a:effectLst/>
                <a:uLnTx/>
                <a:uFillTx/>
                <a:latin typeface="Montserrat-Regular"/>
                <a:ea typeface="+mn-ea"/>
                <a:cs typeface="+mn-cs"/>
              </a:rPr>
              <a:t> de una situación didáctica en la que ustedes leyeron a sus educandos.</a:t>
            </a:r>
            <a:endParaRPr lang="es-MX" sz="2000" b="1" dirty="0"/>
          </a:p>
        </p:txBody>
      </p:sp>
    </p:spTree>
    <p:extLst>
      <p:ext uri="{BB962C8B-B14F-4D97-AF65-F5344CB8AC3E}">
        <p14:creationId xmlns:p14="http://schemas.microsoft.com/office/powerpoint/2010/main" val="205503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750C1484-FACB-42E1-B5A0-1578D2362AAF}"/>
              </a:ext>
            </a:extLst>
          </p:cNvPr>
          <p:cNvSpPr>
            <a:spLocks noGrp="1"/>
          </p:cNvSpPr>
          <p:nvPr>
            <p:ph type="body" idx="1"/>
          </p:nvPr>
        </p:nvSpPr>
        <p:spPr/>
        <p:txBody>
          <a:bodyPr/>
          <a:lstStyle/>
          <a:p>
            <a:r>
              <a:rPr lang="es-ES" dirty="0"/>
              <a:t>Cuando se trabajo con la Biblioteca del aula y la escolar, en ella se les dio la oportunidad a los niños de que exploraran los cuentos, los organizaran, escuchar la lectura de algunos por parte de la maestra y posteriormente el poder llevar uno a casa para que mamá se los contara. Al día siguiente ellos llegaban con un dibujo de su parte favorita y con ayuda de este o del cuento se lo contaban al resto de sus compañeros.</a:t>
            </a:r>
          </a:p>
          <a:p>
            <a:pPr marL="139700" indent="0">
              <a:buNone/>
            </a:pPr>
            <a:r>
              <a:rPr lang="es-ES" dirty="0"/>
              <a:t>        Estas actividades les permitió a algunos empezar a “leer” o interpretar para ellos mismos los</a:t>
            </a:r>
          </a:p>
          <a:p>
            <a:pPr marL="139700" indent="0">
              <a:buNone/>
            </a:pPr>
            <a:r>
              <a:rPr lang="es-ES" dirty="0"/>
              <a:t>        cuentos que iban eligiendo de la biblioteca, usando modulaciones de voz, algunas frases al final </a:t>
            </a:r>
          </a:p>
          <a:p>
            <a:pPr marL="139700" indent="0">
              <a:buNone/>
            </a:pPr>
            <a:r>
              <a:rPr lang="es-ES" dirty="0"/>
              <a:t>        del cuento o movimiento de las manos o gestos. </a:t>
            </a:r>
          </a:p>
          <a:p>
            <a:pPr marL="139700" indent="0">
              <a:buNone/>
            </a:pPr>
            <a:endParaRPr lang="es-ES" dirty="0"/>
          </a:p>
          <a:p>
            <a:pPr>
              <a:buAutoNum type="arabicPeriod" startAt="2"/>
            </a:pPr>
            <a:r>
              <a:rPr lang="es-MX" sz="1200" dirty="0"/>
              <a:t>Al termino de alguna actividad en la que terminaron pronto o cuando se le pide que vayan a la biblioteca del salón y agarren al libro o cuento que mas les llame la atención los niños comienzan a buscar y se sientan con el y empiezan a hojear el libro y a interesarse en lo que dice.</a:t>
            </a:r>
          </a:p>
          <a:p>
            <a:pPr marL="139700" indent="0">
              <a:buNone/>
            </a:pPr>
            <a:endParaRPr lang="es-MX" sz="1200" dirty="0"/>
          </a:p>
          <a:p>
            <a:pPr algn="just">
              <a:buAutoNum type="arabicPeriod" startAt="3"/>
            </a:pPr>
            <a:r>
              <a:rPr lang="es-MX" sz="1200" dirty="0"/>
              <a:t>Otra actividad es la cartelera lectora en la que los niños  escuchan el cuento y realizan las actividades</a:t>
            </a:r>
          </a:p>
          <a:p>
            <a:pPr marL="139700" indent="0" algn="just">
              <a:buNone/>
            </a:pPr>
            <a:r>
              <a:rPr lang="es-MX" sz="1200" dirty="0"/>
              <a:t>         que se les proponen, ya sea realizar escenas del cuento  y ellos leerán lo que dibujaron también el</a:t>
            </a:r>
          </a:p>
          <a:p>
            <a:pPr marL="139700" indent="0" algn="just">
              <a:buNone/>
            </a:pPr>
            <a:r>
              <a:rPr lang="es-MX" sz="1200" dirty="0"/>
              <a:t>         cambiarle el final al cuento es otro actividad que a los niños les gusta mucho.</a:t>
            </a:r>
            <a:endParaRPr lang="es-MX" dirty="0"/>
          </a:p>
          <a:p>
            <a:endParaRPr lang="es-ES" dirty="0"/>
          </a:p>
        </p:txBody>
      </p:sp>
      <p:sp>
        <p:nvSpPr>
          <p:cNvPr id="3" name="Título 2">
            <a:extLst>
              <a:ext uri="{FF2B5EF4-FFF2-40B4-BE49-F238E27FC236}">
                <a16:creationId xmlns:a16="http://schemas.microsoft.com/office/drawing/2014/main" id="{798569F1-EF69-4CE7-B434-8C47661498E2}"/>
              </a:ext>
            </a:extLst>
          </p:cNvPr>
          <p:cNvSpPr>
            <a:spLocks noGrp="1"/>
          </p:cNvSpPr>
          <p:nvPr>
            <p:ph type="title"/>
          </p:nvPr>
        </p:nvSpPr>
        <p:spPr/>
        <p:txBody>
          <a:bodyPr/>
          <a:lstStyle/>
          <a:p>
            <a:pPr marL="0" marR="0" lvl="0" indent="0" defTabSz="914400" rtl="0" eaLnBrk="1" fontAlgn="auto" latinLnBrk="0" hangingPunct="1">
              <a:lnSpc>
                <a:spcPct val="100000"/>
              </a:lnSpc>
              <a:spcBef>
                <a:spcPts val="0"/>
              </a:spcBef>
              <a:spcAft>
                <a:spcPts val="0"/>
              </a:spcAft>
              <a:tabLst/>
              <a:defRPr/>
            </a:pPr>
            <a:r>
              <a:rPr kumimoji="0" lang="es-MX" sz="2000" b="1" i="0" u="none" strike="noStrike" kern="1200" cap="none" spc="0" normalizeH="0" baseline="0" noProof="0" dirty="0">
                <a:ln>
                  <a:noFill/>
                </a:ln>
                <a:solidFill>
                  <a:srgbClr val="1E1E1C"/>
                </a:solidFill>
                <a:effectLst/>
                <a:uLnTx/>
                <a:uFillTx/>
                <a:latin typeface="Montserrat-Regular"/>
                <a:ea typeface="+mn-ea"/>
                <a:cs typeface="+mn-cs"/>
              </a:rPr>
              <a:t>Ejemplo de una situación didáctica en la que promovieron que NN leyeran por sí mismos</a:t>
            </a:r>
            <a:endParaRPr lang="es-MX" sz="2000" b="1" dirty="0"/>
          </a:p>
        </p:txBody>
      </p:sp>
    </p:spTree>
    <p:extLst>
      <p:ext uri="{BB962C8B-B14F-4D97-AF65-F5344CB8AC3E}">
        <p14:creationId xmlns:p14="http://schemas.microsoft.com/office/powerpoint/2010/main" val="3263923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02"/>
        <p:cNvGrpSpPr/>
        <p:nvPr/>
      </p:nvGrpSpPr>
      <p:grpSpPr>
        <a:xfrm>
          <a:off x="0" y="0"/>
          <a:ext cx="0" cy="0"/>
          <a:chOff x="0" y="0"/>
          <a:chExt cx="0" cy="0"/>
        </a:xfrm>
      </p:grpSpPr>
      <p:sp>
        <p:nvSpPr>
          <p:cNvPr id="1503" name="Google Shape;1503;p55"/>
          <p:cNvSpPr txBox="1">
            <a:spLocks noGrp="1"/>
          </p:cNvSpPr>
          <p:nvPr>
            <p:ph type="title"/>
          </p:nvPr>
        </p:nvSpPr>
        <p:spPr>
          <a:xfrm>
            <a:off x="715100" y="395100"/>
            <a:ext cx="71643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sz="1800" b="1" i="0" u="none" strike="noStrike" baseline="0" dirty="0">
                <a:solidFill>
                  <a:srgbClr val="BE965A"/>
                </a:solidFill>
                <a:latin typeface="Montserrat-Bold"/>
              </a:rPr>
              <a:t>Observen </a:t>
            </a:r>
            <a:r>
              <a:rPr lang="es-MX" sz="1800" b="0" i="0" u="none" strike="noStrike" baseline="0" dirty="0">
                <a:solidFill>
                  <a:srgbClr val="1E1E1C"/>
                </a:solidFill>
                <a:latin typeface="Montserrat-Regular"/>
              </a:rPr>
              <a:t>el video </a:t>
            </a:r>
            <a:r>
              <a:rPr lang="es-MX" sz="1800" b="0" i="1" u="none" strike="noStrike" baseline="0" dirty="0">
                <a:solidFill>
                  <a:srgbClr val="1E1E1C"/>
                </a:solidFill>
                <a:latin typeface="Montserrat-Italic"/>
              </a:rPr>
              <a:t>Educación Inclusiva3 </a:t>
            </a:r>
            <a:r>
              <a:rPr lang="es-MX" sz="1800" b="0" i="0" u="none" strike="noStrike" baseline="0" dirty="0">
                <a:solidFill>
                  <a:srgbClr val="1E1E1C"/>
                </a:solidFill>
                <a:latin typeface="Montserrat-Regular"/>
              </a:rPr>
              <a:t>y reflexionen sobre lo siguiente:</a:t>
            </a:r>
            <a:endParaRPr dirty="0"/>
          </a:p>
        </p:txBody>
      </p:sp>
      <p:sp>
        <p:nvSpPr>
          <p:cNvPr id="1506" name="Google Shape;1506;p55"/>
          <p:cNvSpPr txBox="1">
            <a:spLocks noGrp="1"/>
          </p:cNvSpPr>
          <p:nvPr>
            <p:ph type="subTitle" idx="4294967295"/>
          </p:nvPr>
        </p:nvSpPr>
        <p:spPr>
          <a:xfrm>
            <a:off x="4297250" y="1140926"/>
            <a:ext cx="4048001" cy="445550"/>
          </a:xfrm>
          <a:prstGeom prst="rect">
            <a:avLst/>
          </a:prstGeom>
          <a:noFill/>
        </p:spPr>
        <p:txBody>
          <a:bodyPr spcFirstLastPara="1" wrap="square" lIns="91425" tIns="91425" rIns="91425" bIns="91425" anchor="t" anchorCtr="0">
            <a:noAutofit/>
          </a:bodyPr>
          <a:lstStyle/>
          <a:p>
            <a:pPr marL="139700" indent="0" algn="l">
              <a:buNone/>
            </a:pPr>
            <a:r>
              <a:rPr lang="es-MX" sz="1100" b="1" i="0" u="none" strike="noStrike" baseline="0" dirty="0">
                <a:solidFill>
                  <a:srgbClr val="1E1E1C"/>
                </a:solidFill>
                <a:latin typeface="Montserrat-Regular"/>
              </a:rPr>
              <a:t>Por qué es importante garantizar que todas las NN desarrollen sus habilidades de lectura?</a:t>
            </a:r>
            <a:endParaRPr b="1" dirty="0">
              <a:latin typeface="Overpass Black"/>
              <a:ea typeface="Overpass Black"/>
              <a:cs typeface="Overpass Black"/>
              <a:sym typeface="Overpass Black"/>
            </a:endParaRPr>
          </a:p>
        </p:txBody>
      </p:sp>
      <p:sp>
        <p:nvSpPr>
          <p:cNvPr id="1507" name="Google Shape;1507;p55"/>
          <p:cNvSpPr txBox="1">
            <a:spLocks noGrp="1"/>
          </p:cNvSpPr>
          <p:nvPr>
            <p:ph type="subTitle" idx="4294967295"/>
          </p:nvPr>
        </p:nvSpPr>
        <p:spPr>
          <a:xfrm>
            <a:off x="4178875" y="1655225"/>
            <a:ext cx="4250100" cy="1178700"/>
          </a:xfrm>
          <a:prstGeom prst="rect">
            <a:avLst/>
          </a:prstGeom>
          <a:solidFill>
            <a:srgbClr val="FFFFFF"/>
          </a:solidFill>
        </p:spPr>
        <p:txBody>
          <a:bodyPr spcFirstLastPara="1" wrap="square" lIns="91425" tIns="91425" rIns="91425" bIns="91425" anchor="t" anchorCtr="0">
            <a:noAutofit/>
          </a:bodyPr>
          <a:lstStyle/>
          <a:p>
            <a:pPr marL="0" lvl="0" indent="0" algn="just" rtl="0">
              <a:spcBef>
                <a:spcPts val="0"/>
              </a:spcBef>
              <a:spcAft>
                <a:spcPts val="0"/>
              </a:spcAft>
              <a:buNone/>
            </a:pPr>
            <a:r>
              <a:rPr lang="en" sz="1300" dirty="0"/>
              <a:t>Porque se evita que los niños presenten barreras de aprendizaje, ademas que por medio de la lectura se fomenan valores como la cooperaciòn, la empatia, brindar ayuda cuando alquien lo necesita, trabajo en equipo, etc.</a:t>
            </a:r>
            <a:endParaRPr sz="1300" dirty="0"/>
          </a:p>
        </p:txBody>
      </p:sp>
      <p:sp>
        <p:nvSpPr>
          <p:cNvPr id="1508" name="Google Shape;1508;p55"/>
          <p:cNvSpPr txBox="1">
            <a:spLocks noGrp="1"/>
          </p:cNvSpPr>
          <p:nvPr>
            <p:ph type="subTitle" idx="4294967295"/>
          </p:nvPr>
        </p:nvSpPr>
        <p:spPr>
          <a:xfrm>
            <a:off x="4297250" y="2742390"/>
            <a:ext cx="4250100" cy="376800"/>
          </a:xfrm>
          <a:prstGeom prst="rect">
            <a:avLst/>
          </a:prstGeom>
          <a:noFill/>
        </p:spPr>
        <p:txBody>
          <a:bodyPr spcFirstLastPara="1" wrap="square" lIns="91425" tIns="91425" rIns="91425" bIns="91425" anchor="t" anchorCtr="0">
            <a:noAutofit/>
          </a:bodyPr>
          <a:lstStyle/>
          <a:p>
            <a:pPr marL="139700" indent="0" algn="l">
              <a:buNone/>
            </a:pPr>
            <a:r>
              <a:rPr lang="es-MX" sz="1100" b="1" i="0" u="none" strike="noStrike" baseline="0" dirty="0">
                <a:solidFill>
                  <a:srgbClr val="1E1E1C"/>
                </a:solidFill>
                <a:latin typeface="Montserrat-Regular"/>
              </a:rPr>
              <a:t>¿Cómo favorecer la atención a la diversidad y necesidades de cada NN en las situaciones de lectura que diseñamos?</a:t>
            </a:r>
            <a:endParaRPr sz="1100" b="1" dirty="0">
              <a:latin typeface="Overpass Black"/>
              <a:ea typeface="Overpass Black"/>
              <a:cs typeface="Overpass Black"/>
              <a:sym typeface="Overpass Black"/>
            </a:endParaRPr>
          </a:p>
        </p:txBody>
      </p:sp>
      <p:sp>
        <p:nvSpPr>
          <p:cNvPr id="1509" name="Google Shape;1509;p55"/>
          <p:cNvSpPr txBox="1">
            <a:spLocks noGrp="1"/>
          </p:cNvSpPr>
          <p:nvPr>
            <p:ph type="subTitle" idx="4294967295"/>
          </p:nvPr>
        </p:nvSpPr>
        <p:spPr>
          <a:xfrm>
            <a:off x="4178875" y="3319000"/>
            <a:ext cx="4250100" cy="11787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sz="1300" dirty="0"/>
              <a:t>A partir de las observaciones, diagnosticos y evaluacines de cada niño para asi llevar a cabo actividades acordes a sus intereses y a sus necesidades generando aprendizajes significativos y tambien con la ayuda de los padres desde casa.</a:t>
            </a:r>
            <a:endParaRPr sz="1300" dirty="0"/>
          </a:p>
        </p:txBody>
      </p:sp>
      <p:sp>
        <p:nvSpPr>
          <p:cNvPr id="1510" name="Google Shape;1510;p55"/>
          <p:cNvSpPr/>
          <p:nvPr/>
        </p:nvSpPr>
        <p:spPr>
          <a:xfrm>
            <a:off x="4178884" y="1347173"/>
            <a:ext cx="242457" cy="239303"/>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55"/>
          <p:cNvSpPr/>
          <p:nvPr/>
        </p:nvSpPr>
        <p:spPr>
          <a:xfrm>
            <a:off x="4178884" y="3027848"/>
            <a:ext cx="242457" cy="239303"/>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656;p58">
            <a:extLst>
              <a:ext uri="{FF2B5EF4-FFF2-40B4-BE49-F238E27FC236}">
                <a16:creationId xmlns:a16="http://schemas.microsoft.com/office/drawing/2014/main" id="{6C1197C0-D628-45CF-9471-325BDBEACC6F}"/>
              </a:ext>
            </a:extLst>
          </p:cNvPr>
          <p:cNvGrpSpPr/>
          <p:nvPr/>
        </p:nvGrpSpPr>
        <p:grpSpPr>
          <a:xfrm rot="-899754">
            <a:off x="911739" y="2622092"/>
            <a:ext cx="1472519" cy="1714292"/>
            <a:chOff x="1440025" y="1611775"/>
            <a:chExt cx="762400" cy="908587"/>
          </a:xfrm>
        </p:grpSpPr>
        <p:sp>
          <p:nvSpPr>
            <p:cNvPr id="12" name="Google Shape;1657;p58">
              <a:extLst>
                <a:ext uri="{FF2B5EF4-FFF2-40B4-BE49-F238E27FC236}">
                  <a16:creationId xmlns:a16="http://schemas.microsoft.com/office/drawing/2014/main" id="{34F27294-FB23-47E3-970D-B11DE04EEA7B}"/>
                </a:ext>
              </a:extLst>
            </p:cNvPr>
            <p:cNvSpPr/>
            <p:nvPr/>
          </p:nvSpPr>
          <p:spPr>
            <a:xfrm>
              <a:off x="1440025" y="1611775"/>
              <a:ext cx="762400" cy="908587"/>
            </a:xfrm>
            <a:custGeom>
              <a:avLst/>
              <a:gdLst/>
              <a:ahLst/>
              <a:cxnLst/>
              <a:rect l="l" t="t" r="r" b="b"/>
              <a:pathLst>
                <a:path w="19604" h="23363" extrusionOk="0">
                  <a:moveTo>
                    <a:pt x="0" y="1"/>
                  </a:moveTo>
                  <a:lnTo>
                    <a:pt x="0" y="23362"/>
                  </a:lnTo>
                  <a:lnTo>
                    <a:pt x="19603" y="23362"/>
                  </a:lnTo>
                  <a:lnTo>
                    <a:pt x="19603"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 name="Google Shape;1658;p58">
              <a:extLst>
                <a:ext uri="{FF2B5EF4-FFF2-40B4-BE49-F238E27FC236}">
                  <a16:creationId xmlns:a16="http://schemas.microsoft.com/office/drawing/2014/main" id="{751611CB-AC40-47A9-B556-8A5DA64287F1}"/>
                </a:ext>
              </a:extLst>
            </p:cNvPr>
            <p:cNvGrpSpPr/>
            <p:nvPr/>
          </p:nvGrpSpPr>
          <p:grpSpPr>
            <a:xfrm>
              <a:off x="1440025" y="1611775"/>
              <a:ext cx="762400" cy="908587"/>
              <a:chOff x="1440025" y="1611775"/>
              <a:chExt cx="762400" cy="908587"/>
            </a:xfrm>
          </p:grpSpPr>
          <p:sp>
            <p:nvSpPr>
              <p:cNvPr id="14" name="Google Shape;1659;p58">
                <a:extLst>
                  <a:ext uri="{FF2B5EF4-FFF2-40B4-BE49-F238E27FC236}">
                    <a16:creationId xmlns:a16="http://schemas.microsoft.com/office/drawing/2014/main" id="{9A723EE5-F827-48C7-AEC4-369085E416B6}"/>
                  </a:ext>
                </a:extLst>
              </p:cNvPr>
              <p:cNvSpPr/>
              <p:nvPr/>
            </p:nvSpPr>
            <p:spPr>
              <a:xfrm>
                <a:off x="1440025" y="1611775"/>
                <a:ext cx="762400" cy="908587"/>
              </a:xfrm>
              <a:custGeom>
                <a:avLst/>
                <a:gdLst/>
                <a:ahLst/>
                <a:cxnLst/>
                <a:rect l="l" t="t" r="r" b="b"/>
                <a:pathLst>
                  <a:path w="19604" h="23363" extrusionOk="0">
                    <a:moveTo>
                      <a:pt x="0" y="1"/>
                    </a:moveTo>
                    <a:lnTo>
                      <a:pt x="0" y="23362"/>
                    </a:lnTo>
                    <a:lnTo>
                      <a:pt x="19603" y="23362"/>
                    </a:lnTo>
                    <a:lnTo>
                      <a:pt x="19603"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660;p58">
                <a:extLst>
                  <a:ext uri="{FF2B5EF4-FFF2-40B4-BE49-F238E27FC236}">
                    <a16:creationId xmlns:a16="http://schemas.microsoft.com/office/drawing/2014/main" id="{833B19BB-7720-41F7-8174-06A7AADF859A}"/>
                  </a:ext>
                </a:extLst>
              </p:cNvPr>
              <p:cNvSpPr/>
              <p:nvPr/>
            </p:nvSpPr>
            <p:spPr>
              <a:xfrm>
                <a:off x="1473548" y="1664899"/>
                <a:ext cx="73113" cy="75135"/>
              </a:xfrm>
              <a:custGeom>
                <a:avLst/>
                <a:gdLst/>
                <a:ahLst/>
                <a:cxnLst/>
                <a:rect l="l" t="t" r="r" b="b"/>
                <a:pathLst>
                  <a:path w="1880" h="1932" extrusionOk="0">
                    <a:moveTo>
                      <a:pt x="935" y="1"/>
                    </a:moveTo>
                    <a:cubicBezTo>
                      <a:pt x="422" y="1"/>
                      <a:pt x="1" y="432"/>
                      <a:pt x="1" y="986"/>
                    </a:cubicBezTo>
                    <a:cubicBezTo>
                      <a:pt x="1" y="1500"/>
                      <a:pt x="422" y="1931"/>
                      <a:pt x="935" y="1931"/>
                    </a:cubicBezTo>
                    <a:cubicBezTo>
                      <a:pt x="1449" y="1931"/>
                      <a:pt x="1880" y="1500"/>
                      <a:pt x="1880" y="986"/>
                    </a:cubicBezTo>
                    <a:cubicBezTo>
                      <a:pt x="1880" y="432"/>
                      <a:pt x="1449" y="1"/>
                      <a:pt x="935"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61;p58">
                <a:extLst>
                  <a:ext uri="{FF2B5EF4-FFF2-40B4-BE49-F238E27FC236}">
                    <a16:creationId xmlns:a16="http://schemas.microsoft.com/office/drawing/2014/main" id="{824EC63D-3F94-4178-AB5F-9CD43CE20BB4}"/>
                  </a:ext>
                </a:extLst>
              </p:cNvPr>
              <p:cNvSpPr/>
              <p:nvPr/>
            </p:nvSpPr>
            <p:spPr>
              <a:xfrm>
                <a:off x="1473548" y="1813069"/>
                <a:ext cx="73113" cy="75097"/>
              </a:xfrm>
              <a:custGeom>
                <a:avLst/>
                <a:gdLst/>
                <a:ahLst/>
                <a:cxnLst/>
                <a:rect l="l" t="t" r="r" b="b"/>
                <a:pathLst>
                  <a:path w="1880" h="1931" extrusionOk="0">
                    <a:moveTo>
                      <a:pt x="935" y="0"/>
                    </a:moveTo>
                    <a:cubicBezTo>
                      <a:pt x="422" y="0"/>
                      <a:pt x="1" y="432"/>
                      <a:pt x="1" y="986"/>
                    </a:cubicBezTo>
                    <a:cubicBezTo>
                      <a:pt x="1" y="1500"/>
                      <a:pt x="422" y="1931"/>
                      <a:pt x="935" y="1931"/>
                    </a:cubicBezTo>
                    <a:cubicBezTo>
                      <a:pt x="1449" y="1931"/>
                      <a:pt x="1880" y="1500"/>
                      <a:pt x="1880" y="986"/>
                    </a:cubicBezTo>
                    <a:cubicBezTo>
                      <a:pt x="1880" y="432"/>
                      <a:pt x="1449" y="0"/>
                      <a:pt x="935"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662;p58">
                <a:extLst>
                  <a:ext uri="{FF2B5EF4-FFF2-40B4-BE49-F238E27FC236}">
                    <a16:creationId xmlns:a16="http://schemas.microsoft.com/office/drawing/2014/main" id="{3BE63FA8-730E-4506-8A51-FC62213DFBA6}"/>
                  </a:ext>
                </a:extLst>
              </p:cNvPr>
              <p:cNvSpPr/>
              <p:nvPr/>
            </p:nvSpPr>
            <p:spPr>
              <a:xfrm>
                <a:off x="1473548" y="1961240"/>
                <a:ext cx="73113" cy="74708"/>
              </a:xfrm>
              <a:custGeom>
                <a:avLst/>
                <a:gdLst/>
                <a:ahLst/>
                <a:cxnLst/>
                <a:rect l="l" t="t" r="r" b="b"/>
                <a:pathLst>
                  <a:path w="1880" h="1921" extrusionOk="0">
                    <a:moveTo>
                      <a:pt x="935" y="0"/>
                    </a:moveTo>
                    <a:cubicBezTo>
                      <a:pt x="422" y="0"/>
                      <a:pt x="1" y="431"/>
                      <a:pt x="1" y="945"/>
                    </a:cubicBezTo>
                    <a:cubicBezTo>
                      <a:pt x="1" y="1499"/>
                      <a:pt x="422" y="1920"/>
                      <a:pt x="935" y="1920"/>
                    </a:cubicBezTo>
                    <a:cubicBezTo>
                      <a:pt x="1449" y="1920"/>
                      <a:pt x="1880" y="1499"/>
                      <a:pt x="1880" y="945"/>
                    </a:cubicBezTo>
                    <a:cubicBezTo>
                      <a:pt x="1880" y="431"/>
                      <a:pt x="1449" y="0"/>
                      <a:pt x="935"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663;p58">
                <a:extLst>
                  <a:ext uri="{FF2B5EF4-FFF2-40B4-BE49-F238E27FC236}">
                    <a16:creationId xmlns:a16="http://schemas.microsoft.com/office/drawing/2014/main" id="{5AED7ECB-ABC6-46FB-AC0A-1E1EE1080ECE}"/>
                  </a:ext>
                </a:extLst>
              </p:cNvPr>
              <p:cNvSpPr/>
              <p:nvPr/>
            </p:nvSpPr>
            <p:spPr>
              <a:xfrm>
                <a:off x="1473548" y="2109372"/>
                <a:ext cx="73113" cy="74747"/>
              </a:xfrm>
              <a:custGeom>
                <a:avLst/>
                <a:gdLst/>
                <a:ahLst/>
                <a:cxnLst/>
                <a:rect l="l" t="t" r="r" b="b"/>
                <a:pathLst>
                  <a:path w="1880" h="1922" extrusionOk="0">
                    <a:moveTo>
                      <a:pt x="935" y="1"/>
                    </a:moveTo>
                    <a:cubicBezTo>
                      <a:pt x="422" y="1"/>
                      <a:pt x="1" y="422"/>
                      <a:pt x="1" y="935"/>
                    </a:cubicBezTo>
                    <a:cubicBezTo>
                      <a:pt x="1" y="1500"/>
                      <a:pt x="422" y="1921"/>
                      <a:pt x="935" y="1921"/>
                    </a:cubicBezTo>
                    <a:cubicBezTo>
                      <a:pt x="1449" y="1921"/>
                      <a:pt x="1880" y="1500"/>
                      <a:pt x="1880" y="935"/>
                    </a:cubicBezTo>
                    <a:cubicBezTo>
                      <a:pt x="1880" y="422"/>
                      <a:pt x="1449" y="1"/>
                      <a:pt x="935"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664;p58">
                <a:extLst>
                  <a:ext uri="{FF2B5EF4-FFF2-40B4-BE49-F238E27FC236}">
                    <a16:creationId xmlns:a16="http://schemas.microsoft.com/office/drawing/2014/main" id="{009E0AE2-706F-4A31-9933-AE78B244621D}"/>
                  </a:ext>
                </a:extLst>
              </p:cNvPr>
              <p:cNvSpPr/>
              <p:nvPr/>
            </p:nvSpPr>
            <p:spPr>
              <a:xfrm>
                <a:off x="1473548" y="2257542"/>
                <a:ext cx="73113" cy="74708"/>
              </a:xfrm>
              <a:custGeom>
                <a:avLst/>
                <a:gdLst/>
                <a:ahLst/>
                <a:cxnLst/>
                <a:rect l="l" t="t" r="r" b="b"/>
                <a:pathLst>
                  <a:path w="1880" h="1921" extrusionOk="0">
                    <a:moveTo>
                      <a:pt x="935" y="1"/>
                    </a:moveTo>
                    <a:cubicBezTo>
                      <a:pt x="422" y="1"/>
                      <a:pt x="1" y="422"/>
                      <a:pt x="1" y="935"/>
                    </a:cubicBezTo>
                    <a:cubicBezTo>
                      <a:pt x="1" y="1489"/>
                      <a:pt x="422" y="1921"/>
                      <a:pt x="935" y="1921"/>
                    </a:cubicBezTo>
                    <a:cubicBezTo>
                      <a:pt x="1449" y="1921"/>
                      <a:pt x="1880" y="1489"/>
                      <a:pt x="1880" y="935"/>
                    </a:cubicBezTo>
                    <a:cubicBezTo>
                      <a:pt x="1880" y="422"/>
                      <a:pt x="1449" y="1"/>
                      <a:pt x="935"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665;p58">
                <a:extLst>
                  <a:ext uri="{FF2B5EF4-FFF2-40B4-BE49-F238E27FC236}">
                    <a16:creationId xmlns:a16="http://schemas.microsoft.com/office/drawing/2014/main" id="{F0BE24A5-DD2B-4605-896E-3769BA69BF37}"/>
                  </a:ext>
                </a:extLst>
              </p:cNvPr>
              <p:cNvSpPr/>
              <p:nvPr/>
            </p:nvSpPr>
            <p:spPr>
              <a:xfrm>
                <a:off x="1473548" y="2393735"/>
                <a:ext cx="73113" cy="75097"/>
              </a:xfrm>
              <a:custGeom>
                <a:avLst/>
                <a:gdLst/>
                <a:ahLst/>
                <a:cxnLst/>
                <a:rect l="l" t="t" r="r" b="b"/>
                <a:pathLst>
                  <a:path w="1880" h="1931" extrusionOk="0">
                    <a:moveTo>
                      <a:pt x="935" y="0"/>
                    </a:moveTo>
                    <a:cubicBezTo>
                      <a:pt x="422" y="0"/>
                      <a:pt x="1" y="431"/>
                      <a:pt x="1" y="986"/>
                    </a:cubicBezTo>
                    <a:cubicBezTo>
                      <a:pt x="1" y="1499"/>
                      <a:pt x="422" y="1931"/>
                      <a:pt x="935" y="1931"/>
                    </a:cubicBezTo>
                    <a:cubicBezTo>
                      <a:pt x="1449" y="1931"/>
                      <a:pt x="1880" y="1499"/>
                      <a:pt x="1880" y="986"/>
                    </a:cubicBezTo>
                    <a:cubicBezTo>
                      <a:pt x="1880" y="431"/>
                      <a:pt x="1449" y="0"/>
                      <a:pt x="935"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666;p58">
                <a:extLst>
                  <a:ext uri="{FF2B5EF4-FFF2-40B4-BE49-F238E27FC236}">
                    <a16:creationId xmlns:a16="http://schemas.microsoft.com/office/drawing/2014/main" id="{00138208-D48D-4518-B837-8DC21E6CFCE6}"/>
                  </a:ext>
                </a:extLst>
              </p:cNvPr>
              <p:cNvSpPr/>
              <p:nvPr/>
            </p:nvSpPr>
            <p:spPr>
              <a:xfrm>
                <a:off x="1583372" y="1684888"/>
                <a:ext cx="567133" cy="6806"/>
              </a:xfrm>
              <a:custGeom>
                <a:avLst/>
                <a:gdLst/>
                <a:ahLst/>
                <a:cxnLst/>
                <a:rect l="l" t="t" r="r" b="b"/>
                <a:pathLst>
                  <a:path w="14583" h="175" extrusionOk="0">
                    <a:moveTo>
                      <a:pt x="83" y="0"/>
                    </a:moveTo>
                    <a:cubicBezTo>
                      <a:pt x="42" y="0"/>
                      <a:pt x="1" y="41"/>
                      <a:pt x="1" y="93"/>
                    </a:cubicBezTo>
                    <a:cubicBezTo>
                      <a:pt x="1" y="134"/>
                      <a:pt x="42" y="175"/>
                      <a:pt x="83" y="175"/>
                    </a:cubicBezTo>
                    <a:lnTo>
                      <a:pt x="14500" y="175"/>
                    </a:lnTo>
                    <a:cubicBezTo>
                      <a:pt x="14541" y="175"/>
                      <a:pt x="14582" y="134"/>
                      <a:pt x="14582" y="93"/>
                    </a:cubicBezTo>
                    <a:cubicBezTo>
                      <a:pt x="14582" y="41"/>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667;p58">
                <a:extLst>
                  <a:ext uri="{FF2B5EF4-FFF2-40B4-BE49-F238E27FC236}">
                    <a16:creationId xmlns:a16="http://schemas.microsoft.com/office/drawing/2014/main" id="{0A2AAED9-3908-4148-839F-C1B8A1B2C9D8}"/>
                  </a:ext>
                </a:extLst>
              </p:cNvPr>
              <p:cNvSpPr/>
              <p:nvPr/>
            </p:nvSpPr>
            <p:spPr>
              <a:xfrm>
                <a:off x="1583372" y="1753179"/>
                <a:ext cx="567133" cy="6806"/>
              </a:xfrm>
              <a:custGeom>
                <a:avLst/>
                <a:gdLst/>
                <a:ahLst/>
                <a:cxnLst/>
                <a:rect l="l" t="t" r="r" b="b"/>
                <a:pathLst>
                  <a:path w="14583" h="175" extrusionOk="0">
                    <a:moveTo>
                      <a:pt x="83" y="0"/>
                    </a:moveTo>
                    <a:cubicBezTo>
                      <a:pt x="42" y="0"/>
                      <a:pt x="1" y="41"/>
                      <a:pt x="1" y="82"/>
                    </a:cubicBezTo>
                    <a:cubicBezTo>
                      <a:pt x="1" y="134"/>
                      <a:pt x="42" y="175"/>
                      <a:pt x="83" y="175"/>
                    </a:cubicBezTo>
                    <a:lnTo>
                      <a:pt x="14500" y="175"/>
                    </a:lnTo>
                    <a:cubicBezTo>
                      <a:pt x="14541" y="175"/>
                      <a:pt x="14582" y="134"/>
                      <a:pt x="14582" y="82"/>
                    </a:cubicBezTo>
                    <a:cubicBezTo>
                      <a:pt x="14582" y="41"/>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668;p58">
                <a:extLst>
                  <a:ext uri="{FF2B5EF4-FFF2-40B4-BE49-F238E27FC236}">
                    <a16:creationId xmlns:a16="http://schemas.microsoft.com/office/drawing/2014/main" id="{117C20E1-BBA8-4174-98DA-DB2E2EF025EB}"/>
                  </a:ext>
                </a:extLst>
              </p:cNvPr>
              <p:cNvSpPr/>
              <p:nvPr/>
            </p:nvSpPr>
            <p:spPr>
              <a:xfrm>
                <a:off x="1583372" y="1821469"/>
                <a:ext cx="567133" cy="6806"/>
              </a:xfrm>
              <a:custGeom>
                <a:avLst/>
                <a:gdLst/>
                <a:ahLst/>
                <a:cxnLst/>
                <a:rect l="l" t="t" r="r" b="b"/>
                <a:pathLst>
                  <a:path w="14583" h="175" extrusionOk="0">
                    <a:moveTo>
                      <a:pt x="83" y="0"/>
                    </a:moveTo>
                    <a:cubicBezTo>
                      <a:pt x="42" y="0"/>
                      <a:pt x="1" y="41"/>
                      <a:pt x="1" y="82"/>
                    </a:cubicBezTo>
                    <a:cubicBezTo>
                      <a:pt x="1" y="123"/>
                      <a:pt x="42" y="175"/>
                      <a:pt x="83" y="175"/>
                    </a:cubicBezTo>
                    <a:lnTo>
                      <a:pt x="14500" y="175"/>
                    </a:lnTo>
                    <a:cubicBezTo>
                      <a:pt x="14541" y="175"/>
                      <a:pt x="14582" y="123"/>
                      <a:pt x="14582" y="82"/>
                    </a:cubicBezTo>
                    <a:cubicBezTo>
                      <a:pt x="14582" y="41"/>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669;p58">
                <a:extLst>
                  <a:ext uri="{FF2B5EF4-FFF2-40B4-BE49-F238E27FC236}">
                    <a16:creationId xmlns:a16="http://schemas.microsoft.com/office/drawing/2014/main" id="{B1A70F88-AAA8-45D1-B4F4-087A5AD947ED}"/>
                  </a:ext>
                </a:extLst>
              </p:cNvPr>
              <p:cNvSpPr/>
              <p:nvPr/>
            </p:nvSpPr>
            <p:spPr>
              <a:xfrm>
                <a:off x="1583372" y="1889721"/>
                <a:ext cx="567133" cy="6456"/>
              </a:xfrm>
              <a:custGeom>
                <a:avLst/>
                <a:gdLst/>
                <a:ahLst/>
                <a:cxnLst/>
                <a:rect l="l" t="t" r="r" b="b"/>
                <a:pathLst>
                  <a:path w="14583" h="166" extrusionOk="0">
                    <a:moveTo>
                      <a:pt x="83" y="1"/>
                    </a:moveTo>
                    <a:cubicBezTo>
                      <a:pt x="42" y="1"/>
                      <a:pt x="1" y="42"/>
                      <a:pt x="1" y="83"/>
                    </a:cubicBezTo>
                    <a:cubicBezTo>
                      <a:pt x="1" y="124"/>
                      <a:pt x="42" y="165"/>
                      <a:pt x="83" y="165"/>
                    </a:cubicBezTo>
                    <a:lnTo>
                      <a:pt x="14500" y="165"/>
                    </a:lnTo>
                    <a:cubicBezTo>
                      <a:pt x="14541" y="165"/>
                      <a:pt x="14582" y="124"/>
                      <a:pt x="14582" y="8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670;p58">
                <a:extLst>
                  <a:ext uri="{FF2B5EF4-FFF2-40B4-BE49-F238E27FC236}">
                    <a16:creationId xmlns:a16="http://schemas.microsoft.com/office/drawing/2014/main" id="{8C7A8B2D-BFA5-4D9B-A06F-A6B45622D287}"/>
                  </a:ext>
                </a:extLst>
              </p:cNvPr>
              <p:cNvSpPr/>
              <p:nvPr/>
            </p:nvSpPr>
            <p:spPr>
              <a:xfrm>
                <a:off x="1583372" y="1958012"/>
                <a:ext cx="567133" cy="8050"/>
              </a:xfrm>
              <a:custGeom>
                <a:avLst/>
                <a:gdLst/>
                <a:ahLst/>
                <a:cxnLst/>
                <a:rect l="l" t="t" r="r" b="b"/>
                <a:pathLst>
                  <a:path w="14583" h="207" extrusionOk="0">
                    <a:moveTo>
                      <a:pt x="83" y="1"/>
                    </a:moveTo>
                    <a:cubicBezTo>
                      <a:pt x="42" y="1"/>
                      <a:pt x="1" y="42"/>
                      <a:pt x="1" y="83"/>
                    </a:cubicBezTo>
                    <a:cubicBezTo>
                      <a:pt x="1" y="165"/>
                      <a:pt x="42" y="206"/>
                      <a:pt x="83" y="206"/>
                    </a:cubicBezTo>
                    <a:lnTo>
                      <a:pt x="14500" y="206"/>
                    </a:lnTo>
                    <a:cubicBezTo>
                      <a:pt x="14541" y="206"/>
                      <a:pt x="14582" y="165"/>
                      <a:pt x="14582" y="8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671;p58">
                <a:extLst>
                  <a:ext uri="{FF2B5EF4-FFF2-40B4-BE49-F238E27FC236}">
                    <a16:creationId xmlns:a16="http://schemas.microsoft.com/office/drawing/2014/main" id="{A59AAE87-74FA-46B5-AEFE-10495E09B058}"/>
                  </a:ext>
                </a:extLst>
              </p:cNvPr>
              <p:cNvSpPr/>
              <p:nvPr/>
            </p:nvSpPr>
            <p:spPr>
              <a:xfrm>
                <a:off x="1583372" y="2025914"/>
                <a:ext cx="567133" cy="8439"/>
              </a:xfrm>
              <a:custGeom>
                <a:avLst/>
                <a:gdLst/>
                <a:ahLst/>
                <a:cxnLst/>
                <a:rect l="l" t="t" r="r" b="b"/>
                <a:pathLst>
                  <a:path w="14583" h="217" extrusionOk="0">
                    <a:moveTo>
                      <a:pt x="83" y="1"/>
                    </a:moveTo>
                    <a:cubicBezTo>
                      <a:pt x="42" y="1"/>
                      <a:pt x="1" y="52"/>
                      <a:pt x="1" y="134"/>
                    </a:cubicBezTo>
                    <a:cubicBezTo>
                      <a:pt x="1" y="175"/>
                      <a:pt x="42" y="216"/>
                      <a:pt x="83" y="216"/>
                    </a:cubicBezTo>
                    <a:lnTo>
                      <a:pt x="14500" y="216"/>
                    </a:lnTo>
                    <a:cubicBezTo>
                      <a:pt x="14541" y="216"/>
                      <a:pt x="14582" y="175"/>
                      <a:pt x="14582" y="134"/>
                    </a:cubicBezTo>
                    <a:cubicBezTo>
                      <a:pt x="14582" y="5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672;p58">
                <a:extLst>
                  <a:ext uri="{FF2B5EF4-FFF2-40B4-BE49-F238E27FC236}">
                    <a16:creationId xmlns:a16="http://schemas.microsoft.com/office/drawing/2014/main" id="{105BF770-001A-4F05-BA66-1325C2C5870C}"/>
                  </a:ext>
                </a:extLst>
              </p:cNvPr>
              <p:cNvSpPr/>
              <p:nvPr/>
            </p:nvSpPr>
            <p:spPr>
              <a:xfrm>
                <a:off x="1583372" y="2095799"/>
                <a:ext cx="567133" cy="6845"/>
              </a:xfrm>
              <a:custGeom>
                <a:avLst/>
                <a:gdLst/>
                <a:ahLst/>
                <a:cxnLst/>
                <a:rect l="l" t="t" r="r" b="b"/>
                <a:pathLst>
                  <a:path w="14583" h="176" extrusionOk="0">
                    <a:moveTo>
                      <a:pt x="83" y="1"/>
                    </a:moveTo>
                    <a:cubicBezTo>
                      <a:pt x="42" y="1"/>
                      <a:pt x="1" y="1"/>
                      <a:pt x="1" y="93"/>
                    </a:cubicBezTo>
                    <a:cubicBezTo>
                      <a:pt x="1" y="134"/>
                      <a:pt x="42" y="175"/>
                      <a:pt x="83" y="175"/>
                    </a:cubicBezTo>
                    <a:lnTo>
                      <a:pt x="14500" y="175"/>
                    </a:lnTo>
                    <a:cubicBezTo>
                      <a:pt x="14541" y="175"/>
                      <a:pt x="14582" y="134"/>
                      <a:pt x="14582" y="93"/>
                    </a:cubicBezTo>
                    <a:cubicBezTo>
                      <a:pt x="14582" y="1"/>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673;p58">
                <a:extLst>
                  <a:ext uri="{FF2B5EF4-FFF2-40B4-BE49-F238E27FC236}">
                    <a16:creationId xmlns:a16="http://schemas.microsoft.com/office/drawing/2014/main" id="{2C373B70-BC70-4D57-A606-D5F3ABE85833}"/>
                  </a:ext>
                </a:extLst>
              </p:cNvPr>
              <p:cNvSpPr/>
              <p:nvPr/>
            </p:nvSpPr>
            <p:spPr>
              <a:xfrm>
                <a:off x="1583372" y="2164090"/>
                <a:ext cx="567133" cy="6845"/>
              </a:xfrm>
              <a:custGeom>
                <a:avLst/>
                <a:gdLst/>
                <a:ahLst/>
                <a:cxnLst/>
                <a:rect l="l" t="t" r="r" b="b"/>
                <a:pathLst>
                  <a:path w="14583" h="176" extrusionOk="0">
                    <a:moveTo>
                      <a:pt x="83" y="1"/>
                    </a:moveTo>
                    <a:cubicBezTo>
                      <a:pt x="42" y="1"/>
                      <a:pt x="1" y="42"/>
                      <a:pt x="1" y="93"/>
                    </a:cubicBezTo>
                    <a:cubicBezTo>
                      <a:pt x="1" y="134"/>
                      <a:pt x="42" y="175"/>
                      <a:pt x="83" y="175"/>
                    </a:cubicBezTo>
                    <a:lnTo>
                      <a:pt x="14500" y="175"/>
                    </a:lnTo>
                    <a:cubicBezTo>
                      <a:pt x="14541" y="175"/>
                      <a:pt x="14582" y="134"/>
                      <a:pt x="14582" y="9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674;p58">
                <a:extLst>
                  <a:ext uri="{FF2B5EF4-FFF2-40B4-BE49-F238E27FC236}">
                    <a16:creationId xmlns:a16="http://schemas.microsoft.com/office/drawing/2014/main" id="{BEC82814-0602-46B6-BF75-8E923D7967F1}"/>
                  </a:ext>
                </a:extLst>
              </p:cNvPr>
              <p:cNvSpPr/>
              <p:nvPr/>
            </p:nvSpPr>
            <p:spPr>
              <a:xfrm>
                <a:off x="1583372" y="2232380"/>
                <a:ext cx="567133" cy="6845"/>
              </a:xfrm>
              <a:custGeom>
                <a:avLst/>
                <a:gdLst/>
                <a:ahLst/>
                <a:cxnLst/>
                <a:rect l="l" t="t" r="r" b="b"/>
                <a:pathLst>
                  <a:path w="14583" h="176" extrusionOk="0">
                    <a:moveTo>
                      <a:pt x="83" y="1"/>
                    </a:moveTo>
                    <a:cubicBezTo>
                      <a:pt x="42" y="1"/>
                      <a:pt x="1" y="42"/>
                      <a:pt x="1" y="83"/>
                    </a:cubicBezTo>
                    <a:cubicBezTo>
                      <a:pt x="1" y="134"/>
                      <a:pt x="42" y="175"/>
                      <a:pt x="83" y="175"/>
                    </a:cubicBezTo>
                    <a:lnTo>
                      <a:pt x="14500" y="175"/>
                    </a:lnTo>
                    <a:cubicBezTo>
                      <a:pt x="14541" y="175"/>
                      <a:pt x="14582" y="134"/>
                      <a:pt x="14582" y="8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675;p58">
                <a:extLst>
                  <a:ext uri="{FF2B5EF4-FFF2-40B4-BE49-F238E27FC236}">
                    <a16:creationId xmlns:a16="http://schemas.microsoft.com/office/drawing/2014/main" id="{A79C2D59-31D9-4D08-909B-BADE2523DECD}"/>
                  </a:ext>
                </a:extLst>
              </p:cNvPr>
              <p:cNvSpPr/>
              <p:nvPr/>
            </p:nvSpPr>
            <p:spPr>
              <a:xfrm>
                <a:off x="1583372" y="2300671"/>
                <a:ext cx="567133" cy="6845"/>
              </a:xfrm>
              <a:custGeom>
                <a:avLst/>
                <a:gdLst/>
                <a:ahLst/>
                <a:cxnLst/>
                <a:rect l="l" t="t" r="r" b="b"/>
                <a:pathLst>
                  <a:path w="14583" h="176" extrusionOk="0">
                    <a:moveTo>
                      <a:pt x="83" y="1"/>
                    </a:moveTo>
                    <a:cubicBezTo>
                      <a:pt x="42" y="1"/>
                      <a:pt x="1" y="42"/>
                      <a:pt x="1" y="83"/>
                    </a:cubicBezTo>
                    <a:cubicBezTo>
                      <a:pt x="1" y="124"/>
                      <a:pt x="42" y="175"/>
                      <a:pt x="83" y="175"/>
                    </a:cubicBezTo>
                    <a:lnTo>
                      <a:pt x="14500" y="175"/>
                    </a:lnTo>
                    <a:cubicBezTo>
                      <a:pt x="14541" y="175"/>
                      <a:pt x="14582" y="124"/>
                      <a:pt x="14582" y="8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676;p58">
                <a:extLst>
                  <a:ext uri="{FF2B5EF4-FFF2-40B4-BE49-F238E27FC236}">
                    <a16:creationId xmlns:a16="http://schemas.microsoft.com/office/drawing/2014/main" id="{DF38C7A8-9A7E-4F86-AC77-1EE4807B4197}"/>
                  </a:ext>
                </a:extLst>
              </p:cNvPr>
              <p:cNvSpPr/>
              <p:nvPr/>
            </p:nvSpPr>
            <p:spPr>
              <a:xfrm>
                <a:off x="1583372" y="2368962"/>
                <a:ext cx="567133" cy="6417"/>
              </a:xfrm>
              <a:custGeom>
                <a:avLst/>
                <a:gdLst/>
                <a:ahLst/>
                <a:cxnLst/>
                <a:rect l="l" t="t" r="r" b="b"/>
                <a:pathLst>
                  <a:path w="14583" h="165" extrusionOk="0">
                    <a:moveTo>
                      <a:pt x="83" y="0"/>
                    </a:moveTo>
                    <a:cubicBezTo>
                      <a:pt x="42" y="0"/>
                      <a:pt x="1" y="42"/>
                      <a:pt x="1" y="83"/>
                    </a:cubicBezTo>
                    <a:cubicBezTo>
                      <a:pt x="1" y="124"/>
                      <a:pt x="42" y="165"/>
                      <a:pt x="83" y="165"/>
                    </a:cubicBezTo>
                    <a:lnTo>
                      <a:pt x="14500" y="165"/>
                    </a:lnTo>
                    <a:cubicBezTo>
                      <a:pt x="14541" y="165"/>
                      <a:pt x="14582" y="124"/>
                      <a:pt x="14582" y="83"/>
                    </a:cubicBezTo>
                    <a:cubicBezTo>
                      <a:pt x="14582" y="42"/>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677;p58">
                <a:extLst>
                  <a:ext uri="{FF2B5EF4-FFF2-40B4-BE49-F238E27FC236}">
                    <a16:creationId xmlns:a16="http://schemas.microsoft.com/office/drawing/2014/main" id="{8C9FDBD6-FB9E-4EA2-B373-17C17D4AA671}"/>
                  </a:ext>
                </a:extLst>
              </p:cNvPr>
              <p:cNvSpPr/>
              <p:nvPr/>
            </p:nvSpPr>
            <p:spPr>
              <a:xfrm>
                <a:off x="1583372" y="2437253"/>
                <a:ext cx="567133" cy="8011"/>
              </a:xfrm>
              <a:custGeom>
                <a:avLst/>
                <a:gdLst/>
                <a:ahLst/>
                <a:cxnLst/>
                <a:rect l="l" t="t" r="r" b="b"/>
                <a:pathLst>
                  <a:path w="14583" h="206" extrusionOk="0">
                    <a:moveTo>
                      <a:pt x="83" y="0"/>
                    </a:moveTo>
                    <a:cubicBezTo>
                      <a:pt x="42" y="0"/>
                      <a:pt x="1" y="42"/>
                      <a:pt x="1" y="83"/>
                    </a:cubicBezTo>
                    <a:cubicBezTo>
                      <a:pt x="1" y="165"/>
                      <a:pt x="42" y="206"/>
                      <a:pt x="83" y="206"/>
                    </a:cubicBezTo>
                    <a:lnTo>
                      <a:pt x="14500" y="206"/>
                    </a:lnTo>
                    <a:cubicBezTo>
                      <a:pt x="14541" y="206"/>
                      <a:pt x="14582" y="165"/>
                      <a:pt x="14582" y="83"/>
                    </a:cubicBezTo>
                    <a:cubicBezTo>
                      <a:pt x="14582" y="42"/>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 name="Google Shape;1763;p60">
            <a:extLst>
              <a:ext uri="{FF2B5EF4-FFF2-40B4-BE49-F238E27FC236}">
                <a16:creationId xmlns:a16="http://schemas.microsoft.com/office/drawing/2014/main" id="{0A4B88E5-7F3D-483D-8C1E-6F561CED3C1D}"/>
              </a:ext>
            </a:extLst>
          </p:cNvPr>
          <p:cNvGrpSpPr/>
          <p:nvPr/>
        </p:nvGrpSpPr>
        <p:grpSpPr>
          <a:xfrm>
            <a:off x="2038044" y="1354181"/>
            <a:ext cx="1706089" cy="1927728"/>
            <a:chOff x="3049450" y="5262775"/>
            <a:chExt cx="936772" cy="698701"/>
          </a:xfrm>
        </p:grpSpPr>
        <p:grpSp>
          <p:nvGrpSpPr>
            <p:cNvPr id="34" name="Google Shape;1764;p60">
              <a:extLst>
                <a:ext uri="{FF2B5EF4-FFF2-40B4-BE49-F238E27FC236}">
                  <a16:creationId xmlns:a16="http://schemas.microsoft.com/office/drawing/2014/main" id="{058FB83F-635B-479C-8015-5CE3008BB4C6}"/>
                </a:ext>
              </a:extLst>
            </p:cNvPr>
            <p:cNvGrpSpPr/>
            <p:nvPr/>
          </p:nvGrpSpPr>
          <p:grpSpPr>
            <a:xfrm>
              <a:off x="3050821" y="5263875"/>
              <a:ext cx="934031" cy="696997"/>
              <a:chOff x="3203221" y="5415175"/>
              <a:chExt cx="934031" cy="696997"/>
            </a:xfrm>
          </p:grpSpPr>
          <p:sp>
            <p:nvSpPr>
              <p:cNvPr id="59" name="Google Shape;1765;p60">
                <a:extLst>
                  <a:ext uri="{FF2B5EF4-FFF2-40B4-BE49-F238E27FC236}">
                    <a16:creationId xmlns:a16="http://schemas.microsoft.com/office/drawing/2014/main" id="{EE3F8D86-8497-4E73-B30D-AE66487D6616}"/>
                  </a:ext>
                </a:extLst>
              </p:cNvPr>
              <p:cNvSpPr/>
              <p:nvPr/>
            </p:nvSpPr>
            <p:spPr>
              <a:xfrm>
                <a:off x="3208703" y="5454452"/>
                <a:ext cx="928549" cy="657719"/>
              </a:xfrm>
              <a:custGeom>
                <a:avLst/>
                <a:gdLst/>
                <a:ahLst/>
                <a:cxnLst/>
                <a:rect l="l" t="t" r="r" b="b"/>
                <a:pathLst>
                  <a:path w="27778" h="19676" extrusionOk="0">
                    <a:moveTo>
                      <a:pt x="4026" y="1"/>
                    </a:moveTo>
                    <a:lnTo>
                      <a:pt x="1" y="18187"/>
                    </a:lnTo>
                    <a:lnTo>
                      <a:pt x="12580" y="18187"/>
                    </a:lnTo>
                    <a:lnTo>
                      <a:pt x="24954" y="19676"/>
                    </a:lnTo>
                    <a:lnTo>
                      <a:pt x="27778" y="2989"/>
                    </a:lnTo>
                    <a:lnTo>
                      <a:pt x="27007" y="2866"/>
                    </a:lnTo>
                    <a:lnTo>
                      <a:pt x="27131" y="2095"/>
                    </a:lnTo>
                    <a:lnTo>
                      <a:pt x="26494" y="1839"/>
                    </a:lnTo>
                    <a:lnTo>
                      <a:pt x="15065" y="935"/>
                    </a:lnTo>
                    <a:lnTo>
                      <a:pt x="4026"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766;p60">
                <a:extLst>
                  <a:ext uri="{FF2B5EF4-FFF2-40B4-BE49-F238E27FC236}">
                    <a16:creationId xmlns:a16="http://schemas.microsoft.com/office/drawing/2014/main" id="{0BFEC51F-E9DB-47BA-B554-228A3B98663B}"/>
                  </a:ext>
                </a:extLst>
              </p:cNvPr>
              <p:cNvSpPr/>
              <p:nvPr/>
            </p:nvSpPr>
            <p:spPr>
              <a:xfrm>
                <a:off x="3203221" y="5415175"/>
                <a:ext cx="897996" cy="667146"/>
              </a:xfrm>
              <a:custGeom>
                <a:avLst/>
                <a:gdLst/>
                <a:ahLst/>
                <a:cxnLst/>
                <a:rect l="l" t="t" r="r" b="b"/>
                <a:pathLst>
                  <a:path w="26864" h="19958" extrusionOk="0">
                    <a:moveTo>
                      <a:pt x="9221" y="0"/>
                    </a:moveTo>
                    <a:cubicBezTo>
                      <a:pt x="6225" y="0"/>
                      <a:pt x="3892" y="1001"/>
                      <a:pt x="3892" y="1001"/>
                    </a:cubicBezTo>
                    <a:lnTo>
                      <a:pt x="0" y="18715"/>
                    </a:lnTo>
                    <a:lnTo>
                      <a:pt x="12579" y="19269"/>
                    </a:lnTo>
                    <a:lnTo>
                      <a:pt x="24348" y="19957"/>
                    </a:lnTo>
                    <a:lnTo>
                      <a:pt x="26863" y="2326"/>
                    </a:lnTo>
                    <a:cubicBezTo>
                      <a:pt x="25002" y="1149"/>
                      <a:pt x="22754" y="796"/>
                      <a:pt x="20723" y="796"/>
                    </a:cubicBezTo>
                    <a:cubicBezTo>
                      <a:pt x="17667" y="796"/>
                      <a:pt x="15106" y="1597"/>
                      <a:pt x="15106" y="1597"/>
                    </a:cubicBezTo>
                    <a:cubicBezTo>
                      <a:pt x="13152" y="378"/>
                      <a:pt x="11062" y="0"/>
                      <a:pt x="9221"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1767;p60">
              <a:extLst>
                <a:ext uri="{FF2B5EF4-FFF2-40B4-BE49-F238E27FC236}">
                  <a16:creationId xmlns:a16="http://schemas.microsoft.com/office/drawing/2014/main" id="{8438D291-2C2B-49C4-8C18-3D60F58E404F}"/>
                </a:ext>
              </a:extLst>
            </p:cNvPr>
            <p:cNvSpPr/>
            <p:nvPr/>
          </p:nvSpPr>
          <p:spPr>
            <a:xfrm>
              <a:off x="3056303" y="5302052"/>
              <a:ext cx="928549" cy="657719"/>
            </a:xfrm>
            <a:custGeom>
              <a:avLst/>
              <a:gdLst/>
              <a:ahLst/>
              <a:cxnLst/>
              <a:rect l="l" t="t" r="r" b="b"/>
              <a:pathLst>
                <a:path w="27778" h="19676" extrusionOk="0">
                  <a:moveTo>
                    <a:pt x="4026" y="1"/>
                  </a:moveTo>
                  <a:lnTo>
                    <a:pt x="1" y="18187"/>
                  </a:lnTo>
                  <a:lnTo>
                    <a:pt x="12580" y="18187"/>
                  </a:lnTo>
                  <a:lnTo>
                    <a:pt x="24954" y="19676"/>
                  </a:lnTo>
                  <a:lnTo>
                    <a:pt x="27778" y="2989"/>
                  </a:lnTo>
                  <a:lnTo>
                    <a:pt x="27007" y="2866"/>
                  </a:lnTo>
                  <a:lnTo>
                    <a:pt x="27131" y="2095"/>
                  </a:lnTo>
                  <a:lnTo>
                    <a:pt x="26494" y="1839"/>
                  </a:lnTo>
                  <a:lnTo>
                    <a:pt x="15065" y="935"/>
                  </a:lnTo>
                  <a:lnTo>
                    <a:pt x="4026"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768;p60">
              <a:extLst>
                <a:ext uri="{FF2B5EF4-FFF2-40B4-BE49-F238E27FC236}">
                  <a16:creationId xmlns:a16="http://schemas.microsoft.com/office/drawing/2014/main" id="{8FD95ED0-4C72-4DA8-B9A9-F4500B6275B9}"/>
                </a:ext>
              </a:extLst>
            </p:cNvPr>
            <p:cNvSpPr/>
            <p:nvPr/>
          </p:nvSpPr>
          <p:spPr>
            <a:xfrm>
              <a:off x="3050821" y="5262775"/>
              <a:ext cx="897996" cy="667146"/>
            </a:xfrm>
            <a:custGeom>
              <a:avLst/>
              <a:gdLst/>
              <a:ahLst/>
              <a:cxnLst/>
              <a:rect l="l" t="t" r="r" b="b"/>
              <a:pathLst>
                <a:path w="26864" h="19958" extrusionOk="0">
                  <a:moveTo>
                    <a:pt x="9221" y="0"/>
                  </a:moveTo>
                  <a:cubicBezTo>
                    <a:pt x="6225" y="0"/>
                    <a:pt x="3892" y="1001"/>
                    <a:pt x="3892" y="1001"/>
                  </a:cubicBezTo>
                  <a:lnTo>
                    <a:pt x="0" y="18715"/>
                  </a:lnTo>
                  <a:lnTo>
                    <a:pt x="12579" y="19269"/>
                  </a:lnTo>
                  <a:lnTo>
                    <a:pt x="24348" y="19957"/>
                  </a:lnTo>
                  <a:lnTo>
                    <a:pt x="26863" y="2326"/>
                  </a:lnTo>
                  <a:cubicBezTo>
                    <a:pt x="25002" y="1149"/>
                    <a:pt x="22754" y="796"/>
                    <a:pt x="20723" y="796"/>
                  </a:cubicBezTo>
                  <a:cubicBezTo>
                    <a:pt x="17667" y="796"/>
                    <a:pt x="15106" y="1597"/>
                    <a:pt x="15106" y="1597"/>
                  </a:cubicBezTo>
                  <a:cubicBezTo>
                    <a:pt x="13152" y="378"/>
                    <a:pt x="11062" y="0"/>
                    <a:pt x="9221"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769;p60">
              <a:extLst>
                <a:ext uri="{FF2B5EF4-FFF2-40B4-BE49-F238E27FC236}">
                  <a16:creationId xmlns:a16="http://schemas.microsoft.com/office/drawing/2014/main" id="{62322FAC-E331-4821-8A29-AEAE5C43AB24}"/>
                </a:ext>
              </a:extLst>
            </p:cNvPr>
            <p:cNvSpPr/>
            <p:nvPr/>
          </p:nvSpPr>
          <p:spPr>
            <a:xfrm>
              <a:off x="3056303" y="5370712"/>
              <a:ext cx="906922" cy="571911"/>
            </a:xfrm>
            <a:custGeom>
              <a:avLst/>
              <a:gdLst/>
              <a:ahLst/>
              <a:cxnLst/>
              <a:rect l="l" t="t" r="r" b="b"/>
              <a:pathLst>
                <a:path w="27131" h="17109" extrusionOk="0">
                  <a:moveTo>
                    <a:pt x="27090" y="0"/>
                  </a:moveTo>
                  <a:lnTo>
                    <a:pt x="27049" y="41"/>
                  </a:lnTo>
                  <a:lnTo>
                    <a:pt x="24389" y="17026"/>
                  </a:lnTo>
                  <a:lnTo>
                    <a:pt x="12631" y="16040"/>
                  </a:lnTo>
                  <a:lnTo>
                    <a:pt x="1" y="15701"/>
                  </a:lnTo>
                  <a:lnTo>
                    <a:pt x="1" y="15742"/>
                  </a:lnTo>
                  <a:lnTo>
                    <a:pt x="12631" y="16081"/>
                  </a:lnTo>
                  <a:lnTo>
                    <a:pt x="24389" y="17108"/>
                  </a:lnTo>
                  <a:lnTo>
                    <a:pt x="24440" y="17067"/>
                  </a:lnTo>
                  <a:lnTo>
                    <a:pt x="27131" y="41"/>
                  </a:lnTo>
                  <a:lnTo>
                    <a:pt x="27090"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770;p60">
              <a:extLst>
                <a:ext uri="{FF2B5EF4-FFF2-40B4-BE49-F238E27FC236}">
                  <a16:creationId xmlns:a16="http://schemas.microsoft.com/office/drawing/2014/main" id="{698EA7A6-0778-44C8-9334-4DA3BE7E45E6}"/>
                </a:ext>
              </a:extLst>
            </p:cNvPr>
            <p:cNvSpPr/>
            <p:nvPr/>
          </p:nvSpPr>
          <p:spPr>
            <a:xfrm>
              <a:off x="3050821" y="5397822"/>
              <a:ext cx="919624" cy="553359"/>
            </a:xfrm>
            <a:custGeom>
              <a:avLst/>
              <a:gdLst/>
              <a:ahLst/>
              <a:cxnLst/>
              <a:rect l="l" t="t" r="r" b="b"/>
              <a:pathLst>
                <a:path w="27511" h="16554" extrusionOk="0">
                  <a:moveTo>
                    <a:pt x="27510" y="1"/>
                  </a:moveTo>
                  <a:lnTo>
                    <a:pt x="27469" y="42"/>
                  </a:lnTo>
                  <a:lnTo>
                    <a:pt x="24727" y="16513"/>
                  </a:lnTo>
                  <a:lnTo>
                    <a:pt x="12795" y="15229"/>
                  </a:lnTo>
                  <a:lnTo>
                    <a:pt x="41" y="15147"/>
                  </a:lnTo>
                  <a:lnTo>
                    <a:pt x="0" y="15188"/>
                  </a:lnTo>
                  <a:lnTo>
                    <a:pt x="41" y="15188"/>
                  </a:lnTo>
                  <a:lnTo>
                    <a:pt x="12795" y="15270"/>
                  </a:lnTo>
                  <a:lnTo>
                    <a:pt x="24769" y="16554"/>
                  </a:lnTo>
                  <a:lnTo>
                    <a:pt x="27510" y="42"/>
                  </a:lnTo>
                  <a:lnTo>
                    <a:pt x="27510"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771;p60">
              <a:extLst>
                <a:ext uri="{FF2B5EF4-FFF2-40B4-BE49-F238E27FC236}">
                  <a16:creationId xmlns:a16="http://schemas.microsoft.com/office/drawing/2014/main" id="{D77D49AE-090E-41BC-82DC-12A2D5AE8A53}"/>
                </a:ext>
              </a:extLst>
            </p:cNvPr>
            <p:cNvSpPr/>
            <p:nvPr/>
          </p:nvSpPr>
          <p:spPr>
            <a:xfrm>
              <a:off x="3049450" y="5401933"/>
              <a:ext cx="936772" cy="559543"/>
            </a:xfrm>
            <a:custGeom>
              <a:avLst/>
              <a:gdLst/>
              <a:ahLst/>
              <a:cxnLst/>
              <a:rect l="l" t="t" r="r" b="b"/>
              <a:pathLst>
                <a:path w="28024" h="16739" extrusionOk="0">
                  <a:moveTo>
                    <a:pt x="27983" y="1"/>
                  </a:moveTo>
                  <a:lnTo>
                    <a:pt x="25159" y="16647"/>
                  </a:lnTo>
                  <a:lnTo>
                    <a:pt x="12836" y="15199"/>
                  </a:lnTo>
                  <a:lnTo>
                    <a:pt x="0" y="15322"/>
                  </a:lnTo>
                  <a:lnTo>
                    <a:pt x="0" y="15363"/>
                  </a:lnTo>
                  <a:lnTo>
                    <a:pt x="12836" y="15240"/>
                  </a:lnTo>
                  <a:lnTo>
                    <a:pt x="25159" y="16739"/>
                  </a:lnTo>
                  <a:lnTo>
                    <a:pt x="25200" y="16688"/>
                  </a:lnTo>
                  <a:lnTo>
                    <a:pt x="28024" y="52"/>
                  </a:lnTo>
                  <a:lnTo>
                    <a:pt x="28024"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772;p60">
              <a:extLst>
                <a:ext uri="{FF2B5EF4-FFF2-40B4-BE49-F238E27FC236}">
                  <a16:creationId xmlns:a16="http://schemas.microsoft.com/office/drawing/2014/main" id="{56DD33A7-0C5F-47AD-AFA5-CD64E33F2484}"/>
                </a:ext>
              </a:extLst>
            </p:cNvPr>
            <p:cNvSpPr/>
            <p:nvPr/>
          </p:nvSpPr>
          <p:spPr>
            <a:xfrm>
              <a:off x="3475416" y="5314755"/>
              <a:ext cx="81730" cy="595243"/>
            </a:xfrm>
            <a:custGeom>
              <a:avLst/>
              <a:gdLst/>
              <a:ahLst/>
              <a:cxnLst/>
              <a:rect l="l" t="t" r="r" b="b"/>
              <a:pathLst>
                <a:path w="2445" h="17807" extrusionOk="0">
                  <a:moveTo>
                    <a:pt x="2404" y="1"/>
                  </a:moveTo>
                  <a:cubicBezTo>
                    <a:pt x="2352" y="1"/>
                    <a:pt x="2352" y="1"/>
                    <a:pt x="2311" y="42"/>
                  </a:cubicBezTo>
                  <a:lnTo>
                    <a:pt x="42" y="17755"/>
                  </a:lnTo>
                  <a:cubicBezTo>
                    <a:pt x="1" y="17807"/>
                    <a:pt x="42" y="17807"/>
                    <a:pt x="93" y="17807"/>
                  </a:cubicBezTo>
                  <a:cubicBezTo>
                    <a:pt x="93" y="17807"/>
                    <a:pt x="134" y="17807"/>
                    <a:pt x="134" y="17755"/>
                  </a:cubicBezTo>
                  <a:lnTo>
                    <a:pt x="2445" y="42"/>
                  </a:lnTo>
                  <a:cubicBezTo>
                    <a:pt x="2445" y="1"/>
                    <a:pt x="2445" y="1"/>
                    <a:pt x="240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773;p60">
              <a:extLst>
                <a:ext uri="{FF2B5EF4-FFF2-40B4-BE49-F238E27FC236}">
                  <a16:creationId xmlns:a16="http://schemas.microsoft.com/office/drawing/2014/main" id="{9B379BF6-AF15-4A00-8CA9-4EF7C2A7E552}"/>
                </a:ext>
              </a:extLst>
            </p:cNvPr>
            <p:cNvSpPr/>
            <p:nvPr/>
          </p:nvSpPr>
          <p:spPr>
            <a:xfrm>
              <a:off x="3586996" y="5367603"/>
              <a:ext cx="313416" cy="24436"/>
            </a:xfrm>
            <a:custGeom>
              <a:avLst/>
              <a:gdLst/>
              <a:ahLst/>
              <a:cxnLst/>
              <a:rect l="l" t="t" r="r" b="b"/>
              <a:pathLst>
                <a:path w="9376" h="731" extrusionOk="0">
                  <a:moveTo>
                    <a:pt x="3635" y="1"/>
                  </a:moveTo>
                  <a:cubicBezTo>
                    <a:pt x="1581" y="1"/>
                    <a:pt x="41" y="176"/>
                    <a:pt x="41" y="176"/>
                  </a:cubicBezTo>
                  <a:cubicBezTo>
                    <a:pt x="0" y="176"/>
                    <a:pt x="0" y="217"/>
                    <a:pt x="0" y="217"/>
                  </a:cubicBezTo>
                  <a:cubicBezTo>
                    <a:pt x="0" y="258"/>
                    <a:pt x="41" y="309"/>
                    <a:pt x="41" y="309"/>
                  </a:cubicBezTo>
                  <a:cubicBezTo>
                    <a:pt x="41" y="309"/>
                    <a:pt x="134" y="258"/>
                    <a:pt x="349" y="258"/>
                  </a:cubicBezTo>
                  <a:cubicBezTo>
                    <a:pt x="863" y="217"/>
                    <a:pt x="2095" y="93"/>
                    <a:pt x="3635" y="93"/>
                  </a:cubicBezTo>
                  <a:cubicBezTo>
                    <a:pt x="5391" y="93"/>
                    <a:pt x="7486" y="217"/>
                    <a:pt x="9283" y="730"/>
                  </a:cubicBezTo>
                  <a:cubicBezTo>
                    <a:pt x="9334" y="730"/>
                    <a:pt x="9376" y="689"/>
                    <a:pt x="9376" y="689"/>
                  </a:cubicBezTo>
                  <a:cubicBezTo>
                    <a:pt x="9376" y="648"/>
                    <a:pt x="9376" y="607"/>
                    <a:pt x="9334" y="607"/>
                  </a:cubicBezTo>
                  <a:cubicBezTo>
                    <a:pt x="7486" y="134"/>
                    <a:pt x="5391" y="1"/>
                    <a:pt x="3635"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774;p60">
              <a:extLst>
                <a:ext uri="{FF2B5EF4-FFF2-40B4-BE49-F238E27FC236}">
                  <a16:creationId xmlns:a16="http://schemas.microsoft.com/office/drawing/2014/main" id="{49B37504-0D0B-4BB4-A09C-8F821CCCEEAE}"/>
                </a:ext>
              </a:extLst>
            </p:cNvPr>
            <p:cNvSpPr/>
            <p:nvPr/>
          </p:nvSpPr>
          <p:spPr>
            <a:xfrm>
              <a:off x="3579776" y="5401933"/>
              <a:ext cx="314787" cy="24970"/>
            </a:xfrm>
            <a:custGeom>
              <a:avLst/>
              <a:gdLst/>
              <a:ahLst/>
              <a:cxnLst/>
              <a:rect l="l" t="t" r="r" b="b"/>
              <a:pathLst>
                <a:path w="9417" h="747" extrusionOk="0">
                  <a:moveTo>
                    <a:pt x="3687" y="1"/>
                  </a:moveTo>
                  <a:cubicBezTo>
                    <a:pt x="1633" y="1"/>
                    <a:pt x="93" y="216"/>
                    <a:pt x="93" y="216"/>
                  </a:cubicBezTo>
                  <a:cubicBezTo>
                    <a:pt x="52" y="216"/>
                    <a:pt x="0" y="216"/>
                    <a:pt x="52" y="258"/>
                  </a:cubicBezTo>
                  <a:cubicBezTo>
                    <a:pt x="52" y="309"/>
                    <a:pt x="52" y="309"/>
                    <a:pt x="93" y="309"/>
                  </a:cubicBezTo>
                  <a:lnTo>
                    <a:pt x="350" y="309"/>
                  </a:lnTo>
                  <a:cubicBezTo>
                    <a:pt x="904" y="216"/>
                    <a:pt x="2147" y="134"/>
                    <a:pt x="3687" y="134"/>
                  </a:cubicBezTo>
                  <a:cubicBezTo>
                    <a:pt x="5443" y="134"/>
                    <a:pt x="7538" y="258"/>
                    <a:pt x="9335" y="730"/>
                  </a:cubicBezTo>
                  <a:cubicBezTo>
                    <a:pt x="9347" y="742"/>
                    <a:pt x="9355" y="747"/>
                    <a:pt x="9362" y="747"/>
                  </a:cubicBezTo>
                  <a:cubicBezTo>
                    <a:pt x="9379" y="747"/>
                    <a:pt x="9388" y="718"/>
                    <a:pt x="9417" y="689"/>
                  </a:cubicBezTo>
                  <a:lnTo>
                    <a:pt x="9376" y="648"/>
                  </a:lnTo>
                  <a:cubicBezTo>
                    <a:pt x="7538" y="134"/>
                    <a:pt x="5443" y="1"/>
                    <a:pt x="368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775;p60">
              <a:extLst>
                <a:ext uri="{FF2B5EF4-FFF2-40B4-BE49-F238E27FC236}">
                  <a16:creationId xmlns:a16="http://schemas.microsoft.com/office/drawing/2014/main" id="{90CB815C-7C06-4C27-A0A0-BFB5D14730B4}"/>
                </a:ext>
              </a:extLst>
            </p:cNvPr>
            <p:cNvSpPr/>
            <p:nvPr/>
          </p:nvSpPr>
          <p:spPr>
            <a:xfrm>
              <a:off x="3575664" y="5442113"/>
              <a:ext cx="313082" cy="24402"/>
            </a:xfrm>
            <a:custGeom>
              <a:avLst/>
              <a:gdLst/>
              <a:ahLst/>
              <a:cxnLst/>
              <a:rect l="l" t="t" r="r" b="b"/>
              <a:pathLst>
                <a:path w="9366" h="730" extrusionOk="0">
                  <a:moveTo>
                    <a:pt x="3676" y="0"/>
                  </a:moveTo>
                  <a:cubicBezTo>
                    <a:pt x="1623" y="0"/>
                    <a:pt x="41" y="216"/>
                    <a:pt x="41" y="216"/>
                  </a:cubicBezTo>
                  <a:cubicBezTo>
                    <a:pt x="41" y="216"/>
                    <a:pt x="0" y="216"/>
                    <a:pt x="0" y="257"/>
                  </a:cubicBezTo>
                  <a:cubicBezTo>
                    <a:pt x="0" y="298"/>
                    <a:pt x="41" y="298"/>
                    <a:pt x="82" y="298"/>
                  </a:cubicBezTo>
                  <a:lnTo>
                    <a:pt x="339" y="298"/>
                  </a:lnTo>
                  <a:cubicBezTo>
                    <a:pt x="894" y="216"/>
                    <a:pt x="2136" y="134"/>
                    <a:pt x="3676" y="134"/>
                  </a:cubicBezTo>
                  <a:cubicBezTo>
                    <a:pt x="5391" y="134"/>
                    <a:pt x="7486" y="257"/>
                    <a:pt x="9324" y="729"/>
                  </a:cubicBezTo>
                  <a:cubicBezTo>
                    <a:pt x="9324" y="729"/>
                    <a:pt x="9365" y="729"/>
                    <a:pt x="9365" y="688"/>
                  </a:cubicBezTo>
                  <a:cubicBezTo>
                    <a:pt x="9365" y="688"/>
                    <a:pt x="9365" y="647"/>
                    <a:pt x="9324" y="647"/>
                  </a:cubicBezTo>
                  <a:cubicBezTo>
                    <a:pt x="7527" y="134"/>
                    <a:pt x="5432" y="0"/>
                    <a:pt x="36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776;p60">
              <a:extLst>
                <a:ext uri="{FF2B5EF4-FFF2-40B4-BE49-F238E27FC236}">
                  <a16:creationId xmlns:a16="http://schemas.microsoft.com/office/drawing/2014/main" id="{FE703FE5-D53E-444A-9E8E-4379A0DD0AB7}"/>
                </a:ext>
              </a:extLst>
            </p:cNvPr>
            <p:cNvSpPr/>
            <p:nvPr/>
          </p:nvSpPr>
          <p:spPr>
            <a:xfrm>
              <a:off x="3568444" y="5485001"/>
              <a:ext cx="314820" cy="24402"/>
            </a:xfrm>
            <a:custGeom>
              <a:avLst/>
              <a:gdLst/>
              <a:ahLst/>
              <a:cxnLst/>
              <a:rect l="l" t="t" r="r" b="b"/>
              <a:pathLst>
                <a:path w="9418" h="730" extrusionOk="0">
                  <a:moveTo>
                    <a:pt x="3677" y="1"/>
                  </a:moveTo>
                  <a:cubicBezTo>
                    <a:pt x="1623" y="1"/>
                    <a:pt x="83" y="175"/>
                    <a:pt x="83" y="175"/>
                  </a:cubicBezTo>
                  <a:cubicBezTo>
                    <a:pt x="42" y="175"/>
                    <a:pt x="1" y="217"/>
                    <a:pt x="1" y="217"/>
                  </a:cubicBezTo>
                  <a:cubicBezTo>
                    <a:pt x="1" y="258"/>
                    <a:pt x="42" y="299"/>
                    <a:pt x="83" y="299"/>
                  </a:cubicBezTo>
                  <a:cubicBezTo>
                    <a:pt x="83" y="299"/>
                    <a:pt x="175" y="258"/>
                    <a:pt x="339" y="258"/>
                  </a:cubicBezTo>
                  <a:cubicBezTo>
                    <a:pt x="904" y="217"/>
                    <a:pt x="2136" y="83"/>
                    <a:pt x="3677" y="83"/>
                  </a:cubicBezTo>
                  <a:cubicBezTo>
                    <a:pt x="5433" y="83"/>
                    <a:pt x="7487" y="217"/>
                    <a:pt x="9325" y="730"/>
                  </a:cubicBezTo>
                  <a:lnTo>
                    <a:pt x="9376" y="689"/>
                  </a:lnTo>
                  <a:cubicBezTo>
                    <a:pt x="9417" y="648"/>
                    <a:pt x="9376" y="596"/>
                    <a:pt x="9325" y="596"/>
                  </a:cubicBezTo>
                  <a:cubicBezTo>
                    <a:pt x="7528" y="134"/>
                    <a:pt x="5433" y="1"/>
                    <a:pt x="367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777;p60">
              <a:extLst>
                <a:ext uri="{FF2B5EF4-FFF2-40B4-BE49-F238E27FC236}">
                  <a16:creationId xmlns:a16="http://schemas.microsoft.com/office/drawing/2014/main" id="{D88CB8E6-0A6F-4140-BA3B-38DF46DD02A2}"/>
                </a:ext>
              </a:extLst>
            </p:cNvPr>
            <p:cNvSpPr/>
            <p:nvPr/>
          </p:nvSpPr>
          <p:spPr>
            <a:xfrm>
              <a:off x="3565703" y="5529292"/>
              <a:ext cx="313082" cy="24402"/>
            </a:xfrm>
            <a:custGeom>
              <a:avLst/>
              <a:gdLst/>
              <a:ahLst/>
              <a:cxnLst/>
              <a:rect l="l" t="t" r="r" b="b"/>
              <a:pathLst>
                <a:path w="9366" h="730" extrusionOk="0">
                  <a:moveTo>
                    <a:pt x="3677" y="1"/>
                  </a:moveTo>
                  <a:cubicBezTo>
                    <a:pt x="1623" y="1"/>
                    <a:pt x="41" y="216"/>
                    <a:pt x="41" y="216"/>
                  </a:cubicBezTo>
                  <a:cubicBezTo>
                    <a:pt x="41" y="216"/>
                    <a:pt x="0" y="216"/>
                    <a:pt x="0" y="257"/>
                  </a:cubicBezTo>
                  <a:cubicBezTo>
                    <a:pt x="0" y="298"/>
                    <a:pt x="41" y="298"/>
                    <a:pt x="83" y="298"/>
                  </a:cubicBezTo>
                  <a:lnTo>
                    <a:pt x="339" y="298"/>
                  </a:lnTo>
                  <a:cubicBezTo>
                    <a:pt x="853" y="216"/>
                    <a:pt x="2136" y="134"/>
                    <a:pt x="3677" y="134"/>
                  </a:cubicBezTo>
                  <a:cubicBezTo>
                    <a:pt x="5392" y="134"/>
                    <a:pt x="7486" y="257"/>
                    <a:pt x="9283" y="730"/>
                  </a:cubicBezTo>
                  <a:cubicBezTo>
                    <a:pt x="9324" y="730"/>
                    <a:pt x="9366" y="730"/>
                    <a:pt x="9366" y="689"/>
                  </a:cubicBezTo>
                  <a:cubicBezTo>
                    <a:pt x="9366" y="689"/>
                    <a:pt x="9366" y="647"/>
                    <a:pt x="9324" y="647"/>
                  </a:cubicBezTo>
                  <a:cubicBezTo>
                    <a:pt x="7486" y="134"/>
                    <a:pt x="5392" y="1"/>
                    <a:pt x="367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778;p60">
              <a:extLst>
                <a:ext uri="{FF2B5EF4-FFF2-40B4-BE49-F238E27FC236}">
                  <a16:creationId xmlns:a16="http://schemas.microsoft.com/office/drawing/2014/main" id="{C31C17C9-4614-468F-90DD-C5454195C582}"/>
                </a:ext>
              </a:extLst>
            </p:cNvPr>
            <p:cNvSpPr/>
            <p:nvPr/>
          </p:nvSpPr>
          <p:spPr>
            <a:xfrm>
              <a:off x="3558483" y="5578029"/>
              <a:ext cx="314820" cy="24402"/>
            </a:xfrm>
            <a:custGeom>
              <a:avLst/>
              <a:gdLst/>
              <a:ahLst/>
              <a:cxnLst/>
              <a:rect l="l" t="t" r="r" b="b"/>
              <a:pathLst>
                <a:path w="9418" h="730" extrusionOk="0">
                  <a:moveTo>
                    <a:pt x="3677" y="1"/>
                  </a:moveTo>
                  <a:cubicBezTo>
                    <a:pt x="1623" y="1"/>
                    <a:pt x="83" y="175"/>
                    <a:pt x="83" y="175"/>
                  </a:cubicBezTo>
                  <a:cubicBezTo>
                    <a:pt x="42" y="216"/>
                    <a:pt x="1" y="216"/>
                    <a:pt x="1" y="257"/>
                  </a:cubicBezTo>
                  <a:cubicBezTo>
                    <a:pt x="1" y="299"/>
                    <a:pt x="42" y="299"/>
                    <a:pt x="83" y="299"/>
                  </a:cubicBezTo>
                  <a:cubicBezTo>
                    <a:pt x="83" y="299"/>
                    <a:pt x="175" y="299"/>
                    <a:pt x="340" y="257"/>
                  </a:cubicBezTo>
                  <a:cubicBezTo>
                    <a:pt x="894" y="216"/>
                    <a:pt x="2137" y="124"/>
                    <a:pt x="3677" y="124"/>
                  </a:cubicBezTo>
                  <a:cubicBezTo>
                    <a:pt x="5433" y="124"/>
                    <a:pt x="7487" y="257"/>
                    <a:pt x="9325" y="730"/>
                  </a:cubicBezTo>
                  <a:cubicBezTo>
                    <a:pt x="9325" y="730"/>
                    <a:pt x="9366" y="730"/>
                    <a:pt x="9366" y="689"/>
                  </a:cubicBezTo>
                  <a:cubicBezTo>
                    <a:pt x="9417" y="637"/>
                    <a:pt x="9366" y="637"/>
                    <a:pt x="9325" y="637"/>
                  </a:cubicBezTo>
                  <a:cubicBezTo>
                    <a:pt x="7528" y="124"/>
                    <a:pt x="5433" y="1"/>
                    <a:pt x="367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779;p60">
              <a:extLst>
                <a:ext uri="{FF2B5EF4-FFF2-40B4-BE49-F238E27FC236}">
                  <a16:creationId xmlns:a16="http://schemas.microsoft.com/office/drawing/2014/main" id="{BC6288F1-B150-449B-B9D4-95CCD9C56ECF}"/>
                </a:ext>
              </a:extLst>
            </p:cNvPr>
            <p:cNvSpPr/>
            <p:nvPr/>
          </p:nvSpPr>
          <p:spPr>
            <a:xfrm>
              <a:off x="3551296" y="5628137"/>
              <a:ext cx="313416" cy="24436"/>
            </a:xfrm>
            <a:custGeom>
              <a:avLst/>
              <a:gdLst/>
              <a:ahLst/>
              <a:cxnLst/>
              <a:rect l="l" t="t" r="r" b="b"/>
              <a:pathLst>
                <a:path w="9376" h="731" extrusionOk="0">
                  <a:moveTo>
                    <a:pt x="3676" y="1"/>
                  </a:moveTo>
                  <a:cubicBezTo>
                    <a:pt x="1623" y="1"/>
                    <a:pt x="41" y="165"/>
                    <a:pt x="41" y="165"/>
                  </a:cubicBezTo>
                  <a:lnTo>
                    <a:pt x="0" y="217"/>
                  </a:lnTo>
                  <a:cubicBezTo>
                    <a:pt x="0" y="258"/>
                    <a:pt x="41" y="299"/>
                    <a:pt x="82" y="299"/>
                  </a:cubicBezTo>
                  <a:cubicBezTo>
                    <a:pt x="82" y="299"/>
                    <a:pt x="175" y="258"/>
                    <a:pt x="339" y="258"/>
                  </a:cubicBezTo>
                  <a:cubicBezTo>
                    <a:pt x="852" y="217"/>
                    <a:pt x="2136" y="83"/>
                    <a:pt x="3676" y="83"/>
                  </a:cubicBezTo>
                  <a:cubicBezTo>
                    <a:pt x="5391" y="83"/>
                    <a:pt x="7486" y="217"/>
                    <a:pt x="9283" y="730"/>
                  </a:cubicBezTo>
                  <a:cubicBezTo>
                    <a:pt x="9324" y="730"/>
                    <a:pt x="9376" y="679"/>
                    <a:pt x="9376" y="679"/>
                  </a:cubicBezTo>
                  <a:cubicBezTo>
                    <a:pt x="9376" y="638"/>
                    <a:pt x="9376" y="597"/>
                    <a:pt x="9324" y="597"/>
                  </a:cubicBezTo>
                  <a:cubicBezTo>
                    <a:pt x="7486" y="124"/>
                    <a:pt x="5391" y="1"/>
                    <a:pt x="367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780;p60">
              <a:extLst>
                <a:ext uri="{FF2B5EF4-FFF2-40B4-BE49-F238E27FC236}">
                  <a16:creationId xmlns:a16="http://schemas.microsoft.com/office/drawing/2014/main" id="{42AE7387-9F6C-4600-A8F4-E2EE0ABC104F}"/>
                </a:ext>
              </a:extLst>
            </p:cNvPr>
            <p:cNvSpPr/>
            <p:nvPr/>
          </p:nvSpPr>
          <p:spPr>
            <a:xfrm>
              <a:off x="3192219" y="5352160"/>
              <a:ext cx="313450" cy="24068"/>
            </a:xfrm>
            <a:custGeom>
              <a:avLst/>
              <a:gdLst/>
              <a:ahLst/>
              <a:cxnLst/>
              <a:rect l="l" t="t" r="r" b="b"/>
              <a:pathLst>
                <a:path w="9377" h="720" extrusionOk="0">
                  <a:moveTo>
                    <a:pt x="3687" y="1"/>
                  </a:moveTo>
                  <a:cubicBezTo>
                    <a:pt x="1634" y="1"/>
                    <a:pt x="42" y="165"/>
                    <a:pt x="42" y="165"/>
                  </a:cubicBezTo>
                  <a:cubicBezTo>
                    <a:pt x="1" y="165"/>
                    <a:pt x="1" y="206"/>
                    <a:pt x="1" y="258"/>
                  </a:cubicBezTo>
                  <a:cubicBezTo>
                    <a:pt x="1" y="299"/>
                    <a:pt x="42" y="299"/>
                    <a:pt x="42" y="299"/>
                  </a:cubicBezTo>
                  <a:cubicBezTo>
                    <a:pt x="42" y="299"/>
                    <a:pt x="176" y="299"/>
                    <a:pt x="350" y="258"/>
                  </a:cubicBezTo>
                  <a:cubicBezTo>
                    <a:pt x="864" y="206"/>
                    <a:pt x="2147" y="124"/>
                    <a:pt x="3687" y="124"/>
                  </a:cubicBezTo>
                  <a:cubicBezTo>
                    <a:pt x="5392" y="124"/>
                    <a:pt x="7487" y="258"/>
                    <a:pt x="9284" y="720"/>
                  </a:cubicBezTo>
                  <a:cubicBezTo>
                    <a:pt x="9335" y="720"/>
                    <a:pt x="9376" y="720"/>
                    <a:pt x="9376" y="679"/>
                  </a:cubicBezTo>
                  <a:cubicBezTo>
                    <a:pt x="9376" y="638"/>
                    <a:pt x="9376" y="638"/>
                    <a:pt x="9335" y="638"/>
                  </a:cubicBezTo>
                  <a:cubicBezTo>
                    <a:pt x="7487" y="124"/>
                    <a:pt x="5392" y="1"/>
                    <a:pt x="368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781;p60">
              <a:extLst>
                <a:ext uri="{FF2B5EF4-FFF2-40B4-BE49-F238E27FC236}">
                  <a16:creationId xmlns:a16="http://schemas.microsoft.com/office/drawing/2014/main" id="{7A005BAA-BA38-40C2-BAF6-E2DC9DFEBB0D}"/>
                </a:ext>
              </a:extLst>
            </p:cNvPr>
            <p:cNvSpPr/>
            <p:nvPr/>
          </p:nvSpPr>
          <p:spPr>
            <a:xfrm>
              <a:off x="3186736" y="5387860"/>
              <a:ext cx="313082" cy="24402"/>
            </a:xfrm>
            <a:custGeom>
              <a:avLst/>
              <a:gdLst/>
              <a:ahLst/>
              <a:cxnLst/>
              <a:rect l="l" t="t" r="r" b="b"/>
              <a:pathLst>
                <a:path w="9366" h="730" extrusionOk="0">
                  <a:moveTo>
                    <a:pt x="3636" y="1"/>
                  </a:moveTo>
                  <a:cubicBezTo>
                    <a:pt x="1582" y="1"/>
                    <a:pt x="42" y="165"/>
                    <a:pt x="42" y="165"/>
                  </a:cubicBezTo>
                  <a:cubicBezTo>
                    <a:pt x="1" y="165"/>
                    <a:pt x="1" y="216"/>
                    <a:pt x="1" y="258"/>
                  </a:cubicBezTo>
                  <a:cubicBezTo>
                    <a:pt x="1" y="258"/>
                    <a:pt x="1" y="299"/>
                    <a:pt x="42" y="299"/>
                  </a:cubicBezTo>
                  <a:cubicBezTo>
                    <a:pt x="42" y="299"/>
                    <a:pt x="124" y="299"/>
                    <a:pt x="340" y="258"/>
                  </a:cubicBezTo>
                  <a:cubicBezTo>
                    <a:pt x="853" y="216"/>
                    <a:pt x="2095" y="83"/>
                    <a:pt x="3636" y="83"/>
                  </a:cubicBezTo>
                  <a:cubicBezTo>
                    <a:pt x="5392" y="83"/>
                    <a:pt x="7487" y="258"/>
                    <a:pt x="9284" y="730"/>
                  </a:cubicBezTo>
                  <a:cubicBezTo>
                    <a:pt x="9325" y="730"/>
                    <a:pt x="9366" y="730"/>
                    <a:pt x="9366" y="679"/>
                  </a:cubicBezTo>
                  <a:cubicBezTo>
                    <a:pt x="9366" y="637"/>
                    <a:pt x="9366" y="596"/>
                    <a:pt x="9325" y="596"/>
                  </a:cubicBezTo>
                  <a:cubicBezTo>
                    <a:pt x="7487" y="124"/>
                    <a:pt x="5392" y="1"/>
                    <a:pt x="363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782;p60">
              <a:extLst>
                <a:ext uri="{FF2B5EF4-FFF2-40B4-BE49-F238E27FC236}">
                  <a16:creationId xmlns:a16="http://schemas.microsoft.com/office/drawing/2014/main" id="{6B290B76-1D23-4BE6-9E57-CFCD44D0ABA2}"/>
                </a:ext>
              </a:extLst>
            </p:cNvPr>
            <p:cNvSpPr/>
            <p:nvPr/>
          </p:nvSpPr>
          <p:spPr>
            <a:xfrm>
              <a:off x="3180920" y="5427706"/>
              <a:ext cx="314787" cy="24402"/>
            </a:xfrm>
            <a:custGeom>
              <a:avLst/>
              <a:gdLst/>
              <a:ahLst/>
              <a:cxnLst/>
              <a:rect l="l" t="t" r="r" b="b"/>
              <a:pathLst>
                <a:path w="9417" h="730" extrusionOk="0">
                  <a:moveTo>
                    <a:pt x="3676" y="0"/>
                  </a:moveTo>
                  <a:cubicBezTo>
                    <a:pt x="1623" y="0"/>
                    <a:pt x="82" y="175"/>
                    <a:pt x="82" y="175"/>
                  </a:cubicBezTo>
                  <a:cubicBezTo>
                    <a:pt x="41" y="175"/>
                    <a:pt x="0" y="216"/>
                    <a:pt x="0" y="257"/>
                  </a:cubicBezTo>
                  <a:cubicBezTo>
                    <a:pt x="41" y="257"/>
                    <a:pt x="41" y="308"/>
                    <a:pt x="82" y="308"/>
                  </a:cubicBezTo>
                  <a:cubicBezTo>
                    <a:pt x="82" y="308"/>
                    <a:pt x="175" y="257"/>
                    <a:pt x="339" y="257"/>
                  </a:cubicBezTo>
                  <a:cubicBezTo>
                    <a:pt x="893" y="216"/>
                    <a:pt x="2136" y="92"/>
                    <a:pt x="3676" y="92"/>
                  </a:cubicBezTo>
                  <a:cubicBezTo>
                    <a:pt x="5432" y="92"/>
                    <a:pt x="7527" y="216"/>
                    <a:pt x="9324" y="729"/>
                  </a:cubicBezTo>
                  <a:cubicBezTo>
                    <a:pt x="9365" y="729"/>
                    <a:pt x="9365" y="688"/>
                    <a:pt x="9365" y="688"/>
                  </a:cubicBezTo>
                  <a:cubicBezTo>
                    <a:pt x="9417" y="647"/>
                    <a:pt x="9365" y="606"/>
                    <a:pt x="9365" y="606"/>
                  </a:cubicBezTo>
                  <a:cubicBezTo>
                    <a:pt x="7527" y="133"/>
                    <a:pt x="5432" y="0"/>
                    <a:pt x="36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783;p60">
              <a:extLst>
                <a:ext uri="{FF2B5EF4-FFF2-40B4-BE49-F238E27FC236}">
                  <a16:creationId xmlns:a16="http://schemas.microsoft.com/office/drawing/2014/main" id="{371CE777-5DBA-4DD8-9AD3-E49E387CA1D2}"/>
                </a:ext>
              </a:extLst>
            </p:cNvPr>
            <p:cNvSpPr/>
            <p:nvPr/>
          </p:nvSpPr>
          <p:spPr>
            <a:xfrm>
              <a:off x="3175070" y="5469223"/>
              <a:ext cx="313416" cy="24402"/>
            </a:xfrm>
            <a:custGeom>
              <a:avLst/>
              <a:gdLst/>
              <a:ahLst/>
              <a:cxnLst/>
              <a:rect l="l" t="t" r="r" b="b"/>
              <a:pathLst>
                <a:path w="9376" h="730" extrusionOk="0">
                  <a:moveTo>
                    <a:pt x="3636" y="1"/>
                  </a:moveTo>
                  <a:cubicBezTo>
                    <a:pt x="1582" y="1"/>
                    <a:pt x="42" y="175"/>
                    <a:pt x="42" y="175"/>
                  </a:cubicBezTo>
                  <a:cubicBezTo>
                    <a:pt x="1" y="216"/>
                    <a:pt x="1" y="216"/>
                    <a:pt x="1" y="257"/>
                  </a:cubicBezTo>
                  <a:cubicBezTo>
                    <a:pt x="1" y="298"/>
                    <a:pt x="1" y="298"/>
                    <a:pt x="42" y="298"/>
                  </a:cubicBezTo>
                  <a:cubicBezTo>
                    <a:pt x="42" y="298"/>
                    <a:pt x="134" y="298"/>
                    <a:pt x="298" y="257"/>
                  </a:cubicBezTo>
                  <a:cubicBezTo>
                    <a:pt x="863" y="216"/>
                    <a:pt x="2095" y="134"/>
                    <a:pt x="3636" y="134"/>
                  </a:cubicBezTo>
                  <a:cubicBezTo>
                    <a:pt x="5392" y="134"/>
                    <a:pt x="7486" y="257"/>
                    <a:pt x="9284" y="730"/>
                  </a:cubicBezTo>
                  <a:cubicBezTo>
                    <a:pt x="9335" y="730"/>
                    <a:pt x="9335" y="730"/>
                    <a:pt x="9376" y="689"/>
                  </a:cubicBezTo>
                  <a:cubicBezTo>
                    <a:pt x="9376" y="647"/>
                    <a:pt x="9335" y="647"/>
                    <a:pt x="9335" y="647"/>
                  </a:cubicBezTo>
                  <a:cubicBezTo>
                    <a:pt x="7486" y="134"/>
                    <a:pt x="5392" y="1"/>
                    <a:pt x="363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784;p60">
              <a:extLst>
                <a:ext uri="{FF2B5EF4-FFF2-40B4-BE49-F238E27FC236}">
                  <a16:creationId xmlns:a16="http://schemas.microsoft.com/office/drawing/2014/main" id="{DE5CA61C-F8AE-4675-B39A-AA484C284A18}"/>
                </a:ext>
              </a:extLst>
            </p:cNvPr>
            <p:cNvSpPr/>
            <p:nvPr/>
          </p:nvSpPr>
          <p:spPr>
            <a:xfrm>
              <a:off x="3170959" y="5515219"/>
              <a:ext cx="313082" cy="24068"/>
            </a:xfrm>
            <a:custGeom>
              <a:avLst/>
              <a:gdLst/>
              <a:ahLst/>
              <a:cxnLst/>
              <a:rect l="l" t="t" r="r" b="b"/>
              <a:pathLst>
                <a:path w="9366" h="720" extrusionOk="0">
                  <a:moveTo>
                    <a:pt x="3677" y="1"/>
                  </a:moveTo>
                  <a:cubicBezTo>
                    <a:pt x="1623" y="1"/>
                    <a:pt x="41" y="165"/>
                    <a:pt x="41" y="165"/>
                  </a:cubicBezTo>
                  <a:cubicBezTo>
                    <a:pt x="41" y="165"/>
                    <a:pt x="0" y="206"/>
                    <a:pt x="0" y="257"/>
                  </a:cubicBezTo>
                  <a:cubicBezTo>
                    <a:pt x="0" y="257"/>
                    <a:pt x="41" y="298"/>
                    <a:pt x="82" y="298"/>
                  </a:cubicBezTo>
                  <a:cubicBezTo>
                    <a:pt x="82" y="298"/>
                    <a:pt x="165" y="257"/>
                    <a:pt x="339" y="257"/>
                  </a:cubicBezTo>
                  <a:cubicBezTo>
                    <a:pt x="894" y="206"/>
                    <a:pt x="2136" y="83"/>
                    <a:pt x="3677" y="83"/>
                  </a:cubicBezTo>
                  <a:cubicBezTo>
                    <a:pt x="5432" y="83"/>
                    <a:pt x="7486" y="257"/>
                    <a:pt x="9324" y="719"/>
                  </a:cubicBezTo>
                  <a:cubicBezTo>
                    <a:pt x="9324" y="719"/>
                    <a:pt x="9365" y="719"/>
                    <a:pt x="9365" y="678"/>
                  </a:cubicBezTo>
                  <a:cubicBezTo>
                    <a:pt x="9365" y="637"/>
                    <a:pt x="9365" y="596"/>
                    <a:pt x="9324" y="596"/>
                  </a:cubicBezTo>
                  <a:cubicBezTo>
                    <a:pt x="7527" y="124"/>
                    <a:pt x="5432" y="1"/>
                    <a:pt x="367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785;p60">
              <a:extLst>
                <a:ext uri="{FF2B5EF4-FFF2-40B4-BE49-F238E27FC236}">
                  <a16:creationId xmlns:a16="http://schemas.microsoft.com/office/drawing/2014/main" id="{FCE166E0-E74C-4C8A-9848-7EA0E86CBE5D}"/>
                </a:ext>
              </a:extLst>
            </p:cNvPr>
            <p:cNvSpPr/>
            <p:nvPr/>
          </p:nvSpPr>
          <p:spPr>
            <a:xfrm>
              <a:off x="3165109" y="5563622"/>
              <a:ext cx="313450" cy="24402"/>
            </a:xfrm>
            <a:custGeom>
              <a:avLst/>
              <a:gdLst/>
              <a:ahLst/>
              <a:cxnLst/>
              <a:rect l="l" t="t" r="r" b="b"/>
              <a:pathLst>
                <a:path w="9377" h="730" extrusionOk="0">
                  <a:moveTo>
                    <a:pt x="3636" y="0"/>
                  </a:moveTo>
                  <a:cubicBezTo>
                    <a:pt x="1582" y="0"/>
                    <a:pt x="42" y="175"/>
                    <a:pt x="42" y="175"/>
                  </a:cubicBezTo>
                  <a:cubicBezTo>
                    <a:pt x="1" y="175"/>
                    <a:pt x="1" y="216"/>
                    <a:pt x="1" y="216"/>
                  </a:cubicBezTo>
                  <a:cubicBezTo>
                    <a:pt x="1" y="257"/>
                    <a:pt x="1" y="298"/>
                    <a:pt x="42" y="298"/>
                  </a:cubicBezTo>
                  <a:cubicBezTo>
                    <a:pt x="42" y="298"/>
                    <a:pt x="134" y="257"/>
                    <a:pt x="299" y="257"/>
                  </a:cubicBezTo>
                  <a:cubicBezTo>
                    <a:pt x="853" y="216"/>
                    <a:pt x="2096" y="93"/>
                    <a:pt x="3636" y="93"/>
                  </a:cubicBezTo>
                  <a:cubicBezTo>
                    <a:pt x="5392" y="93"/>
                    <a:pt x="7487" y="216"/>
                    <a:pt x="9284" y="730"/>
                  </a:cubicBezTo>
                  <a:cubicBezTo>
                    <a:pt x="9325" y="730"/>
                    <a:pt x="9325" y="688"/>
                    <a:pt x="9376" y="688"/>
                  </a:cubicBezTo>
                  <a:cubicBezTo>
                    <a:pt x="9376" y="647"/>
                    <a:pt x="9325" y="606"/>
                    <a:pt x="9325" y="606"/>
                  </a:cubicBezTo>
                  <a:cubicBezTo>
                    <a:pt x="7487" y="134"/>
                    <a:pt x="5392" y="0"/>
                    <a:pt x="363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786;p60">
              <a:extLst>
                <a:ext uri="{FF2B5EF4-FFF2-40B4-BE49-F238E27FC236}">
                  <a16:creationId xmlns:a16="http://schemas.microsoft.com/office/drawing/2014/main" id="{12C2F684-52D3-48DA-AA97-9E52A6AA4BE6}"/>
                </a:ext>
              </a:extLst>
            </p:cNvPr>
            <p:cNvSpPr/>
            <p:nvPr/>
          </p:nvSpPr>
          <p:spPr>
            <a:xfrm>
              <a:off x="3156551" y="5612359"/>
              <a:ext cx="313416" cy="24402"/>
            </a:xfrm>
            <a:custGeom>
              <a:avLst/>
              <a:gdLst/>
              <a:ahLst/>
              <a:cxnLst/>
              <a:rect l="l" t="t" r="r" b="b"/>
              <a:pathLst>
                <a:path w="9376" h="730" extrusionOk="0">
                  <a:moveTo>
                    <a:pt x="3676" y="1"/>
                  </a:moveTo>
                  <a:cubicBezTo>
                    <a:pt x="1622" y="1"/>
                    <a:pt x="41" y="175"/>
                    <a:pt x="41" y="175"/>
                  </a:cubicBezTo>
                  <a:cubicBezTo>
                    <a:pt x="41" y="216"/>
                    <a:pt x="0" y="216"/>
                    <a:pt x="0" y="257"/>
                  </a:cubicBezTo>
                  <a:cubicBezTo>
                    <a:pt x="0" y="298"/>
                    <a:pt x="41" y="298"/>
                    <a:pt x="82" y="298"/>
                  </a:cubicBezTo>
                  <a:cubicBezTo>
                    <a:pt x="82" y="298"/>
                    <a:pt x="175" y="298"/>
                    <a:pt x="339" y="257"/>
                  </a:cubicBezTo>
                  <a:cubicBezTo>
                    <a:pt x="904" y="216"/>
                    <a:pt x="2136" y="124"/>
                    <a:pt x="3676" y="124"/>
                  </a:cubicBezTo>
                  <a:cubicBezTo>
                    <a:pt x="5432" y="124"/>
                    <a:pt x="7486" y="257"/>
                    <a:pt x="9324" y="730"/>
                  </a:cubicBezTo>
                  <a:cubicBezTo>
                    <a:pt x="9324" y="730"/>
                    <a:pt x="9375" y="730"/>
                    <a:pt x="9375" y="689"/>
                  </a:cubicBezTo>
                  <a:cubicBezTo>
                    <a:pt x="9375" y="637"/>
                    <a:pt x="9375" y="637"/>
                    <a:pt x="9324" y="637"/>
                  </a:cubicBezTo>
                  <a:cubicBezTo>
                    <a:pt x="7527" y="124"/>
                    <a:pt x="5432" y="1"/>
                    <a:pt x="367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787;p60">
              <a:extLst>
                <a:ext uri="{FF2B5EF4-FFF2-40B4-BE49-F238E27FC236}">
                  <a16:creationId xmlns:a16="http://schemas.microsoft.com/office/drawing/2014/main" id="{399317BD-BAB3-41D5-99F7-69025EA0ED29}"/>
                </a:ext>
              </a:extLst>
            </p:cNvPr>
            <p:cNvSpPr/>
            <p:nvPr/>
          </p:nvSpPr>
          <p:spPr>
            <a:xfrm>
              <a:off x="3147961" y="5658021"/>
              <a:ext cx="313416" cy="21661"/>
            </a:xfrm>
            <a:custGeom>
              <a:avLst/>
              <a:gdLst/>
              <a:ahLst/>
              <a:cxnLst/>
              <a:rect l="l" t="t" r="r" b="b"/>
              <a:pathLst>
                <a:path w="9376" h="648" extrusionOk="0">
                  <a:moveTo>
                    <a:pt x="4067" y="0"/>
                  </a:moveTo>
                  <a:cubicBezTo>
                    <a:pt x="1797" y="0"/>
                    <a:pt x="41" y="216"/>
                    <a:pt x="41" y="216"/>
                  </a:cubicBezTo>
                  <a:cubicBezTo>
                    <a:pt x="0" y="216"/>
                    <a:pt x="0" y="257"/>
                    <a:pt x="0" y="298"/>
                  </a:cubicBezTo>
                  <a:cubicBezTo>
                    <a:pt x="0" y="298"/>
                    <a:pt x="0" y="349"/>
                    <a:pt x="41" y="349"/>
                  </a:cubicBezTo>
                  <a:cubicBezTo>
                    <a:pt x="41" y="349"/>
                    <a:pt x="175" y="349"/>
                    <a:pt x="339" y="298"/>
                  </a:cubicBezTo>
                  <a:cubicBezTo>
                    <a:pt x="945" y="216"/>
                    <a:pt x="2393" y="93"/>
                    <a:pt x="4067" y="93"/>
                  </a:cubicBezTo>
                  <a:cubicBezTo>
                    <a:pt x="5730" y="93"/>
                    <a:pt x="7620" y="216"/>
                    <a:pt x="9283" y="647"/>
                  </a:cubicBezTo>
                  <a:cubicBezTo>
                    <a:pt x="9324" y="647"/>
                    <a:pt x="9376" y="647"/>
                    <a:pt x="9376" y="606"/>
                  </a:cubicBezTo>
                  <a:cubicBezTo>
                    <a:pt x="9376" y="555"/>
                    <a:pt x="9324" y="555"/>
                    <a:pt x="9324" y="555"/>
                  </a:cubicBezTo>
                  <a:cubicBezTo>
                    <a:pt x="7620" y="134"/>
                    <a:pt x="5730" y="0"/>
                    <a:pt x="406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788;p60">
              <a:extLst>
                <a:ext uri="{FF2B5EF4-FFF2-40B4-BE49-F238E27FC236}">
                  <a16:creationId xmlns:a16="http://schemas.microsoft.com/office/drawing/2014/main" id="{6DC34301-E1B3-44D5-AD26-06AF934F2F9E}"/>
                </a:ext>
              </a:extLst>
            </p:cNvPr>
            <p:cNvSpPr/>
            <p:nvPr/>
          </p:nvSpPr>
          <p:spPr>
            <a:xfrm>
              <a:off x="3133520" y="5702312"/>
              <a:ext cx="314820" cy="23032"/>
            </a:xfrm>
            <a:custGeom>
              <a:avLst/>
              <a:gdLst/>
              <a:ahLst/>
              <a:cxnLst/>
              <a:rect l="l" t="t" r="r" b="b"/>
              <a:pathLst>
                <a:path w="9418" h="689" extrusionOk="0">
                  <a:moveTo>
                    <a:pt x="4109" y="0"/>
                  </a:moveTo>
                  <a:cubicBezTo>
                    <a:pt x="1849" y="0"/>
                    <a:pt x="93" y="257"/>
                    <a:pt x="93" y="257"/>
                  </a:cubicBezTo>
                  <a:cubicBezTo>
                    <a:pt x="52" y="257"/>
                    <a:pt x="1" y="308"/>
                    <a:pt x="1" y="308"/>
                  </a:cubicBezTo>
                  <a:cubicBezTo>
                    <a:pt x="37" y="337"/>
                    <a:pt x="48" y="366"/>
                    <a:pt x="66" y="366"/>
                  </a:cubicBezTo>
                  <a:cubicBezTo>
                    <a:pt x="73" y="366"/>
                    <a:pt x="81" y="361"/>
                    <a:pt x="93" y="349"/>
                  </a:cubicBezTo>
                  <a:lnTo>
                    <a:pt x="391" y="349"/>
                  </a:lnTo>
                  <a:cubicBezTo>
                    <a:pt x="987" y="257"/>
                    <a:pt x="2404" y="134"/>
                    <a:pt x="4109" y="134"/>
                  </a:cubicBezTo>
                  <a:cubicBezTo>
                    <a:pt x="5782" y="134"/>
                    <a:pt x="7662" y="257"/>
                    <a:pt x="9335" y="688"/>
                  </a:cubicBezTo>
                  <a:cubicBezTo>
                    <a:pt x="9376" y="688"/>
                    <a:pt x="9376" y="688"/>
                    <a:pt x="9417" y="647"/>
                  </a:cubicBezTo>
                  <a:cubicBezTo>
                    <a:pt x="9417" y="606"/>
                    <a:pt x="9376" y="565"/>
                    <a:pt x="9376" y="565"/>
                  </a:cubicBezTo>
                  <a:cubicBezTo>
                    <a:pt x="7662" y="134"/>
                    <a:pt x="5782" y="0"/>
                    <a:pt x="4109"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789;p60">
              <a:extLst>
                <a:ext uri="{FF2B5EF4-FFF2-40B4-BE49-F238E27FC236}">
                  <a16:creationId xmlns:a16="http://schemas.microsoft.com/office/drawing/2014/main" id="{158F4C5F-6C2A-4AE7-A847-0F5088001C0A}"/>
                </a:ext>
              </a:extLst>
            </p:cNvPr>
            <p:cNvSpPr/>
            <p:nvPr/>
          </p:nvSpPr>
          <p:spPr>
            <a:xfrm>
              <a:off x="3124963" y="5758236"/>
              <a:ext cx="314787" cy="21327"/>
            </a:xfrm>
            <a:custGeom>
              <a:avLst/>
              <a:gdLst/>
              <a:ahLst/>
              <a:cxnLst/>
              <a:rect l="l" t="t" r="r" b="b"/>
              <a:pathLst>
                <a:path w="9417" h="638" extrusionOk="0">
                  <a:moveTo>
                    <a:pt x="4108" y="1"/>
                  </a:moveTo>
                  <a:cubicBezTo>
                    <a:pt x="1849" y="1"/>
                    <a:pt x="93" y="216"/>
                    <a:pt x="93" y="216"/>
                  </a:cubicBezTo>
                  <a:cubicBezTo>
                    <a:pt x="52" y="216"/>
                    <a:pt x="0" y="258"/>
                    <a:pt x="0" y="299"/>
                  </a:cubicBezTo>
                  <a:cubicBezTo>
                    <a:pt x="52" y="299"/>
                    <a:pt x="52" y="340"/>
                    <a:pt x="93" y="340"/>
                  </a:cubicBezTo>
                  <a:cubicBezTo>
                    <a:pt x="93" y="340"/>
                    <a:pt x="175" y="299"/>
                    <a:pt x="390" y="299"/>
                  </a:cubicBezTo>
                  <a:cubicBezTo>
                    <a:pt x="986" y="216"/>
                    <a:pt x="2403" y="83"/>
                    <a:pt x="4108" y="83"/>
                  </a:cubicBezTo>
                  <a:cubicBezTo>
                    <a:pt x="5782" y="83"/>
                    <a:pt x="7661" y="216"/>
                    <a:pt x="9335" y="637"/>
                  </a:cubicBezTo>
                  <a:cubicBezTo>
                    <a:pt x="9376" y="637"/>
                    <a:pt x="9376" y="637"/>
                    <a:pt x="9417" y="596"/>
                  </a:cubicBezTo>
                  <a:cubicBezTo>
                    <a:pt x="9417" y="555"/>
                    <a:pt x="9376" y="555"/>
                    <a:pt x="9376" y="514"/>
                  </a:cubicBezTo>
                  <a:cubicBezTo>
                    <a:pt x="7661" y="124"/>
                    <a:pt x="5782" y="1"/>
                    <a:pt x="4108"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790;p60">
              <a:extLst>
                <a:ext uri="{FF2B5EF4-FFF2-40B4-BE49-F238E27FC236}">
                  <a16:creationId xmlns:a16="http://schemas.microsoft.com/office/drawing/2014/main" id="{CE232454-D67A-48D6-A173-90A5F7879F32}"/>
                </a:ext>
              </a:extLst>
            </p:cNvPr>
            <p:cNvSpPr/>
            <p:nvPr/>
          </p:nvSpPr>
          <p:spPr>
            <a:xfrm>
              <a:off x="3535485" y="5669687"/>
              <a:ext cx="317561" cy="184353"/>
            </a:xfrm>
            <a:custGeom>
              <a:avLst/>
              <a:gdLst/>
              <a:ahLst/>
              <a:cxnLst/>
              <a:rect l="l" t="t" r="r" b="b"/>
              <a:pathLst>
                <a:path w="9500" h="5515" extrusionOk="0">
                  <a:moveTo>
                    <a:pt x="4108" y="0"/>
                  </a:moveTo>
                  <a:cubicBezTo>
                    <a:pt x="2188" y="0"/>
                    <a:pt x="607" y="83"/>
                    <a:pt x="607" y="83"/>
                  </a:cubicBezTo>
                  <a:lnTo>
                    <a:pt x="1" y="5001"/>
                  </a:lnTo>
                  <a:lnTo>
                    <a:pt x="8688" y="5515"/>
                  </a:lnTo>
                  <a:lnTo>
                    <a:pt x="9499" y="555"/>
                  </a:lnTo>
                  <a:cubicBezTo>
                    <a:pt x="8216" y="83"/>
                    <a:pt x="6039" y="0"/>
                    <a:pt x="4108" y="0"/>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Language Arts Subject for Middle School - 8th Grade: Comprehension by Slidesgo">
  <a:themeElements>
    <a:clrScheme name="Simple Light">
      <a:dk1>
        <a:srgbClr val="FFE9DC"/>
      </a:dk1>
      <a:lt1>
        <a:srgbClr val="FFB289"/>
      </a:lt1>
      <a:dk2>
        <a:srgbClr val="FF8C9D"/>
      </a:dk2>
      <a:lt2>
        <a:srgbClr val="FFA9DD"/>
      </a:lt2>
      <a:accent1>
        <a:srgbClr val="F7607D"/>
      </a:accent1>
      <a:accent2>
        <a:srgbClr val="BD6EEB"/>
      </a:accent2>
      <a:accent3>
        <a:srgbClr val="7182FF"/>
      </a:accent3>
      <a:accent4>
        <a:srgbClr val="512651"/>
      </a:accent4>
      <a:accent5>
        <a:srgbClr val="FFFFFF"/>
      </a:accent5>
      <a:accent6>
        <a:srgbClr val="FFFFFF"/>
      </a:accent6>
      <a:hlink>
        <a:srgbClr val="51265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1398</Words>
  <Application>Microsoft Office PowerPoint</Application>
  <PresentationFormat>Presentación en pantalla (16:9)</PresentationFormat>
  <Paragraphs>88</Paragraphs>
  <Slides>10</Slides>
  <Notes>8</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10</vt:i4>
      </vt:variant>
    </vt:vector>
  </HeadingPairs>
  <TitlesOfParts>
    <vt:vector size="19" baseType="lpstr">
      <vt:lpstr>Overpass</vt:lpstr>
      <vt:lpstr>Paytone One</vt:lpstr>
      <vt:lpstr>Montserrat-Bold</vt:lpstr>
      <vt:lpstr>Overpass Black</vt:lpstr>
      <vt:lpstr>Avenir Next LT Pro</vt:lpstr>
      <vt:lpstr>Montserrat-Regular</vt:lpstr>
      <vt:lpstr>Arial</vt:lpstr>
      <vt:lpstr>Montserrat-Italic</vt:lpstr>
      <vt:lpstr>Language Arts Subject for Middle School - 8th Grade: Comprehension by Slidesgo</vt:lpstr>
      <vt:lpstr>CONSEJO TÉCNICO ESCOLAR:</vt:lpstr>
      <vt:lpstr>Presentación de PowerPoint</vt:lpstr>
      <vt:lpstr> ¿Qué significa leer en Educación Preescolar? </vt:lpstr>
      <vt:lpstr>Observen el Webinar Asesoría 1 La enseñanza y el aprendizaje del lenguaje en un contexto híbrido:        https://www.youtube.com/watch?v=8tS3_QApObc&amp;t=7322s </vt:lpstr>
      <vt:lpstr>Observen el Webinar Asesoría 1 La enseñanza y el aprendizaje del lenguaje en un contexto híbrido:        https://www.youtube.com/watch?v=8tS3_QApObc&amp;t=7322s </vt:lpstr>
      <vt:lpstr>TRABAJO EN PAREJAS: </vt:lpstr>
      <vt:lpstr>Ejemplo de una situación didáctica en la que ustedes leyeron a sus educandos.</vt:lpstr>
      <vt:lpstr>Ejemplo de una situación didáctica en la que promovieron que NN leyeran por sí mismos</vt:lpstr>
      <vt:lpstr>Observen el video Educación Inclusiva3 y reflexionen sobre lo siguiente:</vt:lpstr>
      <vt:lpstr>ACCIONES QUE PUEDEN REALIZAR CON SUS NN PARA FAVORECER LA LECTURA: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CONSEJO TÉCNICO ESCOLAR:</dc:title>
  <dc:creator>Claudia Chacón</dc:creator>
  <cp:lastModifiedBy>Kokis Guerrero</cp:lastModifiedBy>
  <cp:revision>3</cp:revision>
  <dcterms:modified xsi:type="dcterms:W3CDTF">2022-01-28T00:01:58Z</dcterms:modified>
</cp:coreProperties>
</file>