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2" r:id="rId3"/>
    <p:sldId id="268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1117601" y="4736883"/>
            <a:ext cx="565811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58119"/>
                      <a:gd name="connsiteY0" fmla="*/ 0 h 27432"/>
                      <a:gd name="connsiteX1" fmla="*/ 515518 w 5658119"/>
                      <a:gd name="connsiteY1" fmla="*/ 0 h 27432"/>
                      <a:gd name="connsiteX2" fmla="*/ 1087616 w 5658119"/>
                      <a:gd name="connsiteY2" fmla="*/ 0 h 27432"/>
                      <a:gd name="connsiteX3" fmla="*/ 1603134 w 5658119"/>
                      <a:gd name="connsiteY3" fmla="*/ 0 h 27432"/>
                      <a:gd name="connsiteX4" fmla="*/ 2288395 w 5658119"/>
                      <a:gd name="connsiteY4" fmla="*/ 0 h 27432"/>
                      <a:gd name="connsiteX5" fmla="*/ 2917075 w 5658119"/>
                      <a:gd name="connsiteY5" fmla="*/ 0 h 27432"/>
                      <a:gd name="connsiteX6" fmla="*/ 3545755 w 5658119"/>
                      <a:gd name="connsiteY6" fmla="*/ 0 h 27432"/>
                      <a:gd name="connsiteX7" fmla="*/ 4287597 w 5658119"/>
                      <a:gd name="connsiteY7" fmla="*/ 0 h 27432"/>
                      <a:gd name="connsiteX8" fmla="*/ 4972858 w 5658119"/>
                      <a:gd name="connsiteY8" fmla="*/ 0 h 27432"/>
                      <a:gd name="connsiteX9" fmla="*/ 5658119 w 5658119"/>
                      <a:gd name="connsiteY9" fmla="*/ 0 h 27432"/>
                      <a:gd name="connsiteX10" fmla="*/ 5658119 w 5658119"/>
                      <a:gd name="connsiteY10" fmla="*/ 27432 h 27432"/>
                      <a:gd name="connsiteX11" fmla="*/ 5199183 w 5658119"/>
                      <a:gd name="connsiteY11" fmla="*/ 27432 h 27432"/>
                      <a:gd name="connsiteX12" fmla="*/ 4683665 w 5658119"/>
                      <a:gd name="connsiteY12" fmla="*/ 27432 h 27432"/>
                      <a:gd name="connsiteX13" fmla="*/ 3998404 w 5658119"/>
                      <a:gd name="connsiteY13" fmla="*/ 27432 h 27432"/>
                      <a:gd name="connsiteX14" fmla="*/ 3256562 w 5658119"/>
                      <a:gd name="connsiteY14" fmla="*/ 27432 h 27432"/>
                      <a:gd name="connsiteX15" fmla="*/ 2684463 w 5658119"/>
                      <a:gd name="connsiteY15" fmla="*/ 27432 h 27432"/>
                      <a:gd name="connsiteX16" fmla="*/ 1942621 w 5658119"/>
                      <a:gd name="connsiteY16" fmla="*/ 27432 h 27432"/>
                      <a:gd name="connsiteX17" fmla="*/ 1427103 w 5658119"/>
                      <a:gd name="connsiteY17" fmla="*/ 27432 h 27432"/>
                      <a:gd name="connsiteX18" fmla="*/ 968167 w 5658119"/>
                      <a:gd name="connsiteY18" fmla="*/ 27432 h 27432"/>
                      <a:gd name="connsiteX19" fmla="*/ 0 w 5658119"/>
                      <a:gd name="connsiteY19" fmla="*/ 27432 h 27432"/>
                      <a:gd name="connsiteX20" fmla="*/ 0 w 5658119"/>
                      <a:gd name="connsiteY20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658119" h="27432" fill="none" extrusionOk="0">
                        <a:moveTo>
                          <a:pt x="0" y="0"/>
                        </a:moveTo>
                        <a:cubicBezTo>
                          <a:pt x="217630" y="-1731"/>
                          <a:pt x="268706" y="-8063"/>
                          <a:pt x="515518" y="0"/>
                        </a:cubicBezTo>
                        <a:cubicBezTo>
                          <a:pt x="762330" y="8063"/>
                          <a:pt x="892418" y="25115"/>
                          <a:pt x="1087616" y="0"/>
                        </a:cubicBezTo>
                        <a:cubicBezTo>
                          <a:pt x="1282814" y="-25115"/>
                          <a:pt x="1428322" y="-14041"/>
                          <a:pt x="1603134" y="0"/>
                        </a:cubicBezTo>
                        <a:cubicBezTo>
                          <a:pt x="1777946" y="14041"/>
                          <a:pt x="1971029" y="10311"/>
                          <a:pt x="2288395" y="0"/>
                        </a:cubicBezTo>
                        <a:cubicBezTo>
                          <a:pt x="2605761" y="-10311"/>
                          <a:pt x="2636544" y="-8970"/>
                          <a:pt x="2917075" y="0"/>
                        </a:cubicBezTo>
                        <a:cubicBezTo>
                          <a:pt x="3197606" y="8970"/>
                          <a:pt x="3407565" y="19617"/>
                          <a:pt x="3545755" y="0"/>
                        </a:cubicBezTo>
                        <a:cubicBezTo>
                          <a:pt x="3683945" y="-19617"/>
                          <a:pt x="3972222" y="11343"/>
                          <a:pt x="4287597" y="0"/>
                        </a:cubicBezTo>
                        <a:cubicBezTo>
                          <a:pt x="4602972" y="-11343"/>
                          <a:pt x="4785222" y="-1976"/>
                          <a:pt x="4972858" y="0"/>
                        </a:cubicBezTo>
                        <a:cubicBezTo>
                          <a:pt x="5160494" y="1976"/>
                          <a:pt x="5508111" y="110"/>
                          <a:pt x="5658119" y="0"/>
                        </a:cubicBezTo>
                        <a:cubicBezTo>
                          <a:pt x="5658955" y="13055"/>
                          <a:pt x="5657946" y="18641"/>
                          <a:pt x="5658119" y="27432"/>
                        </a:cubicBezTo>
                        <a:cubicBezTo>
                          <a:pt x="5457323" y="9641"/>
                          <a:pt x="5323377" y="44217"/>
                          <a:pt x="5199183" y="27432"/>
                        </a:cubicBezTo>
                        <a:cubicBezTo>
                          <a:pt x="5074989" y="10647"/>
                          <a:pt x="4896199" y="20789"/>
                          <a:pt x="4683665" y="27432"/>
                        </a:cubicBezTo>
                        <a:cubicBezTo>
                          <a:pt x="4471131" y="34075"/>
                          <a:pt x="4230696" y="-88"/>
                          <a:pt x="3998404" y="27432"/>
                        </a:cubicBezTo>
                        <a:cubicBezTo>
                          <a:pt x="3766112" y="54952"/>
                          <a:pt x="3518097" y="41687"/>
                          <a:pt x="3256562" y="27432"/>
                        </a:cubicBezTo>
                        <a:cubicBezTo>
                          <a:pt x="2995027" y="13177"/>
                          <a:pt x="2884400" y="36638"/>
                          <a:pt x="2684463" y="27432"/>
                        </a:cubicBezTo>
                        <a:cubicBezTo>
                          <a:pt x="2484526" y="18226"/>
                          <a:pt x="2189622" y="16557"/>
                          <a:pt x="1942621" y="27432"/>
                        </a:cubicBezTo>
                        <a:cubicBezTo>
                          <a:pt x="1695620" y="38307"/>
                          <a:pt x="1541991" y="25049"/>
                          <a:pt x="1427103" y="27432"/>
                        </a:cubicBezTo>
                        <a:cubicBezTo>
                          <a:pt x="1312215" y="29815"/>
                          <a:pt x="1108632" y="15598"/>
                          <a:pt x="968167" y="27432"/>
                        </a:cubicBezTo>
                        <a:cubicBezTo>
                          <a:pt x="827702" y="39266"/>
                          <a:pt x="443889" y="25503"/>
                          <a:pt x="0" y="27432"/>
                        </a:cubicBezTo>
                        <a:cubicBezTo>
                          <a:pt x="988" y="17221"/>
                          <a:pt x="-970" y="7538"/>
                          <a:pt x="0" y="0"/>
                        </a:cubicBezTo>
                        <a:close/>
                      </a:path>
                      <a:path w="5658119" h="27432" stroke="0" extrusionOk="0">
                        <a:moveTo>
                          <a:pt x="0" y="0"/>
                        </a:moveTo>
                        <a:cubicBezTo>
                          <a:pt x="279506" y="21877"/>
                          <a:pt x="326191" y="5414"/>
                          <a:pt x="572099" y="0"/>
                        </a:cubicBezTo>
                        <a:cubicBezTo>
                          <a:pt x="818007" y="-5414"/>
                          <a:pt x="838624" y="13457"/>
                          <a:pt x="1031035" y="0"/>
                        </a:cubicBezTo>
                        <a:cubicBezTo>
                          <a:pt x="1223446" y="-13457"/>
                          <a:pt x="1616249" y="31784"/>
                          <a:pt x="1772877" y="0"/>
                        </a:cubicBezTo>
                        <a:cubicBezTo>
                          <a:pt x="1929505" y="-31784"/>
                          <a:pt x="2222753" y="20167"/>
                          <a:pt x="2344976" y="0"/>
                        </a:cubicBezTo>
                        <a:cubicBezTo>
                          <a:pt x="2467199" y="-20167"/>
                          <a:pt x="2634250" y="-3020"/>
                          <a:pt x="2917075" y="0"/>
                        </a:cubicBezTo>
                        <a:cubicBezTo>
                          <a:pt x="3199900" y="3020"/>
                          <a:pt x="3420730" y="-12986"/>
                          <a:pt x="3658917" y="0"/>
                        </a:cubicBezTo>
                        <a:cubicBezTo>
                          <a:pt x="3897104" y="12986"/>
                          <a:pt x="4067609" y="-6875"/>
                          <a:pt x="4174434" y="0"/>
                        </a:cubicBezTo>
                        <a:cubicBezTo>
                          <a:pt x="4281259" y="6875"/>
                          <a:pt x="4697008" y="620"/>
                          <a:pt x="4916277" y="0"/>
                        </a:cubicBezTo>
                        <a:cubicBezTo>
                          <a:pt x="5135546" y="-620"/>
                          <a:pt x="5318413" y="-15131"/>
                          <a:pt x="5658119" y="0"/>
                        </a:cubicBezTo>
                        <a:cubicBezTo>
                          <a:pt x="5658916" y="11634"/>
                          <a:pt x="5659322" y="16994"/>
                          <a:pt x="5658119" y="27432"/>
                        </a:cubicBezTo>
                        <a:cubicBezTo>
                          <a:pt x="5438390" y="31539"/>
                          <a:pt x="5214565" y="27136"/>
                          <a:pt x="5029439" y="27432"/>
                        </a:cubicBezTo>
                        <a:cubicBezTo>
                          <a:pt x="4844313" y="27728"/>
                          <a:pt x="4650824" y="22952"/>
                          <a:pt x="4457340" y="27432"/>
                        </a:cubicBezTo>
                        <a:cubicBezTo>
                          <a:pt x="4263856" y="31912"/>
                          <a:pt x="3966037" y="18061"/>
                          <a:pt x="3715498" y="27432"/>
                        </a:cubicBezTo>
                        <a:cubicBezTo>
                          <a:pt x="3464959" y="36803"/>
                          <a:pt x="3144694" y="29926"/>
                          <a:pt x="2973656" y="27432"/>
                        </a:cubicBezTo>
                        <a:cubicBezTo>
                          <a:pt x="2802618" y="24938"/>
                          <a:pt x="2633274" y="13846"/>
                          <a:pt x="2458138" y="27432"/>
                        </a:cubicBezTo>
                        <a:cubicBezTo>
                          <a:pt x="2283002" y="41018"/>
                          <a:pt x="2100258" y="53871"/>
                          <a:pt x="1829458" y="27432"/>
                        </a:cubicBezTo>
                        <a:cubicBezTo>
                          <a:pt x="1558658" y="993"/>
                          <a:pt x="1445208" y="53121"/>
                          <a:pt x="1087616" y="27432"/>
                        </a:cubicBezTo>
                        <a:cubicBezTo>
                          <a:pt x="730024" y="1743"/>
                          <a:pt x="439410" y="6422"/>
                          <a:pt x="0" y="27432"/>
                        </a:cubicBezTo>
                        <a:cubicBezTo>
                          <a:pt x="894" y="14250"/>
                          <a:pt x="667" y="110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664" y="448056"/>
            <a:ext cx="140208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664" y="4983480"/>
            <a:ext cx="140208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365125"/>
            <a:ext cx="35052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365125"/>
            <a:ext cx="103124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0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929384"/>
            <a:ext cx="140208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1117599" y="1709928"/>
            <a:ext cx="140208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020800"/>
                      <a:gd name="connsiteY0" fmla="*/ 0 h 27432"/>
                      <a:gd name="connsiteX1" fmla="*/ 527449 w 14020800"/>
                      <a:gd name="connsiteY1" fmla="*/ 0 h 27432"/>
                      <a:gd name="connsiteX2" fmla="*/ 1195106 w 14020800"/>
                      <a:gd name="connsiteY2" fmla="*/ 0 h 27432"/>
                      <a:gd name="connsiteX3" fmla="*/ 2002971 w 14020800"/>
                      <a:gd name="connsiteY3" fmla="*/ 0 h 27432"/>
                      <a:gd name="connsiteX4" fmla="*/ 2810837 w 14020800"/>
                      <a:gd name="connsiteY4" fmla="*/ 0 h 27432"/>
                      <a:gd name="connsiteX5" fmla="*/ 3618702 w 14020800"/>
                      <a:gd name="connsiteY5" fmla="*/ 0 h 27432"/>
                      <a:gd name="connsiteX6" fmla="*/ 4566775 w 14020800"/>
                      <a:gd name="connsiteY6" fmla="*/ 0 h 27432"/>
                      <a:gd name="connsiteX7" fmla="*/ 5234432 w 14020800"/>
                      <a:gd name="connsiteY7" fmla="*/ 0 h 27432"/>
                      <a:gd name="connsiteX8" fmla="*/ 6042297 w 14020800"/>
                      <a:gd name="connsiteY8" fmla="*/ 0 h 27432"/>
                      <a:gd name="connsiteX9" fmla="*/ 6709954 w 14020800"/>
                      <a:gd name="connsiteY9" fmla="*/ 0 h 27432"/>
                      <a:gd name="connsiteX10" fmla="*/ 7377611 w 14020800"/>
                      <a:gd name="connsiteY10" fmla="*/ 0 h 27432"/>
                      <a:gd name="connsiteX11" fmla="*/ 8045269 w 14020800"/>
                      <a:gd name="connsiteY11" fmla="*/ 0 h 27432"/>
                      <a:gd name="connsiteX12" fmla="*/ 8292302 w 14020800"/>
                      <a:gd name="connsiteY12" fmla="*/ 0 h 27432"/>
                      <a:gd name="connsiteX13" fmla="*/ 9100167 w 14020800"/>
                      <a:gd name="connsiteY13" fmla="*/ 0 h 27432"/>
                      <a:gd name="connsiteX14" fmla="*/ 9347200 w 14020800"/>
                      <a:gd name="connsiteY14" fmla="*/ 0 h 27432"/>
                      <a:gd name="connsiteX15" fmla="*/ 10014857 w 14020800"/>
                      <a:gd name="connsiteY15" fmla="*/ 0 h 27432"/>
                      <a:gd name="connsiteX16" fmla="*/ 10962930 w 14020800"/>
                      <a:gd name="connsiteY16" fmla="*/ 0 h 27432"/>
                      <a:gd name="connsiteX17" fmla="*/ 11911003 w 14020800"/>
                      <a:gd name="connsiteY17" fmla="*/ 0 h 27432"/>
                      <a:gd name="connsiteX18" fmla="*/ 12718869 w 14020800"/>
                      <a:gd name="connsiteY18" fmla="*/ 0 h 27432"/>
                      <a:gd name="connsiteX19" fmla="*/ 13246318 w 14020800"/>
                      <a:gd name="connsiteY19" fmla="*/ 0 h 27432"/>
                      <a:gd name="connsiteX20" fmla="*/ 14020800 w 14020800"/>
                      <a:gd name="connsiteY20" fmla="*/ 0 h 27432"/>
                      <a:gd name="connsiteX21" fmla="*/ 14020800 w 14020800"/>
                      <a:gd name="connsiteY21" fmla="*/ 27432 h 27432"/>
                      <a:gd name="connsiteX22" fmla="*/ 13353143 w 14020800"/>
                      <a:gd name="connsiteY22" fmla="*/ 27432 h 27432"/>
                      <a:gd name="connsiteX23" fmla="*/ 12405070 w 14020800"/>
                      <a:gd name="connsiteY23" fmla="*/ 27432 h 27432"/>
                      <a:gd name="connsiteX24" fmla="*/ 11737413 w 14020800"/>
                      <a:gd name="connsiteY24" fmla="*/ 27432 h 27432"/>
                      <a:gd name="connsiteX25" fmla="*/ 10789339 w 14020800"/>
                      <a:gd name="connsiteY25" fmla="*/ 27432 h 27432"/>
                      <a:gd name="connsiteX26" fmla="*/ 10121682 w 14020800"/>
                      <a:gd name="connsiteY26" fmla="*/ 27432 h 27432"/>
                      <a:gd name="connsiteX27" fmla="*/ 9313817 w 14020800"/>
                      <a:gd name="connsiteY27" fmla="*/ 27432 h 27432"/>
                      <a:gd name="connsiteX28" fmla="*/ 9066784 w 14020800"/>
                      <a:gd name="connsiteY28" fmla="*/ 27432 h 27432"/>
                      <a:gd name="connsiteX29" fmla="*/ 8118711 w 14020800"/>
                      <a:gd name="connsiteY29" fmla="*/ 27432 h 27432"/>
                      <a:gd name="connsiteX30" fmla="*/ 7591262 w 14020800"/>
                      <a:gd name="connsiteY30" fmla="*/ 27432 h 27432"/>
                      <a:gd name="connsiteX31" fmla="*/ 6783397 w 14020800"/>
                      <a:gd name="connsiteY31" fmla="*/ 27432 h 27432"/>
                      <a:gd name="connsiteX32" fmla="*/ 6536363 w 14020800"/>
                      <a:gd name="connsiteY32" fmla="*/ 27432 h 27432"/>
                      <a:gd name="connsiteX33" fmla="*/ 5588290 w 14020800"/>
                      <a:gd name="connsiteY33" fmla="*/ 27432 h 27432"/>
                      <a:gd name="connsiteX34" fmla="*/ 5060841 w 14020800"/>
                      <a:gd name="connsiteY34" fmla="*/ 27432 h 27432"/>
                      <a:gd name="connsiteX35" fmla="*/ 4393184 w 14020800"/>
                      <a:gd name="connsiteY35" fmla="*/ 27432 h 27432"/>
                      <a:gd name="connsiteX36" fmla="*/ 4005943 w 14020800"/>
                      <a:gd name="connsiteY36" fmla="*/ 27432 h 27432"/>
                      <a:gd name="connsiteX37" fmla="*/ 3198078 w 14020800"/>
                      <a:gd name="connsiteY37" fmla="*/ 27432 h 27432"/>
                      <a:gd name="connsiteX38" fmla="*/ 2250005 w 14020800"/>
                      <a:gd name="connsiteY38" fmla="*/ 27432 h 27432"/>
                      <a:gd name="connsiteX39" fmla="*/ 1722555 w 14020800"/>
                      <a:gd name="connsiteY39" fmla="*/ 27432 h 27432"/>
                      <a:gd name="connsiteX40" fmla="*/ 774482 w 14020800"/>
                      <a:gd name="connsiteY40" fmla="*/ 27432 h 27432"/>
                      <a:gd name="connsiteX41" fmla="*/ 0 w 14020800"/>
                      <a:gd name="connsiteY41" fmla="*/ 27432 h 27432"/>
                      <a:gd name="connsiteX42" fmla="*/ 0 w 14020800"/>
                      <a:gd name="connsiteY42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020800" h="27432" fill="none" extrusionOk="0">
                        <a:moveTo>
                          <a:pt x="0" y="0"/>
                        </a:moveTo>
                        <a:cubicBezTo>
                          <a:pt x="117471" y="15089"/>
                          <a:pt x="403915" y="20679"/>
                          <a:pt x="527449" y="0"/>
                        </a:cubicBezTo>
                        <a:cubicBezTo>
                          <a:pt x="650983" y="-20679"/>
                          <a:pt x="931811" y="23315"/>
                          <a:pt x="1195106" y="0"/>
                        </a:cubicBezTo>
                        <a:cubicBezTo>
                          <a:pt x="1458401" y="-23315"/>
                          <a:pt x="1696906" y="27208"/>
                          <a:pt x="2002971" y="0"/>
                        </a:cubicBezTo>
                        <a:cubicBezTo>
                          <a:pt x="2309036" y="-27208"/>
                          <a:pt x="2427730" y="16797"/>
                          <a:pt x="2810837" y="0"/>
                        </a:cubicBezTo>
                        <a:cubicBezTo>
                          <a:pt x="3193944" y="-16797"/>
                          <a:pt x="3256757" y="5897"/>
                          <a:pt x="3618702" y="0"/>
                        </a:cubicBezTo>
                        <a:cubicBezTo>
                          <a:pt x="3980647" y="-5897"/>
                          <a:pt x="4339137" y="-41643"/>
                          <a:pt x="4566775" y="0"/>
                        </a:cubicBezTo>
                        <a:cubicBezTo>
                          <a:pt x="4794413" y="41643"/>
                          <a:pt x="4939561" y="17516"/>
                          <a:pt x="5234432" y="0"/>
                        </a:cubicBezTo>
                        <a:cubicBezTo>
                          <a:pt x="5529303" y="-17516"/>
                          <a:pt x="5850694" y="9921"/>
                          <a:pt x="6042297" y="0"/>
                        </a:cubicBezTo>
                        <a:cubicBezTo>
                          <a:pt x="6233900" y="-9921"/>
                          <a:pt x="6504973" y="-31463"/>
                          <a:pt x="6709954" y="0"/>
                        </a:cubicBezTo>
                        <a:cubicBezTo>
                          <a:pt x="6914935" y="31463"/>
                          <a:pt x="7073654" y="19382"/>
                          <a:pt x="7377611" y="0"/>
                        </a:cubicBezTo>
                        <a:cubicBezTo>
                          <a:pt x="7681568" y="-19382"/>
                          <a:pt x="7891161" y="4536"/>
                          <a:pt x="8045269" y="0"/>
                        </a:cubicBezTo>
                        <a:cubicBezTo>
                          <a:pt x="8199377" y="-4536"/>
                          <a:pt x="8184680" y="-10688"/>
                          <a:pt x="8292302" y="0"/>
                        </a:cubicBezTo>
                        <a:cubicBezTo>
                          <a:pt x="8399924" y="10688"/>
                          <a:pt x="8742927" y="-15481"/>
                          <a:pt x="9100167" y="0"/>
                        </a:cubicBezTo>
                        <a:cubicBezTo>
                          <a:pt x="9457408" y="15481"/>
                          <a:pt x="9247995" y="983"/>
                          <a:pt x="9347200" y="0"/>
                        </a:cubicBezTo>
                        <a:cubicBezTo>
                          <a:pt x="9446405" y="-983"/>
                          <a:pt x="9788809" y="15451"/>
                          <a:pt x="10014857" y="0"/>
                        </a:cubicBezTo>
                        <a:cubicBezTo>
                          <a:pt x="10240905" y="-15451"/>
                          <a:pt x="10771106" y="-22276"/>
                          <a:pt x="10962930" y="0"/>
                        </a:cubicBezTo>
                        <a:cubicBezTo>
                          <a:pt x="11154754" y="22276"/>
                          <a:pt x="11519358" y="45697"/>
                          <a:pt x="11911003" y="0"/>
                        </a:cubicBezTo>
                        <a:cubicBezTo>
                          <a:pt x="12302648" y="-45697"/>
                          <a:pt x="12556354" y="-22053"/>
                          <a:pt x="12718869" y="0"/>
                        </a:cubicBezTo>
                        <a:cubicBezTo>
                          <a:pt x="12881384" y="22053"/>
                          <a:pt x="13019529" y="22920"/>
                          <a:pt x="13246318" y="0"/>
                        </a:cubicBezTo>
                        <a:cubicBezTo>
                          <a:pt x="13473107" y="-22920"/>
                          <a:pt x="13807935" y="-38170"/>
                          <a:pt x="14020800" y="0"/>
                        </a:cubicBezTo>
                        <a:cubicBezTo>
                          <a:pt x="14019998" y="9618"/>
                          <a:pt x="14020240" y="21417"/>
                          <a:pt x="14020800" y="27432"/>
                        </a:cubicBezTo>
                        <a:cubicBezTo>
                          <a:pt x="13859354" y="606"/>
                          <a:pt x="13634369" y="59196"/>
                          <a:pt x="13353143" y="27432"/>
                        </a:cubicBezTo>
                        <a:cubicBezTo>
                          <a:pt x="13071917" y="-4332"/>
                          <a:pt x="12718887" y="-19403"/>
                          <a:pt x="12405070" y="27432"/>
                        </a:cubicBezTo>
                        <a:cubicBezTo>
                          <a:pt x="12091253" y="74267"/>
                          <a:pt x="12044866" y="29985"/>
                          <a:pt x="11737413" y="27432"/>
                        </a:cubicBezTo>
                        <a:cubicBezTo>
                          <a:pt x="11429960" y="24879"/>
                          <a:pt x="11038174" y="5452"/>
                          <a:pt x="10789339" y="27432"/>
                        </a:cubicBezTo>
                        <a:cubicBezTo>
                          <a:pt x="10540504" y="49412"/>
                          <a:pt x="10437083" y="52866"/>
                          <a:pt x="10121682" y="27432"/>
                        </a:cubicBezTo>
                        <a:cubicBezTo>
                          <a:pt x="9806281" y="1998"/>
                          <a:pt x="9606911" y="11982"/>
                          <a:pt x="9313817" y="27432"/>
                        </a:cubicBezTo>
                        <a:cubicBezTo>
                          <a:pt x="9020723" y="42882"/>
                          <a:pt x="9178557" y="33134"/>
                          <a:pt x="9066784" y="27432"/>
                        </a:cubicBezTo>
                        <a:cubicBezTo>
                          <a:pt x="8955011" y="21730"/>
                          <a:pt x="8576920" y="64666"/>
                          <a:pt x="8118711" y="27432"/>
                        </a:cubicBezTo>
                        <a:cubicBezTo>
                          <a:pt x="7660502" y="-9802"/>
                          <a:pt x="7797065" y="17942"/>
                          <a:pt x="7591262" y="27432"/>
                        </a:cubicBezTo>
                        <a:cubicBezTo>
                          <a:pt x="7385459" y="36922"/>
                          <a:pt x="7160870" y="-7220"/>
                          <a:pt x="6783397" y="27432"/>
                        </a:cubicBezTo>
                        <a:cubicBezTo>
                          <a:pt x="6405924" y="62084"/>
                          <a:pt x="6647548" y="29284"/>
                          <a:pt x="6536363" y="27432"/>
                        </a:cubicBezTo>
                        <a:cubicBezTo>
                          <a:pt x="6425178" y="25580"/>
                          <a:pt x="5989456" y="41466"/>
                          <a:pt x="5588290" y="27432"/>
                        </a:cubicBezTo>
                        <a:cubicBezTo>
                          <a:pt x="5187124" y="13398"/>
                          <a:pt x="5219207" y="17758"/>
                          <a:pt x="5060841" y="27432"/>
                        </a:cubicBezTo>
                        <a:cubicBezTo>
                          <a:pt x="4902475" y="37106"/>
                          <a:pt x="4643911" y="3626"/>
                          <a:pt x="4393184" y="27432"/>
                        </a:cubicBezTo>
                        <a:cubicBezTo>
                          <a:pt x="4142457" y="51238"/>
                          <a:pt x="4119925" y="45350"/>
                          <a:pt x="4005943" y="27432"/>
                        </a:cubicBezTo>
                        <a:cubicBezTo>
                          <a:pt x="3891961" y="9514"/>
                          <a:pt x="3544767" y="-341"/>
                          <a:pt x="3198078" y="27432"/>
                        </a:cubicBezTo>
                        <a:cubicBezTo>
                          <a:pt x="2851390" y="55205"/>
                          <a:pt x="2604838" y="70095"/>
                          <a:pt x="2250005" y="27432"/>
                        </a:cubicBezTo>
                        <a:cubicBezTo>
                          <a:pt x="1895172" y="-15231"/>
                          <a:pt x="1844207" y="27906"/>
                          <a:pt x="1722555" y="27432"/>
                        </a:cubicBezTo>
                        <a:cubicBezTo>
                          <a:pt x="1600903" y="26959"/>
                          <a:pt x="1008424" y="66197"/>
                          <a:pt x="774482" y="27432"/>
                        </a:cubicBezTo>
                        <a:cubicBezTo>
                          <a:pt x="540540" y="-11333"/>
                          <a:pt x="227377" y="8891"/>
                          <a:pt x="0" y="27432"/>
                        </a:cubicBezTo>
                        <a:cubicBezTo>
                          <a:pt x="-695" y="16307"/>
                          <a:pt x="454" y="7537"/>
                          <a:pt x="0" y="0"/>
                        </a:cubicBezTo>
                        <a:close/>
                      </a:path>
                      <a:path w="14020800" h="27432" stroke="0" extrusionOk="0">
                        <a:moveTo>
                          <a:pt x="0" y="0"/>
                        </a:moveTo>
                        <a:cubicBezTo>
                          <a:pt x="165640" y="-18692"/>
                          <a:pt x="333233" y="12246"/>
                          <a:pt x="527449" y="0"/>
                        </a:cubicBezTo>
                        <a:cubicBezTo>
                          <a:pt x="721665" y="-12246"/>
                          <a:pt x="664738" y="5892"/>
                          <a:pt x="774482" y="0"/>
                        </a:cubicBezTo>
                        <a:cubicBezTo>
                          <a:pt x="884226" y="-5892"/>
                          <a:pt x="1484294" y="-41588"/>
                          <a:pt x="1722555" y="0"/>
                        </a:cubicBezTo>
                        <a:cubicBezTo>
                          <a:pt x="1960816" y="41588"/>
                          <a:pt x="1994053" y="8951"/>
                          <a:pt x="2250005" y="0"/>
                        </a:cubicBezTo>
                        <a:cubicBezTo>
                          <a:pt x="2505957" y="-8951"/>
                          <a:pt x="2638042" y="23120"/>
                          <a:pt x="2777454" y="0"/>
                        </a:cubicBezTo>
                        <a:cubicBezTo>
                          <a:pt x="2916866" y="-23120"/>
                          <a:pt x="3409022" y="-46829"/>
                          <a:pt x="3725527" y="0"/>
                        </a:cubicBezTo>
                        <a:cubicBezTo>
                          <a:pt x="4042032" y="46829"/>
                          <a:pt x="4026938" y="15285"/>
                          <a:pt x="4112768" y="0"/>
                        </a:cubicBezTo>
                        <a:cubicBezTo>
                          <a:pt x="4198598" y="-15285"/>
                          <a:pt x="4688175" y="-28442"/>
                          <a:pt x="5060841" y="0"/>
                        </a:cubicBezTo>
                        <a:cubicBezTo>
                          <a:pt x="5433507" y="28442"/>
                          <a:pt x="5624510" y="-35784"/>
                          <a:pt x="6008914" y="0"/>
                        </a:cubicBezTo>
                        <a:cubicBezTo>
                          <a:pt x="6393318" y="35784"/>
                          <a:pt x="6480619" y="9690"/>
                          <a:pt x="6676571" y="0"/>
                        </a:cubicBezTo>
                        <a:cubicBezTo>
                          <a:pt x="6872523" y="-9690"/>
                          <a:pt x="7176915" y="19103"/>
                          <a:pt x="7624645" y="0"/>
                        </a:cubicBezTo>
                        <a:cubicBezTo>
                          <a:pt x="8072375" y="-19103"/>
                          <a:pt x="7983268" y="22580"/>
                          <a:pt x="8152094" y="0"/>
                        </a:cubicBezTo>
                        <a:cubicBezTo>
                          <a:pt x="8320920" y="-22580"/>
                          <a:pt x="8431147" y="-2073"/>
                          <a:pt x="8679543" y="0"/>
                        </a:cubicBezTo>
                        <a:cubicBezTo>
                          <a:pt x="8927939" y="2073"/>
                          <a:pt x="9145625" y="-39061"/>
                          <a:pt x="9487408" y="0"/>
                        </a:cubicBezTo>
                        <a:cubicBezTo>
                          <a:pt x="9829192" y="39061"/>
                          <a:pt x="9851674" y="6208"/>
                          <a:pt x="10014857" y="0"/>
                        </a:cubicBezTo>
                        <a:cubicBezTo>
                          <a:pt x="10178040" y="-6208"/>
                          <a:pt x="10729627" y="20517"/>
                          <a:pt x="10962930" y="0"/>
                        </a:cubicBezTo>
                        <a:cubicBezTo>
                          <a:pt x="11196233" y="-20517"/>
                          <a:pt x="11648708" y="-21720"/>
                          <a:pt x="11911003" y="0"/>
                        </a:cubicBezTo>
                        <a:cubicBezTo>
                          <a:pt x="12173298" y="21720"/>
                          <a:pt x="12440905" y="-15115"/>
                          <a:pt x="12578661" y="0"/>
                        </a:cubicBezTo>
                        <a:cubicBezTo>
                          <a:pt x="12716417" y="15115"/>
                          <a:pt x="12849335" y="1156"/>
                          <a:pt x="13106110" y="0"/>
                        </a:cubicBezTo>
                        <a:cubicBezTo>
                          <a:pt x="13362885" y="-1156"/>
                          <a:pt x="13240732" y="-9980"/>
                          <a:pt x="13353143" y="0"/>
                        </a:cubicBezTo>
                        <a:cubicBezTo>
                          <a:pt x="13465554" y="9980"/>
                          <a:pt x="13851309" y="23020"/>
                          <a:pt x="14020800" y="0"/>
                        </a:cubicBezTo>
                        <a:cubicBezTo>
                          <a:pt x="14019786" y="6111"/>
                          <a:pt x="14021381" y="17747"/>
                          <a:pt x="14020800" y="27432"/>
                        </a:cubicBezTo>
                        <a:cubicBezTo>
                          <a:pt x="13914577" y="9678"/>
                          <a:pt x="13611087" y="45363"/>
                          <a:pt x="13493351" y="27432"/>
                        </a:cubicBezTo>
                        <a:cubicBezTo>
                          <a:pt x="13375615" y="9501"/>
                          <a:pt x="13028719" y="15998"/>
                          <a:pt x="12825694" y="27432"/>
                        </a:cubicBezTo>
                        <a:cubicBezTo>
                          <a:pt x="12622669" y="38866"/>
                          <a:pt x="12633641" y="23501"/>
                          <a:pt x="12578661" y="27432"/>
                        </a:cubicBezTo>
                        <a:cubicBezTo>
                          <a:pt x="12523681" y="31363"/>
                          <a:pt x="12414313" y="31284"/>
                          <a:pt x="12331627" y="27432"/>
                        </a:cubicBezTo>
                        <a:cubicBezTo>
                          <a:pt x="12248941" y="23580"/>
                          <a:pt x="11854869" y="40332"/>
                          <a:pt x="11663970" y="27432"/>
                        </a:cubicBezTo>
                        <a:cubicBezTo>
                          <a:pt x="11473071" y="14532"/>
                          <a:pt x="11402733" y="34408"/>
                          <a:pt x="11276729" y="27432"/>
                        </a:cubicBezTo>
                        <a:cubicBezTo>
                          <a:pt x="11150725" y="20456"/>
                          <a:pt x="10669488" y="38214"/>
                          <a:pt x="10468864" y="27432"/>
                        </a:cubicBezTo>
                        <a:cubicBezTo>
                          <a:pt x="10268240" y="16650"/>
                          <a:pt x="10247294" y="39937"/>
                          <a:pt x="10081623" y="27432"/>
                        </a:cubicBezTo>
                        <a:cubicBezTo>
                          <a:pt x="9915952" y="14927"/>
                          <a:pt x="9537116" y="59390"/>
                          <a:pt x="9273758" y="27432"/>
                        </a:cubicBezTo>
                        <a:cubicBezTo>
                          <a:pt x="9010400" y="-4526"/>
                          <a:pt x="9079104" y="30035"/>
                          <a:pt x="9026725" y="27432"/>
                        </a:cubicBezTo>
                        <a:cubicBezTo>
                          <a:pt x="8974346" y="24829"/>
                          <a:pt x="8473185" y="41138"/>
                          <a:pt x="8218859" y="27432"/>
                        </a:cubicBezTo>
                        <a:cubicBezTo>
                          <a:pt x="7964533" y="13726"/>
                          <a:pt x="7958937" y="46364"/>
                          <a:pt x="7831618" y="27432"/>
                        </a:cubicBezTo>
                        <a:cubicBezTo>
                          <a:pt x="7704299" y="8500"/>
                          <a:pt x="7692167" y="24501"/>
                          <a:pt x="7584585" y="27432"/>
                        </a:cubicBezTo>
                        <a:cubicBezTo>
                          <a:pt x="7477003" y="30363"/>
                          <a:pt x="7323331" y="20450"/>
                          <a:pt x="7197344" y="27432"/>
                        </a:cubicBezTo>
                        <a:cubicBezTo>
                          <a:pt x="7071357" y="34414"/>
                          <a:pt x="6610257" y="14216"/>
                          <a:pt x="6389479" y="27432"/>
                        </a:cubicBezTo>
                        <a:cubicBezTo>
                          <a:pt x="6168701" y="40648"/>
                          <a:pt x="6151395" y="32615"/>
                          <a:pt x="6002238" y="27432"/>
                        </a:cubicBezTo>
                        <a:cubicBezTo>
                          <a:pt x="5853081" y="22249"/>
                          <a:pt x="5856317" y="39340"/>
                          <a:pt x="5755205" y="27432"/>
                        </a:cubicBezTo>
                        <a:cubicBezTo>
                          <a:pt x="5654093" y="15524"/>
                          <a:pt x="5549997" y="39473"/>
                          <a:pt x="5367963" y="27432"/>
                        </a:cubicBezTo>
                        <a:cubicBezTo>
                          <a:pt x="5185929" y="15391"/>
                          <a:pt x="5103071" y="25961"/>
                          <a:pt x="4840514" y="27432"/>
                        </a:cubicBezTo>
                        <a:cubicBezTo>
                          <a:pt x="4577957" y="28903"/>
                          <a:pt x="4454042" y="24447"/>
                          <a:pt x="4172857" y="27432"/>
                        </a:cubicBezTo>
                        <a:cubicBezTo>
                          <a:pt x="3891672" y="30417"/>
                          <a:pt x="3943421" y="43963"/>
                          <a:pt x="3785616" y="27432"/>
                        </a:cubicBezTo>
                        <a:cubicBezTo>
                          <a:pt x="3627811" y="10901"/>
                          <a:pt x="3260490" y="33285"/>
                          <a:pt x="2837543" y="27432"/>
                        </a:cubicBezTo>
                        <a:cubicBezTo>
                          <a:pt x="2414596" y="21579"/>
                          <a:pt x="2332444" y="-156"/>
                          <a:pt x="2169886" y="27432"/>
                        </a:cubicBezTo>
                        <a:cubicBezTo>
                          <a:pt x="2007328" y="55020"/>
                          <a:pt x="1512031" y="32148"/>
                          <a:pt x="1221813" y="27432"/>
                        </a:cubicBezTo>
                        <a:cubicBezTo>
                          <a:pt x="931595" y="22716"/>
                          <a:pt x="561802" y="34067"/>
                          <a:pt x="0" y="27432"/>
                        </a:cubicBezTo>
                        <a:cubicBezTo>
                          <a:pt x="-41" y="14871"/>
                          <a:pt x="-815" y="5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2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64" y="448056"/>
            <a:ext cx="140208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664" y="4983480"/>
            <a:ext cx="140208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1117601" y="4736883"/>
            <a:ext cx="565811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58119"/>
                      <a:gd name="connsiteY0" fmla="*/ 0 h 27432"/>
                      <a:gd name="connsiteX1" fmla="*/ 515518 w 5658119"/>
                      <a:gd name="connsiteY1" fmla="*/ 0 h 27432"/>
                      <a:gd name="connsiteX2" fmla="*/ 1087616 w 5658119"/>
                      <a:gd name="connsiteY2" fmla="*/ 0 h 27432"/>
                      <a:gd name="connsiteX3" fmla="*/ 1603134 w 5658119"/>
                      <a:gd name="connsiteY3" fmla="*/ 0 h 27432"/>
                      <a:gd name="connsiteX4" fmla="*/ 2288395 w 5658119"/>
                      <a:gd name="connsiteY4" fmla="*/ 0 h 27432"/>
                      <a:gd name="connsiteX5" fmla="*/ 2917075 w 5658119"/>
                      <a:gd name="connsiteY5" fmla="*/ 0 h 27432"/>
                      <a:gd name="connsiteX6" fmla="*/ 3545755 w 5658119"/>
                      <a:gd name="connsiteY6" fmla="*/ 0 h 27432"/>
                      <a:gd name="connsiteX7" fmla="*/ 4287597 w 5658119"/>
                      <a:gd name="connsiteY7" fmla="*/ 0 h 27432"/>
                      <a:gd name="connsiteX8" fmla="*/ 4972858 w 5658119"/>
                      <a:gd name="connsiteY8" fmla="*/ 0 h 27432"/>
                      <a:gd name="connsiteX9" fmla="*/ 5658119 w 5658119"/>
                      <a:gd name="connsiteY9" fmla="*/ 0 h 27432"/>
                      <a:gd name="connsiteX10" fmla="*/ 5658119 w 5658119"/>
                      <a:gd name="connsiteY10" fmla="*/ 27432 h 27432"/>
                      <a:gd name="connsiteX11" fmla="*/ 5199183 w 5658119"/>
                      <a:gd name="connsiteY11" fmla="*/ 27432 h 27432"/>
                      <a:gd name="connsiteX12" fmla="*/ 4683665 w 5658119"/>
                      <a:gd name="connsiteY12" fmla="*/ 27432 h 27432"/>
                      <a:gd name="connsiteX13" fmla="*/ 3998404 w 5658119"/>
                      <a:gd name="connsiteY13" fmla="*/ 27432 h 27432"/>
                      <a:gd name="connsiteX14" fmla="*/ 3256562 w 5658119"/>
                      <a:gd name="connsiteY14" fmla="*/ 27432 h 27432"/>
                      <a:gd name="connsiteX15" fmla="*/ 2684463 w 5658119"/>
                      <a:gd name="connsiteY15" fmla="*/ 27432 h 27432"/>
                      <a:gd name="connsiteX16" fmla="*/ 1942621 w 5658119"/>
                      <a:gd name="connsiteY16" fmla="*/ 27432 h 27432"/>
                      <a:gd name="connsiteX17" fmla="*/ 1427103 w 5658119"/>
                      <a:gd name="connsiteY17" fmla="*/ 27432 h 27432"/>
                      <a:gd name="connsiteX18" fmla="*/ 968167 w 5658119"/>
                      <a:gd name="connsiteY18" fmla="*/ 27432 h 27432"/>
                      <a:gd name="connsiteX19" fmla="*/ 0 w 5658119"/>
                      <a:gd name="connsiteY19" fmla="*/ 27432 h 27432"/>
                      <a:gd name="connsiteX20" fmla="*/ 0 w 5658119"/>
                      <a:gd name="connsiteY20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658119" h="27432" fill="none" extrusionOk="0">
                        <a:moveTo>
                          <a:pt x="0" y="0"/>
                        </a:moveTo>
                        <a:cubicBezTo>
                          <a:pt x="217630" y="-1731"/>
                          <a:pt x="268706" y="-8063"/>
                          <a:pt x="515518" y="0"/>
                        </a:cubicBezTo>
                        <a:cubicBezTo>
                          <a:pt x="762330" y="8063"/>
                          <a:pt x="892418" y="25115"/>
                          <a:pt x="1087616" y="0"/>
                        </a:cubicBezTo>
                        <a:cubicBezTo>
                          <a:pt x="1282814" y="-25115"/>
                          <a:pt x="1428322" y="-14041"/>
                          <a:pt x="1603134" y="0"/>
                        </a:cubicBezTo>
                        <a:cubicBezTo>
                          <a:pt x="1777946" y="14041"/>
                          <a:pt x="1971029" y="10311"/>
                          <a:pt x="2288395" y="0"/>
                        </a:cubicBezTo>
                        <a:cubicBezTo>
                          <a:pt x="2605761" y="-10311"/>
                          <a:pt x="2636544" y="-8970"/>
                          <a:pt x="2917075" y="0"/>
                        </a:cubicBezTo>
                        <a:cubicBezTo>
                          <a:pt x="3197606" y="8970"/>
                          <a:pt x="3407565" y="19617"/>
                          <a:pt x="3545755" y="0"/>
                        </a:cubicBezTo>
                        <a:cubicBezTo>
                          <a:pt x="3683945" y="-19617"/>
                          <a:pt x="3972222" y="11343"/>
                          <a:pt x="4287597" y="0"/>
                        </a:cubicBezTo>
                        <a:cubicBezTo>
                          <a:pt x="4602972" y="-11343"/>
                          <a:pt x="4785222" y="-1976"/>
                          <a:pt x="4972858" y="0"/>
                        </a:cubicBezTo>
                        <a:cubicBezTo>
                          <a:pt x="5160494" y="1976"/>
                          <a:pt x="5508111" y="110"/>
                          <a:pt x="5658119" y="0"/>
                        </a:cubicBezTo>
                        <a:cubicBezTo>
                          <a:pt x="5658955" y="13055"/>
                          <a:pt x="5657946" y="18641"/>
                          <a:pt x="5658119" y="27432"/>
                        </a:cubicBezTo>
                        <a:cubicBezTo>
                          <a:pt x="5457323" y="9641"/>
                          <a:pt x="5323377" y="44217"/>
                          <a:pt x="5199183" y="27432"/>
                        </a:cubicBezTo>
                        <a:cubicBezTo>
                          <a:pt x="5074989" y="10647"/>
                          <a:pt x="4896199" y="20789"/>
                          <a:pt x="4683665" y="27432"/>
                        </a:cubicBezTo>
                        <a:cubicBezTo>
                          <a:pt x="4471131" y="34075"/>
                          <a:pt x="4230696" y="-88"/>
                          <a:pt x="3998404" y="27432"/>
                        </a:cubicBezTo>
                        <a:cubicBezTo>
                          <a:pt x="3766112" y="54952"/>
                          <a:pt x="3518097" y="41687"/>
                          <a:pt x="3256562" y="27432"/>
                        </a:cubicBezTo>
                        <a:cubicBezTo>
                          <a:pt x="2995027" y="13177"/>
                          <a:pt x="2884400" y="36638"/>
                          <a:pt x="2684463" y="27432"/>
                        </a:cubicBezTo>
                        <a:cubicBezTo>
                          <a:pt x="2484526" y="18226"/>
                          <a:pt x="2189622" y="16557"/>
                          <a:pt x="1942621" y="27432"/>
                        </a:cubicBezTo>
                        <a:cubicBezTo>
                          <a:pt x="1695620" y="38307"/>
                          <a:pt x="1541991" y="25049"/>
                          <a:pt x="1427103" y="27432"/>
                        </a:cubicBezTo>
                        <a:cubicBezTo>
                          <a:pt x="1312215" y="29815"/>
                          <a:pt x="1108632" y="15598"/>
                          <a:pt x="968167" y="27432"/>
                        </a:cubicBezTo>
                        <a:cubicBezTo>
                          <a:pt x="827702" y="39266"/>
                          <a:pt x="443889" y="25503"/>
                          <a:pt x="0" y="27432"/>
                        </a:cubicBezTo>
                        <a:cubicBezTo>
                          <a:pt x="988" y="17221"/>
                          <a:pt x="-970" y="7538"/>
                          <a:pt x="0" y="0"/>
                        </a:cubicBezTo>
                        <a:close/>
                      </a:path>
                      <a:path w="5658119" h="27432" stroke="0" extrusionOk="0">
                        <a:moveTo>
                          <a:pt x="0" y="0"/>
                        </a:moveTo>
                        <a:cubicBezTo>
                          <a:pt x="279506" y="21877"/>
                          <a:pt x="326191" y="5414"/>
                          <a:pt x="572099" y="0"/>
                        </a:cubicBezTo>
                        <a:cubicBezTo>
                          <a:pt x="818007" y="-5414"/>
                          <a:pt x="838624" y="13457"/>
                          <a:pt x="1031035" y="0"/>
                        </a:cubicBezTo>
                        <a:cubicBezTo>
                          <a:pt x="1223446" y="-13457"/>
                          <a:pt x="1616249" y="31784"/>
                          <a:pt x="1772877" y="0"/>
                        </a:cubicBezTo>
                        <a:cubicBezTo>
                          <a:pt x="1929505" y="-31784"/>
                          <a:pt x="2222753" y="20167"/>
                          <a:pt x="2344976" y="0"/>
                        </a:cubicBezTo>
                        <a:cubicBezTo>
                          <a:pt x="2467199" y="-20167"/>
                          <a:pt x="2634250" y="-3020"/>
                          <a:pt x="2917075" y="0"/>
                        </a:cubicBezTo>
                        <a:cubicBezTo>
                          <a:pt x="3199900" y="3020"/>
                          <a:pt x="3420730" y="-12986"/>
                          <a:pt x="3658917" y="0"/>
                        </a:cubicBezTo>
                        <a:cubicBezTo>
                          <a:pt x="3897104" y="12986"/>
                          <a:pt x="4067609" y="-6875"/>
                          <a:pt x="4174434" y="0"/>
                        </a:cubicBezTo>
                        <a:cubicBezTo>
                          <a:pt x="4281259" y="6875"/>
                          <a:pt x="4697008" y="620"/>
                          <a:pt x="4916277" y="0"/>
                        </a:cubicBezTo>
                        <a:cubicBezTo>
                          <a:pt x="5135546" y="-620"/>
                          <a:pt x="5318413" y="-15131"/>
                          <a:pt x="5658119" y="0"/>
                        </a:cubicBezTo>
                        <a:cubicBezTo>
                          <a:pt x="5658916" y="11634"/>
                          <a:pt x="5659322" y="16994"/>
                          <a:pt x="5658119" y="27432"/>
                        </a:cubicBezTo>
                        <a:cubicBezTo>
                          <a:pt x="5438390" y="31539"/>
                          <a:pt x="5214565" y="27136"/>
                          <a:pt x="5029439" y="27432"/>
                        </a:cubicBezTo>
                        <a:cubicBezTo>
                          <a:pt x="4844313" y="27728"/>
                          <a:pt x="4650824" y="22952"/>
                          <a:pt x="4457340" y="27432"/>
                        </a:cubicBezTo>
                        <a:cubicBezTo>
                          <a:pt x="4263856" y="31912"/>
                          <a:pt x="3966037" y="18061"/>
                          <a:pt x="3715498" y="27432"/>
                        </a:cubicBezTo>
                        <a:cubicBezTo>
                          <a:pt x="3464959" y="36803"/>
                          <a:pt x="3144694" y="29926"/>
                          <a:pt x="2973656" y="27432"/>
                        </a:cubicBezTo>
                        <a:cubicBezTo>
                          <a:pt x="2802618" y="24938"/>
                          <a:pt x="2633274" y="13846"/>
                          <a:pt x="2458138" y="27432"/>
                        </a:cubicBezTo>
                        <a:cubicBezTo>
                          <a:pt x="2283002" y="41018"/>
                          <a:pt x="2100258" y="53871"/>
                          <a:pt x="1829458" y="27432"/>
                        </a:cubicBezTo>
                        <a:cubicBezTo>
                          <a:pt x="1558658" y="993"/>
                          <a:pt x="1445208" y="53121"/>
                          <a:pt x="1087616" y="27432"/>
                        </a:cubicBezTo>
                        <a:cubicBezTo>
                          <a:pt x="730024" y="1743"/>
                          <a:pt x="439410" y="6422"/>
                          <a:pt x="0" y="27432"/>
                        </a:cubicBezTo>
                        <a:cubicBezTo>
                          <a:pt x="894" y="14250"/>
                          <a:pt x="667" y="110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0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929384"/>
            <a:ext cx="69088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929384"/>
            <a:ext cx="69088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1117599" y="1709928"/>
            <a:ext cx="140208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020800"/>
                      <a:gd name="connsiteY0" fmla="*/ 0 h 27432"/>
                      <a:gd name="connsiteX1" fmla="*/ 527449 w 14020800"/>
                      <a:gd name="connsiteY1" fmla="*/ 0 h 27432"/>
                      <a:gd name="connsiteX2" fmla="*/ 1195106 w 14020800"/>
                      <a:gd name="connsiteY2" fmla="*/ 0 h 27432"/>
                      <a:gd name="connsiteX3" fmla="*/ 2002971 w 14020800"/>
                      <a:gd name="connsiteY3" fmla="*/ 0 h 27432"/>
                      <a:gd name="connsiteX4" fmla="*/ 2810837 w 14020800"/>
                      <a:gd name="connsiteY4" fmla="*/ 0 h 27432"/>
                      <a:gd name="connsiteX5" fmla="*/ 3618702 w 14020800"/>
                      <a:gd name="connsiteY5" fmla="*/ 0 h 27432"/>
                      <a:gd name="connsiteX6" fmla="*/ 4566775 w 14020800"/>
                      <a:gd name="connsiteY6" fmla="*/ 0 h 27432"/>
                      <a:gd name="connsiteX7" fmla="*/ 5234432 w 14020800"/>
                      <a:gd name="connsiteY7" fmla="*/ 0 h 27432"/>
                      <a:gd name="connsiteX8" fmla="*/ 6042297 w 14020800"/>
                      <a:gd name="connsiteY8" fmla="*/ 0 h 27432"/>
                      <a:gd name="connsiteX9" fmla="*/ 6709954 w 14020800"/>
                      <a:gd name="connsiteY9" fmla="*/ 0 h 27432"/>
                      <a:gd name="connsiteX10" fmla="*/ 7377611 w 14020800"/>
                      <a:gd name="connsiteY10" fmla="*/ 0 h 27432"/>
                      <a:gd name="connsiteX11" fmla="*/ 8045269 w 14020800"/>
                      <a:gd name="connsiteY11" fmla="*/ 0 h 27432"/>
                      <a:gd name="connsiteX12" fmla="*/ 8292302 w 14020800"/>
                      <a:gd name="connsiteY12" fmla="*/ 0 h 27432"/>
                      <a:gd name="connsiteX13" fmla="*/ 9100167 w 14020800"/>
                      <a:gd name="connsiteY13" fmla="*/ 0 h 27432"/>
                      <a:gd name="connsiteX14" fmla="*/ 9347200 w 14020800"/>
                      <a:gd name="connsiteY14" fmla="*/ 0 h 27432"/>
                      <a:gd name="connsiteX15" fmla="*/ 10014857 w 14020800"/>
                      <a:gd name="connsiteY15" fmla="*/ 0 h 27432"/>
                      <a:gd name="connsiteX16" fmla="*/ 10962930 w 14020800"/>
                      <a:gd name="connsiteY16" fmla="*/ 0 h 27432"/>
                      <a:gd name="connsiteX17" fmla="*/ 11911003 w 14020800"/>
                      <a:gd name="connsiteY17" fmla="*/ 0 h 27432"/>
                      <a:gd name="connsiteX18" fmla="*/ 12718869 w 14020800"/>
                      <a:gd name="connsiteY18" fmla="*/ 0 h 27432"/>
                      <a:gd name="connsiteX19" fmla="*/ 13246318 w 14020800"/>
                      <a:gd name="connsiteY19" fmla="*/ 0 h 27432"/>
                      <a:gd name="connsiteX20" fmla="*/ 14020800 w 14020800"/>
                      <a:gd name="connsiteY20" fmla="*/ 0 h 27432"/>
                      <a:gd name="connsiteX21" fmla="*/ 14020800 w 14020800"/>
                      <a:gd name="connsiteY21" fmla="*/ 27432 h 27432"/>
                      <a:gd name="connsiteX22" fmla="*/ 13353143 w 14020800"/>
                      <a:gd name="connsiteY22" fmla="*/ 27432 h 27432"/>
                      <a:gd name="connsiteX23" fmla="*/ 12405070 w 14020800"/>
                      <a:gd name="connsiteY23" fmla="*/ 27432 h 27432"/>
                      <a:gd name="connsiteX24" fmla="*/ 11737413 w 14020800"/>
                      <a:gd name="connsiteY24" fmla="*/ 27432 h 27432"/>
                      <a:gd name="connsiteX25" fmla="*/ 10789339 w 14020800"/>
                      <a:gd name="connsiteY25" fmla="*/ 27432 h 27432"/>
                      <a:gd name="connsiteX26" fmla="*/ 10121682 w 14020800"/>
                      <a:gd name="connsiteY26" fmla="*/ 27432 h 27432"/>
                      <a:gd name="connsiteX27" fmla="*/ 9313817 w 14020800"/>
                      <a:gd name="connsiteY27" fmla="*/ 27432 h 27432"/>
                      <a:gd name="connsiteX28" fmla="*/ 9066784 w 14020800"/>
                      <a:gd name="connsiteY28" fmla="*/ 27432 h 27432"/>
                      <a:gd name="connsiteX29" fmla="*/ 8118711 w 14020800"/>
                      <a:gd name="connsiteY29" fmla="*/ 27432 h 27432"/>
                      <a:gd name="connsiteX30" fmla="*/ 7591262 w 14020800"/>
                      <a:gd name="connsiteY30" fmla="*/ 27432 h 27432"/>
                      <a:gd name="connsiteX31" fmla="*/ 6783397 w 14020800"/>
                      <a:gd name="connsiteY31" fmla="*/ 27432 h 27432"/>
                      <a:gd name="connsiteX32" fmla="*/ 6536363 w 14020800"/>
                      <a:gd name="connsiteY32" fmla="*/ 27432 h 27432"/>
                      <a:gd name="connsiteX33" fmla="*/ 5588290 w 14020800"/>
                      <a:gd name="connsiteY33" fmla="*/ 27432 h 27432"/>
                      <a:gd name="connsiteX34" fmla="*/ 5060841 w 14020800"/>
                      <a:gd name="connsiteY34" fmla="*/ 27432 h 27432"/>
                      <a:gd name="connsiteX35" fmla="*/ 4393184 w 14020800"/>
                      <a:gd name="connsiteY35" fmla="*/ 27432 h 27432"/>
                      <a:gd name="connsiteX36" fmla="*/ 4005943 w 14020800"/>
                      <a:gd name="connsiteY36" fmla="*/ 27432 h 27432"/>
                      <a:gd name="connsiteX37" fmla="*/ 3198078 w 14020800"/>
                      <a:gd name="connsiteY37" fmla="*/ 27432 h 27432"/>
                      <a:gd name="connsiteX38" fmla="*/ 2250005 w 14020800"/>
                      <a:gd name="connsiteY38" fmla="*/ 27432 h 27432"/>
                      <a:gd name="connsiteX39" fmla="*/ 1722555 w 14020800"/>
                      <a:gd name="connsiteY39" fmla="*/ 27432 h 27432"/>
                      <a:gd name="connsiteX40" fmla="*/ 774482 w 14020800"/>
                      <a:gd name="connsiteY40" fmla="*/ 27432 h 27432"/>
                      <a:gd name="connsiteX41" fmla="*/ 0 w 14020800"/>
                      <a:gd name="connsiteY41" fmla="*/ 27432 h 27432"/>
                      <a:gd name="connsiteX42" fmla="*/ 0 w 14020800"/>
                      <a:gd name="connsiteY42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020800" h="27432" fill="none" extrusionOk="0">
                        <a:moveTo>
                          <a:pt x="0" y="0"/>
                        </a:moveTo>
                        <a:cubicBezTo>
                          <a:pt x="117471" y="15089"/>
                          <a:pt x="403915" y="20679"/>
                          <a:pt x="527449" y="0"/>
                        </a:cubicBezTo>
                        <a:cubicBezTo>
                          <a:pt x="650983" y="-20679"/>
                          <a:pt x="931811" y="23315"/>
                          <a:pt x="1195106" y="0"/>
                        </a:cubicBezTo>
                        <a:cubicBezTo>
                          <a:pt x="1458401" y="-23315"/>
                          <a:pt x="1696906" y="27208"/>
                          <a:pt x="2002971" y="0"/>
                        </a:cubicBezTo>
                        <a:cubicBezTo>
                          <a:pt x="2309036" y="-27208"/>
                          <a:pt x="2427730" y="16797"/>
                          <a:pt x="2810837" y="0"/>
                        </a:cubicBezTo>
                        <a:cubicBezTo>
                          <a:pt x="3193944" y="-16797"/>
                          <a:pt x="3256757" y="5897"/>
                          <a:pt x="3618702" y="0"/>
                        </a:cubicBezTo>
                        <a:cubicBezTo>
                          <a:pt x="3980647" y="-5897"/>
                          <a:pt x="4339137" y="-41643"/>
                          <a:pt x="4566775" y="0"/>
                        </a:cubicBezTo>
                        <a:cubicBezTo>
                          <a:pt x="4794413" y="41643"/>
                          <a:pt x="4939561" y="17516"/>
                          <a:pt x="5234432" y="0"/>
                        </a:cubicBezTo>
                        <a:cubicBezTo>
                          <a:pt x="5529303" y="-17516"/>
                          <a:pt x="5850694" y="9921"/>
                          <a:pt x="6042297" y="0"/>
                        </a:cubicBezTo>
                        <a:cubicBezTo>
                          <a:pt x="6233900" y="-9921"/>
                          <a:pt x="6504973" y="-31463"/>
                          <a:pt x="6709954" y="0"/>
                        </a:cubicBezTo>
                        <a:cubicBezTo>
                          <a:pt x="6914935" y="31463"/>
                          <a:pt x="7073654" y="19382"/>
                          <a:pt x="7377611" y="0"/>
                        </a:cubicBezTo>
                        <a:cubicBezTo>
                          <a:pt x="7681568" y="-19382"/>
                          <a:pt x="7891161" y="4536"/>
                          <a:pt x="8045269" y="0"/>
                        </a:cubicBezTo>
                        <a:cubicBezTo>
                          <a:pt x="8199377" y="-4536"/>
                          <a:pt x="8184680" y="-10688"/>
                          <a:pt x="8292302" y="0"/>
                        </a:cubicBezTo>
                        <a:cubicBezTo>
                          <a:pt x="8399924" y="10688"/>
                          <a:pt x="8742927" y="-15481"/>
                          <a:pt x="9100167" y="0"/>
                        </a:cubicBezTo>
                        <a:cubicBezTo>
                          <a:pt x="9457408" y="15481"/>
                          <a:pt x="9247995" y="983"/>
                          <a:pt x="9347200" y="0"/>
                        </a:cubicBezTo>
                        <a:cubicBezTo>
                          <a:pt x="9446405" y="-983"/>
                          <a:pt x="9788809" y="15451"/>
                          <a:pt x="10014857" y="0"/>
                        </a:cubicBezTo>
                        <a:cubicBezTo>
                          <a:pt x="10240905" y="-15451"/>
                          <a:pt x="10771106" y="-22276"/>
                          <a:pt x="10962930" y="0"/>
                        </a:cubicBezTo>
                        <a:cubicBezTo>
                          <a:pt x="11154754" y="22276"/>
                          <a:pt x="11519358" y="45697"/>
                          <a:pt x="11911003" y="0"/>
                        </a:cubicBezTo>
                        <a:cubicBezTo>
                          <a:pt x="12302648" y="-45697"/>
                          <a:pt x="12556354" y="-22053"/>
                          <a:pt x="12718869" y="0"/>
                        </a:cubicBezTo>
                        <a:cubicBezTo>
                          <a:pt x="12881384" y="22053"/>
                          <a:pt x="13019529" y="22920"/>
                          <a:pt x="13246318" y="0"/>
                        </a:cubicBezTo>
                        <a:cubicBezTo>
                          <a:pt x="13473107" y="-22920"/>
                          <a:pt x="13807935" y="-38170"/>
                          <a:pt x="14020800" y="0"/>
                        </a:cubicBezTo>
                        <a:cubicBezTo>
                          <a:pt x="14019998" y="9618"/>
                          <a:pt x="14020240" y="21417"/>
                          <a:pt x="14020800" y="27432"/>
                        </a:cubicBezTo>
                        <a:cubicBezTo>
                          <a:pt x="13859354" y="606"/>
                          <a:pt x="13634369" y="59196"/>
                          <a:pt x="13353143" y="27432"/>
                        </a:cubicBezTo>
                        <a:cubicBezTo>
                          <a:pt x="13071917" y="-4332"/>
                          <a:pt x="12718887" y="-19403"/>
                          <a:pt x="12405070" y="27432"/>
                        </a:cubicBezTo>
                        <a:cubicBezTo>
                          <a:pt x="12091253" y="74267"/>
                          <a:pt x="12044866" y="29985"/>
                          <a:pt x="11737413" y="27432"/>
                        </a:cubicBezTo>
                        <a:cubicBezTo>
                          <a:pt x="11429960" y="24879"/>
                          <a:pt x="11038174" y="5452"/>
                          <a:pt x="10789339" y="27432"/>
                        </a:cubicBezTo>
                        <a:cubicBezTo>
                          <a:pt x="10540504" y="49412"/>
                          <a:pt x="10437083" y="52866"/>
                          <a:pt x="10121682" y="27432"/>
                        </a:cubicBezTo>
                        <a:cubicBezTo>
                          <a:pt x="9806281" y="1998"/>
                          <a:pt x="9606911" y="11982"/>
                          <a:pt x="9313817" y="27432"/>
                        </a:cubicBezTo>
                        <a:cubicBezTo>
                          <a:pt x="9020723" y="42882"/>
                          <a:pt x="9178557" y="33134"/>
                          <a:pt x="9066784" y="27432"/>
                        </a:cubicBezTo>
                        <a:cubicBezTo>
                          <a:pt x="8955011" y="21730"/>
                          <a:pt x="8576920" y="64666"/>
                          <a:pt x="8118711" y="27432"/>
                        </a:cubicBezTo>
                        <a:cubicBezTo>
                          <a:pt x="7660502" y="-9802"/>
                          <a:pt x="7797065" y="17942"/>
                          <a:pt x="7591262" y="27432"/>
                        </a:cubicBezTo>
                        <a:cubicBezTo>
                          <a:pt x="7385459" y="36922"/>
                          <a:pt x="7160870" y="-7220"/>
                          <a:pt x="6783397" y="27432"/>
                        </a:cubicBezTo>
                        <a:cubicBezTo>
                          <a:pt x="6405924" y="62084"/>
                          <a:pt x="6647548" y="29284"/>
                          <a:pt x="6536363" y="27432"/>
                        </a:cubicBezTo>
                        <a:cubicBezTo>
                          <a:pt x="6425178" y="25580"/>
                          <a:pt x="5989456" y="41466"/>
                          <a:pt x="5588290" y="27432"/>
                        </a:cubicBezTo>
                        <a:cubicBezTo>
                          <a:pt x="5187124" y="13398"/>
                          <a:pt x="5219207" y="17758"/>
                          <a:pt x="5060841" y="27432"/>
                        </a:cubicBezTo>
                        <a:cubicBezTo>
                          <a:pt x="4902475" y="37106"/>
                          <a:pt x="4643911" y="3626"/>
                          <a:pt x="4393184" y="27432"/>
                        </a:cubicBezTo>
                        <a:cubicBezTo>
                          <a:pt x="4142457" y="51238"/>
                          <a:pt x="4119925" y="45350"/>
                          <a:pt x="4005943" y="27432"/>
                        </a:cubicBezTo>
                        <a:cubicBezTo>
                          <a:pt x="3891961" y="9514"/>
                          <a:pt x="3544767" y="-341"/>
                          <a:pt x="3198078" y="27432"/>
                        </a:cubicBezTo>
                        <a:cubicBezTo>
                          <a:pt x="2851390" y="55205"/>
                          <a:pt x="2604838" y="70095"/>
                          <a:pt x="2250005" y="27432"/>
                        </a:cubicBezTo>
                        <a:cubicBezTo>
                          <a:pt x="1895172" y="-15231"/>
                          <a:pt x="1844207" y="27906"/>
                          <a:pt x="1722555" y="27432"/>
                        </a:cubicBezTo>
                        <a:cubicBezTo>
                          <a:pt x="1600903" y="26959"/>
                          <a:pt x="1008424" y="66197"/>
                          <a:pt x="774482" y="27432"/>
                        </a:cubicBezTo>
                        <a:cubicBezTo>
                          <a:pt x="540540" y="-11333"/>
                          <a:pt x="227377" y="8891"/>
                          <a:pt x="0" y="27432"/>
                        </a:cubicBezTo>
                        <a:cubicBezTo>
                          <a:pt x="-695" y="16307"/>
                          <a:pt x="454" y="7537"/>
                          <a:pt x="0" y="0"/>
                        </a:cubicBezTo>
                        <a:close/>
                      </a:path>
                      <a:path w="14020800" h="27432" stroke="0" extrusionOk="0">
                        <a:moveTo>
                          <a:pt x="0" y="0"/>
                        </a:moveTo>
                        <a:cubicBezTo>
                          <a:pt x="165640" y="-18692"/>
                          <a:pt x="333233" y="12246"/>
                          <a:pt x="527449" y="0"/>
                        </a:cubicBezTo>
                        <a:cubicBezTo>
                          <a:pt x="721665" y="-12246"/>
                          <a:pt x="664738" y="5892"/>
                          <a:pt x="774482" y="0"/>
                        </a:cubicBezTo>
                        <a:cubicBezTo>
                          <a:pt x="884226" y="-5892"/>
                          <a:pt x="1484294" y="-41588"/>
                          <a:pt x="1722555" y="0"/>
                        </a:cubicBezTo>
                        <a:cubicBezTo>
                          <a:pt x="1960816" y="41588"/>
                          <a:pt x="1994053" y="8951"/>
                          <a:pt x="2250005" y="0"/>
                        </a:cubicBezTo>
                        <a:cubicBezTo>
                          <a:pt x="2505957" y="-8951"/>
                          <a:pt x="2638042" y="23120"/>
                          <a:pt x="2777454" y="0"/>
                        </a:cubicBezTo>
                        <a:cubicBezTo>
                          <a:pt x="2916866" y="-23120"/>
                          <a:pt x="3409022" y="-46829"/>
                          <a:pt x="3725527" y="0"/>
                        </a:cubicBezTo>
                        <a:cubicBezTo>
                          <a:pt x="4042032" y="46829"/>
                          <a:pt x="4026938" y="15285"/>
                          <a:pt x="4112768" y="0"/>
                        </a:cubicBezTo>
                        <a:cubicBezTo>
                          <a:pt x="4198598" y="-15285"/>
                          <a:pt x="4688175" y="-28442"/>
                          <a:pt x="5060841" y="0"/>
                        </a:cubicBezTo>
                        <a:cubicBezTo>
                          <a:pt x="5433507" y="28442"/>
                          <a:pt x="5624510" y="-35784"/>
                          <a:pt x="6008914" y="0"/>
                        </a:cubicBezTo>
                        <a:cubicBezTo>
                          <a:pt x="6393318" y="35784"/>
                          <a:pt x="6480619" y="9690"/>
                          <a:pt x="6676571" y="0"/>
                        </a:cubicBezTo>
                        <a:cubicBezTo>
                          <a:pt x="6872523" y="-9690"/>
                          <a:pt x="7176915" y="19103"/>
                          <a:pt x="7624645" y="0"/>
                        </a:cubicBezTo>
                        <a:cubicBezTo>
                          <a:pt x="8072375" y="-19103"/>
                          <a:pt x="7983268" y="22580"/>
                          <a:pt x="8152094" y="0"/>
                        </a:cubicBezTo>
                        <a:cubicBezTo>
                          <a:pt x="8320920" y="-22580"/>
                          <a:pt x="8431147" y="-2073"/>
                          <a:pt x="8679543" y="0"/>
                        </a:cubicBezTo>
                        <a:cubicBezTo>
                          <a:pt x="8927939" y="2073"/>
                          <a:pt x="9145625" y="-39061"/>
                          <a:pt x="9487408" y="0"/>
                        </a:cubicBezTo>
                        <a:cubicBezTo>
                          <a:pt x="9829192" y="39061"/>
                          <a:pt x="9851674" y="6208"/>
                          <a:pt x="10014857" y="0"/>
                        </a:cubicBezTo>
                        <a:cubicBezTo>
                          <a:pt x="10178040" y="-6208"/>
                          <a:pt x="10729627" y="20517"/>
                          <a:pt x="10962930" y="0"/>
                        </a:cubicBezTo>
                        <a:cubicBezTo>
                          <a:pt x="11196233" y="-20517"/>
                          <a:pt x="11648708" y="-21720"/>
                          <a:pt x="11911003" y="0"/>
                        </a:cubicBezTo>
                        <a:cubicBezTo>
                          <a:pt x="12173298" y="21720"/>
                          <a:pt x="12440905" y="-15115"/>
                          <a:pt x="12578661" y="0"/>
                        </a:cubicBezTo>
                        <a:cubicBezTo>
                          <a:pt x="12716417" y="15115"/>
                          <a:pt x="12849335" y="1156"/>
                          <a:pt x="13106110" y="0"/>
                        </a:cubicBezTo>
                        <a:cubicBezTo>
                          <a:pt x="13362885" y="-1156"/>
                          <a:pt x="13240732" y="-9980"/>
                          <a:pt x="13353143" y="0"/>
                        </a:cubicBezTo>
                        <a:cubicBezTo>
                          <a:pt x="13465554" y="9980"/>
                          <a:pt x="13851309" y="23020"/>
                          <a:pt x="14020800" y="0"/>
                        </a:cubicBezTo>
                        <a:cubicBezTo>
                          <a:pt x="14019786" y="6111"/>
                          <a:pt x="14021381" y="17747"/>
                          <a:pt x="14020800" y="27432"/>
                        </a:cubicBezTo>
                        <a:cubicBezTo>
                          <a:pt x="13914577" y="9678"/>
                          <a:pt x="13611087" y="45363"/>
                          <a:pt x="13493351" y="27432"/>
                        </a:cubicBezTo>
                        <a:cubicBezTo>
                          <a:pt x="13375615" y="9501"/>
                          <a:pt x="13028719" y="15998"/>
                          <a:pt x="12825694" y="27432"/>
                        </a:cubicBezTo>
                        <a:cubicBezTo>
                          <a:pt x="12622669" y="38866"/>
                          <a:pt x="12633641" y="23501"/>
                          <a:pt x="12578661" y="27432"/>
                        </a:cubicBezTo>
                        <a:cubicBezTo>
                          <a:pt x="12523681" y="31363"/>
                          <a:pt x="12414313" y="31284"/>
                          <a:pt x="12331627" y="27432"/>
                        </a:cubicBezTo>
                        <a:cubicBezTo>
                          <a:pt x="12248941" y="23580"/>
                          <a:pt x="11854869" y="40332"/>
                          <a:pt x="11663970" y="27432"/>
                        </a:cubicBezTo>
                        <a:cubicBezTo>
                          <a:pt x="11473071" y="14532"/>
                          <a:pt x="11402733" y="34408"/>
                          <a:pt x="11276729" y="27432"/>
                        </a:cubicBezTo>
                        <a:cubicBezTo>
                          <a:pt x="11150725" y="20456"/>
                          <a:pt x="10669488" y="38214"/>
                          <a:pt x="10468864" y="27432"/>
                        </a:cubicBezTo>
                        <a:cubicBezTo>
                          <a:pt x="10268240" y="16650"/>
                          <a:pt x="10247294" y="39937"/>
                          <a:pt x="10081623" y="27432"/>
                        </a:cubicBezTo>
                        <a:cubicBezTo>
                          <a:pt x="9915952" y="14927"/>
                          <a:pt x="9537116" y="59390"/>
                          <a:pt x="9273758" y="27432"/>
                        </a:cubicBezTo>
                        <a:cubicBezTo>
                          <a:pt x="9010400" y="-4526"/>
                          <a:pt x="9079104" y="30035"/>
                          <a:pt x="9026725" y="27432"/>
                        </a:cubicBezTo>
                        <a:cubicBezTo>
                          <a:pt x="8974346" y="24829"/>
                          <a:pt x="8473185" y="41138"/>
                          <a:pt x="8218859" y="27432"/>
                        </a:cubicBezTo>
                        <a:cubicBezTo>
                          <a:pt x="7964533" y="13726"/>
                          <a:pt x="7958937" y="46364"/>
                          <a:pt x="7831618" y="27432"/>
                        </a:cubicBezTo>
                        <a:cubicBezTo>
                          <a:pt x="7704299" y="8500"/>
                          <a:pt x="7692167" y="24501"/>
                          <a:pt x="7584585" y="27432"/>
                        </a:cubicBezTo>
                        <a:cubicBezTo>
                          <a:pt x="7477003" y="30363"/>
                          <a:pt x="7323331" y="20450"/>
                          <a:pt x="7197344" y="27432"/>
                        </a:cubicBezTo>
                        <a:cubicBezTo>
                          <a:pt x="7071357" y="34414"/>
                          <a:pt x="6610257" y="14216"/>
                          <a:pt x="6389479" y="27432"/>
                        </a:cubicBezTo>
                        <a:cubicBezTo>
                          <a:pt x="6168701" y="40648"/>
                          <a:pt x="6151395" y="32615"/>
                          <a:pt x="6002238" y="27432"/>
                        </a:cubicBezTo>
                        <a:cubicBezTo>
                          <a:pt x="5853081" y="22249"/>
                          <a:pt x="5856317" y="39340"/>
                          <a:pt x="5755205" y="27432"/>
                        </a:cubicBezTo>
                        <a:cubicBezTo>
                          <a:pt x="5654093" y="15524"/>
                          <a:pt x="5549997" y="39473"/>
                          <a:pt x="5367963" y="27432"/>
                        </a:cubicBezTo>
                        <a:cubicBezTo>
                          <a:pt x="5185929" y="15391"/>
                          <a:pt x="5103071" y="25961"/>
                          <a:pt x="4840514" y="27432"/>
                        </a:cubicBezTo>
                        <a:cubicBezTo>
                          <a:pt x="4577957" y="28903"/>
                          <a:pt x="4454042" y="24447"/>
                          <a:pt x="4172857" y="27432"/>
                        </a:cubicBezTo>
                        <a:cubicBezTo>
                          <a:pt x="3891672" y="30417"/>
                          <a:pt x="3943421" y="43963"/>
                          <a:pt x="3785616" y="27432"/>
                        </a:cubicBezTo>
                        <a:cubicBezTo>
                          <a:pt x="3627811" y="10901"/>
                          <a:pt x="3260490" y="33285"/>
                          <a:pt x="2837543" y="27432"/>
                        </a:cubicBezTo>
                        <a:cubicBezTo>
                          <a:pt x="2414596" y="21579"/>
                          <a:pt x="2332444" y="-156"/>
                          <a:pt x="2169886" y="27432"/>
                        </a:cubicBezTo>
                        <a:cubicBezTo>
                          <a:pt x="2007328" y="55020"/>
                          <a:pt x="1512031" y="32148"/>
                          <a:pt x="1221813" y="27432"/>
                        </a:cubicBezTo>
                        <a:cubicBezTo>
                          <a:pt x="931595" y="22716"/>
                          <a:pt x="561802" y="34067"/>
                          <a:pt x="0" y="27432"/>
                        </a:cubicBezTo>
                        <a:cubicBezTo>
                          <a:pt x="-41" y="14871"/>
                          <a:pt x="-815" y="5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365126"/>
            <a:ext cx="14020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1938528"/>
            <a:ext cx="6877049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2926080"/>
            <a:ext cx="6877049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938528"/>
            <a:ext cx="691091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2926080"/>
            <a:ext cx="691091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1117599" y="1709928"/>
            <a:ext cx="140208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020800"/>
                      <a:gd name="connsiteY0" fmla="*/ 0 h 27432"/>
                      <a:gd name="connsiteX1" fmla="*/ 527449 w 14020800"/>
                      <a:gd name="connsiteY1" fmla="*/ 0 h 27432"/>
                      <a:gd name="connsiteX2" fmla="*/ 1195106 w 14020800"/>
                      <a:gd name="connsiteY2" fmla="*/ 0 h 27432"/>
                      <a:gd name="connsiteX3" fmla="*/ 2002971 w 14020800"/>
                      <a:gd name="connsiteY3" fmla="*/ 0 h 27432"/>
                      <a:gd name="connsiteX4" fmla="*/ 2810837 w 14020800"/>
                      <a:gd name="connsiteY4" fmla="*/ 0 h 27432"/>
                      <a:gd name="connsiteX5" fmla="*/ 3618702 w 14020800"/>
                      <a:gd name="connsiteY5" fmla="*/ 0 h 27432"/>
                      <a:gd name="connsiteX6" fmla="*/ 4566775 w 14020800"/>
                      <a:gd name="connsiteY6" fmla="*/ 0 h 27432"/>
                      <a:gd name="connsiteX7" fmla="*/ 5234432 w 14020800"/>
                      <a:gd name="connsiteY7" fmla="*/ 0 h 27432"/>
                      <a:gd name="connsiteX8" fmla="*/ 6042297 w 14020800"/>
                      <a:gd name="connsiteY8" fmla="*/ 0 h 27432"/>
                      <a:gd name="connsiteX9" fmla="*/ 6709954 w 14020800"/>
                      <a:gd name="connsiteY9" fmla="*/ 0 h 27432"/>
                      <a:gd name="connsiteX10" fmla="*/ 7377611 w 14020800"/>
                      <a:gd name="connsiteY10" fmla="*/ 0 h 27432"/>
                      <a:gd name="connsiteX11" fmla="*/ 8045269 w 14020800"/>
                      <a:gd name="connsiteY11" fmla="*/ 0 h 27432"/>
                      <a:gd name="connsiteX12" fmla="*/ 8292302 w 14020800"/>
                      <a:gd name="connsiteY12" fmla="*/ 0 h 27432"/>
                      <a:gd name="connsiteX13" fmla="*/ 9100167 w 14020800"/>
                      <a:gd name="connsiteY13" fmla="*/ 0 h 27432"/>
                      <a:gd name="connsiteX14" fmla="*/ 9347200 w 14020800"/>
                      <a:gd name="connsiteY14" fmla="*/ 0 h 27432"/>
                      <a:gd name="connsiteX15" fmla="*/ 10014857 w 14020800"/>
                      <a:gd name="connsiteY15" fmla="*/ 0 h 27432"/>
                      <a:gd name="connsiteX16" fmla="*/ 10962930 w 14020800"/>
                      <a:gd name="connsiteY16" fmla="*/ 0 h 27432"/>
                      <a:gd name="connsiteX17" fmla="*/ 11911003 w 14020800"/>
                      <a:gd name="connsiteY17" fmla="*/ 0 h 27432"/>
                      <a:gd name="connsiteX18" fmla="*/ 12718869 w 14020800"/>
                      <a:gd name="connsiteY18" fmla="*/ 0 h 27432"/>
                      <a:gd name="connsiteX19" fmla="*/ 13246318 w 14020800"/>
                      <a:gd name="connsiteY19" fmla="*/ 0 h 27432"/>
                      <a:gd name="connsiteX20" fmla="*/ 14020800 w 14020800"/>
                      <a:gd name="connsiteY20" fmla="*/ 0 h 27432"/>
                      <a:gd name="connsiteX21" fmla="*/ 14020800 w 14020800"/>
                      <a:gd name="connsiteY21" fmla="*/ 27432 h 27432"/>
                      <a:gd name="connsiteX22" fmla="*/ 13353143 w 14020800"/>
                      <a:gd name="connsiteY22" fmla="*/ 27432 h 27432"/>
                      <a:gd name="connsiteX23" fmla="*/ 12405070 w 14020800"/>
                      <a:gd name="connsiteY23" fmla="*/ 27432 h 27432"/>
                      <a:gd name="connsiteX24" fmla="*/ 11737413 w 14020800"/>
                      <a:gd name="connsiteY24" fmla="*/ 27432 h 27432"/>
                      <a:gd name="connsiteX25" fmla="*/ 10789339 w 14020800"/>
                      <a:gd name="connsiteY25" fmla="*/ 27432 h 27432"/>
                      <a:gd name="connsiteX26" fmla="*/ 10121682 w 14020800"/>
                      <a:gd name="connsiteY26" fmla="*/ 27432 h 27432"/>
                      <a:gd name="connsiteX27" fmla="*/ 9313817 w 14020800"/>
                      <a:gd name="connsiteY27" fmla="*/ 27432 h 27432"/>
                      <a:gd name="connsiteX28" fmla="*/ 9066784 w 14020800"/>
                      <a:gd name="connsiteY28" fmla="*/ 27432 h 27432"/>
                      <a:gd name="connsiteX29" fmla="*/ 8118711 w 14020800"/>
                      <a:gd name="connsiteY29" fmla="*/ 27432 h 27432"/>
                      <a:gd name="connsiteX30" fmla="*/ 7591262 w 14020800"/>
                      <a:gd name="connsiteY30" fmla="*/ 27432 h 27432"/>
                      <a:gd name="connsiteX31" fmla="*/ 6783397 w 14020800"/>
                      <a:gd name="connsiteY31" fmla="*/ 27432 h 27432"/>
                      <a:gd name="connsiteX32" fmla="*/ 6536363 w 14020800"/>
                      <a:gd name="connsiteY32" fmla="*/ 27432 h 27432"/>
                      <a:gd name="connsiteX33" fmla="*/ 5588290 w 14020800"/>
                      <a:gd name="connsiteY33" fmla="*/ 27432 h 27432"/>
                      <a:gd name="connsiteX34" fmla="*/ 5060841 w 14020800"/>
                      <a:gd name="connsiteY34" fmla="*/ 27432 h 27432"/>
                      <a:gd name="connsiteX35" fmla="*/ 4393184 w 14020800"/>
                      <a:gd name="connsiteY35" fmla="*/ 27432 h 27432"/>
                      <a:gd name="connsiteX36" fmla="*/ 4005943 w 14020800"/>
                      <a:gd name="connsiteY36" fmla="*/ 27432 h 27432"/>
                      <a:gd name="connsiteX37" fmla="*/ 3198078 w 14020800"/>
                      <a:gd name="connsiteY37" fmla="*/ 27432 h 27432"/>
                      <a:gd name="connsiteX38" fmla="*/ 2250005 w 14020800"/>
                      <a:gd name="connsiteY38" fmla="*/ 27432 h 27432"/>
                      <a:gd name="connsiteX39" fmla="*/ 1722555 w 14020800"/>
                      <a:gd name="connsiteY39" fmla="*/ 27432 h 27432"/>
                      <a:gd name="connsiteX40" fmla="*/ 774482 w 14020800"/>
                      <a:gd name="connsiteY40" fmla="*/ 27432 h 27432"/>
                      <a:gd name="connsiteX41" fmla="*/ 0 w 14020800"/>
                      <a:gd name="connsiteY41" fmla="*/ 27432 h 27432"/>
                      <a:gd name="connsiteX42" fmla="*/ 0 w 14020800"/>
                      <a:gd name="connsiteY42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020800" h="27432" fill="none" extrusionOk="0">
                        <a:moveTo>
                          <a:pt x="0" y="0"/>
                        </a:moveTo>
                        <a:cubicBezTo>
                          <a:pt x="117471" y="15089"/>
                          <a:pt x="403915" y="20679"/>
                          <a:pt x="527449" y="0"/>
                        </a:cubicBezTo>
                        <a:cubicBezTo>
                          <a:pt x="650983" y="-20679"/>
                          <a:pt x="931811" y="23315"/>
                          <a:pt x="1195106" y="0"/>
                        </a:cubicBezTo>
                        <a:cubicBezTo>
                          <a:pt x="1458401" y="-23315"/>
                          <a:pt x="1696906" y="27208"/>
                          <a:pt x="2002971" y="0"/>
                        </a:cubicBezTo>
                        <a:cubicBezTo>
                          <a:pt x="2309036" y="-27208"/>
                          <a:pt x="2427730" y="16797"/>
                          <a:pt x="2810837" y="0"/>
                        </a:cubicBezTo>
                        <a:cubicBezTo>
                          <a:pt x="3193944" y="-16797"/>
                          <a:pt x="3256757" y="5897"/>
                          <a:pt x="3618702" y="0"/>
                        </a:cubicBezTo>
                        <a:cubicBezTo>
                          <a:pt x="3980647" y="-5897"/>
                          <a:pt x="4339137" y="-41643"/>
                          <a:pt x="4566775" y="0"/>
                        </a:cubicBezTo>
                        <a:cubicBezTo>
                          <a:pt x="4794413" y="41643"/>
                          <a:pt x="4939561" y="17516"/>
                          <a:pt x="5234432" y="0"/>
                        </a:cubicBezTo>
                        <a:cubicBezTo>
                          <a:pt x="5529303" y="-17516"/>
                          <a:pt x="5850694" y="9921"/>
                          <a:pt x="6042297" y="0"/>
                        </a:cubicBezTo>
                        <a:cubicBezTo>
                          <a:pt x="6233900" y="-9921"/>
                          <a:pt x="6504973" y="-31463"/>
                          <a:pt x="6709954" y="0"/>
                        </a:cubicBezTo>
                        <a:cubicBezTo>
                          <a:pt x="6914935" y="31463"/>
                          <a:pt x="7073654" y="19382"/>
                          <a:pt x="7377611" y="0"/>
                        </a:cubicBezTo>
                        <a:cubicBezTo>
                          <a:pt x="7681568" y="-19382"/>
                          <a:pt x="7891161" y="4536"/>
                          <a:pt x="8045269" y="0"/>
                        </a:cubicBezTo>
                        <a:cubicBezTo>
                          <a:pt x="8199377" y="-4536"/>
                          <a:pt x="8184680" y="-10688"/>
                          <a:pt x="8292302" y="0"/>
                        </a:cubicBezTo>
                        <a:cubicBezTo>
                          <a:pt x="8399924" y="10688"/>
                          <a:pt x="8742927" y="-15481"/>
                          <a:pt x="9100167" y="0"/>
                        </a:cubicBezTo>
                        <a:cubicBezTo>
                          <a:pt x="9457408" y="15481"/>
                          <a:pt x="9247995" y="983"/>
                          <a:pt x="9347200" y="0"/>
                        </a:cubicBezTo>
                        <a:cubicBezTo>
                          <a:pt x="9446405" y="-983"/>
                          <a:pt x="9788809" y="15451"/>
                          <a:pt x="10014857" y="0"/>
                        </a:cubicBezTo>
                        <a:cubicBezTo>
                          <a:pt x="10240905" y="-15451"/>
                          <a:pt x="10771106" y="-22276"/>
                          <a:pt x="10962930" y="0"/>
                        </a:cubicBezTo>
                        <a:cubicBezTo>
                          <a:pt x="11154754" y="22276"/>
                          <a:pt x="11519358" y="45697"/>
                          <a:pt x="11911003" y="0"/>
                        </a:cubicBezTo>
                        <a:cubicBezTo>
                          <a:pt x="12302648" y="-45697"/>
                          <a:pt x="12556354" y="-22053"/>
                          <a:pt x="12718869" y="0"/>
                        </a:cubicBezTo>
                        <a:cubicBezTo>
                          <a:pt x="12881384" y="22053"/>
                          <a:pt x="13019529" y="22920"/>
                          <a:pt x="13246318" y="0"/>
                        </a:cubicBezTo>
                        <a:cubicBezTo>
                          <a:pt x="13473107" y="-22920"/>
                          <a:pt x="13807935" y="-38170"/>
                          <a:pt x="14020800" y="0"/>
                        </a:cubicBezTo>
                        <a:cubicBezTo>
                          <a:pt x="14019998" y="9618"/>
                          <a:pt x="14020240" y="21417"/>
                          <a:pt x="14020800" y="27432"/>
                        </a:cubicBezTo>
                        <a:cubicBezTo>
                          <a:pt x="13859354" y="606"/>
                          <a:pt x="13634369" y="59196"/>
                          <a:pt x="13353143" y="27432"/>
                        </a:cubicBezTo>
                        <a:cubicBezTo>
                          <a:pt x="13071917" y="-4332"/>
                          <a:pt x="12718887" y="-19403"/>
                          <a:pt x="12405070" y="27432"/>
                        </a:cubicBezTo>
                        <a:cubicBezTo>
                          <a:pt x="12091253" y="74267"/>
                          <a:pt x="12044866" y="29985"/>
                          <a:pt x="11737413" y="27432"/>
                        </a:cubicBezTo>
                        <a:cubicBezTo>
                          <a:pt x="11429960" y="24879"/>
                          <a:pt x="11038174" y="5452"/>
                          <a:pt x="10789339" y="27432"/>
                        </a:cubicBezTo>
                        <a:cubicBezTo>
                          <a:pt x="10540504" y="49412"/>
                          <a:pt x="10437083" y="52866"/>
                          <a:pt x="10121682" y="27432"/>
                        </a:cubicBezTo>
                        <a:cubicBezTo>
                          <a:pt x="9806281" y="1998"/>
                          <a:pt x="9606911" y="11982"/>
                          <a:pt x="9313817" y="27432"/>
                        </a:cubicBezTo>
                        <a:cubicBezTo>
                          <a:pt x="9020723" y="42882"/>
                          <a:pt x="9178557" y="33134"/>
                          <a:pt x="9066784" y="27432"/>
                        </a:cubicBezTo>
                        <a:cubicBezTo>
                          <a:pt x="8955011" y="21730"/>
                          <a:pt x="8576920" y="64666"/>
                          <a:pt x="8118711" y="27432"/>
                        </a:cubicBezTo>
                        <a:cubicBezTo>
                          <a:pt x="7660502" y="-9802"/>
                          <a:pt x="7797065" y="17942"/>
                          <a:pt x="7591262" y="27432"/>
                        </a:cubicBezTo>
                        <a:cubicBezTo>
                          <a:pt x="7385459" y="36922"/>
                          <a:pt x="7160870" y="-7220"/>
                          <a:pt x="6783397" y="27432"/>
                        </a:cubicBezTo>
                        <a:cubicBezTo>
                          <a:pt x="6405924" y="62084"/>
                          <a:pt x="6647548" y="29284"/>
                          <a:pt x="6536363" y="27432"/>
                        </a:cubicBezTo>
                        <a:cubicBezTo>
                          <a:pt x="6425178" y="25580"/>
                          <a:pt x="5989456" y="41466"/>
                          <a:pt x="5588290" y="27432"/>
                        </a:cubicBezTo>
                        <a:cubicBezTo>
                          <a:pt x="5187124" y="13398"/>
                          <a:pt x="5219207" y="17758"/>
                          <a:pt x="5060841" y="27432"/>
                        </a:cubicBezTo>
                        <a:cubicBezTo>
                          <a:pt x="4902475" y="37106"/>
                          <a:pt x="4643911" y="3626"/>
                          <a:pt x="4393184" y="27432"/>
                        </a:cubicBezTo>
                        <a:cubicBezTo>
                          <a:pt x="4142457" y="51238"/>
                          <a:pt x="4119925" y="45350"/>
                          <a:pt x="4005943" y="27432"/>
                        </a:cubicBezTo>
                        <a:cubicBezTo>
                          <a:pt x="3891961" y="9514"/>
                          <a:pt x="3544767" y="-341"/>
                          <a:pt x="3198078" y="27432"/>
                        </a:cubicBezTo>
                        <a:cubicBezTo>
                          <a:pt x="2851390" y="55205"/>
                          <a:pt x="2604838" y="70095"/>
                          <a:pt x="2250005" y="27432"/>
                        </a:cubicBezTo>
                        <a:cubicBezTo>
                          <a:pt x="1895172" y="-15231"/>
                          <a:pt x="1844207" y="27906"/>
                          <a:pt x="1722555" y="27432"/>
                        </a:cubicBezTo>
                        <a:cubicBezTo>
                          <a:pt x="1600903" y="26959"/>
                          <a:pt x="1008424" y="66197"/>
                          <a:pt x="774482" y="27432"/>
                        </a:cubicBezTo>
                        <a:cubicBezTo>
                          <a:pt x="540540" y="-11333"/>
                          <a:pt x="227377" y="8891"/>
                          <a:pt x="0" y="27432"/>
                        </a:cubicBezTo>
                        <a:cubicBezTo>
                          <a:pt x="-695" y="16307"/>
                          <a:pt x="454" y="7537"/>
                          <a:pt x="0" y="0"/>
                        </a:cubicBezTo>
                        <a:close/>
                      </a:path>
                      <a:path w="14020800" h="27432" stroke="0" extrusionOk="0">
                        <a:moveTo>
                          <a:pt x="0" y="0"/>
                        </a:moveTo>
                        <a:cubicBezTo>
                          <a:pt x="165640" y="-18692"/>
                          <a:pt x="333233" y="12246"/>
                          <a:pt x="527449" y="0"/>
                        </a:cubicBezTo>
                        <a:cubicBezTo>
                          <a:pt x="721665" y="-12246"/>
                          <a:pt x="664738" y="5892"/>
                          <a:pt x="774482" y="0"/>
                        </a:cubicBezTo>
                        <a:cubicBezTo>
                          <a:pt x="884226" y="-5892"/>
                          <a:pt x="1484294" y="-41588"/>
                          <a:pt x="1722555" y="0"/>
                        </a:cubicBezTo>
                        <a:cubicBezTo>
                          <a:pt x="1960816" y="41588"/>
                          <a:pt x="1994053" y="8951"/>
                          <a:pt x="2250005" y="0"/>
                        </a:cubicBezTo>
                        <a:cubicBezTo>
                          <a:pt x="2505957" y="-8951"/>
                          <a:pt x="2638042" y="23120"/>
                          <a:pt x="2777454" y="0"/>
                        </a:cubicBezTo>
                        <a:cubicBezTo>
                          <a:pt x="2916866" y="-23120"/>
                          <a:pt x="3409022" y="-46829"/>
                          <a:pt x="3725527" y="0"/>
                        </a:cubicBezTo>
                        <a:cubicBezTo>
                          <a:pt x="4042032" y="46829"/>
                          <a:pt x="4026938" y="15285"/>
                          <a:pt x="4112768" y="0"/>
                        </a:cubicBezTo>
                        <a:cubicBezTo>
                          <a:pt x="4198598" y="-15285"/>
                          <a:pt x="4688175" y="-28442"/>
                          <a:pt x="5060841" y="0"/>
                        </a:cubicBezTo>
                        <a:cubicBezTo>
                          <a:pt x="5433507" y="28442"/>
                          <a:pt x="5624510" y="-35784"/>
                          <a:pt x="6008914" y="0"/>
                        </a:cubicBezTo>
                        <a:cubicBezTo>
                          <a:pt x="6393318" y="35784"/>
                          <a:pt x="6480619" y="9690"/>
                          <a:pt x="6676571" y="0"/>
                        </a:cubicBezTo>
                        <a:cubicBezTo>
                          <a:pt x="6872523" y="-9690"/>
                          <a:pt x="7176915" y="19103"/>
                          <a:pt x="7624645" y="0"/>
                        </a:cubicBezTo>
                        <a:cubicBezTo>
                          <a:pt x="8072375" y="-19103"/>
                          <a:pt x="7983268" y="22580"/>
                          <a:pt x="8152094" y="0"/>
                        </a:cubicBezTo>
                        <a:cubicBezTo>
                          <a:pt x="8320920" y="-22580"/>
                          <a:pt x="8431147" y="-2073"/>
                          <a:pt x="8679543" y="0"/>
                        </a:cubicBezTo>
                        <a:cubicBezTo>
                          <a:pt x="8927939" y="2073"/>
                          <a:pt x="9145625" y="-39061"/>
                          <a:pt x="9487408" y="0"/>
                        </a:cubicBezTo>
                        <a:cubicBezTo>
                          <a:pt x="9829192" y="39061"/>
                          <a:pt x="9851674" y="6208"/>
                          <a:pt x="10014857" y="0"/>
                        </a:cubicBezTo>
                        <a:cubicBezTo>
                          <a:pt x="10178040" y="-6208"/>
                          <a:pt x="10729627" y="20517"/>
                          <a:pt x="10962930" y="0"/>
                        </a:cubicBezTo>
                        <a:cubicBezTo>
                          <a:pt x="11196233" y="-20517"/>
                          <a:pt x="11648708" y="-21720"/>
                          <a:pt x="11911003" y="0"/>
                        </a:cubicBezTo>
                        <a:cubicBezTo>
                          <a:pt x="12173298" y="21720"/>
                          <a:pt x="12440905" y="-15115"/>
                          <a:pt x="12578661" y="0"/>
                        </a:cubicBezTo>
                        <a:cubicBezTo>
                          <a:pt x="12716417" y="15115"/>
                          <a:pt x="12849335" y="1156"/>
                          <a:pt x="13106110" y="0"/>
                        </a:cubicBezTo>
                        <a:cubicBezTo>
                          <a:pt x="13362885" y="-1156"/>
                          <a:pt x="13240732" y="-9980"/>
                          <a:pt x="13353143" y="0"/>
                        </a:cubicBezTo>
                        <a:cubicBezTo>
                          <a:pt x="13465554" y="9980"/>
                          <a:pt x="13851309" y="23020"/>
                          <a:pt x="14020800" y="0"/>
                        </a:cubicBezTo>
                        <a:cubicBezTo>
                          <a:pt x="14019786" y="6111"/>
                          <a:pt x="14021381" y="17747"/>
                          <a:pt x="14020800" y="27432"/>
                        </a:cubicBezTo>
                        <a:cubicBezTo>
                          <a:pt x="13914577" y="9678"/>
                          <a:pt x="13611087" y="45363"/>
                          <a:pt x="13493351" y="27432"/>
                        </a:cubicBezTo>
                        <a:cubicBezTo>
                          <a:pt x="13375615" y="9501"/>
                          <a:pt x="13028719" y="15998"/>
                          <a:pt x="12825694" y="27432"/>
                        </a:cubicBezTo>
                        <a:cubicBezTo>
                          <a:pt x="12622669" y="38866"/>
                          <a:pt x="12633641" y="23501"/>
                          <a:pt x="12578661" y="27432"/>
                        </a:cubicBezTo>
                        <a:cubicBezTo>
                          <a:pt x="12523681" y="31363"/>
                          <a:pt x="12414313" y="31284"/>
                          <a:pt x="12331627" y="27432"/>
                        </a:cubicBezTo>
                        <a:cubicBezTo>
                          <a:pt x="12248941" y="23580"/>
                          <a:pt x="11854869" y="40332"/>
                          <a:pt x="11663970" y="27432"/>
                        </a:cubicBezTo>
                        <a:cubicBezTo>
                          <a:pt x="11473071" y="14532"/>
                          <a:pt x="11402733" y="34408"/>
                          <a:pt x="11276729" y="27432"/>
                        </a:cubicBezTo>
                        <a:cubicBezTo>
                          <a:pt x="11150725" y="20456"/>
                          <a:pt x="10669488" y="38214"/>
                          <a:pt x="10468864" y="27432"/>
                        </a:cubicBezTo>
                        <a:cubicBezTo>
                          <a:pt x="10268240" y="16650"/>
                          <a:pt x="10247294" y="39937"/>
                          <a:pt x="10081623" y="27432"/>
                        </a:cubicBezTo>
                        <a:cubicBezTo>
                          <a:pt x="9915952" y="14927"/>
                          <a:pt x="9537116" y="59390"/>
                          <a:pt x="9273758" y="27432"/>
                        </a:cubicBezTo>
                        <a:cubicBezTo>
                          <a:pt x="9010400" y="-4526"/>
                          <a:pt x="9079104" y="30035"/>
                          <a:pt x="9026725" y="27432"/>
                        </a:cubicBezTo>
                        <a:cubicBezTo>
                          <a:pt x="8974346" y="24829"/>
                          <a:pt x="8473185" y="41138"/>
                          <a:pt x="8218859" y="27432"/>
                        </a:cubicBezTo>
                        <a:cubicBezTo>
                          <a:pt x="7964533" y="13726"/>
                          <a:pt x="7958937" y="46364"/>
                          <a:pt x="7831618" y="27432"/>
                        </a:cubicBezTo>
                        <a:cubicBezTo>
                          <a:pt x="7704299" y="8500"/>
                          <a:pt x="7692167" y="24501"/>
                          <a:pt x="7584585" y="27432"/>
                        </a:cubicBezTo>
                        <a:cubicBezTo>
                          <a:pt x="7477003" y="30363"/>
                          <a:pt x="7323331" y="20450"/>
                          <a:pt x="7197344" y="27432"/>
                        </a:cubicBezTo>
                        <a:cubicBezTo>
                          <a:pt x="7071357" y="34414"/>
                          <a:pt x="6610257" y="14216"/>
                          <a:pt x="6389479" y="27432"/>
                        </a:cubicBezTo>
                        <a:cubicBezTo>
                          <a:pt x="6168701" y="40648"/>
                          <a:pt x="6151395" y="32615"/>
                          <a:pt x="6002238" y="27432"/>
                        </a:cubicBezTo>
                        <a:cubicBezTo>
                          <a:pt x="5853081" y="22249"/>
                          <a:pt x="5856317" y="39340"/>
                          <a:pt x="5755205" y="27432"/>
                        </a:cubicBezTo>
                        <a:cubicBezTo>
                          <a:pt x="5654093" y="15524"/>
                          <a:pt x="5549997" y="39473"/>
                          <a:pt x="5367963" y="27432"/>
                        </a:cubicBezTo>
                        <a:cubicBezTo>
                          <a:pt x="5185929" y="15391"/>
                          <a:pt x="5103071" y="25961"/>
                          <a:pt x="4840514" y="27432"/>
                        </a:cubicBezTo>
                        <a:cubicBezTo>
                          <a:pt x="4577957" y="28903"/>
                          <a:pt x="4454042" y="24447"/>
                          <a:pt x="4172857" y="27432"/>
                        </a:cubicBezTo>
                        <a:cubicBezTo>
                          <a:pt x="3891672" y="30417"/>
                          <a:pt x="3943421" y="43963"/>
                          <a:pt x="3785616" y="27432"/>
                        </a:cubicBezTo>
                        <a:cubicBezTo>
                          <a:pt x="3627811" y="10901"/>
                          <a:pt x="3260490" y="33285"/>
                          <a:pt x="2837543" y="27432"/>
                        </a:cubicBezTo>
                        <a:cubicBezTo>
                          <a:pt x="2414596" y="21579"/>
                          <a:pt x="2332444" y="-156"/>
                          <a:pt x="2169886" y="27432"/>
                        </a:cubicBezTo>
                        <a:cubicBezTo>
                          <a:pt x="2007328" y="55020"/>
                          <a:pt x="1512031" y="32148"/>
                          <a:pt x="1221813" y="27432"/>
                        </a:cubicBezTo>
                        <a:cubicBezTo>
                          <a:pt x="931595" y="22716"/>
                          <a:pt x="561802" y="34067"/>
                          <a:pt x="0" y="27432"/>
                        </a:cubicBezTo>
                        <a:cubicBezTo>
                          <a:pt x="-41" y="14871"/>
                          <a:pt x="-815" y="5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6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272" y="1728216"/>
            <a:ext cx="10375392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5298942" y="5126892"/>
            <a:ext cx="565811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58119"/>
                      <a:gd name="connsiteY0" fmla="*/ 0 h 27432"/>
                      <a:gd name="connsiteX1" fmla="*/ 515518 w 5658119"/>
                      <a:gd name="connsiteY1" fmla="*/ 0 h 27432"/>
                      <a:gd name="connsiteX2" fmla="*/ 1087616 w 5658119"/>
                      <a:gd name="connsiteY2" fmla="*/ 0 h 27432"/>
                      <a:gd name="connsiteX3" fmla="*/ 1603134 w 5658119"/>
                      <a:gd name="connsiteY3" fmla="*/ 0 h 27432"/>
                      <a:gd name="connsiteX4" fmla="*/ 2288395 w 5658119"/>
                      <a:gd name="connsiteY4" fmla="*/ 0 h 27432"/>
                      <a:gd name="connsiteX5" fmla="*/ 2917075 w 5658119"/>
                      <a:gd name="connsiteY5" fmla="*/ 0 h 27432"/>
                      <a:gd name="connsiteX6" fmla="*/ 3545755 w 5658119"/>
                      <a:gd name="connsiteY6" fmla="*/ 0 h 27432"/>
                      <a:gd name="connsiteX7" fmla="*/ 4287597 w 5658119"/>
                      <a:gd name="connsiteY7" fmla="*/ 0 h 27432"/>
                      <a:gd name="connsiteX8" fmla="*/ 4972858 w 5658119"/>
                      <a:gd name="connsiteY8" fmla="*/ 0 h 27432"/>
                      <a:gd name="connsiteX9" fmla="*/ 5658119 w 5658119"/>
                      <a:gd name="connsiteY9" fmla="*/ 0 h 27432"/>
                      <a:gd name="connsiteX10" fmla="*/ 5658119 w 5658119"/>
                      <a:gd name="connsiteY10" fmla="*/ 27432 h 27432"/>
                      <a:gd name="connsiteX11" fmla="*/ 5199183 w 5658119"/>
                      <a:gd name="connsiteY11" fmla="*/ 27432 h 27432"/>
                      <a:gd name="connsiteX12" fmla="*/ 4683665 w 5658119"/>
                      <a:gd name="connsiteY12" fmla="*/ 27432 h 27432"/>
                      <a:gd name="connsiteX13" fmla="*/ 3998404 w 5658119"/>
                      <a:gd name="connsiteY13" fmla="*/ 27432 h 27432"/>
                      <a:gd name="connsiteX14" fmla="*/ 3256562 w 5658119"/>
                      <a:gd name="connsiteY14" fmla="*/ 27432 h 27432"/>
                      <a:gd name="connsiteX15" fmla="*/ 2684463 w 5658119"/>
                      <a:gd name="connsiteY15" fmla="*/ 27432 h 27432"/>
                      <a:gd name="connsiteX16" fmla="*/ 1942621 w 5658119"/>
                      <a:gd name="connsiteY16" fmla="*/ 27432 h 27432"/>
                      <a:gd name="connsiteX17" fmla="*/ 1427103 w 5658119"/>
                      <a:gd name="connsiteY17" fmla="*/ 27432 h 27432"/>
                      <a:gd name="connsiteX18" fmla="*/ 968167 w 5658119"/>
                      <a:gd name="connsiteY18" fmla="*/ 27432 h 27432"/>
                      <a:gd name="connsiteX19" fmla="*/ 0 w 5658119"/>
                      <a:gd name="connsiteY19" fmla="*/ 27432 h 27432"/>
                      <a:gd name="connsiteX20" fmla="*/ 0 w 5658119"/>
                      <a:gd name="connsiteY20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658119" h="27432" fill="none" extrusionOk="0">
                        <a:moveTo>
                          <a:pt x="0" y="0"/>
                        </a:moveTo>
                        <a:cubicBezTo>
                          <a:pt x="217630" y="-1731"/>
                          <a:pt x="268706" y="-8063"/>
                          <a:pt x="515518" y="0"/>
                        </a:cubicBezTo>
                        <a:cubicBezTo>
                          <a:pt x="762330" y="8063"/>
                          <a:pt x="892418" y="25115"/>
                          <a:pt x="1087616" y="0"/>
                        </a:cubicBezTo>
                        <a:cubicBezTo>
                          <a:pt x="1282814" y="-25115"/>
                          <a:pt x="1428322" y="-14041"/>
                          <a:pt x="1603134" y="0"/>
                        </a:cubicBezTo>
                        <a:cubicBezTo>
                          <a:pt x="1777946" y="14041"/>
                          <a:pt x="1971029" y="10311"/>
                          <a:pt x="2288395" y="0"/>
                        </a:cubicBezTo>
                        <a:cubicBezTo>
                          <a:pt x="2605761" y="-10311"/>
                          <a:pt x="2636544" y="-8970"/>
                          <a:pt x="2917075" y="0"/>
                        </a:cubicBezTo>
                        <a:cubicBezTo>
                          <a:pt x="3197606" y="8970"/>
                          <a:pt x="3407565" y="19617"/>
                          <a:pt x="3545755" y="0"/>
                        </a:cubicBezTo>
                        <a:cubicBezTo>
                          <a:pt x="3683945" y="-19617"/>
                          <a:pt x="3972222" y="11343"/>
                          <a:pt x="4287597" y="0"/>
                        </a:cubicBezTo>
                        <a:cubicBezTo>
                          <a:pt x="4602972" y="-11343"/>
                          <a:pt x="4785222" y="-1976"/>
                          <a:pt x="4972858" y="0"/>
                        </a:cubicBezTo>
                        <a:cubicBezTo>
                          <a:pt x="5160494" y="1976"/>
                          <a:pt x="5508111" y="110"/>
                          <a:pt x="5658119" y="0"/>
                        </a:cubicBezTo>
                        <a:cubicBezTo>
                          <a:pt x="5658955" y="13055"/>
                          <a:pt x="5657946" y="18641"/>
                          <a:pt x="5658119" y="27432"/>
                        </a:cubicBezTo>
                        <a:cubicBezTo>
                          <a:pt x="5457323" y="9641"/>
                          <a:pt x="5323377" y="44217"/>
                          <a:pt x="5199183" y="27432"/>
                        </a:cubicBezTo>
                        <a:cubicBezTo>
                          <a:pt x="5074989" y="10647"/>
                          <a:pt x="4896199" y="20789"/>
                          <a:pt x="4683665" y="27432"/>
                        </a:cubicBezTo>
                        <a:cubicBezTo>
                          <a:pt x="4471131" y="34075"/>
                          <a:pt x="4230696" y="-88"/>
                          <a:pt x="3998404" y="27432"/>
                        </a:cubicBezTo>
                        <a:cubicBezTo>
                          <a:pt x="3766112" y="54952"/>
                          <a:pt x="3518097" y="41687"/>
                          <a:pt x="3256562" y="27432"/>
                        </a:cubicBezTo>
                        <a:cubicBezTo>
                          <a:pt x="2995027" y="13177"/>
                          <a:pt x="2884400" y="36638"/>
                          <a:pt x="2684463" y="27432"/>
                        </a:cubicBezTo>
                        <a:cubicBezTo>
                          <a:pt x="2484526" y="18226"/>
                          <a:pt x="2189622" y="16557"/>
                          <a:pt x="1942621" y="27432"/>
                        </a:cubicBezTo>
                        <a:cubicBezTo>
                          <a:pt x="1695620" y="38307"/>
                          <a:pt x="1541991" y="25049"/>
                          <a:pt x="1427103" y="27432"/>
                        </a:cubicBezTo>
                        <a:cubicBezTo>
                          <a:pt x="1312215" y="29815"/>
                          <a:pt x="1108632" y="15598"/>
                          <a:pt x="968167" y="27432"/>
                        </a:cubicBezTo>
                        <a:cubicBezTo>
                          <a:pt x="827702" y="39266"/>
                          <a:pt x="443889" y="25503"/>
                          <a:pt x="0" y="27432"/>
                        </a:cubicBezTo>
                        <a:cubicBezTo>
                          <a:pt x="988" y="17221"/>
                          <a:pt x="-970" y="7538"/>
                          <a:pt x="0" y="0"/>
                        </a:cubicBezTo>
                        <a:close/>
                      </a:path>
                      <a:path w="5658119" h="27432" stroke="0" extrusionOk="0">
                        <a:moveTo>
                          <a:pt x="0" y="0"/>
                        </a:moveTo>
                        <a:cubicBezTo>
                          <a:pt x="279506" y="21877"/>
                          <a:pt x="326191" y="5414"/>
                          <a:pt x="572099" y="0"/>
                        </a:cubicBezTo>
                        <a:cubicBezTo>
                          <a:pt x="818007" y="-5414"/>
                          <a:pt x="838624" y="13457"/>
                          <a:pt x="1031035" y="0"/>
                        </a:cubicBezTo>
                        <a:cubicBezTo>
                          <a:pt x="1223446" y="-13457"/>
                          <a:pt x="1616249" y="31784"/>
                          <a:pt x="1772877" y="0"/>
                        </a:cubicBezTo>
                        <a:cubicBezTo>
                          <a:pt x="1929505" y="-31784"/>
                          <a:pt x="2222753" y="20167"/>
                          <a:pt x="2344976" y="0"/>
                        </a:cubicBezTo>
                        <a:cubicBezTo>
                          <a:pt x="2467199" y="-20167"/>
                          <a:pt x="2634250" y="-3020"/>
                          <a:pt x="2917075" y="0"/>
                        </a:cubicBezTo>
                        <a:cubicBezTo>
                          <a:pt x="3199900" y="3020"/>
                          <a:pt x="3420730" y="-12986"/>
                          <a:pt x="3658917" y="0"/>
                        </a:cubicBezTo>
                        <a:cubicBezTo>
                          <a:pt x="3897104" y="12986"/>
                          <a:pt x="4067609" y="-6875"/>
                          <a:pt x="4174434" y="0"/>
                        </a:cubicBezTo>
                        <a:cubicBezTo>
                          <a:pt x="4281259" y="6875"/>
                          <a:pt x="4697008" y="620"/>
                          <a:pt x="4916277" y="0"/>
                        </a:cubicBezTo>
                        <a:cubicBezTo>
                          <a:pt x="5135546" y="-620"/>
                          <a:pt x="5318413" y="-15131"/>
                          <a:pt x="5658119" y="0"/>
                        </a:cubicBezTo>
                        <a:cubicBezTo>
                          <a:pt x="5658916" y="11634"/>
                          <a:pt x="5659322" y="16994"/>
                          <a:pt x="5658119" y="27432"/>
                        </a:cubicBezTo>
                        <a:cubicBezTo>
                          <a:pt x="5438390" y="31539"/>
                          <a:pt x="5214565" y="27136"/>
                          <a:pt x="5029439" y="27432"/>
                        </a:cubicBezTo>
                        <a:cubicBezTo>
                          <a:pt x="4844313" y="27728"/>
                          <a:pt x="4650824" y="22952"/>
                          <a:pt x="4457340" y="27432"/>
                        </a:cubicBezTo>
                        <a:cubicBezTo>
                          <a:pt x="4263856" y="31912"/>
                          <a:pt x="3966037" y="18061"/>
                          <a:pt x="3715498" y="27432"/>
                        </a:cubicBezTo>
                        <a:cubicBezTo>
                          <a:pt x="3464959" y="36803"/>
                          <a:pt x="3144694" y="29926"/>
                          <a:pt x="2973656" y="27432"/>
                        </a:cubicBezTo>
                        <a:cubicBezTo>
                          <a:pt x="2802618" y="24938"/>
                          <a:pt x="2633274" y="13846"/>
                          <a:pt x="2458138" y="27432"/>
                        </a:cubicBezTo>
                        <a:cubicBezTo>
                          <a:pt x="2283002" y="41018"/>
                          <a:pt x="2100258" y="53871"/>
                          <a:pt x="1829458" y="27432"/>
                        </a:cubicBezTo>
                        <a:cubicBezTo>
                          <a:pt x="1558658" y="993"/>
                          <a:pt x="1445208" y="53121"/>
                          <a:pt x="1087616" y="27432"/>
                        </a:cubicBezTo>
                        <a:cubicBezTo>
                          <a:pt x="730024" y="1743"/>
                          <a:pt x="439410" y="6422"/>
                          <a:pt x="0" y="27432"/>
                        </a:cubicBezTo>
                        <a:cubicBezTo>
                          <a:pt x="894" y="14250"/>
                          <a:pt x="667" y="110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6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360" y="548640"/>
            <a:ext cx="8071104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3977640"/>
            <a:ext cx="5242983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4476749" y="3249571"/>
            <a:ext cx="4480560" cy="36576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36576"/>
                      <a:gd name="connsiteX1" fmla="*/ 595274 w 4480560"/>
                      <a:gd name="connsiteY1" fmla="*/ 0 h 36576"/>
                      <a:gd name="connsiteX2" fmla="*/ 1100938 w 4480560"/>
                      <a:gd name="connsiteY2" fmla="*/ 0 h 36576"/>
                      <a:gd name="connsiteX3" fmla="*/ 1651406 w 4480560"/>
                      <a:gd name="connsiteY3" fmla="*/ 0 h 36576"/>
                      <a:gd name="connsiteX4" fmla="*/ 2336292 w 4480560"/>
                      <a:gd name="connsiteY4" fmla="*/ 0 h 36576"/>
                      <a:gd name="connsiteX5" fmla="*/ 2931566 w 4480560"/>
                      <a:gd name="connsiteY5" fmla="*/ 0 h 36576"/>
                      <a:gd name="connsiteX6" fmla="*/ 3482035 w 4480560"/>
                      <a:gd name="connsiteY6" fmla="*/ 0 h 36576"/>
                      <a:gd name="connsiteX7" fmla="*/ 4480560 w 4480560"/>
                      <a:gd name="connsiteY7" fmla="*/ 0 h 36576"/>
                      <a:gd name="connsiteX8" fmla="*/ 4480560 w 4480560"/>
                      <a:gd name="connsiteY8" fmla="*/ 36576 h 36576"/>
                      <a:gd name="connsiteX9" fmla="*/ 3840480 w 4480560"/>
                      <a:gd name="connsiteY9" fmla="*/ 36576 h 36576"/>
                      <a:gd name="connsiteX10" fmla="*/ 3290011 w 4480560"/>
                      <a:gd name="connsiteY10" fmla="*/ 36576 h 36576"/>
                      <a:gd name="connsiteX11" fmla="*/ 2560320 w 4480560"/>
                      <a:gd name="connsiteY11" fmla="*/ 36576 h 36576"/>
                      <a:gd name="connsiteX12" fmla="*/ 1965046 w 4480560"/>
                      <a:gd name="connsiteY12" fmla="*/ 36576 h 36576"/>
                      <a:gd name="connsiteX13" fmla="*/ 1459382 w 4480560"/>
                      <a:gd name="connsiteY13" fmla="*/ 36576 h 36576"/>
                      <a:gd name="connsiteX14" fmla="*/ 774497 w 4480560"/>
                      <a:gd name="connsiteY14" fmla="*/ 36576 h 36576"/>
                      <a:gd name="connsiteX15" fmla="*/ 0 w 4480560"/>
                      <a:gd name="connsiteY15" fmla="*/ 36576 h 36576"/>
                      <a:gd name="connsiteX16" fmla="*/ 0 w 4480560"/>
                      <a:gd name="connsiteY16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3657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044" y="12410"/>
                          <a:pt x="4481454" y="27777"/>
                          <a:pt x="4480560" y="36576"/>
                        </a:cubicBezTo>
                        <a:cubicBezTo>
                          <a:pt x="4314132" y="33212"/>
                          <a:pt x="4028383" y="54920"/>
                          <a:pt x="3840480" y="36576"/>
                        </a:cubicBezTo>
                        <a:cubicBezTo>
                          <a:pt x="3652577" y="18232"/>
                          <a:pt x="3547615" y="21136"/>
                          <a:pt x="3290011" y="36576"/>
                        </a:cubicBezTo>
                        <a:cubicBezTo>
                          <a:pt x="3032407" y="52016"/>
                          <a:pt x="2830268" y="27007"/>
                          <a:pt x="2560320" y="36576"/>
                        </a:cubicBezTo>
                        <a:cubicBezTo>
                          <a:pt x="2290372" y="46145"/>
                          <a:pt x="2147422" y="25016"/>
                          <a:pt x="1965046" y="36576"/>
                        </a:cubicBezTo>
                        <a:cubicBezTo>
                          <a:pt x="1782670" y="48136"/>
                          <a:pt x="1689791" y="58968"/>
                          <a:pt x="1459382" y="36576"/>
                        </a:cubicBezTo>
                        <a:cubicBezTo>
                          <a:pt x="1228973" y="14184"/>
                          <a:pt x="915486" y="54789"/>
                          <a:pt x="774497" y="36576"/>
                        </a:cubicBezTo>
                        <a:cubicBezTo>
                          <a:pt x="633508" y="18363"/>
                          <a:pt x="361442" y="7181"/>
                          <a:pt x="0" y="36576"/>
                        </a:cubicBezTo>
                        <a:cubicBezTo>
                          <a:pt x="-1505" y="23649"/>
                          <a:pt x="252" y="7537"/>
                          <a:pt x="0" y="0"/>
                        </a:cubicBezTo>
                        <a:close/>
                      </a:path>
                      <a:path w="4480560" h="3657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78759" y="14951"/>
                          <a:pt x="4480466" y="27558"/>
                          <a:pt x="4480560" y="36576"/>
                        </a:cubicBezTo>
                        <a:cubicBezTo>
                          <a:pt x="4279652" y="11438"/>
                          <a:pt x="4200762" y="59854"/>
                          <a:pt x="3930091" y="36576"/>
                        </a:cubicBezTo>
                        <a:cubicBezTo>
                          <a:pt x="3659420" y="13298"/>
                          <a:pt x="3456052" y="40582"/>
                          <a:pt x="3290011" y="36576"/>
                        </a:cubicBezTo>
                        <a:cubicBezTo>
                          <a:pt x="3123970" y="32570"/>
                          <a:pt x="2882392" y="51106"/>
                          <a:pt x="2649931" y="36576"/>
                        </a:cubicBezTo>
                        <a:cubicBezTo>
                          <a:pt x="2417470" y="22046"/>
                          <a:pt x="2238426" y="25625"/>
                          <a:pt x="2054657" y="36576"/>
                        </a:cubicBezTo>
                        <a:cubicBezTo>
                          <a:pt x="1870888" y="47527"/>
                          <a:pt x="1566368" y="63328"/>
                          <a:pt x="1324966" y="36576"/>
                        </a:cubicBezTo>
                        <a:cubicBezTo>
                          <a:pt x="1083564" y="9824"/>
                          <a:pt x="787410" y="29234"/>
                          <a:pt x="595274" y="36576"/>
                        </a:cubicBezTo>
                        <a:cubicBezTo>
                          <a:pt x="403138" y="43918"/>
                          <a:pt x="169622" y="28787"/>
                          <a:pt x="0" y="36576"/>
                        </a:cubicBezTo>
                        <a:cubicBezTo>
                          <a:pt x="1582" y="25404"/>
                          <a:pt x="-337" y="1053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361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57200"/>
            <a:ext cx="524256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71360" y="548640"/>
            <a:ext cx="8071104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7" y="3977640"/>
            <a:ext cx="524256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4477512" y="3249571"/>
            <a:ext cx="4480560" cy="36576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36576"/>
                      <a:gd name="connsiteX1" fmla="*/ 595274 w 4480560"/>
                      <a:gd name="connsiteY1" fmla="*/ 0 h 36576"/>
                      <a:gd name="connsiteX2" fmla="*/ 1100938 w 4480560"/>
                      <a:gd name="connsiteY2" fmla="*/ 0 h 36576"/>
                      <a:gd name="connsiteX3" fmla="*/ 1651406 w 4480560"/>
                      <a:gd name="connsiteY3" fmla="*/ 0 h 36576"/>
                      <a:gd name="connsiteX4" fmla="*/ 2336292 w 4480560"/>
                      <a:gd name="connsiteY4" fmla="*/ 0 h 36576"/>
                      <a:gd name="connsiteX5" fmla="*/ 2931566 w 4480560"/>
                      <a:gd name="connsiteY5" fmla="*/ 0 h 36576"/>
                      <a:gd name="connsiteX6" fmla="*/ 3482035 w 4480560"/>
                      <a:gd name="connsiteY6" fmla="*/ 0 h 36576"/>
                      <a:gd name="connsiteX7" fmla="*/ 4480560 w 4480560"/>
                      <a:gd name="connsiteY7" fmla="*/ 0 h 36576"/>
                      <a:gd name="connsiteX8" fmla="*/ 4480560 w 4480560"/>
                      <a:gd name="connsiteY8" fmla="*/ 36576 h 36576"/>
                      <a:gd name="connsiteX9" fmla="*/ 3840480 w 4480560"/>
                      <a:gd name="connsiteY9" fmla="*/ 36576 h 36576"/>
                      <a:gd name="connsiteX10" fmla="*/ 3290011 w 4480560"/>
                      <a:gd name="connsiteY10" fmla="*/ 36576 h 36576"/>
                      <a:gd name="connsiteX11" fmla="*/ 2560320 w 4480560"/>
                      <a:gd name="connsiteY11" fmla="*/ 36576 h 36576"/>
                      <a:gd name="connsiteX12" fmla="*/ 1965046 w 4480560"/>
                      <a:gd name="connsiteY12" fmla="*/ 36576 h 36576"/>
                      <a:gd name="connsiteX13" fmla="*/ 1459382 w 4480560"/>
                      <a:gd name="connsiteY13" fmla="*/ 36576 h 36576"/>
                      <a:gd name="connsiteX14" fmla="*/ 774497 w 4480560"/>
                      <a:gd name="connsiteY14" fmla="*/ 36576 h 36576"/>
                      <a:gd name="connsiteX15" fmla="*/ 0 w 4480560"/>
                      <a:gd name="connsiteY15" fmla="*/ 36576 h 36576"/>
                      <a:gd name="connsiteX16" fmla="*/ 0 w 4480560"/>
                      <a:gd name="connsiteY16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3657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044" y="12410"/>
                          <a:pt x="4481454" y="27777"/>
                          <a:pt x="4480560" y="36576"/>
                        </a:cubicBezTo>
                        <a:cubicBezTo>
                          <a:pt x="4314132" y="33212"/>
                          <a:pt x="4028383" y="54920"/>
                          <a:pt x="3840480" y="36576"/>
                        </a:cubicBezTo>
                        <a:cubicBezTo>
                          <a:pt x="3652577" y="18232"/>
                          <a:pt x="3547615" y="21136"/>
                          <a:pt x="3290011" y="36576"/>
                        </a:cubicBezTo>
                        <a:cubicBezTo>
                          <a:pt x="3032407" y="52016"/>
                          <a:pt x="2830268" y="27007"/>
                          <a:pt x="2560320" y="36576"/>
                        </a:cubicBezTo>
                        <a:cubicBezTo>
                          <a:pt x="2290372" y="46145"/>
                          <a:pt x="2147422" y="25016"/>
                          <a:pt x="1965046" y="36576"/>
                        </a:cubicBezTo>
                        <a:cubicBezTo>
                          <a:pt x="1782670" y="48136"/>
                          <a:pt x="1689791" y="58968"/>
                          <a:pt x="1459382" y="36576"/>
                        </a:cubicBezTo>
                        <a:cubicBezTo>
                          <a:pt x="1228973" y="14184"/>
                          <a:pt x="915486" y="54789"/>
                          <a:pt x="774497" y="36576"/>
                        </a:cubicBezTo>
                        <a:cubicBezTo>
                          <a:pt x="633508" y="18363"/>
                          <a:pt x="361442" y="7181"/>
                          <a:pt x="0" y="36576"/>
                        </a:cubicBezTo>
                        <a:cubicBezTo>
                          <a:pt x="-1505" y="23649"/>
                          <a:pt x="252" y="7537"/>
                          <a:pt x="0" y="0"/>
                        </a:cubicBezTo>
                        <a:close/>
                      </a:path>
                      <a:path w="4480560" h="3657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78759" y="14951"/>
                          <a:pt x="4480466" y="27558"/>
                          <a:pt x="4480560" y="36576"/>
                        </a:cubicBezTo>
                        <a:cubicBezTo>
                          <a:pt x="4279652" y="11438"/>
                          <a:pt x="4200762" y="59854"/>
                          <a:pt x="3930091" y="36576"/>
                        </a:cubicBezTo>
                        <a:cubicBezTo>
                          <a:pt x="3659420" y="13298"/>
                          <a:pt x="3456052" y="40582"/>
                          <a:pt x="3290011" y="36576"/>
                        </a:cubicBezTo>
                        <a:cubicBezTo>
                          <a:pt x="3123970" y="32570"/>
                          <a:pt x="2882392" y="51106"/>
                          <a:pt x="2649931" y="36576"/>
                        </a:cubicBezTo>
                        <a:cubicBezTo>
                          <a:pt x="2417470" y="22046"/>
                          <a:pt x="2238426" y="25625"/>
                          <a:pt x="2054657" y="36576"/>
                        </a:cubicBezTo>
                        <a:cubicBezTo>
                          <a:pt x="1870888" y="47527"/>
                          <a:pt x="1566368" y="63328"/>
                          <a:pt x="1324966" y="36576"/>
                        </a:cubicBezTo>
                        <a:cubicBezTo>
                          <a:pt x="1083564" y="9824"/>
                          <a:pt x="787410" y="29234"/>
                          <a:pt x="595274" y="36576"/>
                        </a:cubicBezTo>
                        <a:cubicBezTo>
                          <a:pt x="403138" y="43918"/>
                          <a:pt x="169622" y="28787"/>
                          <a:pt x="0" y="36576"/>
                        </a:cubicBezTo>
                        <a:cubicBezTo>
                          <a:pt x="1582" y="25404"/>
                          <a:pt x="-337" y="1053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5636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6"/>
            <a:ext cx="1402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1825625"/>
            <a:ext cx="1402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5AD16902-1778-4194-99E5-B4A528D2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3">
            <a:extLst>
              <a:ext uri="{FF2B5EF4-FFF2-40B4-BE49-F238E27FC236}">
                <a16:creationId xmlns:a16="http://schemas.microsoft.com/office/drawing/2014/main" id="{90281DBD-5CA7-4FA1-9908-BDF0E5353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18808" r="5996" b="-1"/>
          <a:stretch/>
        </p:blipFill>
        <p:spPr>
          <a:xfrm>
            <a:off x="1524020" y="10"/>
            <a:ext cx="914169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36EC7D-ECF4-47A3-A30B-A2D027BD1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817" y="204110"/>
            <a:ext cx="6858000" cy="2378694"/>
          </a:xfrm>
        </p:spPr>
        <p:txBody>
          <a:bodyPr>
            <a:normAutofit/>
          </a:bodyPr>
          <a:lstStyle/>
          <a:p>
            <a:pPr algn="ctr"/>
            <a:r>
              <a:rPr lang="es-ES" sz="4800" dirty="0" err="1">
                <a:solidFill>
                  <a:schemeClr val="bg1"/>
                </a:solidFill>
              </a:rPr>
              <a:t>Jardin</a:t>
            </a:r>
            <a:r>
              <a:rPr lang="es-ES" sz="4800" dirty="0">
                <a:solidFill>
                  <a:schemeClr val="bg1"/>
                </a:solidFill>
              </a:rPr>
              <a:t> de Niños </a:t>
            </a:r>
            <a:br>
              <a:rPr lang="es-ES" sz="4800" dirty="0">
                <a:solidFill>
                  <a:schemeClr val="bg1"/>
                </a:solidFill>
              </a:rPr>
            </a:br>
            <a:r>
              <a:rPr lang="es-ES" sz="4800" dirty="0">
                <a:solidFill>
                  <a:schemeClr val="bg1"/>
                </a:solidFill>
              </a:rPr>
              <a:t>Amado Nervo 10DJN01199K </a:t>
            </a:r>
            <a:endParaRPr lang="es-MX" sz="4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8081AE8A-43D8-453D-96AB-3E1B6650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9" y="2977240"/>
            <a:ext cx="47625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D8A268B-8507-43E9-B8EE-2F2214AF925C}"/>
              </a:ext>
            </a:extLst>
          </p:cNvPr>
          <p:cNvSpPr txBox="1">
            <a:spLocks/>
          </p:cNvSpPr>
          <p:nvPr/>
        </p:nvSpPr>
        <p:spPr>
          <a:xfrm rot="18923158">
            <a:off x="5451783" y="3442685"/>
            <a:ext cx="6858000" cy="2378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9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>
                <a:solidFill>
                  <a:srgbClr val="FFFFFF"/>
                </a:solidFill>
                <a:latin typeface="Modern Love"/>
              </a:rPr>
              <a:t>CTE </a:t>
            </a:r>
          </a:p>
          <a:p>
            <a:pPr algn="ctr"/>
            <a:r>
              <a:rPr lang="es-ES" sz="4800" dirty="0">
                <a:solidFill>
                  <a:srgbClr val="FFFFFF"/>
                </a:solidFill>
                <a:latin typeface="Modern Love"/>
              </a:rPr>
              <a:t>OCTUBRE </a:t>
            </a:r>
            <a:endParaRPr lang="es-MX" sz="4800" dirty="0">
              <a:solidFill>
                <a:srgbClr val="FFFFFF"/>
              </a:solidFill>
              <a:latin typeface="Modern Love"/>
            </a:endParaRPr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E40F9E7D-C553-4BDC-AD50-F3C7B7ADA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3">
            <a:extLst>
              <a:ext uri="{FF2B5EF4-FFF2-40B4-BE49-F238E27FC236}">
                <a16:creationId xmlns:a16="http://schemas.microsoft.com/office/drawing/2014/main" id="{90281DBD-5CA7-4FA1-9908-BDF0E5353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18808" r="5996" b="-1"/>
          <a:stretch/>
        </p:blipFill>
        <p:spPr>
          <a:xfrm>
            <a:off x="1524020" y="10"/>
            <a:ext cx="9141692" cy="6857990"/>
          </a:xfrm>
          <a:prstGeom prst="rect">
            <a:avLst/>
          </a:prstGeom>
        </p:spPr>
      </p:pic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B9C378E-7B64-4ECC-B2DC-FA2F36020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0F3F3"/>
      </a:lt2>
      <a:accent1>
        <a:srgbClr val="E7294C"/>
      </a:accent1>
      <a:accent2>
        <a:srgbClr val="D51789"/>
      </a:accent2>
      <a:accent3>
        <a:srgbClr val="E329E7"/>
      </a:accent3>
      <a:accent4>
        <a:srgbClr val="8317D5"/>
      </a:accent4>
      <a:accent5>
        <a:srgbClr val="4529E7"/>
      </a:accent5>
      <a:accent6>
        <a:srgbClr val="174AD5"/>
      </a:accent6>
      <a:hlink>
        <a:srgbClr val="7956C6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</Words>
  <Application>Microsoft Office PowerPoint</Application>
  <PresentationFormat>Panorámica</PresentationFormat>
  <Paragraphs>3</Paragraphs>
  <Slides>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Modern Love</vt:lpstr>
      <vt:lpstr>The Hand</vt:lpstr>
      <vt:lpstr>SketchyVTI</vt:lpstr>
      <vt:lpstr>Presentación de PowerPoint</vt:lpstr>
      <vt:lpstr>Jardin de Niños  Amado Nervo 10DJN01199K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Frida Bonilla</dc:creator>
  <cp:lastModifiedBy>Frida Bonilla</cp:lastModifiedBy>
  <cp:revision>1</cp:revision>
  <dcterms:created xsi:type="dcterms:W3CDTF">2021-12-10T16:12:56Z</dcterms:created>
  <dcterms:modified xsi:type="dcterms:W3CDTF">2021-12-10T16:19:56Z</dcterms:modified>
</cp:coreProperties>
</file>