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8" r:id="rId3"/>
    <p:sldMasterId id="2147483766" r:id="rId4"/>
    <p:sldMasterId id="2147483784" r:id="rId5"/>
    <p:sldMasterId id="2147483801" r:id="rId6"/>
    <p:sldMasterId id="2147483818" r:id="rId7"/>
  </p:sldMasterIdLst>
  <p:sldIdLst>
    <p:sldId id="256" r:id="rId8"/>
    <p:sldId id="259" r:id="rId9"/>
    <p:sldId id="257" r:id="rId10"/>
    <p:sldId id="258" r:id="rId11"/>
    <p:sldId id="262" r:id="rId12"/>
    <p:sldId id="261"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a:xfrm>
            <a:off x="2416500" y="329307"/>
            <a:ext cx="4973915" cy="309201"/>
          </a:xfrm>
        </p:spPr>
        <p:txBody>
          <a:bodyPr/>
          <a:lstStyle/>
          <a:p>
            <a:endParaRPr lang="es-MX"/>
          </a:p>
        </p:txBody>
      </p:sp>
      <p:sp>
        <p:nvSpPr>
          <p:cNvPr id="6" name="Slide Number Placeholder 5"/>
          <p:cNvSpPr>
            <a:spLocks noGrp="1"/>
          </p:cNvSpPr>
          <p:nvPr>
            <p:ph type="sldNum" sz="quarter" idx="12"/>
          </p:nvPr>
        </p:nvSpPr>
        <p:spPr>
          <a:xfrm>
            <a:off x="1437664" y="798973"/>
            <a:ext cx="811019" cy="503578"/>
          </a:xfrm>
        </p:spPr>
        <p:txBody>
          <a:bodyPr/>
          <a:lstStyle/>
          <a:p>
            <a:fld id="{6ADD86C6-867E-46B0-906C-C45A462E1104}" type="slidenum">
              <a:rPr lang="es-MX" smtClean="0"/>
              <a:t>‹Nº›</a:t>
            </a:fld>
            <a:endParaRPr lang="es-MX"/>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822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84251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7926943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6122151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5875957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9281875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0441933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910644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6946410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0154245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0893138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7584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267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885514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82439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386989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35429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11691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0C21FD-B3B9-4235-995B-DA8A0857A1D3}" type="datetimeFigureOut">
              <a:rPr lang="es-MX" smtClean="0"/>
              <a:t>09/12/2021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71794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867050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C21FD-B3B9-4235-995B-DA8A0857A1D3}" type="datetimeFigureOut">
              <a:rPr lang="es-MX" smtClean="0"/>
              <a:t>09/12/2021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653607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88043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393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765973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722187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96113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465480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3687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687190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776227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378971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911648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97283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3429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546377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214301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0C21FD-B3B9-4235-995B-DA8A0857A1D3}" type="datetimeFigureOut">
              <a:rPr lang="es-MX" smtClean="0"/>
              <a:t>09/12/2021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737243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996670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F0C21FD-B3B9-4235-995B-DA8A0857A1D3}" type="datetimeFigureOut">
              <a:rPr lang="es-MX" smtClean="0"/>
              <a:t>09/12/2021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619605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471830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140336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961410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131695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959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8979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174101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786706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940934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721143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901641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386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24583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349083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096006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0C21FD-B3B9-4235-995B-DA8A0857A1D3}" type="datetimeFigureOut">
              <a:rPr lang="es-MX" smtClean="0"/>
              <a:t>09/12/2021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71544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0C21FD-B3B9-4235-995B-DA8A0857A1D3}" type="datetimeFigureOut">
              <a:rPr lang="es-MX" smtClean="0"/>
              <a:t>09/12/2021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DD86C6-867E-46B0-906C-C45A462E1104}" type="slidenum">
              <a:rPr lang="es-MX" smtClean="0"/>
              <a:t>‹Nº›</a:t>
            </a:fld>
            <a:endParaRPr lang="es-MX"/>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0507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277383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C21FD-B3B9-4235-995B-DA8A0857A1D3}" type="datetimeFigureOut">
              <a:rPr lang="es-MX" smtClean="0"/>
              <a:t>09/12/2021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8668666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552030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059954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675229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9674536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99981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244748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57670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67336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DD86C6-867E-46B0-906C-C45A462E1104}" type="slidenum">
              <a:rPr lang="es-MX" smtClean="0"/>
              <a:t>‹Nº›</a:t>
            </a:fld>
            <a:endParaRPr lang="es-MX"/>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66860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7772223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097304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5257130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4100844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787444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312431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0C21FD-B3B9-4235-995B-DA8A0857A1D3}" type="datetimeFigureOut">
              <a:rPr lang="es-MX" smtClean="0"/>
              <a:t>09/12/2021</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41267964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4750743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C21FD-B3B9-4235-995B-DA8A0857A1D3}" type="datetimeFigureOut">
              <a:rPr lang="es-MX" smtClean="0"/>
              <a:t>09/12/2021</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038417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86624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C21FD-B3B9-4235-995B-DA8A0857A1D3}" type="datetimeFigureOut">
              <a:rPr lang="es-MX" smtClean="0"/>
              <a:t>09/12/2021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41056678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5452147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679562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DD86C6-867E-46B0-906C-C45A462E1104}"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68841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569377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DD86C6-867E-46B0-906C-C45A462E1104}"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4076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1317937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3846039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428326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6716869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01558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6426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896799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3806861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0C21FD-B3B9-4235-995B-DA8A0857A1D3}" type="datetimeFigureOut">
              <a:rPr lang="es-MX" smtClean="0"/>
              <a:t>09/12/2021</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673383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33041739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C21FD-B3B9-4235-995B-DA8A0857A1D3}" type="datetimeFigureOut">
              <a:rPr lang="es-MX" smtClean="0"/>
              <a:t>09/12/2021</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4072942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356199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607435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9717167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ADD86C6-867E-46B0-906C-C45A462E1104}"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86598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84626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a:xfrm>
            <a:off x="1447382" y="318640"/>
            <a:ext cx="5541004" cy="320931"/>
          </a:xfrm>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73456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DD86C6-867E-46B0-906C-C45A462E1104}"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3442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170072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27045894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1456317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0869836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5736506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4199487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0C21FD-B3B9-4235-995B-DA8A0857A1D3}" type="datetimeFigureOut">
              <a:rPr lang="es-MX" smtClean="0"/>
              <a:t>09/12/2021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8614982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0C21FD-B3B9-4235-995B-DA8A0857A1D3}" type="datetimeFigureOut">
              <a:rPr lang="es-MX" smtClean="0"/>
              <a:t>09/12/2021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19654794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F0C21FD-B3B9-4235-995B-DA8A0857A1D3}" type="datetimeFigureOut">
              <a:rPr lang="es-MX" smtClean="0"/>
              <a:t>09/12/2021</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6ADD86C6-867E-46B0-906C-C45A462E1104}" type="slidenum">
              <a:rPr lang="es-MX" smtClean="0"/>
              <a:t>‹Nº›</a:t>
            </a:fld>
            <a:endParaRPr lang="es-MX"/>
          </a:p>
        </p:txBody>
      </p:sp>
    </p:spTree>
    <p:extLst>
      <p:ext uri="{BB962C8B-B14F-4D97-AF65-F5344CB8AC3E}">
        <p14:creationId xmlns:p14="http://schemas.microsoft.com/office/powerpoint/2010/main" val="403106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6.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7.xml"/><Relationship Id="rId3" Type="http://schemas.openxmlformats.org/officeDocument/2006/relationships/slideLayout" Target="../slideLayouts/slideLayout96.xml"/><Relationship Id="rId21" Type="http://schemas.openxmlformats.org/officeDocument/2006/relationships/image" Target="../media/image8.png"/><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image" Target="../media/image7.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image" Target="../media/image6.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F0C21FD-B3B9-4235-995B-DA8A0857A1D3}" type="datetimeFigureOut">
              <a:rPr lang="es-MX" smtClean="0"/>
              <a:t>09/12/2021</a:t>
            </a:fld>
            <a:endParaRPr lang="es-MX"/>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ADD86C6-867E-46B0-906C-C45A462E1104}" type="slidenum">
              <a:rPr lang="es-MX" smtClean="0"/>
              <a:t>‹Nº›</a:t>
            </a:fld>
            <a:endParaRPr lang="es-MX"/>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59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0C21FD-B3B9-4235-995B-DA8A0857A1D3}" type="datetimeFigureOut">
              <a:rPr lang="es-MX" smtClean="0"/>
              <a:t>09/12/2021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DD86C6-867E-46B0-906C-C45A462E1104}" type="slidenum">
              <a:rPr lang="es-MX" smtClean="0"/>
              <a:t>‹Nº›</a:t>
            </a:fld>
            <a:endParaRPr lang="es-MX"/>
          </a:p>
        </p:txBody>
      </p:sp>
    </p:spTree>
    <p:extLst>
      <p:ext uri="{BB962C8B-B14F-4D97-AF65-F5344CB8AC3E}">
        <p14:creationId xmlns:p14="http://schemas.microsoft.com/office/powerpoint/2010/main" val="1610874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F0C21FD-B3B9-4235-995B-DA8A0857A1D3}" type="datetimeFigureOut">
              <a:rPr lang="es-MX" smtClean="0"/>
              <a:t>09/12/2021</a:t>
            </a:fld>
            <a:endParaRPr lang="es-MX"/>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ADD86C6-867E-46B0-906C-C45A462E1104}" type="slidenum">
              <a:rPr lang="es-MX" smtClean="0"/>
              <a:t>‹Nº›</a:t>
            </a:fld>
            <a:endParaRPr lang="es-MX"/>
          </a:p>
        </p:txBody>
      </p:sp>
    </p:spTree>
    <p:extLst>
      <p:ext uri="{BB962C8B-B14F-4D97-AF65-F5344CB8AC3E}">
        <p14:creationId xmlns:p14="http://schemas.microsoft.com/office/powerpoint/2010/main" val="402107922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F0C21FD-B3B9-4235-995B-DA8A0857A1D3}" type="datetimeFigureOut">
              <a:rPr lang="es-MX" smtClean="0"/>
              <a:t>09/12/2021</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ADD86C6-867E-46B0-906C-C45A462E1104}" type="slidenum">
              <a:rPr lang="es-MX" smtClean="0"/>
              <a:t>‹Nº›</a:t>
            </a:fld>
            <a:endParaRPr lang="es-MX"/>
          </a:p>
        </p:txBody>
      </p:sp>
    </p:spTree>
    <p:extLst>
      <p:ext uri="{BB962C8B-B14F-4D97-AF65-F5344CB8AC3E}">
        <p14:creationId xmlns:p14="http://schemas.microsoft.com/office/powerpoint/2010/main" val="889724863"/>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F0C21FD-B3B9-4235-995B-DA8A0857A1D3}" type="datetimeFigureOut">
              <a:rPr lang="es-MX" smtClean="0"/>
              <a:t>09/12/2021</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ADD86C6-867E-46B0-906C-C45A462E1104}" type="slidenum">
              <a:rPr lang="es-MX" smtClean="0"/>
              <a:t>‹Nº›</a:t>
            </a:fld>
            <a:endParaRPr lang="es-MX"/>
          </a:p>
        </p:txBody>
      </p:sp>
    </p:spTree>
    <p:extLst>
      <p:ext uri="{BB962C8B-B14F-4D97-AF65-F5344CB8AC3E}">
        <p14:creationId xmlns:p14="http://schemas.microsoft.com/office/powerpoint/2010/main" val="426033414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F0C21FD-B3B9-4235-995B-DA8A0857A1D3}" type="datetimeFigureOut">
              <a:rPr lang="es-MX" smtClean="0"/>
              <a:t>09/12/2021</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ADD86C6-867E-46B0-906C-C45A462E1104}" type="slidenum">
              <a:rPr lang="es-MX" smtClean="0"/>
              <a:t>‹Nº›</a:t>
            </a:fld>
            <a:endParaRPr lang="es-MX"/>
          </a:p>
        </p:txBody>
      </p:sp>
    </p:spTree>
    <p:extLst>
      <p:ext uri="{BB962C8B-B14F-4D97-AF65-F5344CB8AC3E}">
        <p14:creationId xmlns:p14="http://schemas.microsoft.com/office/powerpoint/2010/main" val="3356815220"/>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0C21FD-B3B9-4235-995B-DA8A0857A1D3}" type="datetimeFigureOut">
              <a:rPr lang="es-MX" smtClean="0"/>
              <a:t>09/12/2021</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ADD86C6-867E-46B0-906C-C45A462E1104}" type="slidenum">
              <a:rPr lang="es-MX" smtClean="0"/>
              <a:t>‹Nº›</a:t>
            </a:fld>
            <a:endParaRPr lang="es-MX"/>
          </a:p>
        </p:txBody>
      </p:sp>
    </p:spTree>
    <p:extLst>
      <p:ext uri="{BB962C8B-B14F-4D97-AF65-F5344CB8AC3E}">
        <p14:creationId xmlns:p14="http://schemas.microsoft.com/office/powerpoint/2010/main" val="113037753"/>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9.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6BFD9-3C47-4170-867B-6ADB6869FB5D}"/>
              </a:ext>
            </a:extLst>
          </p:cNvPr>
          <p:cNvSpPr>
            <a:spLocks noGrp="1"/>
          </p:cNvSpPr>
          <p:nvPr>
            <p:ph type="ctrTitle"/>
          </p:nvPr>
        </p:nvSpPr>
        <p:spPr>
          <a:xfrm>
            <a:off x="1524000" y="0"/>
            <a:ext cx="9144000" cy="1072197"/>
          </a:xfrm>
        </p:spPr>
        <p:txBody>
          <a:bodyPr/>
          <a:lstStyle/>
          <a:p>
            <a:r>
              <a:rPr lang="es-MX" dirty="0"/>
              <a:t>EXPERIENCIA EXITOSA</a:t>
            </a:r>
          </a:p>
        </p:txBody>
      </p:sp>
      <p:sp>
        <p:nvSpPr>
          <p:cNvPr id="3" name="Subtítulo 2">
            <a:extLst>
              <a:ext uri="{FF2B5EF4-FFF2-40B4-BE49-F238E27FC236}">
                <a16:creationId xmlns:a16="http://schemas.microsoft.com/office/drawing/2014/main" id="{EEEBC351-D0E9-4BE4-BBC0-04F82AA24433}"/>
              </a:ext>
            </a:extLst>
          </p:cNvPr>
          <p:cNvSpPr>
            <a:spLocks noGrp="1"/>
          </p:cNvSpPr>
          <p:nvPr>
            <p:ph type="subTitle" idx="1"/>
          </p:nvPr>
        </p:nvSpPr>
        <p:spPr>
          <a:xfrm>
            <a:off x="1524000" y="1072198"/>
            <a:ext cx="9144000" cy="5019114"/>
          </a:xfrm>
        </p:spPr>
        <p:txBody>
          <a:bodyPr>
            <a:normAutofit/>
          </a:bodyPr>
          <a:lstStyle/>
          <a:p>
            <a:r>
              <a:rPr lang="es-MX" sz="4400" dirty="0"/>
              <a:t>1° “A”</a:t>
            </a:r>
          </a:p>
          <a:p>
            <a:endParaRPr lang="es-MX" sz="4400" dirty="0"/>
          </a:p>
        </p:txBody>
      </p:sp>
      <p:pic>
        <p:nvPicPr>
          <p:cNvPr id="4" name="Imagen 3">
            <a:extLst>
              <a:ext uri="{FF2B5EF4-FFF2-40B4-BE49-F238E27FC236}">
                <a16:creationId xmlns:a16="http://schemas.microsoft.com/office/drawing/2014/main" id="{84763314-412D-434E-BCAC-4DD35C23E99D}"/>
              </a:ext>
            </a:extLst>
          </p:cNvPr>
          <p:cNvPicPr/>
          <p:nvPr/>
        </p:nvPicPr>
        <p:blipFill rotWithShape="1">
          <a:blip r:embed="rId2" cstate="print">
            <a:extLst>
              <a:ext uri="{28A0092B-C50C-407E-A947-70E740481C1C}">
                <a14:useLocalDpi xmlns:a14="http://schemas.microsoft.com/office/drawing/2010/main" val="0"/>
              </a:ext>
            </a:extLst>
          </a:blip>
          <a:srcRect l="23977"/>
          <a:stretch/>
        </p:blipFill>
        <p:spPr bwMode="auto">
          <a:xfrm>
            <a:off x="4093698" y="1702191"/>
            <a:ext cx="6260124" cy="4529797"/>
          </a:xfrm>
          <a:prstGeom prst="rect">
            <a:avLst/>
          </a:prstGeom>
          <a:noFill/>
          <a:ln>
            <a:noFill/>
          </a:ln>
        </p:spPr>
      </p:pic>
    </p:spTree>
    <p:extLst>
      <p:ext uri="{BB962C8B-B14F-4D97-AF65-F5344CB8AC3E}">
        <p14:creationId xmlns:p14="http://schemas.microsoft.com/office/powerpoint/2010/main" val="6178461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D8280E-193A-47C6-9236-2377862B1626}"/>
              </a:ext>
            </a:extLst>
          </p:cNvPr>
          <p:cNvSpPr>
            <a:spLocks noGrp="1"/>
          </p:cNvSpPr>
          <p:nvPr>
            <p:ph type="ctrTitle"/>
          </p:nvPr>
        </p:nvSpPr>
        <p:spPr>
          <a:xfrm>
            <a:off x="1524000" y="209489"/>
            <a:ext cx="9144000" cy="692369"/>
          </a:xfrm>
        </p:spPr>
        <p:txBody>
          <a:bodyPr>
            <a:normAutofit fontScale="90000"/>
          </a:bodyPr>
          <a:lstStyle/>
          <a:p>
            <a:r>
              <a:rPr lang="es-MX" b="1" dirty="0">
                <a:solidFill>
                  <a:schemeClr val="accent5"/>
                </a:solidFill>
              </a:rPr>
              <a:t>FESTEJO DEL DIA DE MUERTOS</a:t>
            </a:r>
          </a:p>
        </p:txBody>
      </p:sp>
      <p:sp>
        <p:nvSpPr>
          <p:cNvPr id="3" name="Subtítulo 2">
            <a:extLst>
              <a:ext uri="{FF2B5EF4-FFF2-40B4-BE49-F238E27FC236}">
                <a16:creationId xmlns:a16="http://schemas.microsoft.com/office/drawing/2014/main" id="{609A14FF-56B6-4F51-A634-3C45E3CEF4F8}"/>
              </a:ext>
            </a:extLst>
          </p:cNvPr>
          <p:cNvSpPr>
            <a:spLocks noGrp="1"/>
          </p:cNvSpPr>
          <p:nvPr>
            <p:ph type="subTitle" idx="1"/>
          </p:nvPr>
        </p:nvSpPr>
        <p:spPr>
          <a:xfrm>
            <a:off x="1524000" y="1122363"/>
            <a:ext cx="9144000" cy="5179963"/>
          </a:xfrm>
        </p:spPr>
        <p:txBody>
          <a:bodyPr/>
          <a:lstStyle/>
          <a:p>
            <a:endParaRPr lang="es-MX" dirty="0"/>
          </a:p>
        </p:txBody>
      </p:sp>
      <p:pic>
        <p:nvPicPr>
          <p:cNvPr id="4" name="Imagen 3">
            <a:extLst>
              <a:ext uri="{FF2B5EF4-FFF2-40B4-BE49-F238E27FC236}">
                <a16:creationId xmlns:a16="http://schemas.microsoft.com/office/drawing/2014/main" id="{07CA6BCD-475B-4A8B-9269-4DF4443EA4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9471" y="1122363"/>
            <a:ext cx="6499274" cy="5179963"/>
          </a:xfrm>
          <a:prstGeom prst="rect">
            <a:avLst/>
          </a:prstGeom>
          <a:noFill/>
          <a:ln>
            <a:noFill/>
          </a:ln>
        </p:spPr>
      </p:pic>
    </p:spTree>
    <p:extLst>
      <p:ext uri="{BB962C8B-B14F-4D97-AF65-F5344CB8AC3E}">
        <p14:creationId xmlns:p14="http://schemas.microsoft.com/office/powerpoint/2010/main" val="3155493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B17DD0-360E-468B-8F6B-7821938B3EC5}"/>
              </a:ext>
            </a:extLst>
          </p:cNvPr>
          <p:cNvSpPr>
            <a:spLocks noGrp="1"/>
          </p:cNvSpPr>
          <p:nvPr>
            <p:ph type="ctrTitle"/>
          </p:nvPr>
        </p:nvSpPr>
        <p:spPr>
          <a:xfrm>
            <a:off x="1524000" y="154745"/>
            <a:ext cx="9144000" cy="687791"/>
          </a:xfrm>
        </p:spPr>
        <p:txBody>
          <a:bodyPr>
            <a:normAutofit/>
          </a:bodyPr>
          <a:lstStyle/>
          <a:p>
            <a:r>
              <a:rPr lang="es-MX" sz="2800" b="1" dirty="0"/>
              <a:t>INTRODUCCIÓN</a:t>
            </a:r>
          </a:p>
        </p:txBody>
      </p:sp>
      <p:sp>
        <p:nvSpPr>
          <p:cNvPr id="3" name="Subtítulo 2">
            <a:extLst>
              <a:ext uri="{FF2B5EF4-FFF2-40B4-BE49-F238E27FC236}">
                <a16:creationId xmlns:a16="http://schemas.microsoft.com/office/drawing/2014/main" id="{DB8D7D30-FDE3-4603-AA96-A47D94539990}"/>
              </a:ext>
            </a:extLst>
          </p:cNvPr>
          <p:cNvSpPr>
            <a:spLocks noGrp="1"/>
          </p:cNvSpPr>
          <p:nvPr>
            <p:ph type="subTitle" idx="1"/>
          </p:nvPr>
        </p:nvSpPr>
        <p:spPr>
          <a:xfrm>
            <a:off x="1524000" y="1188719"/>
            <a:ext cx="9144000" cy="5514536"/>
          </a:xfrm>
        </p:spPr>
        <p:txBody>
          <a:bodyPr>
            <a:normAutofit fontScale="47500" lnSpcReduction="20000"/>
          </a:bodyPr>
          <a:lstStyle/>
          <a:p>
            <a:pPr indent="449580" algn="just"/>
            <a:r>
              <a:rPr lang="es-MX" sz="2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orígenes de esta tradición son anteriores a la llegada de los españoles.</a:t>
            </a:r>
            <a:endParaRPr lang="es-MX" sz="2900" b="1" dirty="0">
              <a:effectLst/>
              <a:latin typeface="Arial" panose="020B0604020202020204" pitchFamily="34" charset="0"/>
              <a:ea typeface="Times New Roman" panose="02020603050405020304" pitchFamily="18" charset="0"/>
              <a:cs typeface="Arial" panose="020B0604020202020204" pitchFamily="34" charset="0"/>
            </a:endParaRPr>
          </a:p>
          <a:p>
            <a:pPr indent="449580" algn="l"/>
            <a:r>
              <a:rPr lang="es-MX" sz="2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Para los antiguos mexicanos, la muerte era el comienzo de un viaje hacia el Mictlán, es decir el reino de los muertos o inframundo y no tenía la connotación moral de la religión católica, en la cual la idea de infierno o paraíso significa castigo o premio.</a:t>
            </a:r>
            <a:endParaRPr lang="es-MX" sz="2900" b="1" dirty="0">
              <a:effectLst/>
              <a:latin typeface="Arial" panose="020B0604020202020204" pitchFamily="34" charset="0"/>
              <a:ea typeface="Times New Roman" panose="02020603050405020304" pitchFamily="18" charset="0"/>
              <a:cs typeface="Arial" panose="020B0604020202020204" pitchFamily="34" charset="0"/>
            </a:endParaRPr>
          </a:p>
          <a:p>
            <a:pPr indent="449580" algn="just"/>
            <a:r>
              <a:rPr lang="es-MX" sz="2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antiguos mexicanos creían que el destino del alma del muerto estaba determinado por el tipo de deceso que había tenido y su comportamiento en vida.</a:t>
            </a:r>
            <a:endParaRPr lang="es-MX" sz="2900" b="1" dirty="0">
              <a:effectLst/>
              <a:latin typeface="Arial" panose="020B0604020202020204" pitchFamily="34" charset="0"/>
              <a:ea typeface="Times New Roman" panose="02020603050405020304" pitchFamily="18" charset="0"/>
              <a:cs typeface="Arial" panose="020B0604020202020204" pitchFamily="34" charset="0"/>
            </a:endParaRPr>
          </a:p>
          <a:p>
            <a:pPr indent="449580" algn="l"/>
            <a:r>
              <a:rPr lang="es-MX" sz="2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Durante la época prehispánica, esta festividad se conmemoraba en el noveno mes del calendario solar, el cual iniciaba en agosto y duraba 30 días.</a:t>
            </a:r>
          </a:p>
          <a:p>
            <a:pPr indent="449580" algn="just"/>
            <a:r>
              <a:rPr lang="es-MX" sz="2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 la llegada de los españoles, la fiesta se hizo mestiza y sumó nuevos elementos y significados católicos. La cruz de flores es el más significativo de estos elementos.</a:t>
            </a:r>
            <a:endParaRPr lang="es-MX" sz="2900" b="1" dirty="0">
              <a:effectLst/>
              <a:latin typeface="Arial" panose="020B0604020202020204" pitchFamily="34" charset="0"/>
              <a:ea typeface="Times New Roman" panose="02020603050405020304" pitchFamily="18" charset="0"/>
              <a:cs typeface="Arial" panose="020B0604020202020204" pitchFamily="34" charset="0"/>
            </a:endParaRPr>
          </a:p>
          <a:p>
            <a:pPr indent="449580" algn="just"/>
            <a:r>
              <a:rPr lang="es-MX" sz="2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 el 1 y el 2 de noviembre se lleva a cabo esta celebración.</a:t>
            </a:r>
            <a:endParaRPr lang="es-MX" sz="2900" b="1" dirty="0">
              <a:effectLst/>
              <a:latin typeface="Arial" panose="020B0604020202020204" pitchFamily="34" charset="0"/>
              <a:ea typeface="Times New Roman" panose="02020603050405020304" pitchFamily="18" charset="0"/>
              <a:cs typeface="Arial" panose="020B0604020202020204" pitchFamily="34" charset="0"/>
            </a:endParaRPr>
          </a:p>
          <a:p>
            <a:pPr indent="449580" algn="l"/>
            <a:r>
              <a:rPr lang="es-MX" sz="2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1 es el día de Todos los Santos y el 2 el día de los Fieles Difuntos. Se reza y en algunas zonas del país se pasa la noche en los panteones. Al terminar la celebración, se degustan todos los platillos y bebidas de la ofrenda.</a:t>
            </a:r>
            <a:endParaRPr lang="es-MX" sz="2900" b="1" dirty="0">
              <a:effectLst/>
              <a:latin typeface="Arial" panose="020B0604020202020204" pitchFamily="34" charset="0"/>
              <a:ea typeface="Times New Roman" panose="02020603050405020304" pitchFamily="18" charset="0"/>
              <a:cs typeface="Arial" panose="020B0604020202020204" pitchFamily="34" charset="0"/>
            </a:endParaRPr>
          </a:p>
          <a:p>
            <a:pPr indent="449580" algn="l"/>
            <a:endParaRPr lang="es-MX"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4070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2" end="2"/>
                                            </p:txEl>
                                          </p:spTgt>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anim calcmode="lin" valueType="num">
                                      <p:cBhvr>
                                        <p:cTn id="34"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4" end="4"/>
                                            </p:txEl>
                                          </p:spTgt>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anim calcmode="lin" valueType="num">
                                      <p:cBhvr>
                                        <p:cTn id="3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
                                            <p:txEl>
                                              <p:pRg st="5" end="5"/>
                                            </p:txEl>
                                          </p:spTgt>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anim calcmode="lin" valueType="num">
                                      <p:cBhvr>
                                        <p:cTn id="44"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6E303-2582-4789-B6B6-D435A9EE6051}"/>
              </a:ext>
            </a:extLst>
          </p:cNvPr>
          <p:cNvSpPr>
            <a:spLocks noGrp="1"/>
          </p:cNvSpPr>
          <p:nvPr>
            <p:ph type="ctrTitle"/>
          </p:nvPr>
        </p:nvSpPr>
        <p:spPr>
          <a:xfrm>
            <a:off x="1524000" y="412189"/>
            <a:ext cx="9144000" cy="488143"/>
          </a:xfrm>
        </p:spPr>
        <p:txBody>
          <a:bodyPr>
            <a:normAutofit fontScale="90000"/>
          </a:bodyPr>
          <a:lstStyle/>
          <a:p>
            <a:endParaRPr lang="es-MX" dirty="0"/>
          </a:p>
        </p:txBody>
      </p:sp>
      <p:sp>
        <p:nvSpPr>
          <p:cNvPr id="3" name="Subtítulo 2">
            <a:extLst>
              <a:ext uri="{FF2B5EF4-FFF2-40B4-BE49-F238E27FC236}">
                <a16:creationId xmlns:a16="http://schemas.microsoft.com/office/drawing/2014/main" id="{82AC9FD4-9C78-4333-A969-4B006348A69D}"/>
              </a:ext>
            </a:extLst>
          </p:cNvPr>
          <p:cNvSpPr>
            <a:spLocks noGrp="1"/>
          </p:cNvSpPr>
          <p:nvPr>
            <p:ph type="subTitle" idx="1"/>
          </p:nvPr>
        </p:nvSpPr>
        <p:spPr>
          <a:xfrm>
            <a:off x="1524000" y="1590357"/>
            <a:ext cx="9144000" cy="4754171"/>
          </a:xfrm>
        </p:spPr>
        <p:txBody>
          <a:bodyPr/>
          <a:lstStyle/>
          <a:p>
            <a:pPr indent="449580" algn="just"/>
            <a:r>
              <a:rPr lang="es-MX"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HAY QUIENES EMPIEZAN LOS FESTEJOS EL 28 DE OCTUBRE, CUANDO RECUERDAN A QUIENES PERDIERON LA VIDA DE MANERA VIOLENTA. MIENTRAS QUE EL 30 Y 31 DE OCTUBRE SE HONRA A LOS NIÑOS, EN ESPECIAL A LOS QUE MURIERON SIN SER BAUTIZADOS.</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a:p>
            <a:pPr indent="450215" algn="just"/>
            <a:r>
              <a:rPr lang="es-MX"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ALTAR DE MUERTOS ES UN ELEMENTO FUNDAMENTAL EN ESTA CELEBRACIÓN. SE CREE QUE EL ESPÍRITU DE SUS DIFUNTOS REGRESA DEL MUNDO DE LOS MUERTOS PARA CONVIVIR CON LA FAMILIA ESE DÍA Y DEGUSTAR LOS ALIMENTOS DE LA OFRENDA.</a:t>
            </a:r>
            <a:endParaRPr lang="es-MX" b="1" dirty="0">
              <a:effectLst/>
              <a:latin typeface="Arial" panose="020B0604020202020204" pitchFamily="34" charset="0"/>
              <a:ea typeface="Times New Roman" panose="02020603050405020304" pitchFamily="18" charset="0"/>
              <a:cs typeface="Arial" panose="020B0604020202020204" pitchFamily="34" charset="0"/>
            </a:endParaRPr>
          </a:p>
          <a:p>
            <a:pPr algn="l"/>
            <a:endParaRPr lang="es-MX" dirty="0"/>
          </a:p>
        </p:txBody>
      </p:sp>
    </p:spTree>
    <p:extLst>
      <p:ext uri="{BB962C8B-B14F-4D97-AF65-F5344CB8AC3E}">
        <p14:creationId xmlns:p14="http://schemas.microsoft.com/office/powerpoint/2010/main" val="197437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24BCE-BB2B-47E8-B91E-3DB8981F93FC}"/>
              </a:ext>
            </a:extLst>
          </p:cNvPr>
          <p:cNvSpPr>
            <a:spLocks noGrp="1"/>
          </p:cNvSpPr>
          <p:nvPr>
            <p:ph type="ctrTitle"/>
          </p:nvPr>
        </p:nvSpPr>
        <p:spPr>
          <a:xfrm>
            <a:off x="1970234" y="49237"/>
            <a:ext cx="8915399" cy="1100796"/>
          </a:xfrm>
        </p:spPr>
        <p:txBody>
          <a:bodyPr>
            <a:normAutofit fontScale="90000"/>
          </a:bodyPr>
          <a:lstStyle/>
          <a:p>
            <a:pPr algn="ctr"/>
            <a:br>
              <a:rPr lang="es-MX" sz="2700" dirty="0">
                <a:solidFill>
                  <a:srgbClr val="000000"/>
                </a:solidFill>
                <a:effectLst/>
                <a:latin typeface="Georgia" panose="02040502050405020303" pitchFamily="18" charset="0"/>
                <a:ea typeface="Times New Roman" panose="02020603050405020304" pitchFamily="18" charset="0"/>
              </a:rPr>
            </a:br>
            <a:br>
              <a:rPr lang="es-MX" sz="2700" dirty="0">
                <a:solidFill>
                  <a:srgbClr val="000000"/>
                </a:solidFill>
                <a:effectLst/>
                <a:latin typeface="Georgia" panose="02040502050405020303" pitchFamily="18" charset="0"/>
                <a:ea typeface="Times New Roman" panose="02020603050405020304" pitchFamily="18" charset="0"/>
              </a:rPr>
            </a:br>
            <a:br>
              <a:rPr lang="es-MX" sz="2700" dirty="0">
                <a:solidFill>
                  <a:srgbClr val="000000"/>
                </a:solidFill>
                <a:effectLst/>
                <a:latin typeface="Georgia" panose="02040502050405020303" pitchFamily="18" charset="0"/>
                <a:ea typeface="Times New Roman" panose="02020603050405020304" pitchFamily="18" charset="0"/>
              </a:rPr>
            </a:br>
            <a:br>
              <a:rPr lang="es-MX" sz="5400" dirty="0">
                <a:effectLst/>
                <a:latin typeface="Times New Roman" panose="02020603050405020304" pitchFamily="18" charset="0"/>
                <a:ea typeface="Times New Roman" panose="02020603050405020304" pitchFamily="18" charset="0"/>
              </a:rPr>
            </a:br>
            <a:r>
              <a:rPr lang="es-MX" sz="3600" dirty="0">
                <a:solidFill>
                  <a:srgbClr val="000000"/>
                </a:solidFill>
                <a:effectLst/>
                <a:latin typeface="Georgia" panose="02040502050405020303" pitchFamily="18" charset="0"/>
                <a:ea typeface="Times New Roman" panose="02020603050405020304" pitchFamily="18" charset="0"/>
              </a:rPr>
              <a:t>FESTEJO DEL DIA DE MUERTOS</a:t>
            </a:r>
            <a:endParaRPr lang="es-MX" sz="3600" dirty="0"/>
          </a:p>
        </p:txBody>
      </p:sp>
      <p:sp>
        <p:nvSpPr>
          <p:cNvPr id="3" name="Subtítulo 2">
            <a:extLst>
              <a:ext uri="{FF2B5EF4-FFF2-40B4-BE49-F238E27FC236}">
                <a16:creationId xmlns:a16="http://schemas.microsoft.com/office/drawing/2014/main" id="{9FD07C2B-25FF-44CB-962C-637951B6E00F}"/>
              </a:ext>
            </a:extLst>
          </p:cNvPr>
          <p:cNvSpPr>
            <a:spLocks noGrp="1"/>
          </p:cNvSpPr>
          <p:nvPr>
            <p:ph type="subTitle" idx="1"/>
          </p:nvPr>
        </p:nvSpPr>
        <p:spPr>
          <a:xfrm>
            <a:off x="1970235" y="1294228"/>
            <a:ext cx="8915399" cy="5539153"/>
          </a:xfrm>
        </p:spPr>
        <p:txBody>
          <a:bodyPr>
            <a:normAutofit lnSpcReduction="10000"/>
          </a:bodyPr>
          <a:lstStyle/>
          <a:p>
            <a:pPr indent="449580" algn="just"/>
            <a:r>
              <a:rPr lang="es-MX"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grupo de primer grado sección “A” al igual que los demás grados de la escuela, participó en el festejo del día de los muertos, mismo que se realizó el día 28 del mes de octubre del 2021 en las instalaciones de la misma escuela, fue una gran experiencia vivida muy bonita porque al fin después de un largo confinamiento por el </a:t>
            </a:r>
            <a:r>
              <a:rPr lang="es-MX"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covid</a:t>
            </a:r>
            <a:r>
              <a:rPr lang="es-MX"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los alumnos pudieron disfrutar, platicar y convivir con todos los compañeros del grupo y de toda la escuela.</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p>
            <a:pPr indent="449580" algn="just"/>
            <a:r>
              <a:rPr lang="es-MX"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organizó al grupo para que cada alumno contribuyera con ciertos materiales como tumbas de cartón, espejo, perro, y calaveritas literarias, además de caracterizase de catrinas y calavera</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p>
            <a:pPr indent="449580" algn="just"/>
            <a:r>
              <a:rPr lang="es-MX"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Además de participar con materiales para el altar, también en el grupo se realizó una actividad donde cada alumno aportó de su propia invención calaveritas literarias para darles lectura y exhibirlas dentro del salón de clase.</a:t>
            </a:r>
            <a:endParaRPr lang="es-MX" sz="1800" b="1" dirty="0">
              <a:effectLst/>
              <a:latin typeface="Arial" panose="020B0604020202020204" pitchFamily="34" charset="0"/>
              <a:ea typeface="Times New Roman" panose="02020603050405020304" pitchFamily="18" charset="0"/>
              <a:cs typeface="Arial" panose="020B0604020202020204" pitchFamily="34" charset="0"/>
            </a:endParaRPr>
          </a:p>
          <a:p>
            <a:pPr indent="449580" algn="just"/>
            <a:r>
              <a:rPr lang="es-MX"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Unos de los objetivos de estos festejos fueron, que se sigan preservando las tradiciones y costumbres mexicanas en los alumnos para que sean ellos los que en un futuro las inculquen a sus hijos o a quienes dependan de ellos, inculcar los valores cívicos entre los jóvenes de la misma escuela</a:t>
            </a:r>
            <a:r>
              <a:rPr lang="es-MX" sz="1800" b="1" dirty="0">
                <a:effectLst/>
                <a:latin typeface="Arial" panose="020B0604020202020204" pitchFamily="34" charset="0"/>
                <a:ea typeface="Times New Roman" panose="02020603050405020304" pitchFamily="18" charset="0"/>
                <a:cs typeface="Arial" panose="020B0604020202020204" pitchFamily="34" charset="0"/>
              </a:rPr>
              <a:t>, y vincular los aprendizajes adquiridos en las asignaturas curriculares de español, y formación cívica y ética y finalmente para fortalecer la convivencia entre sus compañeros del grupo.</a:t>
            </a:r>
          </a:p>
          <a:p>
            <a:endParaRPr lang="es-MX" dirty="0"/>
          </a:p>
        </p:txBody>
      </p:sp>
    </p:spTree>
    <p:extLst>
      <p:ext uri="{BB962C8B-B14F-4D97-AF65-F5344CB8AC3E}">
        <p14:creationId xmlns:p14="http://schemas.microsoft.com/office/powerpoint/2010/main" val="41644258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3">
                                            <p:txEl>
                                              <p:pRg st="1" end="1"/>
                                            </p:txEl>
                                          </p:spTgt>
                                        </p:tgtEl>
                                        <p:attrNameLst>
                                          <p:attrName>r</p:attrName>
                                        </p:attrNameLst>
                                      </p:cBhvr>
                                    </p:animRot>
                                    <p:animRot by="-240000">
                                      <p:cBhvr>
                                        <p:cTn id="21" dur="200" fill="hold">
                                          <p:stCondLst>
                                            <p:cond delay="200"/>
                                          </p:stCondLst>
                                        </p:cTn>
                                        <p:tgtEl>
                                          <p:spTgt spid="3">
                                            <p:txEl>
                                              <p:pRg st="1" end="1"/>
                                            </p:txEl>
                                          </p:spTgt>
                                        </p:tgtEl>
                                        <p:attrNameLst>
                                          <p:attrName>r</p:attrName>
                                        </p:attrNameLst>
                                      </p:cBhvr>
                                    </p:animRot>
                                    <p:animRot by="240000">
                                      <p:cBhvr>
                                        <p:cTn id="22" dur="200" fill="hold">
                                          <p:stCondLst>
                                            <p:cond delay="400"/>
                                          </p:stCondLst>
                                        </p:cTn>
                                        <p:tgtEl>
                                          <p:spTgt spid="3">
                                            <p:txEl>
                                              <p:pRg st="1" end="1"/>
                                            </p:txEl>
                                          </p:spTgt>
                                        </p:tgtEl>
                                        <p:attrNameLst>
                                          <p:attrName>r</p:attrName>
                                        </p:attrNameLst>
                                      </p:cBhvr>
                                    </p:animRot>
                                    <p:animRot by="-240000">
                                      <p:cBhvr>
                                        <p:cTn id="23" dur="200" fill="hold">
                                          <p:stCondLst>
                                            <p:cond delay="600"/>
                                          </p:stCondLst>
                                        </p:cTn>
                                        <p:tgtEl>
                                          <p:spTgt spid="3">
                                            <p:txEl>
                                              <p:pRg st="1" end="1"/>
                                            </p:txEl>
                                          </p:spTgt>
                                        </p:tgtEl>
                                        <p:attrNameLst>
                                          <p:attrName>r</p:attrName>
                                        </p:attrNameLst>
                                      </p:cBhvr>
                                    </p:animRot>
                                    <p:animRot by="120000">
                                      <p:cBhvr>
                                        <p:cTn id="24" dur="200" fill="hold">
                                          <p:stCondLst>
                                            <p:cond delay="800"/>
                                          </p:stCondLst>
                                        </p:cTn>
                                        <p:tgtEl>
                                          <p:spTgt spid="3">
                                            <p:txEl>
                                              <p:pRg st="1" end="1"/>
                                            </p:txEl>
                                          </p:spTgt>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3">
                                            <p:txEl>
                                              <p:pRg st="2" end="2"/>
                                            </p:txEl>
                                          </p:spTgt>
                                        </p:tgtEl>
                                        <p:attrNameLst>
                                          <p:attrName>r</p:attrName>
                                        </p:attrNameLst>
                                      </p:cBhvr>
                                    </p:animRot>
                                    <p:animRot by="-240000">
                                      <p:cBhvr>
                                        <p:cTn id="27" dur="200" fill="hold">
                                          <p:stCondLst>
                                            <p:cond delay="200"/>
                                          </p:stCondLst>
                                        </p:cTn>
                                        <p:tgtEl>
                                          <p:spTgt spid="3">
                                            <p:txEl>
                                              <p:pRg st="2" end="2"/>
                                            </p:txEl>
                                          </p:spTgt>
                                        </p:tgtEl>
                                        <p:attrNameLst>
                                          <p:attrName>r</p:attrName>
                                        </p:attrNameLst>
                                      </p:cBhvr>
                                    </p:animRot>
                                    <p:animRot by="240000">
                                      <p:cBhvr>
                                        <p:cTn id="28" dur="200" fill="hold">
                                          <p:stCondLst>
                                            <p:cond delay="400"/>
                                          </p:stCondLst>
                                        </p:cTn>
                                        <p:tgtEl>
                                          <p:spTgt spid="3">
                                            <p:txEl>
                                              <p:pRg st="2" end="2"/>
                                            </p:txEl>
                                          </p:spTgt>
                                        </p:tgtEl>
                                        <p:attrNameLst>
                                          <p:attrName>r</p:attrName>
                                        </p:attrNameLst>
                                      </p:cBhvr>
                                    </p:animRot>
                                    <p:animRot by="-240000">
                                      <p:cBhvr>
                                        <p:cTn id="29" dur="200" fill="hold">
                                          <p:stCondLst>
                                            <p:cond delay="600"/>
                                          </p:stCondLst>
                                        </p:cTn>
                                        <p:tgtEl>
                                          <p:spTgt spid="3">
                                            <p:txEl>
                                              <p:pRg st="2" end="2"/>
                                            </p:txEl>
                                          </p:spTgt>
                                        </p:tgtEl>
                                        <p:attrNameLst>
                                          <p:attrName>r</p:attrName>
                                        </p:attrNameLst>
                                      </p:cBhvr>
                                    </p:animRot>
                                    <p:animRot by="120000">
                                      <p:cBhvr>
                                        <p:cTn id="30" dur="200" fill="hold">
                                          <p:stCondLst>
                                            <p:cond delay="800"/>
                                          </p:stCondLst>
                                        </p:cTn>
                                        <p:tgtEl>
                                          <p:spTgt spid="3">
                                            <p:txEl>
                                              <p:pRg st="2" end="2"/>
                                            </p:txEl>
                                          </p:spTgt>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3">
                                            <p:txEl>
                                              <p:pRg st="3" end="3"/>
                                            </p:txEl>
                                          </p:spTgt>
                                        </p:tgtEl>
                                        <p:attrNameLst>
                                          <p:attrName>r</p:attrName>
                                        </p:attrNameLst>
                                      </p:cBhvr>
                                    </p:animRot>
                                    <p:animRot by="-240000">
                                      <p:cBhvr>
                                        <p:cTn id="33" dur="200" fill="hold">
                                          <p:stCondLst>
                                            <p:cond delay="200"/>
                                          </p:stCondLst>
                                        </p:cTn>
                                        <p:tgtEl>
                                          <p:spTgt spid="3">
                                            <p:txEl>
                                              <p:pRg st="3" end="3"/>
                                            </p:txEl>
                                          </p:spTgt>
                                        </p:tgtEl>
                                        <p:attrNameLst>
                                          <p:attrName>r</p:attrName>
                                        </p:attrNameLst>
                                      </p:cBhvr>
                                    </p:animRot>
                                    <p:animRot by="240000">
                                      <p:cBhvr>
                                        <p:cTn id="34" dur="200" fill="hold">
                                          <p:stCondLst>
                                            <p:cond delay="400"/>
                                          </p:stCondLst>
                                        </p:cTn>
                                        <p:tgtEl>
                                          <p:spTgt spid="3">
                                            <p:txEl>
                                              <p:pRg st="3" end="3"/>
                                            </p:txEl>
                                          </p:spTgt>
                                        </p:tgtEl>
                                        <p:attrNameLst>
                                          <p:attrName>r</p:attrName>
                                        </p:attrNameLst>
                                      </p:cBhvr>
                                    </p:animRot>
                                    <p:animRot by="-240000">
                                      <p:cBhvr>
                                        <p:cTn id="35" dur="200" fill="hold">
                                          <p:stCondLst>
                                            <p:cond delay="600"/>
                                          </p:stCondLst>
                                        </p:cTn>
                                        <p:tgtEl>
                                          <p:spTgt spid="3">
                                            <p:txEl>
                                              <p:pRg st="3" end="3"/>
                                            </p:txEl>
                                          </p:spTgt>
                                        </p:tgtEl>
                                        <p:attrNameLst>
                                          <p:attrName>r</p:attrName>
                                        </p:attrNameLst>
                                      </p:cBhvr>
                                    </p:animRot>
                                    <p:animRot by="120000">
                                      <p:cBhvr>
                                        <p:cTn id="36"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FBF95-7514-47DD-AF40-428B793388EA}"/>
              </a:ext>
            </a:extLst>
          </p:cNvPr>
          <p:cNvSpPr>
            <a:spLocks noGrp="1"/>
          </p:cNvSpPr>
          <p:nvPr>
            <p:ph type="title"/>
          </p:nvPr>
        </p:nvSpPr>
        <p:spPr/>
        <p:txBody>
          <a:bodyPr/>
          <a:lstStyle/>
          <a:p>
            <a:r>
              <a:rPr lang="es-MX" dirty="0"/>
              <a:t>CALAVERITAS LITERARIAS</a:t>
            </a:r>
          </a:p>
        </p:txBody>
      </p:sp>
      <p:pic>
        <p:nvPicPr>
          <p:cNvPr id="4" name="Marcador de contenido 3">
            <a:extLst>
              <a:ext uri="{FF2B5EF4-FFF2-40B4-BE49-F238E27FC236}">
                <a16:creationId xmlns:a16="http://schemas.microsoft.com/office/drawing/2014/main" id="{475CCA63-AD66-4F9A-927B-B36B5C668728}"/>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9317" y="2031417"/>
            <a:ext cx="2913973" cy="3159561"/>
          </a:xfrm>
          <a:prstGeom prst="rect">
            <a:avLst/>
          </a:prstGeom>
          <a:noFill/>
          <a:ln>
            <a:noFill/>
          </a:ln>
        </p:spPr>
      </p:pic>
      <p:pic>
        <p:nvPicPr>
          <p:cNvPr id="5" name="Imagen 4">
            <a:extLst>
              <a:ext uri="{FF2B5EF4-FFF2-40B4-BE49-F238E27FC236}">
                <a16:creationId xmlns:a16="http://schemas.microsoft.com/office/drawing/2014/main" id="{B935A168-AA4D-4B29-B362-48B013ED2D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6911" y="2031417"/>
            <a:ext cx="1885315" cy="3159561"/>
          </a:xfrm>
          <a:prstGeom prst="rect">
            <a:avLst/>
          </a:prstGeom>
          <a:noFill/>
          <a:ln>
            <a:noFill/>
          </a:ln>
        </p:spPr>
      </p:pic>
      <p:pic>
        <p:nvPicPr>
          <p:cNvPr id="6" name="Imagen 5">
            <a:extLst>
              <a:ext uri="{FF2B5EF4-FFF2-40B4-BE49-F238E27FC236}">
                <a16:creationId xmlns:a16="http://schemas.microsoft.com/office/drawing/2014/main" id="{CAFAAF2C-B4FF-4298-9D9B-FE2CC0BF5FB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847" y="2010443"/>
            <a:ext cx="2200275" cy="3159561"/>
          </a:xfrm>
          <a:prstGeom prst="rect">
            <a:avLst/>
          </a:prstGeom>
          <a:noFill/>
          <a:ln>
            <a:noFill/>
          </a:ln>
        </p:spPr>
      </p:pic>
      <p:pic>
        <p:nvPicPr>
          <p:cNvPr id="7" name="Imagen 6">
            <a:extLst>
              <a:ext uri="{FF2B5EF4-FFF2-40B4-BE49-F238E27FC236}">
                <a16:creationId xmlns:a16="http://schemas.microsoft.com/office/drawing/2014/main" id="{BF3C8EAF-4D01-4261-8CE0-3E8E3CCFD48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3723" y="2010442"/>
            <a:ext cx="2752725" cy="3159561"/>
          </a:xfrm>
          <a:prstGeom prst="rect">
            <a:avLst/>
          </a:prstGeom>
          <a:noFill/>
          <a:ln>
            <a:noFill/>
          </a:ln>
        </p:spPr>
      </p:pic>
    </p:spTree>
    <p:extLst>
      <p:ext uri="{BB962C8B-B14F-4D97-AF65-F5344CB8AC3E}">
        <p14:creationId xmlns:p14="http://schemas.microsoft.com/office/powerpoint/2010/main" val="1155410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100FC-51BB-4793-8419-3C9AF5F046B8}"/>
              </a:ext>
            </a:extLst>
          </p:cNvPr>
          <p:cNvSpPr>
            <a:spLocks noGrp="1"/>
          </p:cNvSpPr>
          <p:nvPr>
            <p:ph type="ctrTitle"/>
          </p:nvPr>
        </p:nvSpPr>
        <p:spPr>
          <a:xfrm>
            <a:off x="1524000" y="263770"/>
            <a:ext cx="9144000" cy="1308295"/>
          </a:xfrm>
        </p:spPr>
        <p:txBody>
          <a:bodyPr>
            <a:normAutofit/>
          </a:bodyPr>
          <a:lstStyle/>
          <a:p>
            <a:r>
              <a:rPr lang="es-MX" dirty="0"/>
              <a:t>RECOMENDACIÓN</a:t>
            </a:r>
          </a:p>
        </p:txBody>
      </p:sp>
      <p:sp>
        <p:nvSpPr>
          <p:cNvPr id="3" name="Subtítulo 2">
            <a:extLst>
              <a:ext uri="{FF2B5EF4-FFF2-40B4-BE49-F238E27FC236}">
                <a16:creationId xmlns:a16="http://schemas.microsoft.com/office/drawing/2014/main" id="{5CE83626-FC6B-4785-8269-45535269962C}"/>
              </a:ext>
            </a:extLst>
          </p:cNvPr>
          <p:cNvSpPr>
            <a:spLocks noGrp="1"/>
          </p:cNvSpPr>
          <p:nvPr>
            <p:ph type="subTitle" idx="1"/>
          </p:nvPr>
        </p:nvSpPr>
        <p:spPr>
          <a:xfrm>
            <a:off x="1524000" y="1716258"/>
            <a:ext cx="9144000" cy="3541542"/>
          </a:xfrm>
        </p:spPr>
        <p:txBody>
          <a:bodyPr/>
          <a:lstStyle/>
          <a:p>
            <a:pPr algn="l"/>
            <a:r>
              <a:rPr lang="es-MX" dirty="0"/>
              <a:t>REALIZAR ESTE TIPO DE ACTIVIDADES MAS AMENUDO PARA QUE LOS ALUMNOS EXPRESEN DE MANERA PERSONAL SUS GUSTOS POR NUESTRAS TRADICIONES Y LA CONVIVENCIA ENTRE ELLOS ADEMAS DE FORTALECER EL VINCULO ENTRE ESCUELA Y COMUNIDAD</a:t>
            </a:r>
          </a:p>
        </p:txBody>
      </p:sp>
    </p:spTree>
    <p:extLst>
      <p:ext uri="{BB962C8B-B14F-4D97-AF65-F5344CB8AC3E}">
        <p14:creationId xmlns:p14="http://schemas.microsoft.com/office/powerpoint/2010/main" val="3520941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1_Espiral">
  <a:themeElements>
    <a:clrScheme name="Espiral">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7.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Gallery</Template>
  <TotalTime>283</TotalTime>
  <Words>603</Words>
  <Application>Microsoft Office PowerPoint</Application>
  <PresentationFormat>Panorámica</PresentationFormat>
  <Paragraphs>21</Paragraphs>
  <Slides>7</Slides>
  <Notes>0</Notes>
  <HiddenSlides>0</HiddenSlides>
  <MMClips>0</MMClips>
  <ScaleCrop>false</ScaleCrop>
  <HeadingPairs>
    <vt:vector size="6" baseType="variant">
      <vt:variant>
        <vt:lpstr>Fuentes usadas</vt:lpstr>
      </vt:variant>
      <vt:variant>
        <vt:i4>8</vt:i4>
      </vt:variant>
      <vt:variant>
        <vt:lpstr>Tema</vt:lpstr>
      </vt:variant>
      <vt:variant>
        <vt:i4>7</vt:i4>
      </vt:variant>
      <vt:variant>
        <vt:lpstr>Títulos de diapositiva</vt:lpstr>
      </vt:variant>
      <vt:variant>
        <vt:i4>7</vt:i4>
      </vt:variant>
    </vt:vector>
  </HeadingPairs>
  <TitlesOfParts>
    <vt:vector size="22" baseType="lpstr">
      <vt:lpstr>Arial</vt:lpstr>
      <vt:lpstr>Century Gothic</vt:lpstr>
      <vt:lpstr>Georgia</vt:lpstr>
      <vt:lpstr>Gill Sans MT</vt:lpstr>
      <vt:lpstr>Times New Roman</vt:lpstr>
      <vt:lpstr>Trebuchet MS</vt:lpstr>
      <vt:lpstr>Tw Cen MT</vt:lpstr>
      <vt:lpstr>Wingdings 3</vt:lpstr>
      <vt:lpstr>1_Galería</vt:lpstr>
      <vt:lpstr>Faceta</vt:lpstr>
      <vt:lpstr>Gota</vt:lpstr>
      <vt:lpstr>Sector</vt:lpstr>
      <vt:lpstr>Espiral</vt:lpstr>
      <vt:lpstr>1_Espiral</vt:lpstr>
      <vt:lpstr>Ion</vt:lpstr>
      <vt:lpstr>EXPERIENCIA EXITOSA</vt:lpstr>
      <vt:lpstr>FESTEJO DEL DIA DE MUERTOS</vt:lpstr>
      <vt:lpstr>INTRODUCCIÓN</vt:lpstr>
      <vt:lpstr>Presentación de PowerPoint</vt:lpstr>
      <vt:lpstr>    FESTEJO DEL DIA DE MUERTOS</vt:lpstr>
      <vt:lpstr>CALAVERITAS LITERARIAS</vt:lpstr>
      <vt:lpstr>RECOMENDACIÓN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EXPERIENCIA EXITOSA</dc:title>
  <dc:creator>FOS</dc:creator>
  <cp:lastModifiedBy>FOS</cp:lastModifiedBy>
  <cp:revision>15</cp:revision>
  <dcterms:created xsi:type="dcterms:W3CDTF">2021-11-24T23:22:47Z</dcterms:created>
  <dcterms:modified xsi:type="dcterms:W3CDTF">2021-12-09T20:40:17Z</dcterms:modified>
</cp:coreProperties>
</file>