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3" r:id="rId1"/>
  </p:sldMasterIdLst>
  <p:notesMasterIdLst>
    <p:notesMasterId r:id="rId7"/>
  </p:notesMasterIdLst>
  <p:sldIdLst>
    <p:sldId id="256" r:id="rId2"/>
    <p:sldId id="257" r:id="rId3"/>
    <p:sldId id="268" r:id="rId4"/>
    <p:sldId id="258" r:id="rId5"/>
    <p:sldId id="259" r:id="rId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1919"/>
    <a:srgbClr val="9933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4E9843CE-F350-4CD8-93C5-9F23BA3524E8}">
  <a:tblStyle styleId="{4E9843CE-F350-4CD8-93C5-9F23BA3524E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139" d="100"/>
          <a:sy n="139" d="100"/>
        </p:scale>
        <p:origin x="-798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995CD8-C5A0-43D1-A70C-BAD75DB37FB6}" type="doc">
      <dgm:prSet loTypeId="urn:microsoft.com/office/officeart/2008/layout/VerticalCurvedList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6F174AB2-FEF6-479D-A372-1A2580BD6C77}">
      <dgm:prSet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dgm:style>
      </dgm:prSet>
      <dgm:spPr>
        <a:noFill/>
        <a:ln w="38100" cap="flat" cmpd="sng" algn="ctr">
          <a:solidFill>
            <a:schemeClr val="accent3">
              <a:lumMod val="50000"/>
            </a:schemeClr>
          </a:solidFill>
          <a:prstDash val="sysDot"/>
          <a:round/>
          <a:headEnd type="none" w="med" len="med"/>
          <a:tailEnd type="none" w="med" len="med"/>
        </a:ln>
      </dgm:spPr>
      <dgm:t>
        <a:bodyPr/>
        <a:lstStyle/>
        <a:p>
          <a:pPr rtl="0"/>
          <a:r>
            <a:rPr lang="es-MX" b="0" i="0" smtClean="0"/>
            <a:t>Toma una libreta y apunta el día </a:t>
          </a:r>
          <a:endParaRPr lang="es-MX"/>
        </a:p>
      </dgm:t>
    </dgm:pt>
    <dgm:pt modelId="{E96286C7-2CDE-4D16-A76F-DA98C694A520}" type="parTrans" cxnId="{ADE71D9A-BACA-4ACE-95B5-0ABA9BF16395}">
      <dgm:prSet/>
      <dgm:spPr/>
      <dgm:t>
        <a:bodyPr/>
        <a:lstStyle/>
        <a:p>
          <a:endParaRPr lang="es-ES"/>
        </a:p>
      </dgm:t>
    </dgm:pt>
    <dgm:pt modelId="{230E81BA-2B19-4FEA-B1D2-B6615D008B93}" type="sibTrans" cxnId="{ADE71D9A-BACA-4ACE-95B5-0ABA9BF16395}">
      <dgm:prSet/>
      <dgm:spPr/>
      <dgm:t>
        <a:bodyPr/>
        <a:lstStyle/>
        <a:p>
          <a:endParaRPr lang="es-ES"/>
        </a:p>
      </dgm:t>
    </dgm:pt>
    <dgm:pt modelId="{3D2A0E7C-9D8D-4414-A962-A43930A4C12E}">
      <dgm:prSet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dgm:style>
      </dgm:prSet>
      <dgm:spPr>
        <a:noFill/>
        <a:ln w="38100" cap="flat" cmpd="sng" algn="ctr">
          <a:solidFill>
            <a:srgbClr val="00B0F0"/>
          </a:solidFill>
          <a:prstDash val="sysDot"/>
          <a:round/>
          <a:headEnd type="none" w="med" len="med"/>
          <a:tailEnd type="none" w="med" len="med"/>
        </a:ln>
      </dgm:spPr>
      <dgm:t>
        <a:bodyPr/>
        <a:lstStyle/>
        <a:p>
          <a:pPr rtl="0"/>
          <a:r>
            <a:rPr lang="es-MX" b="0" i="0" dirty="0" smtClean="0"/>
            <a:t>30 minutos antes de acostarte realiza un balance de tu día </a:t>
          </a:r>
          <a:endParaRPr lang="es-MX" dirty="0"/>
        </a:p>
      </dgm:t>
    </dgm:pt>
    <dgm:pt modelId="{C9020F73-5F47-4E89-A56E-A4C79B41A429}" type="parTrans" cxnId="{4D5EE2E3-53B7-4812-ACBC-E998CB41842C}">
      <dgm:prSet/>
      <dgm:spPr/>
      <dgm:t>
        <a:bodyPr/>
        <a:lstStyle/>
        <a:p>
          <a:endParaRPr lang="es-ES"/>
        </a:p>
      </dgm:t>
    </dgm:pt>
    <dgm:pt modelId="{DF2C708C-C334-4DA5-80A9-3EB86BCEAA8E}" type="sibTrans" cxnId="{4D5EE2E3-53B7-4812-ACBC-E998CB41842C}">
      <dgm:prSet/>
      <dgm:spPr/>
      <dgm:t>
        <a:bodyPr/>
        <a:lstStyle/>
        <a:p>
          <a:endParaRPr lang="es-ES"/>
        </a:p>
      </dgm:t>
    </dgm:pt>
    <dgm:pt modelId="{4FFF6FF6-88EB-4614-BE0F-8AB653E89968}">
      <dgm:prSet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dgm:style>
      </dgm:prSet>
      <dgm:spPr>
        <a:noFill/>
        <a:ln w="38100" cap="flat" cmpd="sng" algn="ctr">
          <a:solidFill>
            <a:srgbClr val="FFFF00"/>
          </a:solidFill>
          <a:prstDash val="sysDot"/>
          <a:round/>
          <a:headEnd type="none" w="med" len="med"/>
          <a:tailEnd type="none" w="med" len="med"/>
        </a:ln>
      </dgm:spPr>
      <dgm:t>
        <a:bodyPr/>
        <a:lstStyle/>
        <a:p>
          <a:pPr rtl="0"/>
          <a:r>
            <a:rPr lang="es-MX" b="0" i="0" dirty="0" smtClean="0"/>
            <a:t>Anota todas aquellas emociones que han surgido durante el día</a:t>
          </a:r>
          <a:endParaRPr lang="es-MX" dirty="0"/>
        </a:p>
      </dgm:t>
    </dgm:pt>
    <dgm:pt modelId="{BD3B25F6-3BBA-46D7-AF5C-B168F16B795E}" type="parTrans" cxnId="{35F61156-8F25-4E03-BCC8-3D5B9FD5B0E4}">
      <dgm:prSet/>
      <dgm:spPr/>
      <dgm:t>
        <a:bodyPr/>
        <a:lstStyle/>
        <a:p>
          <a:endParaRPr lang="es-ES"/>
        </a:p>
      </dgm:t>
    </dgm:pt>
    <dgm:pt modelId="{3A7D6FB8-FFA0-4200-94B7-7224B12DD127}" type="sibTrans" cxnId="{35F61156-8F25-4E03-BCC8-3D5B9FD5B0E4}">
      <dgm:prSet/>
      <dgm:spPr/>
      <dgm:t>
        <a:bodyPr/>
        <a:lstStyle/>
        <a:p>
          <a:endParaRPr lang="es-ES"/>
        </a:p>
      </dgm:t>
    </dgm:pt>
    <dgm:pt modelId="{E8AC71F7-DA3E-4267-A5A3-FFA2139BC76A}">
      <dgm:prSet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dgm:style>
      </dgm:prSet>
      <dgm:spPr>
        <a:noFill/>
        <a:ln w="38100" cap="flat" cmpd="sng" algn="ctr">
          <a:solidFill>
            <a:srgbClr val="00B050"/>
          </a:solidFill>
          <a:prstDash val="sysDot"/>
          <a:round/>
          <a:headEnd type="none" w="med" len="med"/>
          <a:tailEnd type="none" w="med" len="med"/>
        </a:ln>
      </dgm:spPr>
      <dgm:t>
        <a:bodyPr/>
        <a:lstStyle/>
        <a:p>
          <a:pPr rtl="0"/>
          <a:r>
            <a:rPr lang="es-MX" b="0" i="0" dirty="0" smtClean="0"/>
            <a:t>Registra como te has sentido y como ha afectado esta emoción a tu comportamiento</a:t>
          </a:r>
          <a:endParaRPr lang="es-MX" dirty="0"/>
        </a:p>
      </dgm:t>
    </dgm:pt>
    <dgm:pt modelId="{FA1A6E9F-D784-4B7A-BAE5-52A97A5E0A05}" type="parTrans" cxnId="{FEAFA0E5-2A03-47E8-AB98-60B947E06D0B}">
      <dgm:prSet/>
      <dgm:spPr/>
      <dgm:t>
        <a:bodyPr/>
        <a:lstStyle/>
        <a:p>
          <a:endParaRPr lang="es-ES"/>
        </a:p>
      </dgm:t>
    </dgm:pt>
    <dgm:pt modelId="{1A248C98-B5BC-44DE-A073-51087250723E}" type="sibTrans" cxnId="{FEAFA0E5-2A03-47E8-AB98-60B947E06D0B}">
      <dgm:prSet/>
      <dgm:spPr/>
      <dgm:t>
        <a:bodyPr/>
        <a:lstStyle/>
        <a:p>
          <a:endParaRPr lang="es-ES"/>
        </a:p>
      </dgm:t>
    </dgm:pt>
    <dgm:pt modelId="{B7A0D311-D57F-4ED9-A49F-2AC8A108274D}">
      <dgm:prSet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dgm:style>
      </dgm:prSet>
      <dgm:spPr>
        <a:noFill/>
        <a:ln w="38100" cap="flat" cmpd="sng" algn="ctr">
          <a:solidFill>
            <a:srgbClr val="9933FF"/>
          </a:solidFill>
          <a:prstDash val="sysDot"/>
          <a:round/>
          <a:headEnd type="none" w="med" len="med"/>
          <a:tailEnd type="none" w="med" len="med"/>
        </a:ln>
      </dgm:spPr>
      <dgm:t>
        <a:bodyPr/>
        <a:lstStyle/>
        <a:p>
          <a:pPr rtl="0"/>
          <a:r>
            <a:rPr lang="es-MX" b="0" i="0" dirty="0" smtClean="0"/>
            <a:t>Escribe si actuaste correctamente o como tenias que haber actuado ante esta emoción.</a:t>
          </a:r>
          <a:endParaRPr lang="es-MX" dirty="0"/>
        </a:p>
      </dgm:t>
    </dgm:pt>
    <dgm:pt modelId="{606326AF-6A0E-436C-B35C-3570401085C5}" type="parTrans" cxnId="{314C4EEA-9322-4010-B84D-87F18B5D0559}">
      <dgm:prSet/>
      <dgm:spPr/>
      <dgm:t>
        <a:bodyPr/>
        <a:lstStyle/>
        <a:p>
          <a:endParaRPr lang="es-ES"/>
        </a:p>
      </dgm:t>
    </dgm:pt>
    <dgm:pt modelId="{7AEF7DA6-EA6A-4764-B3FB-4F7655AE331B}" type="sibTrans" cxnId="{314C4EEA-9322-4010-B84D-87F18B5D0559}">
      <dgm:prSet/>
      <dgm:spPr/>
      <dgm:t>
        <a:bodyPr/>
        <a:lstStyle/>
        <a:p>
          <a:endParaRPr lang="es-ES"/>
        </a:p>
      </dgm:t>
    </dgm:pt>
    <dgm:pt modelId="{12756037-EC47-4D5D-8D22-DA3714571F34}">
      <dgm:prSet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dgm:style>
      </dgm:prSet>
      <dgm:spPr>
        <a:noFill/>
        <a:ln w="38100" cap="flat" cmpd="sng" algn="ctr">
          <a:solidFill>
            <a:srgbClr val="FF1919"/>
          </a:solidFill>
          <a:prstDash val="sysDot"/>
          <a:round/>
          <a:headEnd type="none" w="med" len="med"/>
          <a:tailEnd type="none" w="med" len="med"/>
        </a:ln>
      </dgm:spPr>
      <dgm:t>
        <a:bodyPr/>
        <a:lstStyle/>
        <a:p>
          <a:pPr rtl="0"/>
          <a:r>
            <a:rPr lang="es-MX" b="0" i="0" dirty="0" smtClean="0"/>
            <a:t>Realizar la lectura y la actividad al final o durante el día del libro “EL DIARIO DE LAS EMOCIONES”</a:t>
          </a:r>
          <a:endParaRPr lang="es-MX" dirty="0"/>
        </a:p>
      </dgm:t>
    </dgm:pt>
    <dgm:pt modelId="{BD7C046B-CF1A-4B05-BC9F-045F8E2491E6}" type="parTrans" cxnId="{DA6C5CD2-F8D9-44CB-9A31-747EFD7BB0FF}">
      <dgm:prSet/>
      <dgm:spPr/>
      <dgm:t>
        <a:bodyPr/>
        <a:lstStyle/>
        <a:p>
          <a:endParaRPr lang="es-ES"/>
        </a:p>
      </dgm:t>
    </dgm:pt>
    <dgm:pt modelId="{8B15EFB1-AE7C-4B84-97B0-144F6630561E}" type="sibTrans" cxnId="{DA6C5CD2-F8D9-44CB-9A31-747EFD7BB0FF}">
      <dgm:prSet/>
      <dgm:spPr/>
      <dgm:t>
        <a:bodyPr/>
        <a:lstStyle/>
        <a:p>
          <a:endParaRPr lang="es-ES"/>
        </a:p>
      </dgm:t>
    </dgm:pt>
    <dgm:pt modelId="{8DF7A7FC-F5C9-4ABA-A607-C6409E6CA17D}" type="pres">
      <dgm:prSet presAssocID="{11995CD8-C5A0-43D1-A70C-BAD75DB37FB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MX"/>
        </a:p>
      </dgm:t>
    </dgm:pt>
    <dgm:pt modelId="{354CBF21-979E-4F92-B7E2-E8180BD0E049}" type="pres">
      <dgm:prSet presAssocID="{11995CD8-C5A0-43D1-A70C-BAD75DB37FB6}" presName="Name1" presStyleCnt="0"/>
      <dgm:spPr/>
    </dgm:pt>
    <dgm:pt modelId="{B0EE61A4-06B0-471B-83C8-F23B9BEC2F16}" type="pres">
      <dgm:prSet presAssocID="{11995CD8-C5A0-43D1-A70C-BAD75DB37FB6}" presName="cycle" presStyleCnt="0"/>
      <dgm:spPr/>
    </dgm:pt>
    <dgm:pt modelId="{06658FB7-0344-4477-8EAB-C22358BACE81}" type="pres">
      <dgm:prSet presAssocID="{11995CD8-C5A0-43D1-A70C-BAD75DB37FB6}" presName="srcNode" presStyleLbl="node1" presStyleIdx="0" presStyleCnt="6"/>
      <dgm:spPr/>
    </dgm:pt>
    <dgm:pt modelId="{FAEE40DF-7FD0-48B9-A68E-3FE13CFADFDE}" type="pres">
      <dgm:prSet presAssocID="{11995CD8-C5A0-43D1-A70C-BAD75DB37FB6}" presName="conn" presStyleLbl="parChTrans1D2" presStyleIdx="0" presStyleCnt="1"/>
      <dgm:spPr/>
      <dgm:t>
        <a:bodyPr/>
        <a:lstStyle/>
        <a:p>
          <a:endParaRPr lang="es-MX"/>
        </a:p>
      </dgm:t>
    </dgm:pt>
    <dgm:pt modelId="{117AB963-CD55-4FB3-8995-AD7AF687C4C7}" type="pres">
      <dgm:prSet presAssocID="{11995CD8-C5A0-43D1-A70C-BAD75DB37FB6}" presName="extraNode" presStyleLbl="node1" presStyleIdx="0" presStyleCnt="6"/>
      <dgm:spPr/>
    </dgm:pt>
    <dgm:pt modelId="{8FA47CCD-E748-48B4-BF3F-8FA5953A1412}" type="pres">
      <dgm:prSet presAssocID="{11995CD8-C5A0-43D1-A70C-BAD75DB37FB6}" presName="dstNode" presStyleLbl="node1" presStyleIdx="0" presStyleCnt="6"/>
      <dgm:spPr/>
    </dgm:pt>
    <dgm:pt modelId="{AAEE1F5A-D77F-43F4-916C-BFBA882D3CC3}" type="pres">
      <dgm:prSet presAssocID="{6F174AB2-FEF6-479D-A372-1A2580BD6C77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D7F36BB-DFB5-407B-8514-196C9945D355}" type="pres">
      <dgm:prSet presAssocID="{6F174AB2-FEF6-479D-A372-1A2580BD6C77}" presName="accent_1" presStyleCnt="0"/>
      <dgm:spPr/>
    </dgm:pt>
    <dgm:pt modelId="{211D463A-0900-498A-BEEC-55287C8B118E}" type="pres">
      <dgm:prSet presAssocID="{6F174AB2-FEF6-479D-A372-1A2580BD6C77}" presName="accentRepeatNode" presStyleLbl="solidFgAcc1" presStyleIdx="0" presStyleCnt="6"/>
      <dgm:spPr>
        <a:solidFill>
          <a:schemeClr val="accent3">
            <a:lumMod val="50000"/>
          </a:schemeClr>
        </a:solidFill>
      </dgm:spPr>
    </dgm:pt>
    <dgm:pt modelId="{377AC38F-60FD-40A3-974C-EE9E7A83F73D}" type="pres">
      <dgm:prSet presAssocID="{3D2A0E7C-9D8D-4414-A962-A43930A4C12E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66218D5-BE5C-49FE-9F82-BC5AEEA2E391}" type="pres">
      <dgm:prSet presAssocID="{3D2A0E7C-9D8D-4414-A962-A43930A4C12E}" presName="accent_2" presStyleCnt="0"/>
      <dgm:spPr/>
    </dgm:pt>
    <dgm:pt modelId="{8170D430-8B15-4FDD-9C14-54EB00777628}" type="pres">
      <dgm:prSet presAssocID="{3D2A0E7C-9D8D-4414-A962-A43930A4C12E}" presName="accentRepeatNode" presStyleLbl="solidFgAcc1" presStyleIdx="1" presStyleCnt="6"/>
      <dgm:spPr>
        <a:solidFill>
          <a:srgbClr val="00B0F0"/>
        </a:solidFill>
      </dgm:spPr>
    </dgm:pt>
    <dgm:pt modelId="{C6A491E9-C9AA-4462-BD34-72C6A994E13C}" type="pres">
      <dgm:prSet presAssocID="{4FFF6FF6-88EB-4614-BE0F-8AB653E89968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4D746C1-9F5B-4519-990A-66E841249A1C}" type="pres">
      <dgm:prSet presAssocID="{4FFF6FF6-88EB-4614-BE0F-8AB653E89968}" presName="accent_3" presStyleCnt="0"/>
      <dgm:spPr/>
    </dgm:pt>
    <dgm:pt modelId="{5CE7DCC6-710E-4EBD-8809-7946DF07262D}" type="pres">
      <dgm:prSet presAssocID="{4FFF6FF6-88EB-4614-BE0F-8AB653E89968}" presName="accentRepeatNode" presStyleLbl="solidFgAcc1" presStyleIdx="2" presStyleCnt="6"/>
      <dgm:spPr>
        <a:solidFill>
          <a:srgbClr val="FFFF00"/>
        </a:solidFill>
      </dgm:spPr>
    </dgm:pt>
    <dgm:pt modelId="{BE3BCD46-78A3-4873-9FFA-98C69E23CC77}" type="pres">
      <dgm:prSet presAssocID="{E8AC71F7-DA3E-4267-A5A3-FFA2139BC76A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8C4A578-2D5A-49A6-9785-18324C7E0830}" type="pres">
      <dgm:prSet presAssocID="{E8AC71F7-DA3E-4267-A5A3-FFA2139BC76A}" presName="accent_4" presStyleCnt="0"/>
      <dgm:spPr/>
    </dgm:pt>
    <dgm:pt modelId="{5327CA7B-5983-4F28-9A3F-0DD4AD724B28}" type="pres">
      <dgm:prSet presAssocID="{E8AC71F7-DA3E-4267-A5A3-FFA2139BC76A}" presName="accentRepeatNode" presStyleLbl="solidFgAcc1" presStyleIdx="3" presStyleCnt="6"/>
      <dgm:spPr>
        <a:solidFill>
          <a:srgbClr val="00B050"/>
        </a:solidFill>
      </dgm:spPr>
    </dgm:pt>
    <dgm:pt modelId="{10489D39-4869-4DEC-9267-221C0CAE2E0E}" type="pres">
      <dgm:prSet presAssocID="{B7A0D311-D57F-4ED9-A49F-2AC8A108274D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39B5D74-8AB1-45A1-BC7E-9F96E35F094E}" type="pres">
      <dgm:prSet presAssocID="{B7A0D311-D57F-4ED9-A49F-2AC8A108274D}" presName="accent_5" presStyleCnt="0"/>
      <dgm:spPr/>
    </dgm:pt>
    <dgm:pt modelId="{35D3307F-DC26-42D9-B419-535521ACA0EA}" type="pres">
      <dgm:prSet presAssocID="{B7A0D311-D57F-4ED9-A49F-2AC8A108274D}" presName="accentRepeatNode" presStyleLbl="solidFgAcc1" presStyleIdx="4" presStyleCnt="6"/>
      <dgm:spPr>
        <a:solidFill>
          <a:srgbClr val="9933FF"/>
        </a:solidFill>
      </dgm:spPr>
    </dgm:pt>
    <dgm:pt modelId="{D20CCC45-AA73-4A69-A297-77EA91038DF1}" type="pres">
      <dgm:prSet presAssocID="{12756037-EC47-4D5D-8D22-DA3714571F34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126E2B0-597E-42AF-84F1-718DAD426C21}" type="pres">
      <dgm:prSet presAssocID="{12756037-EC47-4D5D-8D22-DA3714571F34}" presName="accent_6" presStyleCnt="0"/>
      <dgm:spPr/>
    </dgm:pt>
    <dgm:pt modelId="{6B78F41C-59B7-40B3-A08F-0B9486445E7C}" type="pres">
      <dgm:prSet presAssocID="{12756037-EC47-4D5D-8D22-DA3714571F34}" presName="accentRepeatNode" presStyleLbl="solidFgAcc1" presStyleIdx="5" presStyleCnt="6"/>
      <dgm:spPr>
        <a:solidFill>
          <a:srgbClr val="FF1919"/>
        </a:solidFill>
      </dgm:spPr>
    </dgm:pt>
  </dgm:ptLst>
  <dgm:cxnLst>
    <dgm:cxn modelId="{DA6C5CD2-F8D9-44CB-9A31-747EFD7BB0FF}" srcId="{11995CD8-C5A0-43D1-A70C-BAD75DB37FB6}" destId="{12756037-EC47-4D5D-8D22-DA3714571F34}" srcOrd="5" destOrd="0" parTransId="{BD7C046B-CF1A-4B05-BC9F-045F8E2491E6}" sibTransId="{8B15EFB1-AE7C-4B84-97B0-144F6630561E}"/>
    <dgm:cxn modelId="{AF29F48A-7CEC-434B-8A4B-49D0F031B1A9}" type="presOf" srcId="{12756037-EC47-4D5D-8D22-DA3714571F34}" destId="{D20CCC45-AA73-4A69-A297-77EA91038DF1}" srcOrd="0" destOrd="0" presId="urn:microsoft.com/office/officeart/2008/layout/VerticalCurvedList"/>
    <dgm:cxn modelId="{0D5F8CAF-0B7E-49F3-9E83-ECA7CC18C59C}" type="presOf" srcId="{230E81BA-2B19-4FEA-B1D2-B6615D008B93}" destId="{FAEE40DF-7FD0-48B9-A68E-3FE13CFADFDE}" srcOrd="0" destOrd="0" presId="urn:microsoft.com/office/officeart/2008/layout/VerticalCurvedList"/>
    <dgm:cxn modelId="{314C4EEA-9322-4010-B84D-87F18B5D0559}" srcId="{11995CD8-C5A0-43D1-A70C-BAD75DB37FB6}" destId="{B7A0D311-D57F-4ED9-A49F-2AC8A108274D}" srcOrd="4" destOrd="0" parTransId="{606326AF-6A0E-436C-B35C-3570401085C5}" sibTransId="{7AEF7DA6-EA6A-4764-B3FB-4F7655AE331B}"/>
    <dgm:cxn modelId="{9DE1DBC5-DB0A-4797-B36C-2B4FCB4A8584}" type="presOf" srcId="{E8AC71F7-DA3E-4267-A5A3-FFA2139BC76A}" destId="{BE3BCD46-78A3-4873-9FFA-98C69E23CC77}" srcOrd="0" destOrd="0" presId="urn:microsoft.com/office/officeart/2008/layout/VerticalCurvedList"/>
    <dgm:cxn modelId="{2EB826DB-3769-44A2-9435-2E0183119E81}" type="presOf" srcId="{B7A0D311-D57F-4ED9-A49F-2AC8A108274D}" destId="{10489D39-4869-4DEC-9267-221C0CAE2E0E}" srcOrd="0" destOrd="0" presId="urn:microsoft.com/office/officeart/2008/layout/VerticalCurvedList"/>
    <dgm:cxn modelId="{166B97F9-60AA-40EE-AAC7-AC54EAE2D30D}" type="presOf" srcId="{11995CD8-C5A0-43D1-A70C-BAD75DB37FB6}" destId="{8DF7A7FC-F5C9-4ABA-A607-C6409E6CA17D}" srcOrd="0" destOrd="0" presId="urn:microsoft.com/office/officeart/2008/layout/VerticalCurvedList"/>
    <dgm:cxn modelId="{FEAFA0E5-2A03-47E8-AB98-60B947E06D0B}" srcId="{11995CD8-C5A0-43D1-A70C-BAD75DB37FB6}" destId="{E8AC71F7-DA3E-4267-A5A3-FFA2139BC76A}" srcOrd="3" destOrd="0" parTransId="{FA1A6E9F-D784-4B7A-BAE5-52A97A5E0A05}" sibTransId="{1A248C98-B5BC-44DE-A073-51087250723E}"/>
    <dgm:cxn modelId="{398E79E1-6406-4B68-85C4-7379F73A2786}" type="presOf" srcId="{3D2A0E7C-9D8D-4414-A962-A43930A4C12E}" destId="{377AC38F-60FD-40A3-974C-EE9E7A83F73D}" srcOrd="0" destOrd="0" presId="urn:microsoft.com/office/officeart/2008/layout/VerticalCurvedList"/>
    <dgm:cxn modelId="{F03C57E3-ACF3-4C77-A62C-20A0924018CD}" type="presOf" srcId="{6F174AB2-FEF6-479D-A372-1A2580BD6C77}" destId="{AAEE1F5A-D77F-43F4-916C-BFBA882D3CC3}" srcOrd="0" destOrd="0" presId="urn:microsoft.com/office/officeart/2008/layout/VerticalCurvedList"/>
    <dgm:cxn modelId="{ADE71D9A-BACA-4ACE-95B5-0ABA9BF16395}" srcId="{11995CD8-C5A0-43D1-A70C-BAD75DB37FB6}" destId="{6F174AB2-FEF6-479D-A372-1A2580BD6C77}" srcOrd="0" destOrd="0" parTransId="{E96286C7-2CDE-4D16-A76F-DA98C694A520}" sibTransId="{230E81BA-2B19-4FEA-B1D2-B6615D008B93}"/>
    <dgm:cxn modelId="{BA9D44C6-D75F-421B-9C7A-51922A175025}" type="presOf" srcId="{4FFF6FF6-88EB-4614-BE0F-8AB653E89968}" destId="{C6A491E9-C9AA-4462-BD34-72C6A994E13C}" srcOrd="0" destOrd="0" presId="urn:microsoft.com/office/officeart/2008/layout/VerticalCurvedList"/>
    <dgm:cxn modelId="{35F61156-8F25-4E03-BCC8-3D5B9FD5B0E4}" srcId="{11995CD8-C5A0-43D1-A70C-BAD75DB37FB6}" destId="{4FFF6FF6-88EB-4614-BE0F-8AB653E89968}" srcOrd="2" destOrd="0" parTransId="{BD3B25F6-3BBA-46D7-AF5C-B168F16B795E}" sibTransId="{3A7D6FB8-FFA0-4200-94B7-7224B12DD127}"/>
    <dgm:cxn modelId="{4D5EE2E3-53B7-4812-ACBC-E998CB41842C}" srcId="{11995CD8-C5A0-43D1-A70C-BAD75DB37FB6}" destId="{3D2A0E7C-9D8D-4414-A962-A43930A4C12E}" srcOrd="1" destOrd="0" parTransId="{C9020F73-5F47-4E89-A56E-A4C79B41A429}" sibTransId="{DF2C708C-C334-4DA5-80A9-3EB86BCEAA8E}"/>
    <dgm:cxn modelId="{9EC26047-8175-42F8-BDDB-5C818A8AFA56}" type="presParOf" srcId="{8DF7A7FC-F5C9-4ABA-A607-C6409E6CA17D}" destId="{354CBF21-979E-4F92-B7E2-E8180BD0E049}" srcOrd="0" destOrd="0" presId="urn:microsoft.com/office/officeart/2008/layout/VerticalCurvedList"/>
    <dgm:cxn modelId="{F24295F4-7961-4CE6-8E56-FFE0AB385E65}" type="presParOf" srcId="{354CBF21-979E-4F92-B7E2-E8180BD0E049}" destId="{B0EE61A4-06B0-471B-83C8-F23B9BEC2F16}" srcOrd="0" destOrd="0" presId="urn:microsoft.com/office/officeart/2008/layout/VerticalCurvedList"/>
    <dgm:cxn modelId="{146C52AE-122D-4B74-9E38-EE5B777ED40E}" type="presParOf" srcId="{B0EE61A4-06B0-471B-83C8-F23B9BEC2F16}" destId="{06658FB7-0344-4477-8EAB-C22358BACE81}" srcOrd="0" destOrd="0" presId="urn:microsoft.com/office/officeart/2008/layout/VerticalCurvedList"/>
    <dgm:cxn modelId="{C406D47D-7B78-48C7-9DAA-7657ED79829D}" type="presParOf" srcId="{B0EE61A4-06B0-471B-83C8-F23B9BEC2F16}" destId="{FAEE40DF-7FD0-48B9-A68E-3FE13CFADFDE}" srcOrd="1" destOrd="0" presId="urn:microsoft.com/office/officeart/2008/layout/VerticalCurvedList"/>
    <dgm:cxn modelId="{66830473-5FE2-4725-A155-6988FF930E17}" type="presParOf" srcId="{B0EE61A4-06B0-471B-83C8-F23B9BEC2F16}" destId="{117AB963-CD55-4FB3-8995-AD7AF687C4C7}" srcOrd="2" destOrd="0" presId="urn:microsoft.com/office/officeart/2008/layout/VerticalCurvedList"/>
    <dgm:cxn modelId="{A4797861-3936-47AC-91A8-5694EF7A923A}" type="presParOf" srcId="{B0EE61A4-06B0-471B-83C8-F23B9BEC2F16}" destId="{8FA47CCD-E748-48B4-BF3F-8FA5953A1412}" srcOrd="3" destOrd="0" presId="urn:microsoft.com/office/officeart/2008/layout/VerticalCurvedList"/>
    <dgm:cxn modelId="{61C3C412-FF36-491C-947E-2D8A684E03FE}" type="presParOf" srcId="{354CBF21-979E-4F92-B7E2-E8180BD0E049}" destId="{AAEE1F5A-D77F-43F4-916C-BFBA882D3CC3}" srcOrd="1" destOrd="0" presId="urn:microsoft.com/office/officeart/2008/layout/VerticalCurvedList"/>
    <dgm:cxn modelId="{6DD4CE9A-70B6-41E8-80D4-444CF474891A}" type="presParOf" srcId="{354CBF21-979E-4F92-B7E2-E8180BD0E049}" destId="{4D7F36BB-DFB5-407B-8514-196C9945D355}" srcOrd="2" destOrd="0" presId="urn:microsoft.com/office/officeart/2008/layout/VerticalCurvedList"/>
    <dgm:cxn modelId="{A4FA1B62-D893-455F-8F5E-AC333AD4440C}" type="presParOf" srcId="{4D7F36BB-DFB5-407B-8514-196C9945D355}" destId="{211D463A-0900-498A-BEEC-55287C8B118E}" srcOrd="0" destOrd="0" presId="urn:microsoft.com/office/officeart/2008/layout/VerticalCurvedList"/>
    <dgm:cxn modelId="{6A519D89-B723-431F-9B45-A8AA0029CEBC}" type="presParOf" srcId="{354CBF21-979E-4F92-B7E2-E8180BD0E049}" destId="{377AC38F-60FD-40A3-974C-EE9E7A83F73D}" srcOrd="3" destOrd="0" presId="urn:microsoft.com/office/officeart/2008/layout/VerticalCurvedList"/>
    <dgm:cxn modelId="{D5533EFD-9E6E-400C-AA50-776227DE48A0}" type="presParOf" srcId="{354CBF21-979E-4F92-B7E2-E8180BD0E049}" destId="{B66218D5-BE5C-49FE-9F82-BC5AEEA2E391}" srcOrd="4" destOrd="0" presId="urn:microsoft.com/office/officeart/2008/layout/VerticalCurvedList"/>
    <dgm:cxn modelId="{4F540AF4-6505-4F46-A8B1-86A08CA0EC4C}" type="presParOf" srcId="{B66218D5-BE5C-49FE-9F82-BC5AEEA2E391}" destId="{8170D430-8B15-4FDD-9C14-54EB00777628}" srcOrd="0" destOrd="0" presId="urn:microsoft.com/office/officeart/2008/layout/VerticalCurvedList"/>
    <dgm:cxn modelId="{1A8A00A2-AAC1-4AE1-959A-11DDE9D8423D}" type="presParOf" srcId="{354CBF21-979E-4F92-B7E2-E8180BD0E049}" destId="{C6A491E9-C9AA-4462-BD34-72C6A994E13C}" srcOrd="5" destOrd="0" presId="urn:microsoft.com/office/officeart/2008/layout/VerticalCurvedList"/>
    <dgm:cxn modelId="{D49C0132-8DBC-458C-A70F-7CD3DB43DD35}" type="presParOf" srcId="{354CBF21-979E-4F92-B7E2-E8180BD0E049}" destId="{64D746C1-9F5B-4519-990A-66E841249A1C}" srcOrd="6" destOrd="0" presId="urn:microsoft.com/office/officeart/2008/layout/VerticalCurvedList"/>
    <dgm:cxn modelId="{1861241E-08E0-471B-AE58-E5AB30628084}" type="presParOf" srcId="{64D746C1-9F5B-4519-990A-66E841249A1C}" destId="{5CE7DCC6-710E-4EBD-8809-7946DF07262D}" srcOrd="0" destOrd="0" presId="urn:microsoft.com/office/officeart/2008/layout/VerticalCurvedList"/>
    <dgm:cxn modelId="{5FAEDF44-B512-48E7-BD8C-9AED145D7182}" type="presParOf" srcId="{354CBF21-979E-4F92-B7E2-E8180BD0E049}" destId="{BE3BCD46-78A3-4873-9FFA-98C69E23CC77}" srcOrd="7" destOrd="0" presId="urn:microsoft.com/office/officeart/2008/layout/VerticalCurvedList"/>
    <dgm:cxn modelId="{76648EF5-75CE-4BC9-813D-5C97A1265DC8}" type="presParOf" srcId="{354CBF21-979E-4F92-B7E2-E8180BD0E049}" destId="{B8C4A578-2D5A-49A6-9785-18324C7E0830}" srcOrd="8" destOrd="0" presId="urn:microsoft.com/office/officeart/2008/layout/VerticalCurvedList"/>
    <dgm:cxn modelId="{24919926-907C-4038-9BA6-B97D4FAC6566}" type="presParOf" srcId="{B8C4A578-2D5A-49A6-9785-18324C7E0830}" destId="{5327CA7B-5983-4F28-9A3F-0DD4AD724B28}" srcOrd="0" destOrd="0" presId="urn:microsoft.com/office/officeart/2008/layout/VerticalCurvedList"/>
    <dgm:cxn modelId="{94F5C478-7F21-4825-AC86-C4289EB0156E}" type="presParOf" srcId="{354CBF21-979E-4F92-B7E2-E8180BD0E049}" destId="{10489D39-4869-4DEC-9267-221C0CAE2E0E}" srcOrd="9" destOrd="0" presId="urn:microsoft.com/office/officeart/2008/layout/VerticalCurvedList"/>
    <dgm:cxn modelId="{CB5DCAA8-266D-4CE1-9ED8-EB4D4FABBF29}" type="presParOf" srcId="{354CBF21-979E-4F92-B7E2-E8180BD0E049}" destId="{239B5D74-8AB1-45A1-BC7E-9F96E35F094E}" srcOrd="10" destOrd="0" presId="urn:microsoft.com/office/officeart/2008/layout/VerticalCurvedList"/>
    <dgm:cxn modelId="{A2A3BFB4-FF32-4154-8339-9EBDB6B226C9}" type="presParOf" srcId="{239B5D74-8AB1-45A1-BC7E-9F96E35F094E}" destId="{35D3307F-DC26-42D9-B419-535521ACA0EA}" srcOrd="0" destOrd="0" presId="urn:microsoft.com/office/officeart/2008/layout/VerticalCurvedList"/>
    <dgm:cxn modelId="{38D0AFF9-6CE9-43F4-8DC9-0DEDC2468142}" type="presParOf" srcId="{354CBF21-979E-4F92-B7E2-E8180BD0E049}" destId="{D20CCC45-AA73-4A69-A297-77EA91038DF1}" srcOrd="11" destOrd="0" presId="urn:microsoft.com/office/officeart/2008/layout/VerticalCurvedList"/>
    <dgm:cxn modelId="{95BAC2D0-75BD-475E-8D5E-E7A0D542DED8}" type="presParOf" srcId="{354CBF21-979E-4F92-B7E2-E8180BD0E049}" destId="{A126E2B0-597E-42AF-84F1-718DAD426C21}" srcOrd="12" destOrd="0" presId="urn:microsoft.com/office/officeart/2008/layout/VerticalCurvedList"/>
    <dgm:cxn modelId="{B8D9BEDC-A706-4036-BED4-3B92223DFB9D}" type="presParOf" srcId="{A126E2B0-597E-42AF-84F1-718DAD426C21}" destId="{6B78F41C-59B7-40B3-A08F-0B9486445E7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EE40DF-7FD0-48B9-A68E-3FE13CFADFDE}">
      <dsp:nvSpPr>
        <dsp:cNvPr id="0" name=""/>
        <dsp:cNvSpPr/>
      </dsp:nvSpPr>
      <dsp:spPr>
        <a:xfrm>
          <a:off x="-3794448" y="-582803"/>
          <a:ext cx="4522608" cy="4522608"/>
        </a:xfrm>
        <a:prstGeom prst="blockArc">
          <a:avLst>
            <a:gd name="adj1" fmla="val 18900000"/>
            <a:gd name="adj2" fmla="val 2700000"/>
            <a:gd name="adj3" fmla="val 478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EE1F5A-D77F-43F4-916C-BFBA882D3CC3}">
      <dsp:nvSpPr>
        <dsp:cNvPr id="0" name=""/>
        <dsp:cNvSpPr/>
      </dsp:nvSpPr>
      <dsp:spPr>
        <a:xfrm>
          <a:off x="272544" y="176779"/>
          <a:ext cx="7400934" cy="353424"/>
        </a:xfrm>
        <a:prstGeom prst="rect">
          <a:avLst/>
        </a:prstGeom>
        <a:noFill/>
        <a:ln w="38100" cap="flat" cmpd="sng" algn="ctr">
          <a:solidFill>
            <a:schemeClr val="accent3">
              <a:lumMod val="50000"/>
            </a:schemeClr>
          </a:solidFill>
          <a:prstDash val="sysDot"/>
          <a:round/>
          <a:headEnd type="none" w="med" len="med"/>
          <a:tailEnd type="none" w="med" len="me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accent4"/>
        </a:fontRef>
      </dsp:style>
      <dsp:txBody>
        <a:bodyPr spcFirstLastPara="0" vert="horz" wrap="square" lIns="280531" tIns="30480" rIns="30480" bIns="3048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kern="1200" smtClean="0"/>
            <a:t>Toma una libreta y apunta el día </a:t>
          </a:r>
          <a:endParaRPr lang="es-MX" sz="1200" kern="1200"/>
        </a:p>
      </dsp:txBody>
      <dsp:txXfrm>
        <a:off x="272544" y="176779"/>
        <a:ext cx="7400934" cy="353424"/>
      </dsp:txXfrm>
    </dsp:sp>
    <dsp:sp modelId="{211D463A-0900-498A-BEEC-55287C8B118E}">
      <dsp:nvSpPr>
        <dsp:cNvPr id="0" name=""/>
        <dsp:cNvSpPr/>
      </dsp:nvSpPr>
      <dsp:spPr>
        <a:xfrm>
          <a:off x="51654" y="132601"/>
          <a:ext cx="441781" cy="441781"/>
        </a:xfrm>
        <a:prstGeom prst="ellipse">
          <a:avLst/>
        </a:prstGeom>
        <a:solidFill>
          <a:schemeClr val="accent3">
            <a:lumMod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7AC38F-60FD-40A3-974C-EE9E7A83F73D}">
      <dsp:nvSpPr>
        <dsp:cNvPr id="0" name=""/>
        <dsp:cNvSpPr/>
      </dsp:nvSpPr>
      <dsp:spPr>
        <a:xfrm>
          <a:off x="563261" y="706849"/>
          <a:ext cx="7110218" cy="353424"/>
        </a:xfrm>
        <a:prstGeom prst="rect">
          <a:avLst/>
        </a:prstGeom>
        <a:noFill/>
        <a:ln w="38100" cap="flat" cmpd="sng" algn="ctr">
          <a:solidFill>
            <a:srgbClr val="00B0F0"/>
          </a:solidFill>
          <a:prstDash val="sysDot"/>
          <a:round/>
          <a:headEnd type="none" w="med" len="med"/>
          <a:tailEnd type="none" w="med" len="me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accent4"/>
        </a:fontRef>
      </dsp:style>
      <dsp:txBody>
        <a:bodyPr spcFirstLastPara="0" vert="horz" wrap="square" lIns="280531" tIns="30480" rIns="30480" bIns="3048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kern="1200" dirty="0" smtClean="0"/>
            <a:t>30 minutos antes de acostarte realiza un balance de tu día </a:t>
          </a:r>
          <a:endParaRPr lang="es-MX" sz="1200" kern="1200" dirty="0"/>
        </a:p>
      </dsp:txBody>
      <dsp:txXfrm>
        <a:off x="563261" y="706849"/>
        <a:ext cx="7110218" cy="353424"/>
      </dsp:txXfrm>
    </dsp:sp>
    <dsp:sp modelId="{8170D430-8B15-4FDD-9C14-54EB00777628}">
      <dsp:nvSpPr>
        <dsp:cNvPr id="0" name=""/>
        <dsp:cNvSpPr/>
      </dsp:nvSpPr>
      <dsp:spPr>
        <a:xfrm>
          <a:off x="342370" y="662671"/>
          <a:ext cx="441781" cy="441781"/>
        </a:xfrm>
        <a:prstGeom prst="ellipse">
          <a:avLst/>
        </a:prstGeom>
        <a:solidFill>
          <a:srgbClr val="00B0F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A491E9-C9AA-4462-BD34-72C6A994E13C}">
      <dsp:nvSpPr>
        <dsp:cNvPr id="0" name=""/>
        <dsp:cNvSpPr/>
      </dsp:nvSpPr>
      <dsp:spPr>
        <a:xfrm>
          <a:off x="696198" y="1236920"/>
          <a:ext cx="6977281" cy="353424"/>
        </a:xfrm>
        <a:prstGeom prst="rect">
          <a:avLst/>
        </a:prstGeom>
        <a:noFill/>
        <a:ln w="38100" cap="flat" cmpd="sng" algn="ctr">
          <a:solidFill>
            <a:srgbClr val="FFFF00"/>
          </a:solidFill>
          <a:prstDash val="sysDot"/>
          <a:round/>
          <a:headEnd type="none" w="med" len="med"/>
          <a:tailEnd type="none" w="med" len="me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accent4"/>
        </a:fontRef>
      </dsp:style>
      <dsp:txBody>
        <a:bodyPr spcFirstLastPara="0" vert="horz" wrap="square" lIns="280531" tIns="30480" rIns="30480" bIns="3048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kern="1200" dirty="0" smtClean="0"/>
            <a:t>Anota todas aquellas emociones que han surgido durante el día</a:t>
          </a:r>
          <a:endParaRPr lang="es-MX" sz="1200" kern="1200" dirty="0"/>
        </a:p>
      </dsp:txBody>
      <dsp:txXfrm>
        <a:off x="696198" y="1236920"/>
        <a:ext cx="6977281" cy="353424"/>
      </dsp:txXfrm>
    </dsp:sp>
    <dsp:sp modelId="{5CE7DCC6-710E-4EBD-8809-7946DF07262D}">
      <dsp:nvSpPr>
        <dsp:cNvPr id="0" name=""/>
        <dsp:cNvSpPr/>
      </dsp:nvSpPr>
      <dsp:spPr>
        <a:xfrm>
          <a:off x="475307" y="1192742"/>
          <a:ext cx="441781" cy="441781"/>
        </a:xfrm>
        <a:prstGeom prst="ellipse">
          <a:avLst/>
        </a:prstGeom>
        <a:solidFill>
          <a:srgbClr val="FFFF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3BCD46-78A3-4873-9FFA-98C69E23CC77}">
      <dsp:nvSpPr>
        <dsp:cNvPr id="0" name=""/>
        <dsp:cNvSpPr/>
      </dsp:nvSpPr>
      <dsp:spPr>
        <a:xfrm>
          <a:off x="696198" y="1766654"/>
          <a:ext cx="6977281" cy="353424"/>
        </a:xfrm>
        <a:prstGeom prst="rect">
          <a:avLst/>
        </a:prstGeom>
        <a:noFill/>
        <a:ln w="38100" cap="flat" cmpd="sng" algn="ctr">
          <a:solidFill>
            <a:srgbClr val="00B050"/>
          </a:solidFill>
          <a:prstDash val="sysDot"/>
          <a:round/>
          <a:headEnd type="none" w="med" len="med"/>
          <a:tailEnd type="none" w="med" len="me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accent4"/>
        </a:fontRef>
      </dsp:style>
      <dsp:txBody>
        <a:bodyPr spcFirstLastPara="0" vert="horz" wrap="square" lIns="280531" tIns="30480" rIns="30480" bIns="3048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kern="1200" dirty="0" smtClean="0"/>
            <a:t>Registra como te has sentido y como ha afectado esta emoción a tu comportamiento</a:t>
          </a:r>
          <a:endParaRPr lang="es-MX" sz="1200" kern="1200" dirty="0"/>
        </a:p>
      </dsp:txBody>
      <dsp:txXfrm>
        <a:off x="696198" y="1766654"/>
        <a:ext cx="6977281" cy="353424"/>
      </dsp:txXfrm>
    </dsp:sp>
    <dsp:sp modelId="{5327CA7B-5983-4F28-9A3F-0DD4AD724B28}">
      <dsp:nvSpPr>
        <dsp:cNvPr id="0" name=""/>
        <dsp:cNvSpPr/>
      </dsp:nvSpPr>
      <dsp:spPr>
        <a:xfrm>
          <a:off x="475307" y="1722476"/>
          <a:ext cx="441781" cy="441781"/>
        </a:xfrm>
        <a:prstGeom prst="ellipse">
          <a:avLst/>
        </a:prstGeom>
        <a:solidFill>
          <a:srgbClr val="00B05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489D39-4869-4DEC-9267-221C0CAE2E0E}">
      <dsp:nvSpPr>
        <dsp:cNvPr id="0" name=""/>
        <dsp:cNvSpPr/>
      </dsp:nvSpPr>
      <dsp:spPr>
        <a:xfrm>
          <a:off x="563261" y="2296725"/>
          <a:ext cx="7110218" cy="353424"/>
        </a:xfrm>
        <a:prstGeom prst="rect">
          <a:avLst/>
        </a:prstGeom>
        <a:noFill/>
        <a:ln w="38100" cap="flat" cmpd="sng" algn="ctr">
          <a:solidFill>
            <a:srgbClr val="9933FF"/>
          </a:solidFill>
          <a:prstDash val="sysDot"/>
          <a:round/>
          <a:headEnd type="none" w="med" len="med"/>
          <a:tailEnd type="none" w="med" len="me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accent4"/>
        </a:fontRef>
      </dsp:style>
      <dsp:txBody>
        <a:bodyPr spcFirstLastPara="0" vert="horz" wrap="square" lIns="280531" tIns="30480" rIns="30480" bIns="3048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kern="1200" dirty="0" smtClean="0"/>
            <a:t>Escribe si actuaste correctamente o como tenias que haber actuado ante esta emoción.</a:t>
          </a:r>
          <a:endParaRPr lang="es-MX" sz="1200" kern="1200" dirty="0"/>
        </a:p>
      </dsp:txBody>
      <dsp:txXfrm>
        <a:off x="563261" y="2296725"/>
        <a:ext cx="7110218" cy="353424"/>
      </dsp:txXfrm>
    </dsp:sp>
    <dsp:sp modelId="{35D3307F-DC26-42D9-B419-535521ACA0EA}">
      <dsp:nvSpPr>
        <dsp:cNvPr id="0" name=""/>
        <dsp:cNvSpPr/>
      </dsp:nvSpPr>
      <dsp:spPr>
        <a:xfrm>
          <a:off x="342370" y="2252547"/>
          <a:ext cx="441781" cy="441781"/>
        </a:xfrm>
        <a:prstGeom prst="ellipse">
          <a:avLst/>
        </a:prstGeom>
        <a:solidFill>
          <a:srgbClr val="9933FF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0CCC45-AA73-4A69-A297-77EA91038DF1}">
      <dsp:nvSpPr>
        <dsp:cNvPr id="0" name=""/>
        <dsp:cNvSpPr/>
      </dsp:nvSpPr>
      <dsp:spPr>
        <a:xfrm>
          <a:off x="272544" y="2826795"/>
          <a:ext cx="7400934" cy="353424"/>
        </a:xfrm>
        <a:prstGeom prst="rect">
          <a:avLst/>
        </a:prstGeom>
        <a:noFill/>
        <a:ln w="38100" cap="flat" cmpd="sng" algn="ctr">
          <a:solidFill>
            <a:srgbClr val="FF1919"/>
          </a:solidFill>
          <a:prstDash val="sysDot"/>
          <a:round/>
          <a:headEnd type="none" w="med" len="med"/>
          <a:tailEnd type="none" w="med" len="me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accent4"/>
        </a:fontRef>
      </dsp:style>
      <dsp:txBody>
        <a:bodyPr spcFirstLastPara="0" vert="horz" wrap="square" lIns="280531" tIns="30480" rIns="30480" bIns="3048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kern="1200" dirty="0" smtClean="0"/>
            <a:t>Realizar la lectura y la actividad al final o durante el día del libro “EL DIARIO DE LAS EMOCIONES”</a:t>
          </a:r>
          <a:endParaRPr lang="es-MX" sz="1200" kern="1200" dirty="0"/>
        </a:p>
      </dsp:txBody>
      <dsp:txXfrm>
        <a:off x="272544" y="2826795"/>
        <a:ext cx="7400934" cy="353424"/>
      </dsp:txXfrm>
    </dsp:sp>
    <dsp:sp modelId="{6B78F41C-59B7-40B3-A08F-0B9486445E7C}">
      <dsp:nvSpPr>
        <dsp:cNvPr id="0" name=""/>
        <dsp:cNvSpPr/>
      </dsp:nvSpPr>
      <dsp:spPr>
        <a:xfrm>
          <a:off x="51654" y="2782617"/>
          <a:ext cx="441781" cy="441781"/>
        </a:xfrm>
        <a:prstGeom prst="ellipse">
          <a:avLst/>
        </a:prstGeom>
        <a:solidFill>
          <a:srgbClr val="FF1919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7" name="Google Shape;125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8" name="Google Shape;125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5" name="Google Shape;1285;ga59f26bd8d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6" name="Google Shape;1286;ga59f26bd8d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1" name="Google Shape;1601;ga35c7e243b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2" name="Google Shape;1602;ga35c7e243b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2" name="Google Shape;1302;ga35c7e243b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3" name="Google Shape;1303;ga35c7e243b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5" name="Google Shape;1335;ga7fd76a99c_0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6" name="Google Shape;1336;ga7fd76a99c_0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109548" y="20"/>
            <a:ext cx="9619929" cy="5143375"/>
            <a:chOff x="238125" y="942775"/>
            <a:chExt cx="7051700" cy="3770250"/>
          </a:xfrm>
        </p:grpSpPr>
        <p:sp>
          <p:nvSpPr>
            <p:cNvPr id="10" name="Google Shape;10;p2"/>
            <p:cNvSpPr/>
            <p:nvPr/>
          </p:nvSpPr>
          <p:spPr>
            <a:xfrm>
              <a:off x="472650" y="942775"/>
              <a:ext cx="25" cy="3770250"/>
            </a:xfrm>
            <a:custGeom>
              <a:avLst/>
              <a:gdLst/>
              <a:ahLst/>
              <a:cxnLst/>
              <a:rect l="l" t="t" r="r" b="b"/>
              <a:pathLst>
                <a:path w="1" h="150810" fill="none" extrusionOk="0">
                  <a:moveTo>
                    <a:pt x="1" y="0"/>
                  </a:moveTo>
                  <a:lnTo>
                    <a:pt x="1" y="150810"/>
                  </a:lnTo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miter lim="876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678700" y="942775"/>
              <a:ext cx="25" cy="3770250"/>
            </a:xfrm>
            <a:custGeom>
              <a:avLst/>
              <a:gdLst/>
              <a:ahLst/>
              <a:cxnLst/>
              <a:rect l="l" t="t" r="r" b="b"/>
              <a:pathLst>
                <a:path w="1" h="150810" fill="none" extrusionOk="0">
                  <a:moveTo>
                    <a:pt x="1" y="0"/>
                  </a:moveTo>
                  <a:lnTo>
                    <a:pt x="1" y="150810"/>
                  </a:lnTo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miter lim="876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884750" y="942775"/>
              <a:ext cx="25" cy="3770250"/>
            </a:xfrm>
            <a:custGeom>
              <a:avLst/>
              <a:gdLst/>
              <a:ahLst/>
              <a:cxnLst/>
              <a:rect l="l" t="t" r="r" b="b"/>
              <a:pathLst>
                <a:path w="1" h="150810" fill="none" extrusionOk="0">
                  <a:moveTo>
                    <a:pt x="1" y="0"/>
                  </a:moveTo>
                  <a:lnTo>
                    <a:pt x="1" y="150810"/>
                  </a:lnTo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miter lim="876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1090800" y="942775"/>
              <a:ext cx="25" cy="3770250"/>
            </a:xfrm>
            <a:custGeom>
              <a:avLst/>
              <a:gdLst/>
              <a:ahLst/>
              <a:cxnLst/>
              <a:rect l="l" t="t" r="r" b="b"/>
              <a:pathLst>
                <a:path w="1" h="150810" fill="none" extrusionOk="0">
                  <a:moveTo>
                    <a:pt x="1" y="0"/>
                  </a:moveTo>
                  <a:lnTo>
                    <a:pt x="1" y="150810"/>
                  </a:lnTo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miter lim="876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299050" y="942775"/>
              <a:ext cx="25" cy="3770250"/>
            </a:xfrm>
            <a:custGeom>
              <a:avLst/>
              <a:gdLst/>
              <a:ahLst/>
              <a:cxnLst/>
              <a:rect l="l" t="t" r="r" b="b"/>
              <a:pathLst>
                <a:path w="1" h="150810" fill="none" extrusionOk="0">
                  <a:moveTo>
                    <a:pt x="0" y="0"/>
                  </a:moveTo>
                  <a:lnTo>
                    <a:pt x="0" y="150810"/>
                  </a:lnTo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miter lim="876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505100" y="942775"/>
              <a:ext cx="25" cy="3770250"/>
            </a:xfrm>
            <a:custGeom>
              <a:avLst/>
              <a:gdLst/>
              <a:ahLst/>
              <a:cxnLst/>
              <a:rect l="l" t="t" r="r" b="b"/>
              <a:pathLst>
                <a:path w="1" h="150810" fill="none" extrusionOk="0">
                  <a:moveTo>
                    <a:pt x="0" y="0"/>
                  </a:moveTo>
                  <a:lnTo>
                    <a:pt x="0" y="150810"/>
                  </a:lnTo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miter lim="876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1711150" y="942775"/>
              <a:ext cx="25" cy="3770250"/>
            </a:xfrm>
            <a:custGeom>
              <a:avLst/>
              <a:gdLst/>
              <a:ahLst/>
              <a:cxnLst/>
              <a:rect l="l" t="t" r="r" b="b"/>
              <a:pathLst>
                <a:path w="1" h="150810" fill="none" extrusionOk="0">
                  <a:moveTo>
                    <a:pt x="0" y="0"/>
                  </a:moveTo>
                  <a:lnTo>
                    <a:pt x="0" y="150810"/>
                  </a:lnTo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miter lim="876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917200" y="942775"/>
              <a:ext cx="25" cy="3770250"/>
            </a:xfrm>
            <a:custGeom>
              <a:avLst/>
              <a:gdLst/>
              <a:ahLst/>
              <a:cxnLst/>
              <a:rect l="l" t="t" r="r" b="b"/>
              <a:pathLst>
                <a:path w="1" h="150810" fill="none" extrusionOk="0">
                  <a:moveTo>
                    <a:pt x="0" y="0"/>
                  </a:moveTo>
                  <a:lnTo>
                    <a:pt x="0" y="150810"/>
                  </a:lnTo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miter lim="876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2123250" y="942775"/>
              <a:ext cx="25" cy="3770250"/>
            </a:xfrm>
            <a:custGeom>
              <a:avLst/>
              <a:gdLst/>
              <a:ahLst/>
              <a:cxnLst/>
              <a:rect l="l" t="t" r="r" b="b"/>
              <a:pathLst>
                <a:path w="1" h="150810" fill="none" extrusionOk="0">
                  <a:moveTo>
                    <a:pt x="0" y="0"/>
                  </a:moveTo>
                  <a:lnTo>
                    <a:pt x="0" y="150810"/>
                  </a:lnTo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miter lim="876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2329275" y="942775"/>
              <a:ext cx="25" cy="3770250"/>
            </a:xfrm>
            <a:custGeom>
              <a:avLst/>
              <a:gdLst/>
              <a:ahLst/>
              <a:cxnLst/>
              <a:rect l="l" t="t" r="r" b="b"/>
              <a:pathLst>
                <a:path w="1" h="150810" fill="none" extrusionOk="0">
                  <a:moveTo>
                    <a:pt x="1" y="0"/>
                  </a:moveTo>
                  <a:lnTo>
                    <a:pt x="1" y="150810"/>
                  </a:lnTo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miter lim="876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2535325" y="942775"/>
              <a:ext cx="25" cy="3770250"/>
            </a:xfrm>
            <a:custGeom>
              <a:avLst/>
              <a:gdLst/>
              <a:ahLst/>
              <a:cxnLst/>
              <a:rect l="l" t="t" r="r" b="b"/>
              <a:pathLst>
                <a:path w="1" h="150810" fill="none" extrusionOk="0">
                  <a:moveTo>
                    <a:pt x="1" y="0"/>
                  </a:moveTo>
                  <a:lnTo>
                    <a:pt x="1" y="150810"/>
                  </a:lnTo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miter lim="876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2741375" y="942775"/>
              <a:ext cx="25" cy="3770250"/>
            </a:xfrm>
            <a:custGeom>
              <a:avLst/>
              <a:gdLst/>
              <a:ahLst/>
              <a:cxnLst/>
              <a:rect l="l" t="t" r="r" b="b"/>
              <a:pathLst>
                <a:path w="1" h="150810" fill="none" extrusionOk="0">
                  <a:moveTo>
                    <a:pt x="1" y="0"/>
                  </a:moveTo>
                  <a:lnTo>
                    <a:pt x="1" y="150810"/>
                  </a:lnTo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miter lim="876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2947425" y="942775"/>
              <a:ext cx="25" cy="3770250"/>
            </a:xfrm>
            <a:custGeom>
              <a:avLst/>
              <a:gdLst/>
              <a:ahLst/>
              <a:cxnLst/>
              <a:rect l="l" t="t" r="r" b="b"/>
              <a:pathLst>
                <a:path w="1" h="150810" fill="none" extrusionOk="0">
                  <a:moveTo>
                    <a:pt x="1" y="0"/>
                  </a:moveTo>
                  <a:lnTo>
                    <a:pt x="1" y="150810"/>
                  </a:lnTo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miter lim="876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3153475" y="942775"/>
              <a:ext cx="25" cy="3770250"/>
            </a:xfrm>
            <a:custGeom>
              <a:avLst/>
              <a:gdLst/>
              <a:ahLst/>
              <a:cxnLst/>
              <a:rect l="l" t="t" r="r" b="b"/>
              <a:pathLst>
                <a:path w="1" h="150810" fill="none" extrusionOk="0">
                  <a:moveTo>
                    <a:pt x="1" y="0"/>
                  </a:moveTo>
                  <a:lnTo>
                    <a:pt x="1" y="150810"/>
                  </a:lnTo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miter lim="876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3359525" y="942775"/>
              <a:ext cx="25" cy="3770250"/>
            </a:xfrm>
            <a:custGeom>
              <a:avLst/>
              <a:gdLst/>
              <a:ahLst/>
              <a:cxnLst/>
              <a:rect l="l" t="t" r="r" b="b"/>
              <a:pathLst>
                <a:path w="1" h="150810" fill="none" extrusionOk="0">
                  <a:moveTo>
                    <a:pt x="1" y="0"/>
                  </a:moveTo>
                  <a:lnTo>
                    <a:pt x="1" y="150810"/>
                  </a:lnTo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miter lim="876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3567775" y="942775"/>
              <a:ext cx="25" cy="3770250"/>
            </a:xfrm>
            <a:custGeom>
              <a:avLst/>
              <a:gdLst/>
              <a:ahLst/>
              <a:cxnLst/>
              <a:rect l="l" t="t" r="r" b="b"/>
              <a:pathLst>
                <a:path w="1" h="150810" fill="none" extrusionOk="0">
                  <a:moveTo>
                    <a:pt x="0" y="0"/>
                  </a:moveTo>
                  <a:lnTo>
                    <a:pt x="0" y="150810"/>
                  </a:lnTo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miter lim="876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3773825" y="942775"/>
              <a:ext cx="25" cy="3770250"/>
            </a:xfrm>
            <a:custGeom>
              <a:avLst/>
              <a:gdLst/>
              <a:ahLst/>
              <a:cxnLst/>
              <a:rect l="l" t="t" r="r" b="b"/>
              <a:pathLst>
                <a:path w="1" h="150810" fill="none" extrusionOk="0">
                  <a:moveTo>
                    <a:pt x="0" y="0"/>
                  </a:moveTo>
                  <a:lnTo>
                    <a:pt x="0" y="150810"/>
                  </a:lnTo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miter lim="876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3979875" y="942775"/>
              <a:ext cx="25" cy="3770250"/>
            </a:xfrm>
            <a:custGeom>
              <a:avLst/>
              <a:gdLst/>
              <a:ahLst/>
              <a:cxnLst/>
              <a:rect l="l" t="t" r="r" b="b"/>
              <a:pathLst>
                <a:path w="1" h="150810" fill="none" extrusionOk="0">
                  <a:moveTo>
                    <a:pt x="0" y="0"/>
                  </a:moveTo>
                  <a:lnTo>
                    <a:pt x="0" y="150810"/>
                  </a:lnTo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miter lim="876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4185925" y="942775"/>
              <a:ext cx="25" cy="3770250"/>
            </a:xfrm>
            <a:custGeom>
              <a:avLst/>
              <a:gdLst/>
              <a:ahLst/>
              <a:cxnLst/>
              <a:rect l="l" t="t" r="r" b="b"/>
              <a:pathLst>
                <a:path w="1" h="150810" fill="none" extrusionOk="0">
                  <a:moveTo>
                    <a:pt x="0" y="0"/>
                  </a:moveTo>
                  <a:lnTo>
                    <a:pt x="0" y="150810"/>
                  </a:lnTo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miter lim="876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4391975" y="942775"/>
              <a:ext cx="25" cy="3770250"/>
            </a:xfrm>
            <a:custGeom>
              <a:avLst/>
              <a:gdLst/>
              <a:ahLst/>
              <a:cxnLst/>
              <a:rect l="l" t="t" r="r" b="b"/>
              <a:pathLst>
                <a:path w="1" h="150810" fill="none" extrusionOk="0">
                  <a:moveTo>
                    <a:pt x="0" y="0"/>
                  </a:moveTo>
                  <a:lnTo>
                    <a:pt x="0" y="150810"/>
                  </a:lnTo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miter lim="876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4600200" y="942775"/>
              <a:ext cx="25" cy="3770250"/>
            </a:xfrm>
            <a:custGeom>
              <a:avLst/>
              <a:gdLst/>
              <a:ahLst/>
              <a:cxnLst/>
              <a:rect l="l" t="t" r="r" b="b"/>
              <a:pathLst>
                <a:path w="1" h="150810" fill="none" extrusionOk="0">
                  <a:moveTo>
                    <a:pt x="1" y="0"/>
                  </a:moveTo>
                  <a:lnTo>
                    <a:pt x="1" y="150810"/>
                  </a:lnTo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miter lim="876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4806250" y="942775"/>
              <a:ext cx="25" cy="3770250"/>
            </a:xfrm>
            <a:custGeom>
              <a:avLst/>
              <a:gdLst/>
              <a:ahLst/>
              <a:cxnLst/>
              <a:rect l="l" t="t" r="r" b="b"/>
              <a:pathLst>
                <a:path w="1" h="150810" fill="none" extrusionOk="0">
                  <a:moveTo>
                    <a:pt x="1" y="0"/>
                  </a:moveTo>
                  <a:lnTo>
                    <a:pt x="1" y="150810"/>
                  </a:lnTo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miter lim="876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5012300" y="942775"/>
              <a:ext cx="25" cy="3770250"/>
            </a:xfrm>
            <a:custGeom>
              <a:avLst/>
              <a:gdLst/>
              <a:ahLst/>
              <a:cxnLst/>
              <a:rect l="l" t="t" r="r" b="b"/>
              <a:pathLst>
                <a:path w="1" h="150810" fill="none" extrusionOk="0">
                  <a:moveTo>
                    <a:pt x="1" y="0"/>
                  </a:moveTo>
                  <a:lnTo>
                    <a:pt x="1" y="150810"/>
                  </a:lnTo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miter lim="876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5218350" y="942775"/>
              <a:ext cx="25" cy="3770250"/>
            </a:xfrm>
            <a:custGeom>
              <a:avLst/>
              <a:gdLst/>
              <a:ahLst/>
              <a:cxnLst/>
              <a:rect l="l" t="t" r="r" b="b"/>
              <a:pathLst>
                <a:path w="1" h="150810" fill="none" extrusionOk="0">
                  <a:moveTo>
                    <a:pt x="1" y="0"/>
                  </a:moveTo>
                  <a:lnTo>
                    <a:pt x="1" y="150810"/>
                  </a:lnTo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miter lim="876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5424400" y="942775"/>
              <a:ext cx="25" cy="3770250"/>
            </a:xfrm>
            <a:custGeom>
              <a:avLst/>
              <a:gdLst/>
              <a:ahLst/>
              <a:cxnLst/>
              <a:rect l="l" t="t" r="r" b="b"/>
              <a:pathLst>
                <a:path w="1" h="150810" fill="none" extrusionOk="0">
                  <a:moveTo>
                    <a:pt x="1" y="0"/>
                  </a:moveTo>
                  <a:lnTo>
                    <a:pt x="1" y="150810"/>
                  </a:lnTo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miter lim="876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5630450" y="942775"/>
              <a:ext cx="25" cy="3770250"/>
            </a:xfrm>
            <a:custGeom>
              <a:avLst/>
              <a:gdLst/>
              <a:ahLst/>
              <a:cxnLst/>
              <a:rect l="l" t="t" r="r" b="b"/>
              <a:pathLst>
                <a:path w="1" h="150810" fill="none" extrusionOk="0">
                  <a:moveTo>
                    <a:pt x="0" y="0"/>
                  </a:moveTo>
                  <a:lnTo>
                    <a:pt x="0" y="150810"/>
                  </a:lnTo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miter lim="876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5836500" y="942775"/>
              <a:ext cx="25" cy="3770250"/>
            </a:xfrm>
            <a:custGeom>
              <a:avLst/>
              <a:gdLst/>
              <a:ahLst/>
              <a:cxnLst/>
              <a:rect l="l" t="t" r="r" b="b"/>
              <a:pathLst>
                <a:path w="1" h="150810" fill="none" extrusionOk="0">
                  <a:moveTo>
                    <a:pt x="0" y="0"/>
                  </a:moveTo>
                  <a:lnTo>
                    <a:pt x="0" y="150810"/>
                  </a:lnTo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miter lim="876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6042550" y="942775"/>
              <a:ext cx="25" cy="3770250"/>
            </a:xfrm>
            <a:custGeom>
              <a:avLst/>
              <a:gdLst/>
              <a:ahLst/>
              <a:cxnLst/>
              <a:rect l="l" t="t" r="r" b="b"/>
              <a:pathLst>
                <a:path w="1" h="150810" fill="none" extrusionOk="0">
                  <a:moveTo>
                    <a:pt x="0" y="0"/>
                  </a:moveTo>
                  <a:lnTo>
                    <a:pt x="0" y="150810"/>
                  </a:lnTo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miter lim="876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6248600" y="942775"/>
              <a:ext cx="25" cy="3770250"/>
            </a:xfrm>
            <a:custGeom>
              <a:avLst/>
              <a:gdLst/>
              <a:ahLst/>
              <a:cxnLst/>
              <a:rect l="l" t="t" r="r" b="b"/>
              <a:pathLst>
                <a:path w="1" h="150810" fill="none" extrusionOk="0">
                  <a:moveTo>
                    <a:pt x="0" y="0"/>
                  </a:moveTo>
                  <a:lnTo>
                    <a:pt x="0" y="150810"/>
                  </a:lnTo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miter lim="876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6454650" y="942775"/>
              <a:ext cx="25" cy="3770250"/>
            </a:xfrm>
            <a:custGeom>
              <a:avLst/>
              <a:gdLst/>
              <a:ahLst/>
              <a:cxnLst/>
              <a:rect l="l" t="t" r="r" b="b"/>
              <a:pathLst>
                <a:path w="1" h="150810" fill="none" extrusionOk="0">
                  <a:moveTo>
                    <a:pt x="0" y="0"/>
                  </a:moveTo>
                  <a:lnTo>
                    <a:pt x="0" y="150810"/>
                  </a:lnTo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miter lim="876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6660700" y="942775"/>
              <a:ext cx="25" cy="3770250"/>
            </a:xfrm>
            <a:custGeom>
              <a:avLst/>
              <a:gdLst/>
              <a:ahLst/>
              <a:cxnLst/>
              <a:rect l="l" t="t" r="r" b="b"/>
              <a:pathLst>
                <a:path w="1" h="150810" fill="none" extrusionOk="0">
                  <a:moveTo>
                    <a:pt x="0" y="0"/>
                  </a:moveTo>
                  <a:lnTo>
                    <a:pt x="0" y="150810"/>
                  </a:lnTo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miter lim="876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6866750" y="942775"/>
              <a:ext cx="25" cy="3770250"/>
            </a:xfrm>
            <a:custGeom>
              <a:avLst/>
              <a:gdLst/>
              <a:ahLst/>
              <a:cxnLst/>
              <a:rect l="l" t="t" r="r" b="b"/>
              <a:pathLst>
                <a:path w="1" h="150810" fill="none" extrusionOk="0">
                  <a:moveTo>
                    <a:pt x="0" y="0"/>
                  </a:moveTo>
                  <a:lnTo>
                    <a:pt x="0" y="150810"/>
                  </a:lnTo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miter lim="876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7072800" y="942775"/>
              <a:ext cx="25" cy="3770250"/>
            </a:xfrm>
            <a:custGeom>
              <a:avLst/>
              <a:gdLst/>
              <a:ahLst/>
              <a:cxnLst/>
              <a:rect l="l" t="t" r="r" b="b"/>
              <a:pathLst>
                <a:path w="1" h="150810" fill="none" extrusionOk="0">
                  <a:moveTo>
                    <a:pt x="0" y="0"/>
                  </a:moveTo>
                  <a:lnTo>
                    <a:pt x="0" y="150810"/>
                  </a:lnTo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miter lim="876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7281025" y="942775"/>
              <a:ext cx="25" cy="3770250"/>
            </a:xfrm>
            <a:custGeom>
              <a:avLst/>
              <a:gdLst/>
              <a:ahLst/>
              <a:cxnLst/>
              <a:rect l="l" t="t" r="r" b="b"/>
              <a:pathLst>
                <a:path w="1" h="150810" fill="none" extrusionOk="0">
                  <a:moveTo>
                    <a:pt x="1" y="0"/>
                  </a:moveTo>
                  <a:lnTo>
                    <a:pt x="1" y="150810"/>
                  </a:lnTo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miter lim="876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238125" y="1177300"/>
              <a:ext cx="7051700" cy="25"/>
            </a:xfrm>
            <a:custGeom>
              <a:avLst/>
              <a:gdLst/>
              <a:ahLst/>
              <a:cxnLst/>
              <a:rect l="l" t="t" r="r" b="b"/>
              <a:pathLst>
                <a:path w="282068" h="1" fill="none" extrusionOk="0">
                  <a:moveTo>
                    <a:pt x="282067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miter lim="876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238125" y="1383350"/>
              <a:ext cx="7051700" cy="25"/>
            </a:xfrm>
            <a:custGeom>
              <a:avLst/>
              <a:gdLst/>
              <a:ahLst/>
              <a:cxnLst/>
              <a:rect l="l" t="t" r="r" b="b"/>
              <a:pathLst>
                <a:path w="282068" h="1" fill="none" extrusionOk="0">
                  <a:moveTo>
                    <a:pt x="282067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miter lim="876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238125" y="1589400"/>
              <a:ext cx="7051700" cy="25"/>
            </a:xfrm>
            <a:custGeom>
              <a:avLst/>
              <a:gdLst/>
              <a:ahLst/>
              <a:cxnLst/>
              <a:rect l="l" t="t" r="r" b="b"/>
              <a:pathLst>
                <a:path w="282068" h="1" fill="none" extrusionOk="0">
                  <a:moveTo>
                    <a:pt x="282067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miter lim="876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238125" y="1795450"/>
              <a:ext cx="7051700" cy="25"/>
            </a:xfrm>
            <a:custGeom>
              <a:avLst/>
              <a:gdLst/>
              <a:ahLst/>
              <a:cxnLst/>
              <a:rect l="l" t="t" r="r" b="b"/>
              <a:pathLst>
                <a:path w="282068" h="1" fill="none" extrusionOk="0">
                  <a:moveTo>
                    <a:pt x="282067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miter lim="876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238125" y="2003700"/>
              <a:ext cx="7051700" cy="25"/>
            </a:xfrm>
            <a:custGeom>
              <a:avLst/>
              <a:gdLst/>
              <a:ahLst/>
              <a:cxnLst/>
              <a:rect l="l" t="t" r="r" b="b"/>
              <a:pathLst>
                <a:path w="282068" h="1" fill="none" extrusionOk="0">
                  <a:moveTo>
                    <a:pt x="282067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miter lim="876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238125" y="2209750"/>
              <a:ext cx="7051700" cy="25"/>
            </a:xfrm>
            <a:custGeom>
              <a:avLst/>
              <a:gdLst/>
              <a:ahLst/>
              <a:cxnLst/>
              <a:rect l="l" t="t" r="r" b="b"/>
              <a:pathLst>
                <a:path w="282068" h="1" fill="none" extrusionOk="0">
                  <a:moveTo>
                    <a:pt x="282067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miter lim="876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238125" y="2415775"/>
              <a:ext cx="7051700" cy="25"/>
            </a:xfrm>
            <a:custGeom>
              <a:avLst/>
              <a:gdLst/>
              <a:ahLst/>
              <a:cxnLst/>
              <a:rect l="l" t="t" r="r" b="b"/>
              <a:pathLst>
                <a:path w="282068" h="1" fill="none" extrusionOk="0">
                  <a:moveTo>
                    <a:pt x="282067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miter lim="876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238125" y="2621825"/>
              <a:ext cx="7051700" cy="25"/>
            </a:xfrm>
            <a:custGeom>
              <a:avLst/>
              <a:gdLst/>
              <a:ahLst/>
              <a:cxnLst/>
              <a:rect l="l" t="t" r="r" b="b"/>
              <a:pathLst>
                <a:path w="282068" h="1" fill="none" extrusionOk="0">
                  <a:moveTo>
                    <a:pt x="282067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miter lim="876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238125" y="2827875"/>
              <a:ext cx="7051700" cy="25"/>
            </a:xfrm>
            <a:custGeom>
              <a:avLst/>
              <a:gdLst/>
              <a:ahLst/>
              <a:cxnLst/>
              <a:rect l="l" t="t" r="r" b="b"/>
              <a:pathLst>
                <a:path w="282068" h="1" fill="none" extrusionOk="0">
                  <a:moveTo>
                    <a:pt x="282067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miter lim="876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238125" y="3033925"/>
              <a:ext cx="7051700" cy="25"/>
            </a:xfrm>
            <a:custGeom>
              <a:avLst/>
              <a:gdLst/>
              <a:ahLst/>
              <a:cxnLst/>
              <a:rect l="l" t="t" r="r" b="b"/>
              <a:pathLst>
                <a:path w="282068" h="1" fill="none" extrusionOk="0">
                  <a:moveTo>
                    <a:pt x="282067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miter lim="876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238125" y="3239975"/>
              <a:ext cx="7051700" cy="25"/>
            </a:xfrm>
            <a:custGeom>
              <a:avLst/>
              <a:gdLst/>
              <a:ahLst/>
              <a:cxnLst/>
              <a:rect l="l" t="t" r="r" b="b"/>
              <a:pathLst>
                <a:path w="282068" h="1" fill="none" extrusionOk="0">
                  <a:moveTo>
                    <a:pt x="282067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miter lim="876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238125" y="3446025"/>
              <a:ext cx="7051700" cy="25"/>
            </a:xfrm>
            <a:custGeom>
              <a:avLst/>
              <a:gdLst/>
              <a:ahLst/>
              <a:cxnLst/>
              <a:rect l="l" t="t" r="r" b="b"/>
              <a:pathLst>
                <a:path w="282068" h="1" fill="none" extrusionOk="0">
                  <a:moveTo>
                    <a:pt x="282067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miter lim="876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238125" y="3652075"/>
              <a:ext cx="7051700" cy="25"/>
            </a:xfrm>
            <a:custGeom>
              <a:avLst/>
              <a:gdLst/>
              <a:ahLst/>
              <a:cxnLst/>
              <a:rect l="l" t="t" r="r" b="b"/>
              <a:pathLst>
                <a:path w="282068" h="1" fill="none" extrusionOk="0">
                  <a:moveTo>
                    <a:pt x="282067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miter lim="876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238125" y="3858125"/>
              <a:ext cx="7051700" cy="25"/>
            </a:xfrm>
            <a:custGeom>
              <a:avLst/>
              <a:gdLst/>
              <a:ahLst/>
              <a:cxnLst/>
              <a:rect l="l" t="t" r="r" b="b"/>
              <a:pathLst>
                <a:path w="282068" h="1" fill="none" extrusionOk="0">
                  <a:moveTo>
                    <a:pt x="282067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miter lim="876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238125" y="4064175"/>
              <a:ext cx="7051700" cy="25"/>
            </a:xfrm>
            <a:custGeom>
              <a:avLst/>
              <a:gdLst/>
              <a:ahLst/>
              <a:cxnLst/>
              <a:rect l="l" t="t" r="r" b="b"/>
              <a:pathLst>
                <a:path w="282068" h="1" fill="none" extrusionOk="0">
                  <a:moveTo>
                    <a:pt x="282067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miter lim="876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238125" y="4272400"/>
              <a:ext cx="7051700" cy="25"/>
            </a:xfrm>
            <a:custGeom>
              <a:avLst/>
              <a:gdLst/>
              <a:ahLst/>
              <a:cxnLst/>
              <a:rect l="l" t="t" r="r" b="b"/>
              <a:pathLst>
                <a:path w="282068" h="1" fill="none" extrusionOk="0">
                  <a:moveTo>
                    <a:pt x="282067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miter lim="876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238125" y="4478450"/>
              <a:ext cx="7051700" cy="25"/>
            </a:xfrm>
            <a:custGeom>
              <a:avLst/>
              <a:gdLst/>
              <a:ahLst/>
              <a:cxnLst/>
              <a:rect l="l" t="t" r="r" b="b"/>
              <a:pathLst>
                <a:path w="282068" h="1" fill="none" extrusionOk="0">
                  <a:moveTo>
                    <a:pt x="282067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miter lim="876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" name="Google Shape;61;p2"/>
          <p:cNvSpPr txBox="1">
            <a:spLocks noGrp="1"/>
          </p:cNvSpPr>
          <p:nvPr>
            <p:ph type="ctrTitle"/>
          </p:nvPr>
        </p:nvSpPr>
        <p:spPr>
          <a:xfrm>
            <a:off x="1870525" y="1568038"/>
            <a:ext cx="5403000" cy="2020800"/>
          </a:xfrm>
          <a:prstGeom prst="rect">
            <a:avLst/>
          </a:pr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62" name="Google Shape;62;p2"/>
          <p:cNvSpPr txBox="1">
            <a:spLocks noGrp="1"/>
          </p:cNvSpPr>
          <p:nvPr>
            <p:ph type="subTitle" idx="1"/>
          </p:nvPr>
        </p:nvSpPr>
        <p:spPr>
          <a:xfrm>
            <a:off x="1870525" y="3905975"/>
            <a:ext cx="5403000" cy="419100"/>
          </a:xfrm>
          <a:prstGeom prst="rect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accent3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63" name="Google Shape;63;p2"/>
          <p:cNvGrpSpPr/>
          <p:nvPr/>
        </p:nvGrpSpPr>
        <p:grpSpPr>
          <a:xfrm rot="-5400000">
            <a:off x="8928704" y="843550"/>
            <a:ext cx="603642" cy="2255153"/>
            <a:chOff x="2590354" y="1594100"/>
            <a:chExt cx="603642" cy="2255153"/>
          </a:xfrm>
        </p:grpSpPr>
        <p:sp>
          <p:nvSpPr>
            <p:cNvPr id="64" name="Google Shape;64;p2"/>
            <p:cNvSpPr/>
            <p:nvPr/>
          </p:nvSpPr>
          <p:spPr>
            <a:xfrm>
              <a:off x="3062206" y="1594100"/>
              <a:ext cx="131790" cy="2255153"/>
            </a:xfrm>
            <a:custGeom>
              <a:avLst/>
              <a:gdLst/>
              <a:ahLst/>
              <a:cxnLst/>
              <a:rect l="l" t="t" r="r" b="b"/>
              <a:pathLst>
                <a:path w="2409" h="41222" fill="none" extrusionOk="0">
                  <a:moveTo>
                    <a:pt x="1" y="0"/>
                  </a:moveTo>
                  <a:lnTo>
                    <a:pt x="2409" y="2577"/>
                  </a:lnTo>
                  <a:lnTo>
                    <a:pt x="1" y="5153"/>
                  </a:lnTo>
                  <a:lnTo>
                    <a:pt x="2409" y="7729"/>
                  </a:lnTo>
                  <a:lnTo>
                    <a:pt x="1" y="10306"/>
                  </a:lnTo>
                  <a:lnTo>
                    <a:pt x="2409" y="12882"/>
                  </a:lnTo>
                  <a:lnTo>
                    <a:pt x="1" y="15458"/>
                  </a:lnTo>
                  <a:lnTo>
                    <a:pt x="2409" y="18035"/>
                  </a:lnTo>
                  <a:lnTo>
                    <a:pt x="1" y="20611"/>
                  </a:lnTo>
                  <a:lnTo>
                    <a:pt x="2409" y="23187"/>
                  </a:lnTo>
                  <a:lnTo>
                    <a:pt x="1" y="25763"/>
                  </a:lnTo>
                  <a:lnTo>
                    <a:pt x="2409" y="28340"/>
                  </a:lnTo>
                  <a:lnTo>
                    <a:pt x="1" y="30916"/>
                  </a:lnTo>
                  <a:lnTo>
                    <a:pt x="2409" y="33492"/>
                  </a:lnTo>
                  <a:lnTo>
                    <a:pt x="1" y="36069"/>
                  </a:lnTo>
                  <a:lnTo>
                    <a:pt x="2409" y="38645"/>
                  </a:lnTo>
                  <a:lnTo>
                    <a:pt x="1" y="41221"/>
                  </a:ln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56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2902898" y="1594100"/>
              <a:ext cx="131790" cy="2255153"/>
            </a:xfrm>
            <a:custGeom>
              <a:avLst/>
              <a:gdLst/>
              <a:ahLst/>
              <a:cxnLst/>
              <a:rect l="l" t="t" r="r" b="b"/>
              <a:pathLst>
                <a:path w="2409" h="41222" fill="none" extrusionOk="0">
                  <a:moveTo>
                    <a:pt x="0" y="0"/>
                  </a:moveTo>
                  <a:lnTo>
                    <a:pt x="2408" y="2577"/>
                  </a:lnTo>
                  <a:lnTo>
                    <a:pt x="0" y="5153"/>
                  </a:lnTo>
                  <a:lnTo>
                    <a:pt x="2408" y="7729"/>
                  </a:lnTo>
                  <a:lnTo>
                    <a:pt x="0" y="10306"/>
                  </a:lnTo>
                  <a:lnTo>
                    <a:pt x="2408" y="12882"/>
                  </a:lnTo>
                  <a:lnTo>
                    <a:pt x="0" y="15458"/>
                  </a:lnTo>
                  <a:lnTo>
                    <a:pt x="2408" y="18035"/>
                  </a:lnTo>
                  <a:lnTo>
                    <a:pt x="0" y="20611"/>
                  </a:lnTo>
                  <a:lnTo>
                    <a:pt x="2408" y="23187"/>
                  </a:lnTo>
                  <a:lnTo>
                    <a:pt x="0" y="25763"/>
                  </a:lnTo>
                  <a:lnTo>
                    <a:pt x="2408" y="28340"/>
                  </a:lnTo>
                  <a:lnTo>
                    <a:pt x="0" y="30916"/>
                  </a:lnTo>
                  <a:lnTo>
                    <a:pt x="2408" y="33492"/>
                  </a:lnTo>
                  <a:lnTo>
                    <a:pt x="0" y="36069"/>
                  </a:lnTo>
                  <a:lnTo>
                    <a:pt x="2408" y="38645"/>
                  </a:lnTo>
                  <a:lnTo>
                    <a:pt x="0" y="41221"/>
                  </a:ln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56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2749662" y="1594100"/>
              <a:ext cx="131845" cy="2255153"/>
            </a:xfrm>
            <a:custGeom>
              <a:avLst/>
              <a:gdLst/>
              <a:ahLst/>
              <a:cxnLst/>
              <a:rect l="l" t="t" r="r" b="b"/>
              <a:pathLst>
                <a:path w="2410" h="41222" fill="none" extrusionOk="0">
                  <a:moveTo>
                    <a:pt x="1" y="0"/>
                  </a:moveTo>
                  <a:lnTo>
                    <a:pt x="2409" y="2577"/>
                  </a:lnTo>
                  <a:lnTo>
                    <a:pt x="1" y="5153"/>
                  </a:lnTo>
                  <a:lnTo>
                    <a:pt x="2409" y="7729"/>
                  </a:lnTo>
                  <a:lnTo>
                    <a:pt x="1" y="10306"/>
                  </a:lnTo>
                  <a:lnTo>
                    <a:pt x="2409" y="12882"/>
                  </a:lnTo>
                  <a:lnTo>
                    <a:pt x="1" y="15458"/>
                  </a:lnTo>
                  <a:lnTo>
                    <a:pt x="2409" y="18035"/>
                  </a:lnTo>
                  <a:lnTo>
                    <a:pt x="1" y="20611"/>
                  </a:lnTo>
                  <a:lnTo>
                    <a:pt x="2409" y="23187"/>
                  </a:lnTo>
                  <a:lnTo>
                    <a:pt x="1" y="25763"/>
                  </a:lnTo>
                  <a:lnTo>
                    <a:pt x="2409" y="28340"/>
                  </a:lnTo>
                  <a:lnTo>
                    <a:pt x="1" y="30916"/>
                  </a:lnTo>
                  <a:lnTo>
                    <a:pt x="2409" y="33492"/>
                  </a:lnTo>
                  <a:lnTo>
                    <a:pt x="1" y="36069"/>
                  </a:lnTo>
                  <a:lnTo>
                    <a:pt x="2409" y="38645"/>
                  </a:lnTo>
                  <a:lnTo>
                    <a:pt x="1" y="41221"/>
                  </a:ln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56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2590354" y="1594100"/>
              <a:ext cx="131790" cy="2255153"/>
            </a:xfrm>
            <a:custGeom>
              <a:avLst/>
              <a:gdLst/>
              <a:ahLst/>
              <a:cxnLst/>
              <a:rect l="l" t="t" r="r" b="b"/>
              <a:pathLst>
                <a:path w="2409" h="41222" fill="none" extrusionOk="0">
                  <a:moveTo>
                    <a:pt x="0" y="0"/>
                  </a:moveTo>
                  <a:lnTo>
                    <a:pt x="2409" y="2577"/>
                  </a:lnTo>
                  <a:lnTo>
                    <a:pt x="0" y="5153"/>
                  </a:lnTo>
                  <a:lnTo>
                    <a:pt x="2409" y="7729"/>
                  </a:lnTo>
                  <a:lnTo>
                    <a:pt x="0" y="10306"/>
                  </a:lnTo>
                  <a:lnTo>
                    <a:pt x="2409" y="12882"/>
                  </a:lnTo>
                  <a:lnTo>
                    <a:pt x="0" y="15458"/>
                  </a:lnTo>
                  <a:lnTo>
                    <a:pt x="2409" y="18035"/>
                  </a:lnTo>
                  <a:lnTo>
                    <a:pt x="0" y="20611"/>
                  </a:lnTo>
                  <a:lnTo>
                    <a:pt x="2409" y="23187"/>
                  </a:lnTo>
                  <a:lnTo>
                    <a:pt x="0" y="25763"/>
                  </a:lnTo>
                  <a:lnTo>
                    <a:pt x="2409" y="28340"/>
                  </a:lnTo>
                  <a:lnTo>
                    <a:pt x="0" y="30916"/>
                  </a:lnTo>
                  <a:lnTo>
                    <a:pt x="2409" y="33492"/>
                  </a:lnTo>
                  <a:lnTo>
                    <a:pt x="0" y="36069"/>
                  </a:lnTo>
                  <a:lnTo>
                    <a:pt x="2409" y="38645"/>
                  </a:lnTo>
                  <a:lnTo>
                    <a:pt x="0" y="41221"/>
                  </a:ln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56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" name="Google Shape;68;p2"/>
          <p:cNvGrpSpPr/>
          <p:nvPr/>
        </p:nvGrpSpPr>
        <p:grpSpPr>
          <a:xfrm rot="5400000">
            <a:off x="1022318" y="246373"/>
            <a:ext cx="355732" cy="711543"/>
            <a:chOff x="139525" y="923950"/>
            <a:chExt cx="445500" cy="891100"/>
          </a:xfrm>
        </p:grpSpPr>
        <p:sp>
          <p:nvSpPr>
            <p:cNvPr id="69" name="Google Shape;69;p2"/>
            <p:cNvSpPr/>
            <p:nvPr/>
          </p:nvSpPr>
          <p:spPr>
            <a:xfrm>
              <a:off x="139525" y="923950"/>
              <a:ext cx="445500" cy="445500"/>
            </a:xfrm>
            <a:prstGeom prst="mathMultiply">
              <a:avLst>
                <a:gd name="adj1" fmla="val 23520"/>
              </a:avLst>
            </a:pr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139525" y="1369550"/>
              <a:ext cx="445500" cy="445500"/>
            </a:xfrm>
            <a:prstGeom prst="mathMultiply">
              <a:avLst>
                <a:gd name="adj1" fmla="val 23520"/>
              </a:avLst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" name="Google Shape;71;p2"/>
          <p:cNvGrpSpPr/>
          <p:nvPr/>
        </p:nvGrpSpPr>
        <p:grpSpPr>
          <a:xfrm>
            <a:off x="330730" y="3653804"/>
            <a:ext cx="317182" cy="1705127"/>
            <a:chOff x="161948" y="2218152"/>
            <a:chExt cx="432600" cy="2325595"/>
          </a:xfrm>
        </p:grpSpPr>
        <p:grpSp>
          <p:nvGrpSpPr>
            <p:cNvPr id="72" name="Google Shape;72;p2"/>
            <p:cNvGrpSpPr/>
            <p:nvPr/>
          </p:nvGrpSpPr>
          <p:grpSpPr>
            <a:xfrm rot="5400000">
              <a:off x="-109550" y="2489650"/>
              <a:ext cx="720595" cy="177600"/>
              <a:chOff x="4211725" y="219675"/>
              <a:chExt cx="720595" cy="177600"/>
            </a:xfrm>
          </p:grpSpPr>
          <p:sp>
            <p:nvSpPr>
              <p:cNvPr id="73" name="Google Shape;73;p2"/>
              <p:cNvSpPr/>
              <p:nvPr/>
            </p:nvSpPr>
            <p:spPr>
              <a:xfrm>
                <a:off x="4211725" y="219675"/>
                <a:ext cx="177600" cy="177600"/>
              </a:xfrm>
              <a:prstGeom prst="ellipse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2"/>
              <p:cNvSpPr/>
              <p:nvPr/>
            </p:nvSpPr>
            <p:spPr>
              <a:xfrm>
                <a:off x="4483223" y="219675"/>
                <a:ext cx="177600" cy="177600"/>
              </a:xfrm>
              <a:prstGeom prst="ellipse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75;p2"/>
              <p:cNvSpPr/>
              <p:nvPr/>
            </p:nvSpPr>
            <p:spPr>
              <a:xfrm>
                <a:off x="4754720" y="219675"/>
                <a:ext cx="177600" cy="177600"/>
              </a:xfrm>
              <a:prstGeom prst="ellipse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6" name="Google Shape;76;p2"/>
            <p:cNvGrpSpPr/>
            <p:nvPr/>
          </p:nvGrpSpPr>
          <p:grpSpPr>
            <a:xfrm rot="5400000">
              <a:off x="145450" y="2489650"/>
              <a:ext cx="720595" cy="177600"/>
              <a:chOff x="4211725" y="219675"/>
              <a:chExt cx="720595" cy="177600"/>
            </a:xfrm>
          </p:grpSpPr>
          <p:sp>
            <p:nvSpPr>
              <p:cNvPr id="77" name="Google Shape;77;p2"/>
              <p:cNvSpPr/>
              <p:nvPr/>
            </p:nvSpPr>
            <p:spPr>
              <a:xfrm>
                <a:off x="4211725" y="219675"/>
                <a:ext cx="177600" cy="177600"/>
              </a:xfrm>
              <a:prstGeom prst="ellipse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78;p2"/>
              <p:cNvSpPr/>
              <p:nvPr/>
            </p:nvSpPr>
            <p:spPr>
              <a:xfrm>
                <a:off x="4483223" y="219675"/>
                <a:ext cx="177600" cy="177600"/>
              </a:xfrm>
              <a:prstGeom prst="ellipse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9;p2"/>
              <p:cNvSpPr/>
              <p:nvPr/>
            </p:nvSpPr>
            <p:spPr>
              <a:xfrm>
                <a:off x="4754720" y="219675"/>
                <a:ext cx="177600" cy="177600"/>
              </a:xfrm>
              <a:prstGeom prst="ellipse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0" name="Google Shape;80;p2"/>
            <p:cNvGrpSpPr/>
            <p:nvPr/>
          </p:nvGrpSpPr>
          <p:grpSpPr>
            <a:xfrm rot="5400000">
              <a:off x="-109550" y="3292150"/>
              <a:ext cx="720595" cy="177600"/>
              <a:chOff x="4211725" y="219675"/>
              <a:chExt cx="720595" cy="177600"/>
            </a:xfrm>
          </p:grpSpPr>
          <p:sp>
            <p:nvSpPr>
              <p:cNvPr id="81" name="Google Shape;81;p2"/>
              <p:cNvSpPr/>
              <p:nvPr/>
            </p:nvSpPr>
            <p:spPr>
              <a:xfrm>
                <a:off x="4211725" y="219675"/>
                <a:ext cx="177600" cy="177600"/>
              </a:xfrm>
              <a:prstGeom prst="ellipse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82;p2"/>
              <p:cNvSpPr/>
              <p:nvPr/>
            </p:nvSpPr>
            <p:spPr>
              <a:xfrm>
                <a:off x="4483223" y="219675"/>
                <a:ext cx="177600" cy="177600"/>
              </a:xfrm>
              <a:prstGeom prst="ellipse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83;p2"/>
              <p:cNvSpPr/>
              <p:nvPr/>
            </p:nvSpPr>
            <p:spPr>
              <a:xfrm>
                <a:off x="4754720" y="219675"/>
                <a:ext cx="177600" cy="177600"/>
              </a:xfrm>
              <a:prstGeom prst="ellipse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4" name="Google Shape;84;p2"/>
            <p:cNvGrpSpPr/>
            <p:nvPr/>
          </p:nvGrpSpPr>
          <p:grpSpPr>
            <a:xfrm rot="5400000">
              <a:off x="145450" y="3292150"/>
              <a:ext cx="720595" cy="177600"/>
              <a:chOff x="4211725" y="219675"/>
              <a:chExt cx="720595" cy="177600"/>
            </a:xfrm>
          </p:grpSpPr>
          <p:sp>
            <p:nvSpPr>
              <p:cNvPr id="85" name="Google Shape;85;p2"/>
              <p:cNvSpPr/>
              <p:nvPr/>
            </p:nvSpPr>
            <p:spPr>
              <a:xfrm>
                <a:off x="4211725" y="219675"/>
                <a:ext cx="177600" cy="177600"/>
              </a:xfrm>
              <a:prstGeom prst="ellipse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6;p2"/>
              <p:cNvSpPr/>
              <p:nvPr/>
            </p:nvSpPr>
            <p:spPr>
              <a:xfrm>
                <a:off x="4483223" y="219675"/>
                <a:ext cx="177600" cy="177600"/>
              </a:xfrm>
              <a:prstGeom prst="ellipse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87;p2"/>
              <p:cNvSpPr/>
              <p:nvPr/>
            </p:nvSpPr>
            <p:spPr>
              <a:xfrm>
                <a:off x="4754720" y="219675"/>
                <a:ext cx="177600" cy="177600"/>
              </a:xfrm>
              <a:prstGeom prst="ellipse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8" name="Google Shape;88;p2"/>
            <p:cNvGrpSpPr/>
            <p:nvPr/>
          </p:nvGrpSpPr>
          <p:grpSpPr>
            <a:xfrm rot="5400000">
              <a:off x="-109550" y="4094650"/>
              <a:ext cx="720595" cy="177600"/>
              <a:chOff x="4211725" y="219675"/>
              <a:chExt cx="720595" cy="177600"/>
            </a:xfrm>
          </p:grpSpPr>
          <p:sp>
            <p:nvSpPr>
              <p:cNvPr id="89" name="Google Shape;89;p2"/>
              <p:cNvSpPr/>
              <p:nvPr/>
            </p:nvSpPr>
            <p:spPr>
              <a:xfrm>
                <a:off x="4211725" y="219675"/>
                <a:ext cx="177600" cy="177600"/>
              </a:xfrm>
              <a:prstGeom prst="ellipse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90;p2"/>
              <p:cNvSpPr/>
              <p:nvPr/>
            </p:nvSpPr>
            <p:spPr>
              <a:xfrm>
                <a:off x="4483223" y="219675"/>
                <a:ext cx="177600" cy="177600"/>
              </a:xfrm>
              <a:prstGeom prst="ellipse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91;p2"/>
              <p:cNvSpPr/>
              <p:nvPr/>
            </p:nvSpPr>
            <p:spPr>
              <a:xfrm>
                <a:off x="4754720" y="219675"/>
                <a:ext cx="177600" cy="177600"/>
              </a:xfrm>
              <a:prstGeom prst="ellipse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2" name="Google Shape;92;p2"/>
            <p:cNvGrpSpPr/>
            <p:nvPr/>
          </p:nvGrpSpPr>
          <p:grpSpPr>
            <a:xfrm rot="5400000">
              <a:off x="145450" y="4094650"/>
              <a:ext cx="720595" cy="177600"/>
              <a:chOff x="4211725" y="219675"/>
              <a:chExt cx="720595" cy="177600"/>
            </a:xfrm>
          </p:grpSpPr>
          <p:sp>
            <p:nvSpPr>
              <p:cNvPr id="93" name="Google Shape;93;p2"/>
              <p:cNvSpPr/>
              <p:nvPr/>
            </p:nvSpPr>
            <p:spPr>
              <a:xfrm>
                <a:off x="4211725" y="219675"/>
                <a:ext cx="177600" cy="177600"/>
              </a:xfrm>
              <a:prstGeom prst="ellipse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94;p2"/>
              <p:cNvSpPr/>
              <p:nvPr/>
            </p:nvSpPr>
            <p:spPr>
              <a:xfrm>
                <a:off x="4483223" y="219675"/>
                <a:ext cx="177600" cy="177600"/>
              </a:xfrm>
              <a:prstGeom prst="ellipse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95;p2"/>
              <p:cNvSpPr/>
              <p:nvPr/>
            </p:nvSpPr>
            <p:spPr>
              <a:xfrm>
                <a:off x="4754720" y="219675"/>
                <a:ext cx="177600" cy="177600"/>
              </a:xfrm>
              <a:prstGeom prst="ellipse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96" name="Google Shape;96;p2"/>
          <p:cNvGrpSpPr/>
          <p:nvPr/>
        </p:nvGrpSpPr>
        <p:grpSpPr>
          <a:xfrm>
            <a:off x="7681901" y="4601415"/>
            <a:ext cx="823430" cy="354514"/>
            <a:chOff x="221625" y="4603991"/>
            <a:chExt cx="983200" cy="423300"/>
          </a:xfrm>
        </p:grpSpPr>
        <p:sp>
          <p:nvSpPr>
            <p:cNvPr id="97" name="Google Shape;97;p2"/>
            <p:cNvSpPr/>
            <p:nvPr/>
          </p:nvSpPr>
          <p:spPr>
            <a:xfrm>
              <a:off x="759325" y="4603991"/>
              <a:ext cx="445500" cy="423300"/>
            </a:xfrm>
            <a:prstGeom prst="star5">
              <a:avLst>
                <a:gd name="adj" fmla="val 21328"/>
                <a:gd name="hf" fmla="val 105146"/>
                <a:gd name="vf" fmla="val 110557"/>
              </a:avLst>
            </a:prstGeom>
            <a:solidFill>
              <a:schemeClr val="accen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221625" y="4603991"/>
              <a:ext cx="445500" cy="423300"/>
            </a:xfrm>
            <a:prstGeom prst="star5">
              <a:avLst>
                <a:gd name="adj" fmla="val 21328"/>
                <a:gd name="hf" fmla="val 105146"/>
                <a:gd name="vf" fmla="val 110557"/>
              </a:avLst>
            </a:prstGeom>
            <a:solidFill>
              <a:schemeClr val="accen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CUSTOM_8_1_1_1">
    <p:bg>
      <p:bgPr>
        <a:solidFill>
          <a:schemeClr val="accent1"/>
        </a:solidFill>
        <a:effectLst/>
      </p:bgPr>
    </p:bg>
    <p:spTree>
      <p:nvGrpSpPr>
        <p:cNvPr id="1" name="Shape 1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7" name="Google Shape;1147;p34"/>
          <p:cNvGrpSpPr/>
          <p:nvPr/>
        </p:nvGrpSpPr>
        <p:grpSpPr>
          <a:xfrm>
            <a:off x="-109548" y="20"/>
            <a:ext cx="9619929" cy="5143375"/>
            <a:chOff x="238125" y="942775"/>
            <a:chExt cx="7051700" cy="3770250"/>
          </a:xfrm>
        </p:grpSpPr>
        <p:sp>
          <p:nvSpPr>
            <p:cNvPr id="1148" name="Google Shape;1148;p34"/>
            <p:cNvSpPr/>
            <p:nvPr/>
          </p:nvSpPr>
          <p:spPr>
            <a:xfrm>
              <a:off x="472650" y="942775"/>
              <a:ext cx="25" cy="3770250"/>
            </a:xfrm>
            <a:custGeom>
              <a:avLst/>
              <a:gdLst/>
              <a:ahLst/>
              <a:cxnLst/>
              <a:rect l="l" t="t" r="r" b="b"/>
              <a:pathLst>
                <a:path w="1" h="150810" fill="none" extrusionOk="0">
                  <a:moveTo>
                    <a:pt x="1" y="0"/>
                  </a:moveTo>
                  <a:lnTo>
                    <a:pt x="1" y="150810"/>
                  </a:lnTo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miter lim="876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34"/>
            <p:cNvSpPr/>
            <p:nvPr/>
          </p:nvSpPr>
          <p:spPr>
            <a:xfrm>
              <a:off x="678700" y="942775"/>
              <a:ext cx="25" cy="3770250"/>
            </a:xfrm>
            <a:custGeom>
              <a:avLst/>
              <a:gdLst/>
              <a:ahLst/>
              <a:cxnLst/>
              <a:rect l="l" t="t" r="r" b="b"/>
              <a:pathLst>
                <a:path w="1" h="150810" fill="none" extrusionOk="0">
                  <a:moveTo>
                    <a:pt x="1" y="0"/>
                  </a:moveTo>
                  <a:lnTo>
                    <a:pt x="1" y="150810"/>
                  </a:lnTo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miter lim="876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34"/>
            <p:cNvSpPr/>
            <p:nvPr/>
          </p:nvSpPr>
          <p:spPr>
            <a:xfrm>
              <a:off x="884750" y="942775"/>
              <a:ext cx="25" cy="3770250"/>
            </a:xfrm>
            <a:custGeom>
              <a:avLst/>
              <a:gdLst/>
              <a:ahLst/>
              <a:cxnLst/>
              <a:rect l="l" t="t" r="r" b="b"/>
              <a:pathLst>
                <a:path w="1" h="150810" fill="none" extrusionOk="0">
                  <a:moveTo>
                    <a:pt x="1" y="0"/>
                  </a:moveTo>
                  <a:lnTo>
                    <a:pt x="1" y="150810"/>
                  </a:lnTo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miter lim="876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34"/>
            <p:cNvSpPr/>
            <p:nvPr/>
          </p:nvSpPr>
          <p:spPr>
            <a:xfrm>
              <a:off x="1090800" y="942775"/>
              <a:ext cx="25" cy="3770250"/>
            </a:xfrm>
            <a:custGeom>
              <a:avLst/>
              <a:gdLst/>
              <a:ahLst/>
              <a:cxnLst/>
              <a:rect l="l" t="t" r="r" b="b"/>
              <a:pathLst>
                <a:path w="1" h="150810" fill="none" extrusionOk="0">
                  <a:moveTo>
                    <a:pt x="1" y="0"/>
                  </a:moveTo>
                  <a:lnTo>
                    <a:pt x="1" y="150810"/>
                  </a:lnTo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miter lim="876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34"/>
            <p:cNvSpPr/>
            <p:nvPr/>
          </p:nvSpPr>
          <p:spPr>
            <a:xfrm>
              <a:off x="1299050" y="942775"/>
              <a:ext cx="25" cy="3770250"/>
            </a:xfrm>
            <a:custGeom>
              <a:avLst/>
              <a:gdLst/>
              <a:ahLst/>
              <a:cxnLst/>
              <a:rect l="l" t="t" r="r" b="b"/>
              <a:pathLst>
                <a:path w="1" h="150810" fill="none" extrusionOk="0">
                  <a:moveTo>
                    <a:pt x="0" y="0"/>
                  </a:moveTo>
                  <a:lnTo>
                    <a:pt x="0" y="150810"/>
                  </a:lnTo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miter lim="876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34"/>
            <p:cNvSpPr/>
            <p:nvPr/>
          </p:nvSpPr>
          <p:spPr>
            <a:xfrm>
              <a:off x="1505100" y="942775"/>
              <a:ext cx="25" cy="3770250"/>
            </a:xfrm>
            <a:custGeom>
              <a:avLst/>
              <a:gdLst/>
              <a:ahLst/>
              <a:cxnLst/>
              <a:rect l="l" t="t" r="r" b="b"/>
              <a:pathLst>
                <a:path w="1" h="150810" fill="none" extrusionOk="0">
                  <a:moveTo>
                    <a:pt x="0" y="0"/>
                  </a:moveTo>
                  <a:lnTo>
                    <a:pt x="0" y="150810"/>
                  </a:lnTo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miter lim="876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34"/>
            <p:cNvSpPr/>
            <p:nvPr/>
          </p:nvSpPr>
          <p:spPr>
            <a:xfrm>
              <a:off x="1711150" y="942775"/>
              <a:ext cx="25" cy="3770250"/>
            </a:xfrm>
            <a:custGeom>
              <a:avLst/>
              <a:gdLst/>
              <a:ahLst/>
              <a:cxnLst/>
              <a:rect l="l" t="t" r="r" b="b"/>
              <a:pathLst>
                <a:path w="1" h="150810" fill="none" extrusionOk="0">
                  <a:moveTo>
                    <a:pt x="0" y="0"/>
                  </a:moveTo>
                  <a:lnTo>
                    <a:pt x="0" y="150810"/>
                  </a:lnTo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miter lim="876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34"/>
            <p:cNvSpPr/>
            <p:nvPr/>
          </p:nvSpPr>
          <p:spPr>
            <a:xfrm>
              <a:off x="1917200" y="942775"/>
              <a:ext cx="25" cy="3770250"/>
            </a:xfrm>
            <a:custGeom>
              <a:avLst/>
              <a:gdLst/>
              <a:ahLst/>
              <a:cxnLst/>
              <a:rect l="l" t="t" r="r" b="b"/>
              <a:pathLst>
                <a:path w="1" h="150810" fill="none" extrusionOk="0">
                  <a:moveTo>
                    <a:pt x="0" y="0"/>
                  </a:moveTo>
                  <a:lnTo>
                    <a:pt x="0" y="150810"/>
                  </a:lnTo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miter lim="876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34"/>
            <p:cNvSpPr/>
            <p:nvPr/>
          </p:nvSpPr>
          <p:spPr>
            <a:xfrm>
              <a:off x="2123250" y="942775"/>
              <a:ext cx="25" cy="3770250"/>
            </a:xfrm>
            <a:custGeom>
              <a:avLst/>
              <a:gdLst/>
              <a:ahLst/>
              <a:cxnLst/>
              <a:rect l="l" t="t" r="r" b="b"/>
              <a:pathLst>
                <a:path w="1" h="150810" fill="none" extrusionOk="0">
                  <a:moveTo>
                    <a:pt x="0" y="0"/>
                  </a:moveTo>
                  <a:lnTo>
                    <a:pt x="0" y="150810"/>
                  </a:lnTo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miter lim="876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34"/>
            <p:cNvSpPr/>
            <p:nvPr/>
          </p:nvSpPr>
          <p:spPr>
            <a:xfrm>
              <a:off x="2329275" y="942775"/>
              <a:ext cx="25" cy="3770250"/>
            </a:xfrm>
            <a:custGeom>
              <a:avLst/>
              <a:gdLst/>
              <a:ahLst/>
              <a:cxnLst/>
              <a:rect l="l" t="t" r="r" b="b"/>
              <a:pathLst>
                <a:path w="1" h="150810" fill="none" extrusionOk="0">
                  <a:moveTo>
                    <a:pt x="1" y="0"/>
                  </a:moveTo>
                  <a:lnTo>
                    <a:pt x="1" y="150810"/>
                  </a:lnTo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miter lim="876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34"/>
            <p:cNvSpPr/>
            <p:nvPr/>
          </p:nvSpPr>
          <p:spPr>
            <a:xfrm>
              <a:off x="2535325" y="942775"/>
              <a:ext cx="25" cy="3770250"/>
            </a:xfrm>
            <a:custGeom>
              <a:avLst/>
              <a:gdLst/>
              <a:ahLst/>
              <a:cxnLst/>
              <a:rect l="l" t="t" r="r" b="b"/>
              <a:pathLst>
                <a:path w="1" h="150810" fill="none" extrusionOk="0">
                  <a:moveTo>
                    <a:pt x="1" y="0"/>
                  </a:moveTo>
                  <a:lnTo>
                    <a:pt x="1" y="150810"/>
                  </a:lnTo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miter lim="876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34"/>
            <p:cNvSpPr/>
            <p:nvPr/>
          </p:nvSpPr>
          <p:spPr>
            <a:xfrm>
              <a:off x="2741375" y="942775"/>
              <a:ext cx="25" cy="3770250"/>
            </a:xfrm>
            <a:custGeom>
              <a:avLst/>
              <a:gdLst/>
              <a:ahLst/>
              <a:cxnLst/>
              <a:rect l="l" t="t" r="r" b="b"/>
              <a:pathLst>
                <a:path w="1" h="150810" fill="none" extrusionOk="0">
                  <a:moveTo>
                    <a:pt x="1" y="0"/>
                  </a:moveTo>
                  <a:lnTo>
                    <a:pt x="1" y="150810"/>
                  </a:lnTo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miter lim="876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34"/>
            <p:cNvSpPr/>
            <p:nvPr/>
          </p:nvSpPr>
          <p:spPr>
            <a:xfrm>
              <a:off x="2947425" y="942775"/>
              <a:ext cx="25" cy="3770250"/>
            </a:xfrm>
            <a:custGeom>
              <a:avLst/>
              <a:gdLst/>
              <a:ahLst/>
              <a:cxnLst/>
              <a:rect l="l" t="t" r="r" b="b"/>
              <a:pathLst>
                <a:path w="1" h="150810" fill="none" extrusionOk="0">
                  <a:moveTo>
                    <a:pt x="1" y="0"/>
                  </a:moveTo>
                  <a:lnTo>
                    <a:pt x="1" y="150810"/>
                  </a:lnTo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miter lim="876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34"/>
            <p:cNvSpPr/>
            <p:nvPr/>
          </p:nvSpPr>
          <p:spPr>
            <a:xfrm>
              <a:off x="3153475" y="942775"/>
              <a:ext cx="25" cy="3770250"/>
            </a:xfrm>
            <a:custGeom>
              <a:avLst/>
              <a:gdLst/>
              <a:ahLst/>
              <a:cxnLst/>
              <a:rect l="l" t="t" r="r" b="b"/>
              <a:pathLst>
                <a:path w="1" h="150810" fill="none" extrusionOk="0">
                  <a:moveTo>
                    <a:pt x="1" y="0"/>
                  </a:moveTo>
                  <a:lnTo>
                    <a:pt x="1" y="150810"/>
                  </a:lnTo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miter lim="876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34"/>
            <p:cNvSpPr/>
            <p:nvPr/>
          </p:nvSpPr>
          <p:spPr>
            <a:xfrm>
              <a:off x="3359525" y="942775"/>
              <a:ext cx="25" cy="3770250"/>
            </a:xfrm>
            <a:custGeom>
              <a:avLst/>
              <a:gdLst/>
              <a:ahLst/>
              <a:cxnLst/>
              <a:rect l="l" t="t" r="r" b="b"/>
              <a:pathLst>
                <a:path w="1" h="150810" fill="none" extrusionOk="0">
                  <a:moveTo>
                    <a:pt x="1" y="0"/>
                  </a:moveTo>
                  <a:lnTo>
                    <a:pt x="1" y="150810"/>
                  </a:lnTo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miter lim="876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34"/>
            <p:cNvSpPr/>
            <p:nvPr/>
          </p:nvSpPr>
          <p:spPr>
            <a:xfrm>
              <a:off x="3567775" y="942775"/>
              <a:ext cx="25" cy="3770250"/>
            </a:xfrm>
            <a:custGeom>
              <a:avLst/>
              <a:gdLst/>
              <a:ahLst/>
              <a:cxnLst/>
              <a:rect l="l" t="t" r="r" b="b"/>
              <a:pathLst>
                <a:path w="1" h="150810" fill="none" extrusionOk="0">
                  <a:moveTo>
                    <a:pt x="0" y="0"/>
                  </a:moveTo>
                  <a:lnTo>
                    <a:pt x="0" y="150810"/>
                  </a:lnTo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miter lim="876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34"/>
            <p:cNvSpPr/>
            <p:nvPr/>
          </p:nvSpPr>
          <p:spPr>
            <a:xfrm>
              <a:off x="3773825" y="942775"/>
              <a:ext cx="25" cy="3770250"/>
            </a:xfrm>
            <a:custGeom>
              <a:avLst/>
              <a:gdLst/>
              <a:ahLst/>
              <a:cxnLst/>
              <a:rect l="l" t="t" r="r" b="b"/>
              <a:pathLst>
                <a:path w="1" h="150810" fill="none" extrusionOk="0">
                  <a:moveTo>
                    <a:pt x="0" y="0"/>
                  </a:moveTo>
                  <a:lnTo>
                    <a:pt x="0" y="150810"/>
                  </a:lnTo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miter lim="876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34"/>
            <p:cNvSpPr/>
            <p:nvPr/>
          </p:nvSpPr>
          <p:spPr>
            <a:xfrm>
              <a:off x="3979875" y="942775"/>
              <a:ext cx="25" cy="3770250"/>
            </a:xfrm>
            <a:custGeom>
              <a:avLst/>
              <a:gdLst/>
              <a:ahLst/>
              <a:cxnLst/>
              <a:rect l="l" t="t" r="r" b="b"/>
              <a:pathLst>
                <a:path w="1" h="150810" fill="none" extrusionOk="0">
                  <a:moveTo>
                    <a:pt x="0" y="0"/>
                  </a:moveTo>
                  <a:lnTo>
                    <a:pt x="0" y="150810"/>
                  </a:lnTo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miter lim="876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34"/>
            <p:cNvSpPr/>
            <p:nvPr/>
          </p:nvSpPr>
          <p:spPr>
            <a:xfrm>
              <a:off x="4185925" y="942775"/>
              <a:ext cx="25" cy="3770250"/>
            </a:xfrm>
            <a:custGeom>
              <a:avLst/>
              <a:gdLst/>
              <a:ahLst/>
              <a:cxnLst/>
              <a:rect l="l" t="t" r="r" b="b"/>
              <a:pathLst>
                <a:path w="1" h="150810" fill="none" extrusionOk="0">
                  <a:moveTo>
                    <a:pt x="0" y="0"/>
                  </a:moveTo>
                  <a:lnTo>
                    <a:pt x="0" y="150810"/>
                  </a:lnTo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miter lim="876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34"/>
            <p:cNvSpPr/>
            <p:nvPr/>
          </p:nvSpPr>
          <p:spPr>
            <a:xfrm>
              <a:off x="4391975" y="942775"/>
              <a:ext cx="25" cy="3770250"/>
            </a:xfrm>
            <a:custGeom>
              <a:avLst/>
              <a:gdLst/>
              <a:ahLst/>
              <a:cxnLst/>
              <a:rect l="l" t="t" r="r" b="b"/>
              <a:pathLst>
                <a:path w="1" h="150810" fill="none" extrusionOk="0">
                  <a:moveTo>
                    <a:pt x="0" y="0"/>
                  </a:moveTo>
                  <a:lnTo>
                    <a:pt x="0" y="150810"/>
                  </a:lnTo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miter lim="876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34"/>
            <p:cNvSpPr/>
            <p:nvPr/>
          </p:nvSpPr>
          <p:spPr>
            <a:xfrm>
              <a:off x="4600200" y="942775"/>
              <a:ext cx="25" cy="3770250"/>
            </a:xfrm>
            <a:custGeom>
              <a:avLst/>
              <a:gdLst/>
              <a:ahLst/>
              <a:cxnLst/>
              <a:rect l="l" t="t" r="r" b="b"/>
              <a:pathLst>
                <a:path w="1" h="150810" fill="none" extrusionOk="0">
                  <a:moveTo>
                    <a:pt x="1" y="0"/>
                  </a:moveTo>
                  <a:lnTo>
                    <a:pt x="1" y="150810"/>
                  </a:lnTo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miter lim="876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34"/>
            <p:cNvSpPr/>
            <p:nvPr/>
          </p:nvSpPr>
          <p:spPr>
            <a:xfrm>
              <a:off x="4806250" y="942775"/>
              <a:ext cx="25" cy="3770250"/>
            </a:xfrm>
            <a:custGeom>
              <a:avLst/>
              <a:gdLst/>
              <a:ahLst/>
              <a:cxnLst/>
              <a:rect l="l" t="t" r="r" b="b"/>
              <a:pathLst>
                <a:path w="1" h="150810" fill="none" extrusionOk="0">
                  <a:moveTo>
                    <a:pt x="1" y="0"/>
                  </a:moveTo>
                  <a:lnTo>
                    <a:pt x="1" y="150810"/>
                  </a:lnTo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miter lim="876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34"/>
            <p:cNvSpPr/>
            <p:nvPr/>
          </p:nvSpPr>
          <p:spPr>
            <a:xfrm>
              <a:off x="5012300" y="942775"/>
              <a:ext cx="25" cy="3770250"/>
            </a:xfrm>
            <a:custGeom>
              <a:avLst/>
              <a:gdLst/>
              <a:ahLst/>
              <a:cxnLst/>
              <a:rect l="l" t="t" r="r" b="b"/>
              <a:pathLst>
                <a:path w="1" h="150810" fill="none" extrusionOk="0">
                  <a:moveTo>
                    <a:pt x="1" y="0"/>
                  </a:moveTo>
                  <a:lnTo>
                    <a:pt x="1" y="150810"/>
                  </a:lnTo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miter lim="876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34"/>
            <p:cNvSpPr/>
            <p:nvPr/>
          </p:nvSpPr>
          <p:spPr>
            <a:xfrm>
              <a:off x="5218350" y="942775"/>
              <a:ext cx="25" cy="3770250"/>
            </a:xfrm>
            <a:custGeom>
              <a:avLst/>
              <a:gdLst/>
              <a:ahLst/>
              <a:cxnLst/>
              <a:rect l="l" t="t" r="r" b="b"/>
              <a:pathLst>
                <a:path w="1" h="150810" fill="none" extrusionOk="0">
                  <a:moveTo>
                    <a:pt x="1" y="0"/>
                  </a:moveTo>
                  <a:lnTo>
                    <a:pt x="1" y="150810"/>
                  </a:lnTo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miter lim="876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34"/>
            <p:cNvSpPr/>
            <p:nvPr/>
          </p:nvSpPr>
          <p:spPr>
            <a:xfrm>
              <a:off x="5424400" y="942775"/>
              <a:ext cx="25" cy="3770250"/>
            </a:xfrm>
            <a:custGeom>
              <a:avLst/>
              <a:gdLst/>
              <a:ahLst/>
              <a:cxnLst/>
              <a:rect l="l" t="t" r="r" b="b"/>
              <a:pathLst>
                <a:path w="1" h="150810" fill="none" extrusionOk="0">
                  <a:moveTo>
                    <a:pt x="1" y="0"/>
                  </a:moveTo>
                  <a:lnTo>
                    <a:pt x="1" y="150810"/>
                  </a:lnTo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miter lim="876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34"/>
            <p:cNvSpPr/>
            <p:nvPr/>
          </p:nvSpPr>
          <p:spPr>
            <a:xfrm>
              <a:off x="5630450" y="942775"/>
              <a:ext cx="25" cy="3770250"/>
            </a:xfrm>
            <a:custGeom>
              <a:avLst/>
              <a:gdLst/>
              <a:ahLst/>
              <a:cxnLst/>
              <a:rect l="l" t="t" r="r" b="b"/>
              <a:pathLst>
                <a:path w="1" h="150810" fill="none" extrusionOk="0">
                  <a:moveTo>
                    <a:pt x="0" y="0"/>
                  </a:moveTo>
                  <a:lnTo>
                    <a:pt x="0" y="150810"/>
                  </a:lnTo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miter lim="876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34"/>
            <p:cNvSpPr/>
            <p:nvPr/>
          </p:nvSpPr>
          <p:spPr>
            <a:xfrm>
              <a:off x="5836500" y="942775"/>
              <a:ext cx="25" cy="3770250"/>
            </a:xfrm>
            <a:custGeom>
              <a:avLst/>
              <a:gdLst/>
              <a:ahLst/>
              <a:cxnLst/>
              <a:rect l="l" t="t" r="r" b="b"/>
              <a:pathLst>
                <a:path w="1" h="150810" fill="none" extrusionOk="0">
                  <a:moveTo>
                    <a:pt x="0" y="0"/>
                  </a:moveTo>
                  <a:lnTo>
                    <a:pt x="0" y="150810"/>
                  </a:lnTo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miter lim="876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34"/>
            <p:cNvSpPr/>
            <p:nvPr/>
          </p:nvSpPr>
          <p:spPr>
            <a:xfrm>
              <a:off x="6042550" y="942775"/>
              <a:ext cx="25" cy="3770250"/>
            </a:xfrm>
            <a:custGeom>
              <a:avLst/>
              <a:gdLst/>
              <a:ahLst/>
              <a:cxnLst/>
              <a:rect l="l" t="t" r="r" b="b"/>
              <a:pathLst>
                <a:path w="1" h="150810" fill="none" extrusionOk="0">
                  <a:moveTo>
                    <a:pt x="0" y="0"/>
                  </a:moveTo>
                  <a:lnTo>
                    <a:pt x="0" y="150810"/>
                  </a:lnTo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miter lim="876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34"/>
            <p:cNvSpPr/>
            <p:nvPr/>
          </p:nvSpPr>
          <p:spPr>
            <a:xfrm>
              <a:off x="6248600" y="942775"/>
              <a:ext cx="25" cy="3770250"/>
            </a:xfrm>
            <a:custGeom>
              <a:avLst/>
              <a:gdLst/>
              <a:ahLst/>
              <a:cxnLst/>
              <a:rect l="l" t="t" r="r" b="b"/>
              <a:pathLst>
                <a:path w="1" h="150810" fill="none" extrusionOk="0">
                  <a:moveTo>
                    <a:pt x="0" y="0"/>
                  </a:moveTo>
                  <a:lnTo>
                    <a:pt x="0" y="150810"/>
                  </a:lnTo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miter lim="876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34"/>
            <p:cNvSpPr/>
            <p:nvPr/>
          </p:nvSpPr>
          <p:spPr>
            <a:xfrm>
              <a:off x="6454650" y="942775"/>
              <a:ext cx="25" cy="3770250"/>
            </a:xfrm>
            <a:custGeom>
              <a:avLst/>
              <a:gdLst/>
              <a:ahLst/>
              <a:cxnLst/>
              <a:rect l="l" t="t" r="r" b="b"/>
              <a:pathLst>
                <a:path w="1" h="150810" fill="none" extrusionOk="0">
                  <a:moveTo>
                    <a:pt x="0" y="0"/>
                  </a:moveTo>
                  <a:lnTo>
                    <a:pt x="0" y="150810"/>
                  </a:lnTo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miter lim="876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34"/>
            <p:cNvSpPr/>
            <p:nvPr/>
          </p:nvSpPr>
          <p:spPr>
            <a:xfrm>
              <a:off x="6660700" y="942775"/>
              <a:ext cx="25" cy="3770250"/>
            </a:xfrm>
            <a:custGeom>
              <a:avLst/>
              <a:gdLst/>
              <a:ahLst/>
              <a:cxnLst/>
              <a:rect l="l" t="t" r="r" b="b"/>
              <a:pathLst>
                <a:path w="1" h="150810" fill="none" extrusionOk="0">
                  <a:moveTo>
                    <a:pt x="0" y="0"/>
                  </a:moveTo>
                  <a:lnTo>
                    <a:pt x="0" y="150810"/>
                  </a:lnTo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miter lim="876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34"/>
            <p:cNvSpPr/>
            <p:nvPr/>
          </p:nvSpPr>
          <p:spPr>
            <a:xfrm>
              <a:off x="6866750" y="942775"/>
              <a:ext cx="25" cy="3770250"/>
            </a:xfrm>
            <a:custGeom>
              <a:avLst/>
              <a:gdLst/>
              <a:ahLst/>
              <a:cxnLst/>
              <a:rect l="l" t="t" r="r" b="b"/>
              <a:pathLst>
                <a:path w="1" h="150810" fill="none" extrusionOk="0">
                  <a:moveTo>
                    <a:pt x="0" y="0"/>
                  </a:moveTo>
                  <a:lnTo>
                    <a:pt x="0" y="150810"/>
                  </a:lnTo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miter lim="876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34"/>
            <p:cNvSpPr/>
            <p:nvPr/>
          </p:nvSpPr>
          <p:spPr>
            <a:xfrm>
              <a:off x="7072800" y="942775"/>
              <a:ext cx="25" cy="3770250"/>
            </a:xfrm>
            <a:custGeom>
              <a:avLst/>
              <a:gdLst/>
              <a:ahLst/>
              <a:cxnLst/>
              <a:rect l="l" t="t" r="r" b="b"/>
              <a:pathLst>
                <a:path w="1" h="150810" fill="none" extrusionOk="0">
                  <a:moveTo>
                    <a:pt x="0" y="0"/>
                  </a:moveTo>
                  <a:lnTo>
                    <a:pt x="0" y="150810"/>
                  </a:lnTo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miter lim="876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34"/>
            <p:cNvSpPr/>
            <p:nvPr/>
          </p:nvSpPr>
          <p:spPr>
            <a:xfrm>
              <a:off x="7281025" y="942775"/>
              <a:ext cx="25" cy="3770250"/>
            </a:xfrm>
            <a:custGeom>
              <a:avLst/>
              <a:gdLst/>
              <a:ahLst/>
              <a:cxnLst/>
              <a:rect l="l" t="t" r="r" b="b"/>
              <a:pathLst>
                <a:path w="1" h="150810" fill="none" extrusionOk="0">
                  <a:moveTo>
                    <a:pt x="1" y="0"/>
                  </a:moveTo>
                  <a:lnTo>
                    <a:pt x="1" y="150810"/>
                  </a:lnTo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miter lim="876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34"/>
            <p:cNvSpPr/>
            <p:nvPr/>
          </p:nvSpPr>
          <p:spPr>
            <a:xfrm>
              <a:off x="238125" y="1177300"/>
              <a:ext cx="7051700" cy="25"/>
            </a:xfrm>
            <a:custGeom>
              <a:avLst/>
              <a:gdLst/>
              <a:ahLst/>
              <a:cxnLst/>
              <a:rect l="l" t="t" r="r" b="b"/>
              <a:pathLst>
                <a:path w="282068" h="1" fill="none" extrusionOk="0">
                  <a:moveTo>
                    <a:pt x="282067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miter lim="876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34"/>
            <p:cNvSpPr/>
            <p:nvPr/>
          </p:nvSpPr>
          <p:spPr>
            <a:xfrm>
              <a:off x="238125" y="1383350"/>
              <a:ext cx="7051700" cy="25"/>
            </a:xfrm>
            <a:custGeom>
              <a:avLst/>
              <a:gdLst/>
              <a:ahLst/>
              <a:cxnLst/>
              <a:rect l="l" t="t" r="r" b="b"/>
              <a:pathLst>
                <a:path w="282068" h="1" fill="none" extrusionOk="0">
                  <a:moveTo>
                    <a:pt x="282067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miter lim="876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34"/>
            <p:cNvSpPr/>
            <p:nvPr/>
          </p:nvSpPr>
          <p:spPr>
            <a:xfrm>
              <a:off x="238125" y="1589400"/>
              <a:ext cx="7051700" cy="25"/>
            </a:xfrm>
            <a:custGeom>
              <a:avLst/>
              <a:gdLst/>
              <a:ahLst/>
              <a:cxnLst/>
              <a:rect l="l" t="t" r="r" b="b"/>
              <a:pathLst>
                <a:path w="282068" h="1" fill="none" extrusionOk="0">
                  <a:moveTo>
                    <a:pt x="282067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miter lim="876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34"/>
            <p:cNvSpPr/>
            <p:nvPr/>
          </p:nvSpPr>
          <p:spPr>
            <a:xfrm>
              <a:off x="238125" y="1795450"/>
              <a:ext cx="7051700" cy="25"/>
            </a:xfrm>
            <a:custGeom>
              <a:avLst/>
              <a:gdLst/>
              <a:ahLst/>
              <a:cxnLst/>
              <a:rect l="l" t="t" r="r" b="b"/>
              <a:pathLst>
                <a:path w="282068" h="1" fill="none" extrusionOk="0">
                  <a:moveTo>
                    <a:pt x="282067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miter lim="876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34"/>
            <p:cNvSpPr/>
            <p:nvPr/>
          </p:nvSpPr>
          <p:spPr>
            <a:xfrm>
              <a:off x="238125" y="2003700"/>
              <a:ext cx="7051700" cy="25"/>
            </a:xfrm>
            <a:custGeom>
              <a:avLst/>
              <a:gdLst/>
              <a:ahLst/>
              <a:cxnLst/>
              <a:rect l="l" t="t" r="r" b="b"/>
              <a:pathLst>
                <a:path w="282068" h="1" fill="none" extrusionOk="0">
                  <a:moveTo>
                    <a:pt x="282067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miter lim="876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34"/>
            <p:cNvSpPr/>
            <p:nvPr/>
          </p:nvSpPr>
          <p:spPr>
            <a:xfrm>
              <a:off x="238125" y="2209750"/>
              <a:ext cx="7051700" cy="25"/>
            </a:xfrm>
            <a:custGeom>
              <a:avLst/>
              <a:gdLst/>
              <a:ahLst/>
              <a:cxnLst/>
              <a:rect l="l" t="t" r="r" b="b"/>
              <a:pathLst>
                <a:path w="282068" h="1" fill="none" extrusionOk="0">
                  <a:moveTo>
                    <a:pt x="282067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miter lim="876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34"/>
            <p:cNvSpPr/>
            <p:nvPr/>
          </p:nvSpPr>
          <p:spPr>
            <a:xfrm>
              <a:off x="238125" y="2415775"/>
              <a:ext cx="7051700" cy="25"/>
            </a:xfrm>
            <a:custGeom>
              <a:avLst/>
              <a:gdLst/>
              <a:ahLst/>
              <a:cxnLst/>
              <a:rect l="l" t="t" r="r" b="b"/>
              <a:pathLst>
                <a:path w="282068" h="1" fill="none" extrusionOk="0">
                  <a:moveTo>
                    <a:pt x="282067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miter lim="876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34"/>
            <p:cNvSpPr/>
            <p:nvPr/>
          </p:nvSpPr>
          <p:spPr>
            <a:xfrm>
              <a:off x="238125" y="2621825"/>
              <a:ext cx="7051700" cy="25"/>
            </a:xfrm>
            <a:custGeom>
              <a:avLst/>
              <a:gdLst/>
              <a:ahLst/>
              <a:cxnLst/>
              <a:rect l="l" t="t" r="r" b="b"/>
              <a:pathLst>
                <a:path w="282068" h="1" fill="none" extrusionOk="0">
                  <a:moveTo>
                    <a:pt x="282067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miter lim="876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34"/>
            <p:cNvSpPr/>
            <p:nvPr/>
          </p:nvSpPr>
          <p:spPr>
            <a:xfrm>
              <a:off x="238125" y="2827875"/>
              <a:ext cx="7051700" cy="25"/>
            </a:xfrm>
            <a:custGeom>
              <a:avLst/>
              <a:gdLst/>
              <a:ahLst/>
              <a:cxnLst/>
              <a:rect l="l" t="t" r="r" b="b"/>
              <a:pathLst>
                <a:path w="282068" h="1" fill="none" extrusionOk="0">
                  <a:moveTo>
                    <a:pt x="282067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miter lim="876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34"/>
            <p:cNvSpPr/>
            <p:nvPr/>
          </p:nvSpPr>
          <p:spPr>
            <a:xfrm>
              <a:off x="238125" y="3033925"/>
              <a:ext cx="7051700" cy="25"/>
            </a:xfrm>
            <a:custGeom>
              <a:avLst/>
              <a:gdLst/>
              <a:ahLst/>
              <a:cxnLst/>
              <a:rect l="l" t="t" r="r" b="b"/>
              <a:pathLst>
                <a:path w="282068" h="1" fill="none" extrusionOk="0">
                  <a:moveTo>
                    <a:pt x="282067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miter lim="876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34"/>
            <p:cNvSpPr/>
            <p:nvPr/>
          </p:nvSpPr>
          <p:spPr>
            <a:xfrm>
              <a:off x="238125" y="3239975"/>
              <a:ext cx="7051700" cy="25"/>
            </a:xfrm>
            <a:custGeom>
              <a:avLst/>
              <a:gdLst/>
              <a:ahLst/>
              <a:cxnLst/>
              <a:rect l="l" t="t" r="r" b="b"/>
              <a:pathLst>
                <a:path w="282068" h="1" fill="none" extrusionOk="0">
                  <a:moveTo>
                    <a:pt x="282067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miter lim="876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34"/>
            <p:cNvSpPr/>
            <p:nvPr/>
          </p:nvSpPr>
          <p:spPr>
            <a:xfrm>
              <a:off x="238125" y="3446025"/>
              <a:ext cx="7051700" cy="25"/>
            </a:xfrm>
            <a:custGeom>
              <a:avLst/>
              <a:gdLst/>
              <a:ahLst/>
              <a:cxnLst/>
              <a:rect l="l" t="t" r="r" b="b"/>
              <a:pathLst>
                <a:path w="282068" h="1" fill="none" extrusionOk="0">
                  <a:moveTo>
                    <a:pt x="282067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miter lim="876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34"/>
            <p:cNvSpPr/>
            <p:nvPr/>
          </p:nvSpPr>
          <p:spPr>
            <a:xfrm>
              <a:off x="238125" y="3652075"/>
              <a:ext cx="7051700" cy="25"/>
            </a:xfrm>
            <a:custGeom>
              <a:avLst/>
              <a:gdLst/>
              <a:ahLst/>
              <a:cxnLst/>
              <a:rect l="l" t="t" r="r" b="b"/>
              <a:pathLst>
                <a:path w="282068" h="1" fill="none" extrusionOk="0">
                  <a:moveTo>
                    <a:pt x="282067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miter lim="876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34"/>
            <p:cNvSpPr/>
            <p:nvPr/>
          </p:nvSpPr>
          <p:spPr>
            <a:xfrm>
              <a:off x="238125" y="3858125"/>
              <a:ext cx="7051700" cy="25"/>
            </a:xfrm>
            <a:custGeom>
              <a:avLst/>
              <a:gdLst/>
              <a:ahLst/>
              <a:cxnLst/>
              <a:rect l="l" t="t" r="r" b="b"/>
              <a:pathLst>
                <a:path w="282068" h="1" fill="none" extrusionOk="0">
                  <a:moveTo>
                    <a:pt x="282067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miter lim="876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34"/>
            <p:cNvSpPr/>
            <p:nvPr/>
          </p:nvSpPr>
          <p:spPr>
            <a:xfrm>
              <a:off x="238125" y="4064175"/>
              <a:ext cx="7051700" cy="25"/>
            </a:xfrm>
            <a:custGeom>
              <a:avLst/>
              <a:gdLst/>
              <a:ahLst/>
              <a:cxnLst/>
              <a:rect l="l" t="t" r="r" b="b"/>
              <a:pathLst>
                <a:path w="282068" h="1" fill="none" extrusionOk="0">
                  <a:moveTo>
                    <a:pt x="282067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miter lim="876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34"/>
            <p:cNvSpPr/>
            <p:nvPr/>
          </p:nvSpPr>
          <p:spPr>
            <a:xfrm>
              <a:off x="238125" y="4272400"/>
              <a:ext cx="7051700" cy="25"/>
            </a:xfrm>
            <a:custGeom>
              <a:avLst/>
              <a:gdLst/>
              <a:ahLst/>
              <a:cxnLst/>
              <a:rect l="l" t="t" r="r" b="b"/>
              <a:pathLst>
                <a:path w="282068" h="1" fill="none" extrusionOk="0">
                  <a:moveTo>
                    <a:pt x="282067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miter lim="876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34"/>
            <p:cNvSpPr/>
            <p:nvPr/>
          </p:nvSpPr>
          <p:spPr>
            <a:xfrm>
              <a:off x="238125" y="4478450"/>
              <a:ext cx="7051700" cy="25"/>
            </a:xfrm>
            <a:custGeom>
              <a:avLst/>
              <a:gdLst/>
              <a:ahLst/>
              <a:cxnLst/>
              <a:rect l="l" t="t" r="r" b="b"/>
              <a:pathLst>
                <a:path w="282068" h="1" fill="none" extrusionOk="0">
                  <a:moveTo>
                    <a:pt x="282067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miter lim="876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5">
  <p:cSld name="CUSTOM_8_1_1_1_1">
    <p:bg>
      <p:bgPr>
        <a:solidFill>
          <a:schemeClr val="accent2"/>
        </a:solidFill>
        <a:effectLst/>
      </p:bgPr>
    </p:bg>
    <p:spTree>
      <p:nvGrpSpPr>
        <p:cNvPr id="1" name="Shape 1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0" name="Google Shape;1200;p35"/>
          <p:cNvGrpSpPr/>
          <p:nvPr/>
        </p:nvGrpSpPr>
        <p:grpSpPr>
          <a:xfrm>
            <a:off x="-109548" y="20"/>
            <a:ext cx="9619929" cy="5143375"/>
            <a:chOff x="238125" y="942775"/>
            <a:chExt cx="7051700" cy="3770250"/>
          </a:xfrm>
        </p:grpSpPr>
        <p:sp>
          <p:nvSpPr>
            <p:cNvPr id="1201" name="Google Shape;1201;p35"/>
            <p:cNvSpPr/>
            <p:nvPr/>
          </p:nvSpPr>
          <p:spPr>
            <a:xfrm>
              <a:off x="472650" y="942775"/>
              <a:ext cx="25" cy="3770250"/>
            </a:xfrm>
            <a:custGeom>
              <a:avLst/>
              <a:gdLst/>
              <a:ahLst/>
              <a:cxnLst/>
              <a:rect l="l" t="t" r="r" b="b"/>
              <a:pathLst>
                <a:path w="1" h="150810" fill="none" extrusionOk="0">
                  <a:moveTo>
                    <a:pt x="1" y="0"/>
                  </a:moveTo>
                  <a:lnTo>
                    <a:pt x="1" y="150810"/>
                  </a:lnTo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miter lim="876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35"/>
            <p:cNvSpPr/>
            <p:nvPr/>
          </p:nvSpPr>
          <p:spPr>
            <a:xfrm>
              <a:off x="678700" y="942775"/>
              <a:ext cx="25" cy="3770250"/>
            </a:xfrm>
            <a:custGeom>
              <a:avLst/>
              <a:gdLst/>
              <a:ahLst/>
              <a:cxnLst/>
              <a:rect l="l" t="t" r="r" b="b"/>
              <a:pathLst>
                <a:path w="1" h="150810" fill="none" extrusionOk="0">
                  <a:moveTo>
                    <a:pt x="1" y="0"/>
                  </a:moveTo>
                  <a:lnTo>
                    <a:pt x="1" y="150810"/>
                  </a:lnTo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miter lim="876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35"/>
            <p:cNvSpPr/>
            <p:nvPr/>
          </p:nvSpPr>
          <p:spPr>
            <a:xfrm>
              <a:off x="884750" y="942775"/>
              <a:ext cx="25" cy="3770250"/>
            </a:xfrm>
            <a:custGeom>
              <a:avLst/>
              <a:gdLst/>
              <a:ahLst/>
              <a:cxnLst/>
              <a:rect l="l" t="t" r="r" b="b"/>
              <a:pathLst>
                <a:path w="1" h="150810" fill="none" extrusionOk="0">
                  <a:moveTo>
                    <a:pt x="1" y="0"/>
                  </a:moveTo>
                  <a:lnTo>
                    <a:pt x="1" y="150810"/>
                  </a:lnTo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miter lim="876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35"/>
            <p:cNvSpPr/>
            <p:nvPr/>
          </p:nvSpPr>
          <p:spPr>
            <a:xfrm>
              <a:off x="1090800" y="942775"/>
              <a:ext cx="25" cy="3770250"/>
            </a:xfrm>
            <a:custGeom>
              <a:avLst/>
              <a:gdLst/>
              <a:ahLst/>
              <a:cxnLst/>
              <a:rect l="l" t="t" r="r" b="b"/>
              <a:pathLst>
                <a:path w="1" h="150810" fill="none" extrusionOk="0">
                  <a:moveTo>
                    <a:pt x="1" y="0"/>
                  </a:moveTo>
                  <a:lnTo>
                    <a:pt x="1" y="150810"/>
                  </a:lnTo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miter lim="876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35"/>
            <p:cNvSpPr/>
            <p:nvPr/>
          </p:nvSpPr>
          <p:spPr>
            <a:xfrm>
              <a:off x="1299050" y="942775"/>
              <a:ext cx="25" cy="3770250"/>
            </a:xfrm>
            <a:custGeom>
              <a:avLst/>
              <a:gdLst/>
              <a:ahLst/>
              <a:cxnLst/>
              <a:rect l="l" t="t" r="r" b="b"/>
              <a:pathLst>
                <a:path w="1" h="150810" fill="none" extrusionOk="0">
                  <a:moveTo>
                    <a:pt x="0" y="0"/>
                  </a:moveTo>
                  <a:lnTo>
                    <a:pt x="0" y="150810"/>
                  </a:lnTo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miter lim="876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35"/>
            <p:cNvSpPr/>
            <p:nvPr/>
          </p:nvSpPr>
          <p:spPr>
            <a:xfrm>
              <a:off x="1505100" y="942775"/>
              <a:ext cx="25" cy="3770250"/>
            </a:xfrm>
            <a:custGeom>
              <a:avLst/>
              <a:gdLst/>
              <a:ahLst/>
              <a:cxnLst/>
              <a:rect l="l" t="t" r="r" b="b"/>
              <a:pathLst>
                <a:path w="1" h="150810" fill="none" extrusionOk="0">
                  <a:moveTo>
                    <a:pt x="0" y="0"/>
                  </a:moveTo>
                  <a:lnTo>
                    <a:pt x="0" y="150810"/>
                  </a:lnTo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miter lim="876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35"/>
            <p:cNvSpPr/>
            <p:nvPr/>
          </p:nvSpPr>
          <p:spPr>
            <a:xfrm>
              <a:off x="1711150" y="942775"/>
              <a:ext cx="25" cy="3770250"/>
            </a:xfrm>
            <a:custGeom>
              <a:avLst/>
              <a:gdLst/>
              <a:ahLst/>
              <a:cxnLst/>
              <a:rect l="l" t="t" r="r" b="b"/>
              <a:pathLst>
                <a:path w="1" h="150810" fill="none" extrusionOk="0">
                  <a:moveTo>
                    <a:pt x="0" y="0"/>
                  </a:moveTo>
                  <a:lnTo>
                    <a:pt x="0" y="150810"/>
                  </a:lnTo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miter lim="876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35"/>
            <p:cNvSpPr/>
            <p:nvPr/>
          </p:nvSpPr>
          <p:spPr>
            <a:xfrm>
              <a:off x="1917200" y="942775"/>
              <a:ext cx="25" cy="3770250"/>
            </a:xfrm>
            <a:custGeom>
              <a:avLst/>
              <a:gdLst/>
              <a:ahLst/>
              <a:cxnLst/>
              <a:rect l="l" t="t" r="r" b="b"/>
              <a:pathLst>
                <a:path w="1" h="150810" fill="none" extrusionOk="0">
                  <a:moveTo>
                    <a:pt x="0" y="0"/>
                  </a:moveTo>
                  <a:lnTo>
                    <a:pt x="0" y="150810"/>
                  </a:lnTo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miter lim="876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35"/>
            <p:cNvSpPr/>
            <p:nvPr/>
          </p:nvSpPr>
          <p:spPr>
            <a:xfrm>
              <a:off x="2123250" y="942775"/>
              <a:ext cx="25" cy="3770250"/>
            </a:xfrm>
            <a:custGeom>
              <a:avLst/>
              <a:gdLst/>
              <a:ahLst/>
              <a:cxnLst/>
              <a:rect l="l" t="t" r="r" b="b"/>
              <a:pathLst>
                <a:path w="1" h="150810" fill="none" extrusionOk="0">
                  <a:moveTo>
                    <a:pt x="0" y="0"/>
                  </a:moveTo>
                  <a:lnTo>
                    <a:pt x="0" y="150810"/>
                  </a:lnTo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miter lim="876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35"/>
            <p:cNvSpPr/>
            <p:nvPr/>
          </p:nvSpPr>
          <p:spPr>
            <a:xfrm>
              <a:off x="2329275" y="942775"/>
              <a:ext cx="25" cy="3770250"/>
            </a:xfrm>
            <a:custGeom>
              <a:avLst/>
              <a:gdLst/>
              <a:ahLst/>
              <a:cxnLst/>
              <a:rect l="l" t="t" r="r" b="b"/>
              <a:pathLst>
                <a:path w="1" h="150810" fill="none" extrusionOk="0">
                  <a:moveTo>
                    <a:pt x="1" y="0"/>
                  </a:moveTo>
                  <a:lnTo>
                    <a:pt x="1" y="150810"/>
                  </a:lnTo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miter lim="876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35"/>
            <p:cNvSpPr/>
            <p:nvPr/>
          </p:nvSpPr>
          <p:spPr>
            <a:xfrm>
              <a:off x="2535325" y="942775"/>
              <a:ext cx="25" cy="3770250"/>
            </a:xfrm>
            <a:custGeom>
              <a:avLst/>
              <a:gdLst/>
              <a:ahLst/>
              <a:cxnLst/>
              <a:rect l="l" t="t" r="r" b="b"/>
              <a:pathLst>
                <a:path w="1" h="150810" fill="none" extrusionOk="0">
                  <a:moveTo>
                    <a:pt x="1" y="0"/>
                  </a:moveTo>
                  <a:lnTo>
                    <a:pt x="1" y="150810"/>
                  </a:lnTo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miter lim="876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35"/>
            <p:cNvSpPr/>
            <p:nvPr/>
          </p:nvSpPr>
          <p:spPr>
            <a:xfrm>
              <a:off x="2741375" y="942775"/>
              <a:ext cx="25" cy="3770250"/>
            </a:xfrm>
            <a:custGeom>
              <a:avLst/>
              <a:gdLst/>
              <a:ahLst/>
              <a:cxnLst/>
              <a:rect l="l" t="t" r="r" b="b"/>
              <a:pathLst>
                <a:path w="1" h="150810" fill="none" extrusionOk="0">
                  <a:moveTo>
                    <a:pt x="1" y="0"/>
                  </a:moveTo>
                  <a:lnTo>
                    <a:pt x="1" y="150810"/>
                  </a:lnTo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miter lim="876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35"/>
            <p:cNvSpPr/>
            <p:nvPr/>
          </p:nvSpPr>
          <p:spPr>
            <a:xfrm>
              <a:off x="2947425" y="942775"/>
              <a:ext cx="25" cy="3770250"/>
            </a:xfrm>
            <a:custGeom>
              <a:avLst/>
              <a:gdLst/>
              <a:ahLst/>
              <a:cxnLst/>
              <a:rect l="l" t="t" r="r" b="b"/>
              <a:pathLst>
                <a:path w="1" h="150810" fill="none" extrusionOk="0">
                  <a:moveTo>
                    <a:pt x="1" y="0"/>
                  </a:moveTo>
                  <a:lnTo>
                    <a:pt x="1" y="150810"/>
                  </a:lnTo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miter lim="876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35"/>
            <p:cNvSpPr/>
            <p:nvPr/>
          </p:nvSpPr>
          <p:spPr>
            <a:xfrm>
              <a:off x="3153475" y="942775"/>
              <a:ext cx="25" cy="3770250"/>
            </a:xfrm>
            <a:custGeom>
              <a:avLst/>
              <a:gdLst/>
              <a:ahLst/>
              <a:cxnLst/>
              <a:rect l="l" t="t" r="r" b="b"/>
              <a:pathLst>
                <a:path w="1" h="150810" fill="none" extrusionOk="0">
                  <a:moveTo>
                    <a:pt x="1" y="0"/>
                  </a:moveTo>
                  <a:lnTo>
                    <a:pt x="1" y="150810"/>
                  </a:lnTo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miter lim="876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35"/>
            <p:cNvSpPr/>
            <p:nvPr/>
          </p:nvSpPr>
          <p:spPr>
            <a:xfrm>
              <a:off x="3359525" y="942775"/>
              <a:ext cx="25" cy="3770250"/>
            </a:xfrm>
            <a:custGeom>
              <a:avLst/>
              <a:gdLst/>
              <a:ahLst/>
              <a:cxnLst/>
              <a:rect l="l" t="t" r="r" b="b"/>
              <a:pathLst>
                <a:path w="1" h="150810" fill="none" extrusionOk="0">
                  <a:moveTo>
                    <a:pt x="1" y="0"/>
                  </a:moveTo>
                  <a:lnTo>
                    <a:pt x="1" y="150810"/>
                  </a:lnTo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miter lim="876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35"/>
            <p:cNvSpPr/>
            <p:nvPr/>
          </p:nvSpPr>
          <p:spPr>
            <a:xfrm>
              <a:off x="3567775" y="942775"/>
              <a:ext cx="25" cy="3770250"/>
            </a:xfrm>
            <a:custGeom>
              <a:avLst/>
              <a:gdLst/>
              <a:ahLst/>
              <a:cxnLst/>
              <a:rect l="l" t="t" r="r" b="b"/>
              <a:pathLst>
                <a:path w="1" h="150810" fill="none" extrusionOk="0">
                  <a:moveTo>
                    <a:pt x="0" y="0"/>
                  </a:moveTo>
                  <a:lnTo>
                    <a:pt x="0" y="150810"/>
                  </a:lnTo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miter lim="876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35"/>
            <p:cNvSpPr/>
            <p:nvPr/>
          </p:nvSpPr>
          <p:spPr>
            <a:xfrm>
              <a:off x="3773825" y="942775"/>
              <a:ext cx="25" cy="3770250"/>
            </a:xfrm>
            <a:custGeom>
              <a:avLst/>
              <a:gdLst/>
              <a:ahLst/>
              <a:cxnLst/>
              <a:rect l="l" t="t" r="r" b="b"/>
              <a:pathLst>
                <a:path w="1" h="150810" fill="none" extrusionOk="0">
                  <a:moveTo>
                    <a:pt x="0" y="0"/>
                  </a:moveTo>
                  <a:lnTo>
                    <a:pt x="0" y="150810"/>
                  </a:lnTo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miter lim="876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35"/>
            <p:cNvSpPr/>
            <p:nvPr/>
          </p:nvSpPr>
          <p:spPr>
            <a:xfrm>
              <a:off x="3979875" y="942775"/>
              <a:ext cx="25" cy="3770250"/>
            </a:xfrm>
            <a:custGeom>
              <a:avLst/>
              <a:gdLst/>
              <a:ahLst/>
              <a:cxnLst/>
              <a:rect l="l" t="t" r="r" b="b"/>
              <a:pathLst>
                <a:path w="1" h="150810" fill="none" extrusionOk="0">
                  <a:moveTo>
                    <a:pt x="0" y="0"/>
                  </a:moveTo>
                  <a:lnTo>
                    <a:pt x="0" y="150810"/>
                  </a:lnTo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miter lim="876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35"/>
            <p:cNvSpPr/>
            <p:nvPr/>
          </p:nvSpPr>
          <p:spPr>
            <a:xfrm>
              <a:off x="4185925" y="942775"/>
              <a:ext cx="25" cy="3770250"/>
            </a:xfrm>
            <a:custGeom>
              <a:avLst/>
              <a:gdLst/>
              <a:ahLst/>
              <a:cxnLst/>
              <a:rect l="l" t="t" r="r" b="b"/>
              <a:pathLst>
                <a:path w="1" h="150810" fill="none" extrusionOk="0">
                  <a:moveTo>
                    <a:pt x="0" y="0"/>
                  </a:moveTo>
                  <a:lnTo>
                    <a:pt x="0" y="150810"/>
                  </a:lnTo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miter lim="876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35"/>
            <p:cNvSpPr/>
            <p:nvPr/>
          </p:nvSpPr>
          <p:spPr>
            <a:xfrm>
              <a:off x="4391975" y="942775"/>
              <a:ext cx="25" cy="3770250"/>
            </a:xfrm>
            <a:custGeom>
              <a:avLst/>
              <a:gdLst/>
              <a:ahLst/>
              <a:cxnLst/>
              <a:rect l="l" t="t" r="r" b="b"/>
              <a:pathLst>
                <a:path w="1" h="150810" fill="none" extrusionOk="0">
                  <a:moveTo>
                    <a:pt x="0" y="0"/>
                  </a:moveTo>
                  <a:lnTo>
                    <a:pt x="0" y="150810"/>
                  </a:lnTo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miter lim="876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35"/>
            <p:cNvSpPr/>
            <p:nvPr/>
          </p:nvSpPr>
          <p:spPr>
            <a:xfrm>
              <a:off x="4600200" y="942775"/>
              <a:ext cx="25" cy="3770250"/>
            </a:xfrm>
            <a:custGeom>
              <a:avLst/>
              <a:gdLst/>
              <a:ahLst/>
              <a:cxnLst/>
              <a:rect l="l" t="t" r="r" b="b"/>
              <a:pathLst>
                <a:path w="1" h="150810" fill="none" extrusionOk="0">
                  <a:moveTo>
                    <a:pt x="1" y="0"/>
                  </a:moveTo>
                  <a:lnTo>
                    <a:pt x="1" y="150810"/>
                  </a:lnTo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miter lim="876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35"/>
            <p:cNvSpPr/>
            <p:nvPr/>
          </p:nvSpPr>
          <p:spPr>
            <a:xfrm>
              <a:off x="4806250" y="942775"/>
              <a:ext cx="25" cy="3770250"/>
            </a:xfrm>
            <a:custGeom>
              <a:avLst/>
              <a:gdLst/>
              <a:ahLst/>
              <a:cxnLst/>
              <a:rect l="l" t="t" r="r" b="b"/>
              <a:pathLst>
                <a:path w="1" h="150810" fill="none" extrusionOk="0">
                  <a:moveTo>
                    <a:pt x="1" y="0"/>
                  </a:moveTo>
                  <a:lnTo>
                    <a:pt x="1" y="150810"/>
                  </a:lnTo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miter lim="876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35"/>
            <p:cNvSpPr/>
            <p:nvPr/>
          </p:nvSpPr>
          <p:spPr>
            <a:xfrm>
              <a:off x="5012300" y="942775"/>
              <a:ext cx="25" cy="3770250"/>
            </a:xfrm>
            <a:custGeom>
              <a:avLst/>
              <a:gdLst/>
              <a:ahLst/>
              <a:cxnLst/>
              <a:rect l="l" t="t" r="r" b="b"/>
              <a:pathLst>
                <a:path w="1" h="150810" fill="none" extrusionOk="0">
                  <a:moveTo>
                    <a:pt x="1" y="0"/>
                  </a:moveTo>
                  <a:lnTo>
                    <a:pt x="1" y="150810"/>
                  </a:lnTo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miter lim="876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35"/>
            <p:cNvSpPr/>
            <p:nvPr/>
          </p:nvSpPr>
          <p:spPr>
            <a:xfrm>
              <a:off x="5218350" y="942775"/>
              <a:ext cx="25" cy="3770250"/>
            </a:xfrm>
            <a:custGeom>
              <a:avLst/>
              <a:gdLst/>
              <a:ahLst/>
              <a:cxnLst/>
              <a:rect l="l" t="t" r="r" b="b"/>
              <a:pathLst>
                <a:path w="1" h="150810" fill="none" extrusionOk="0">
                  <a:moveTo>
                    <a:pt x="1" y="0"/>
                  </a:moveTo>
                  <a:lnTo>
                    <a:pt x="1" y="150810"/>
                  </a:lnTo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miter lim="876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35"/>
            <p:cNvSpPr/>
            <p:nvPr/>
          </p:nvSpPr>
          <p:spPr>
            <a:xfrm>
              <a:off x="5424400" y="942775"/>
              <a:ext cx="25" cy="3770250"/>
            </a:xfrm>
            <a:custGeom>
              <a:avLst/>
              <a:gdLst/>
              <a:ahLst/>
              <a:cxnLst/>
              <a:rect l="l" t="t" r="r" b="b"/>
              <a:pathLst>
                <a:path w="1" h="150810" fill="none" extrusionOk="0">
                  <a:moveTo>
                    <a:pt x="1" y="0"/>
                  </a:moveTo>
                  <a:lnTo>
                    <a:pt x="1" y="150810"/>
                  </a:lnTo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miter lim="876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35"/>
            <p:cNvSpPr/>
            <p:nvPr/>
          </p:nvSpPr>
          <p:spPr>
            <a:xfrm>
              <a:off x="5630450" y="942775"/>
              <a:ext cx="25" cy="3770250"/>
            </a:xfrm>
            <a:custGeom>
              <a:avLst/>
              <a:gdLst/>
              <a:ahLst/>
              <a:cxnLst/>
              <a:rect l="l" t="t" r="r" b="b"/>
              <a:pathLst>
                <a:path w="1" h="150810" fill="none" extrusionOk="0">
                  <a:moveTo>
                    <a:pt x="0" y="0"/>
                  </a:moveTo>
                  <a:lnTo>
                    <a:pt x="0" y="150810"/>
                  </a:lnTo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miter lim="876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35"/>
            <p:cNvSpPr/>
            <p:nvPr/>
          </p:nvSpPr>
          <p:spPr>
            <a:xfrm>
              <a:off x="5836500" y="942775"/>
              <a:ext cx="25" cy="3770250"/>
            </a:xfrm>
            <a:custGeom>
              <a:avLst/>
              <a:gdLst/>
              <a:ahLst/>
              <a:cxnLst/>
              <a:rect l="l" t="t" r="r" b="b"/>
              <a:pathLst>
                <a:path w="1" h="150810" fill="none" extrusionOk="0">
                  <a:moveTo>
                    <a:pt x="0" y="0"/>
                  </a:moveTo>
                  <a:lnTo>
                    <a:pt x="0" y="150810"/>
                  </a:lnTo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miter lim="876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35"/>
            <p:cNvSpPr/>
            <p:nvPr/>
          </p:nvSpPr>
          <p:spPr>
            <a:xfrm>
              <a:off x="6042550" y="942775"/>
              <a:ext cx="25" cy="3770250"/>
            </a:xfrm>
            <a:custGeom>
              <a:avLst/>
              <a:gdLst/>
              <a:ahLst/>
              <a:cxnLst/>
              <a:rect l="l" t="t" r="r" b="b"/>
              <a:pathLst>
                <a:path w="1" h="150810" fill="none" extrusionOk="0">
                  <a:moveTo>
                    <a:pt x="0" y="0"/>
                  </a:moveTo>
                  <a:lnTo>
                    <a:pt x="0" y="150810"/>
                  </a:lnTo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miter lim="876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35"/>
            <p:cNvSpPr/>
            <p:nvPr/>
          </p:nvSpPr>
          <p:spPr>
            <a:xfrm>
              <a:off x="6248600" y="942775"/>
              <a:ext cx="25" cy="3770250"/>
            </a:xfrm>
            <a:custGeom>
              <a:avLst/>
              <a:gdLst/>
              <a:ahLst/>
              <a:cxnLst/>
              <a:rect l="l" t="t" r="r" b="b"/>
              <a:pathLst>
                <a:path w="1" h="150810" fill="none" extrusionOk="0">
                  <a:moveTo>
                    <a:pt x="0" y="0"/>
                  </a:moveTo>
                  <a:lnTo>
                    <a:pt x="0" y="150810"/>
                  </a:lnTo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miter lim="876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35"/>
            <p:cNvSpPr/>
            <p:nvPr/>
          </p:nvSpPr>
          <p:spPr>
            <a:xfrm>
              <a:off x="6454650" y="942775"/>
              <a:ext cx="25" cy="3770250"/>
            </a:xfrm>
            <a:custGeom>
              <a:avLst/>
              <a:gdLst/>
              <a:ahLst/>
              <a:cxnLst/>
              <a:rect l="l" t="t" r="r" b="b"/>
              <a:pathLst>
                <a:path w="1" h="150810" fill="none" extrusionOk="0">
                  <a:moveTo>
                    <a:pt x="0" y="0"/>
                  </a:moveTo>
                  <a:lnTo>
                    <a:pt x="0" y="150810"/>
                  </a:lnTo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miter lim="876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35"/>
            <p:cNvSpPr/>
            <p:nvPr/>
          </p:nvSpPr>
          <p:spPr>
            <a:xfrm>
              <a:off x="6660700" y="942775"/>
              <a:ext cx="25" cy="3770250"/>
            </a:xfrm>
            <a:custGeom>
              <a:avLst/>
              <a:gdLst/>
              <a:ahLst/>
              <a:cxnLst/>
              <a:rect l="l" t="t" r="r" b="b"/>
              <a:pathLst>
                <a:path w="1" h="150810" fill="none" extrusionOk="0">
                  <a:moveTo>
                    <a:pt x="0" y="0"/>
                  </a:moveTo>
                  <a:lnTo>
                    <a:pt x="0" y="150810"/>
                  </a:lnTo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miter lim="876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35"/>
            <p:cNvSpPr/>
            <p:nvPr/>
          </p:nvSpPr>
          <p:spPr>
            <a:xfrm>
              <a:off x="6866750" y="942775"/>
              <a:ext cx="25" cy="3770250"/>
            </a:xfrm>
            <a:custGeom>
              <a:avLst/>
              <a:gdLst/>
              <a:ahLst/>
              <a:cxnLst/>
              <a:rect l="l" t="t" r="r" b="b"/>
              <a:pathLst>
                <a:path w="1" h="150810" fill="none" extrusionOk="0">
                  <a:moveTo>
                    <a:pt x="0" y="0"/>
                  </a:moveTo>
                  <a:lnTo>
                    <a:pt x="0" y="150810"/>
                  </a:lnTo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miter lim="876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35"/>
            <p:cNvSpPr/>
            <p:nvPr/>
          </p:nvSpPr>
          <p:spPr>
            <a:xfrm>
              <a:off x="7072800" y="942775"/>
              <a:ext cx="25" cy="3770250"/>
            </a:xfrm>
            <a:custGeom>
              <a:avLst/>
              <a:gdLst/>
              <a:ahLst/>
              <a:cxnLst/>
              <a:rect l="l" t="t" r="r" b="b"/>
              <a:pathLst>
                <a:path w="1" h="150810" fill="none" extrusionOk="0">
                  <a:moveTo>
                    <a:pt x="0" y="0"/>
                  </a:moveTo>
                  <a:lnTo>
                    <a:pt x="0" y="150810"/>
                  </a:lnTo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miter lim="876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35"/>
            <p:cNvSpPr/>
            <p:nvPr/>
          </p:nvSpPr>
          <p:spPr>
            <a:xfrm>
              <a:off x="7281025" y="942775"/>
              <a:ext cx="25" cy="3770250"/>
            </a:xfrm>
            <a:custGeom>
              <a:avLst/>
              <a:gdLst/>
              <a:ahLst/>
              <a:cxnLst/>
              <a:rect l="l" t="t" r="r" b="b"/>
              <a:pathLst>
                <a:path w="1" h="150810" fill="none" extrusionOk="0">
                  <a:moveTo>
                    <a:pt x="1" y="0"/>
                  </a:moveTo>
                  <a:lnTo>
                    <a:pt x="1" y="150810"/>
                  </a:lnTo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miter lim="876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35"/>
            <p:cNvSpPr/>
            <p:nvPr/>
          </p:nvSpPr>
          <p:spPr>
            <a:xfrm>
              <a:off x="238125" y="1177300"/>
              <a:ext cx="7051700" cy="25"/>
            </a:xfrm>
            <a:custGeom>
              <a:avLst/>
              <a:gdLst/>
              <a:ahLst/>
              <a:cxnLst/>
              <a:rect l="l" t="t" r="r" b="b"/>
              <a:pathLst>
                <a:path w="282068" h="1" fill="none" extrusionOk="0">
                  <a:moveTo>
                    <a:pt x="282067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miter lim="876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35"/>
            <p:cNvSpPr/>
            <p:nvPr/>
          </p:nvSpPr>
          <p:spPr>
            <a:xfrm>
              <a:off x="238125" y="1383350"/>
              <a:ext cx="7051700" cy="25"/>
            </a:xfrm>
            <a:custGeom>
              <a:avLst/>
              <a:gdLst/>
              <a:ahLst/>
              <a:cxnLst/>
              <a:rect l="l" t="t" r="r" b="b"/>
              <a:pathLst>
                <a:path w="282068" h="1" fill="none" extrusionOk="0">
                  <a:moveTo>
                    <a:pt x="282067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miter lim="876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35"/>
            <p:cNvSpPr/>
            <p:nvPr/>
          </p:nvSpPr>
          <p:spPr>
            <a:xfrm>
              <a:off x="238125" y="1589400"/>
              <a:ext cx="7051700" cy="25"/>
            </a:xfrm>
            <a:custGeom>
              <a:avLst/>
              <a:gdLst/>
              <a:ahLst/>
              <a:cxnLst/>
              <a:rect l="l" t="t" r="r" b="b"/>
              <a:pathLst>
                <a:path w="282068" h="1" fill="none" extrusionOk="0">
                  <a:moveTo>
                    <a:pt x="282067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miter lim="876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35"/>
            <p:cNvSpPr/>
            <p:nvPr/>
          </p:nvSpPr>
          <p:spPr>
            <a:xfrm>
              <a:off x="238125" y="1795450"/>
              <a:ext cx="7051700" cy="25"/>
            </a:xfrm>
            <a:custGeom>
              <a:avLst/>
              <a:gdLst/>
              <a:ahLst/>
              <a:cxnLst/>
              <a:rect l="l" t="t" r="r" b="b"/>
              <a:pathLst>
                <a:path w="282068" h="1" fill="none" extrusionOk="0">
                  <a:moveTo>
                    <a:pt x="282067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miter lim="876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35"/>
            <p:cNvSpPr/>
            <p:nvPr/>
          </p:nvSpPr>
          <p:spPr>
            <a:xfrm>
              <a:off x="238125" y="2003700"/>
              <a:ext cx="7051700" cy="25"/>
            </a:xfrm>
            <a:custGeom>
              <a:avLst/>
              <a:gdLst/>
              <a:ahLst/>
              <a:cxnLst/>
              <a:rect l="l" t="t" r="r" b="b"/>
              <a:pathLst>
                <a:path w="282068" h="1" fill="none" extrusionOk="0">
                  <a:moveTo>
                    <a:pt x="282067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miter lim="876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35"/>
            <p:cNvSpPr/>
            <p:nvPr/>
          </p:nvSpPr>
          <p:spPr>
            <a:xfrm>
              <a:off x="238125" y="2209750"/>
              <a:ext cx="7051700" cy="25"/>
            </a:xfrm>
            <a:custGeom>
              <a:avLst/>
              <a:gdLst/>
              <a:ahLst/>
              <a:cxnLst/>
              <a:rect l="l" t="t" r="r" b="b"/>
              <a:pathLst>
                <a:path w="282068" h="1" fill="none" extrusionOk="0">
                  <a:moveTo>
                    <a:pt x="282067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miter lim="876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35"/>
            <p:cNvSpPr/>
            <p:nvPr/>
          </p:nvSpPr>
          <p:spPr>
            <a:xfrm>
              <a:off x="238125" y="2415775"/>
              <a:ext cx="7051700" cy="25"/>
            </a:xfrm>
            <a:custGeom>
              <a:avLst/>
              <a:gdLst/>
              <a:ahLst/>
              <a:cxnLst/>
              <a:rect l="l" t="t" r="r" b="b"/>
              <a:pathLst>
                <a:path w="282068" h="1" fill="none" extrusionOk="0">
                  <a:moveTo>
                    <a:pt x="282067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miter lim="876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35"/>
            <p:cNvSpPr/>
            <p:nvPr/>
          </p:nvSpPr>
          <p:spPr>
            <a:xfrm>
              <a:off x="238125" y="2621825"/>
              <a:ext cx="7051700" cy="25"/>
            </a:xfrm>
            <a:custGeom>
              <a:avLst/>
              <a:gdLst/>
              <a:ahLst/>
              <a:cxnLst/>
              <a:rect l="l" t="t" r="r" b="b"/>
              <a:pathLst>
                <a:path w="282068" h="1" fill="none" extrusionOk="0">
                  <a:moveTo>
                    <a:pt x="282067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miter lim="876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35"/>
            <p:cNvSpPr/>
            <p:nvPr/>
          </p:nvSpPr>
          <p:spPr>
            <a:xfrm>
              <a:off x="238125" y="2827875"/>
              <a:ext cx="7051700" cy="25"/>
            </a:xfrm>
            <a:custGeom>
              <a:avLst/>
              <a:gdLst/>
              <a:ahLst/>
              <a:cxnLst/>
              <a:rect l="l" t="t" r="r" b="b"/>
              <a:pathLst>
                <a:path w="282068" h="1" fill="none" extrusionOk="0">
                  <a:moveTo>
                    <a:pt x="282067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miter lim="876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35"/>
            <p:cNvSpPr/>
            <p:nvPr/>
          </p:nvSpPr>
          <p:spPr>
            <a:xfrm>
              <a:off x="238125" y="3033925"/>
              <a:ext cx="7051700" cy="25"/>
            </a:xfrm>
            <a:custGeom>
              <a:avLst/>
              <a:gdLst/>
              <a:ahLst/>
              <a:cxnLst/>
              <a:rect l="l" t="t" r="r" b="b"/>
              <a:pathLst>
                <a:path w="282068" h="1" fill="none" extrusionOk="0">
                  <a:moveTo>
                    <a:pt x="282067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miter lim="876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35"/>
            <p:cNvSpPr/>
            <p:nvPr/>
          </p:nvSpPr>
          <p:spPr>
            <a:xfrm>
              <a:off x="238125" y="3239975"/>
              <a:ext cx="7051700" cy="25"/>
            </a:xfrm>
            <a:custGeom>
              <a:avLst/>
              <a:gdLst/>
              <a:ahLst/>
              <a:cxnLst/>
              <a:rect l="l" t="t" r="r" b="b"/>
              <a:pathLst>
                <a:path w="282068" h="1" fill="none" extrusionOk="0">
                  <a:moveTo>
                    <a:pt x="282067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miter lim="876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35"/>
            <p:cNvSpPr/>
            <p:nvPr/>
          </p:nvSpPr>
          <p:spPr>
            <a:xfrm>
              <a:off x="238125" y="3446025"/>
              <a:ext cx="7051700" cy="25"/>
            </a:xfrm>
            <a:custGeom>
              <a:avLst/>
              <a:gdLst/>
              <a:ahLst/>
              <a:cxnLst/>
              <a:rect l="l" t="t" r="r" b="b"/>
              <a:pathLst>
                <a:path w="282068" h="1" fill="none" extrusionOk="0">
                  <a:moveTo>
                    <a:pt x="282067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miter lim="876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35"/>
            <p:cNvSpPr/>
            <p:nvPr/>
          </p:nvSpPr>
          <p:spPr>
            <a:xfrm>
              <a:off x="238125" y="3652075"/>
              <a:ext cx="7051700" cy="25"/>
            </a:xfrm>
            <a:custGeom>
              <a:avLst/>
              <a:gdLst/>
              <a:ahLst/>
              <a:cxnLst/>
              <a:rect l="l" t="t" r="r" b="b"/>
              <a:pathLst>
                <a:path w="282068" h="1" fill="none" extrusionOk="0">
                  <a:moveTo>
                    <a:pt x="282067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miter lim="876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35"/>
            <p:cNvSpPr/>
            <p:nvPr/>
          </p:nvSpPr>
          <p:spPr>
            <a:xfrm>
              <a:off x="238125" y="3858125"/>
              <a:ext cx="7051700" cy="25"/>
            </a:xfrm>
            <a:custGeom>
              <a:avLst/>
              <a:gdLst/>
              <a:ahLst/>
              <a:cxnLst/>
              <a:rect l="l" t="t" r="r" b="b"/>
              <a:pathLst>
                <a:path w="282068" h="1" fill="none" extrusionOk="0">
                  <a:moveTo>
                    <a:pt x="282067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miter lim="876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35"/>
            <p:cNvSpPr/>
            <p:nvPr/>
          </p:nvSpPr>
          <p:spPr>
            <a:xfrm>
              <a:off x="238125" y="4064175"/>
              <a:ext cx="7051700" cy="25"/>
            </a:xfrm>
            <a:custGeom>
              <a:avLst/>
              <a:gdLst/>
              <a:ahLst/>
              <a:cxnLst/>
              <a:rect l="l" t="t" r="r" b="b"/>
              <a:pathLst>
                <a:path w="282068" h="1" fill="none" extrusionOk="0">
                  <a:moveTo>
                    <a:pt x="282067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miter lim="876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35"/>
            <p:cNvSpPr/>
            <p:nvPr/>
          </p:nvSpPr>
          <p:spPr>
            <a:xfrm>
              <a:off x="238125" y="4272400"/>
              <a:ext cx="7051700" cy="25"/>
            </a:xfrm>
            <a:custGeom>
              <a:avLst/>
              <a:gdLst/>
              <a:ahLst/>
              <a:cxnLst/>
              <a:rect l="l" t="t" r="r" b="b"/>
              <a:pathLst>
                <a:path w="282068" h="1" fill="none" extrusionOk="0">
                  <a:moveTo>
                    <a:pt x="282067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miter lim="876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35"/>
            <p:cNvSpPr/>
            <p:nvPr/>
          </p:nvSpPr>
          <p:spPr>
            <a:xfrm>
              <a:off x="238125" y="4478450"/>
              <a:ext cx="7051700" cy="25"/>
            </a:xfrm>
            <a:custGeom>
              <a:avLst/>
              <a:gdLst/>
              <a:ahLst/>
              <a:cxnLst/>
              <a:rect l="l" t="t" r="r" b="b"/>
              <a:pathLst>
                <a:path w="282068" h="1" fill="none" extrusionOk="0">
                  <a:moveTo>
                    <a:pt x="282067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miter lim="876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426000"/>
          </a:xfrm>
          <a:prstGeom prst="rect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92" name="Google Shape;192;p4"/>
          <p:cNvSpPr txBox="1">
            <a:spLocks noGrp="1"/>
          </p:cNvSpPr>
          <p:nvPr>
            <p:ph type="body" idx="1"/>
          </p:nvPr>
        </p:nvSpPr>
        <p:spPr>
          <a:xfrm>
            <a:off x="713225" y="1246950"/>
            <a:ext cx="7717500" cy="335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grpSp>
        <p:nvGrpSpPr>
          <p:cNvPr id="193" name="Google Shape;193;p4"/>
          <p:cNvGrpSpPr/>
          <p:nvPr/>
        </p:nvGrpSpPr>
        <p:grpSpPr>
          <a:xfrm rot="5400000">
            <a:off x="8405281" y="1835245"/>
            <a:ext cx="588438" cy="145046"/>
            <a:chOff x="4211725" y="219675"/>
            <a:chExt cx="720595" cy="177600"/>
          </a:xfrm>
        </p:grpSpPr>
        <p:sp>
          <p:nvSpPr>
            <p:cNvPr id="194" name="Google Shape;194;p4"/>
            <p:cNvSpPr/>
            <p:nvPr/>
          </p:nvSpPr>
          <p:spPr>
            <a:xfrm>
              <a:off x="4211725" y="219675"/>
              <a:ext cx="177600" cy="177600"/>
            </a:xfrm>
            <a:prstGeom prst="ellipse">
              <a:avLst/>
            </a:prstGeom>
            <a:solidFill>
              <a:schemeClr val="accen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4"/>
            <p:cNvSpPr/>
            <p:nvPr/>
          </p:nvSpPr>
          <p:spPr>
            <a:xfrm>
              <a:off x="4483223" y="219675"/>
              <a:ext cx="177600" cy="177600"/>
            </a:xfrm>
            <a:prstGeom prst="ellipse">
              <a:avLst/>
            </a:prstGeom>
            <a:solidFill>
              <a:schemeClr val="accen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4"/>
            <p:cNvSpPr/>
            <p:nvPr/>
          </p:nvSpPr>
          <p:spPr>
            <a:xfrm>
              <a:off x="4754720" y="219675"/>
              <a:ext cx="177600" cy="177600"/>
            </a:xfrm>
            <a:prstGeom prst="ellipse">
              <a:avLst/>
            </a:pr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7" name="Google Shape;197;p4"/>
          <p:cNvGrpSpPr/>
          <p:nvPr/>
        </p:nvGrpSpPr>
        <p:grpSpPr>
          <a:xfrm>
            <a:off x="7826950" y="4672751"/>
            <a:ext cx="603775" cy="255000"/>
            <a:chOff x="7826950" y="4672751"/>
            <a:chExt cx="603775" cy="255000"/>
          </a:xfrm>
        </p:grpSpPr>
        <p:sp>
          <p:nvSpPr>
            <p:cNvPr id="198" name="Google Shape;198;p4"/>
            <p:cNvSpPr/>
            <p:nvPr/>
          </p:nvSpPr>
          <p:spPr>
            <a:xfrm>
              <a:off x="8162225" y="4672751"/>
              <a:ext cx="268500" cy="255000"/>
            </a:xfrm>
            <a:prstGeom prst="star5">
              <a:avLst>
                <a:gd name="adj" fmla="val 21328"/>
                <a:gd name="hf" fmla="val 105146"/>
                <a:gd name="vf" fmla="val 110557"/>
              </a:avLst>
            </a:prstGeom>
            <a:solidFill>
              <a:schemeClr val="accen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4"/>
            <p:cNvSpPr/>
            <p:nvPr/>
          </p:nvSpPr>
          <p:spPr>
            <a:xfrm>
              <a:off x="7826950" y="4672751"/>
              <a:ext cx="268500" cy="255000"/>
            </a:xfrm>
            <a:prstGeom prst="star5">
              <a:avLst>
                <a:gd name="adj" fmla="val 21328"/>
                <a:gd name="hf" fmla="val 105146"/>
                <a:gd name="vf" fmla="val 110557"/>
              </a:avLst>
            </a:prstGeom>
            <a:solidFill>
              <a:schemeClr val="accen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0" name="Google Shape;200;p4"/>
          <p:cNvGrpSpPr/>
          <p:nvPr/>
        </p:nvGrpSpPr>
        <p:grpSpPr>
          <a:xfrm>
            <a:off x="230247" y="2734754"/>
            <a:ext cx="313142" cy="626354"/>
            <a:chOff x="139525" y="923950"/>
            <a:chExt cx="445500" cy="891100"/>
          </a:xfrm>
        </p:grpSpPr>
        <p:sp>
          <p:nvSpPr>
            <p:cNvPr id="201" name="Google Shape;201;p4"/>
            <p:cNvSpPr/>
            <p:nvPr/>
          </p:nvSpPr>
          <p:spPr>
            <a:xfrm>
              <a:off x="139525" y="923950"/>
              <a:ext cx="445500" cy="445500"/>
            </a:xfrm>
            <a:prstGeom prst="mathMultiply">
              <a:avLst>
                <a:gd name="adj1" fmla="val 23520"/>
              </a:avLst>
            </a:pr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4"/>
            <p:cNvSpPr/>
            <p:nvPr/>
          </p:nvSpPr>
          <p:spPr>
            <a:xfrm>
              <a:off x="139525" y="1369550"/>
              <a:ext cx="445500" cy="445500"/>
            </a:xfrm>
            <a:prstGeom prst="mathMultiply">
              <a:avLst>
                <a:gd name="adj1" fmla="val 23520"/>
              </a:avLst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chemeClr val="accent2"/>
        </a:solidFill>
        <a:effectLst/>
      </p:bgPr>
    </p:bg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" name="Google Shape;204;p5"/>
          <p:cNvGrpSpPr/>
          <p:nvPr/>
        </p:nvGrpSpPr>
        <p:grpSpPr>
          <a:xfrm>
            <a:off x="-109548" y="20"/>
            <a:ext cx="9619929" cy="5143375"/>
            <a:chOff x="238125" y="942775"/>
            <a:chExt cx="7051700" cy="3770250"/>
          </a:xfrm>
        </p:grpSpPr>
        <p:sp>
          <p:nvSpPr>
            <p:cNvPr id="205" name="Google Shape;205;p5"/>
            <p:cNvSpPr/>
            <p:nvPr/>
          </p:nvSpPr>
          <p:spPr>
            <a:xfrm>
              <a:off x="472650" y="942775"/>
              <a:ext cx="25" cy="3770250"/>
            </a:xfrm>
            <a:custGeom>
              <a:avLst/>
              <a:gdLst/>
              <a:ahLst/>
              <a:cxnLst/>
              <a:rect l="l" t="t" r="r" b="b"/>
              <a:pathLst>
                <a:path w="1" h="150810" fill="none" extrusionOk="0">
                  <a:moveTo>
                    <a:pt x="1" y="0"/>
                  </a:moveTo>
                  <a:lnTo>
                    <a:pt x="1" y="150810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miter lim="876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5"/>
            <p:cNvSpPr/>
            <p:nvPr/>
          </p:nvSpPr>
          <p:spPr>
            <a:xfrm>
              <a:off x="678700" y="942775"/>
              <a:ext cx="25" cy="3770250"/>
            </a:xfrm>
            <a:custGeom>
              <a:avLst/>
              <a:gdLst/>
              <a:ahLst/>
              <a:cxnLst/>
              <a:rect l="l" t="t" r="r" b="b"/>
              <a:pathLst>
                <a:path w="1" h="150810" fill="none" extrusionOk="0">
                  <a:moveTo>
                    <a:pt x="1" y="0"/>
                  </a:moveTo>
                  <a:lnTo>
                    <a:pt x="1" y="150810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miter lim="876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5"/>
            <p:cNvSpPr/>
            <p:nvPr/>
          </p:nvSpPr>
          <p:spPr>
            <a:xfrm>
              <a:off x="884750" y="942775"/>
              <a:ext cx="25" cy="3770250"/>
            </a:xfrm>
            <a:custGeom>
              <a:avLst/>
              <a:gdLst/>
              <a:ahLst/>
              <a:cxnLst/>
              <a:rect l="l" t="t" r="r" b="b"/>
              <a:pathLst>
                <a:path w="1" h="150810" fill="none" extrusionOk="0">
                  <a:moveTo>
                    <a:pt x="1" y="0"/>
                  </a:moveTo>
                  <a:lnTo>
                    <a:pt x="1" y="150810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miter lim="876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5"/>
            <p:cNvSpPr/>
            <p:nvPr/>
          </p:nvSpPr>
          <p:spPr>
            <a:xfrm>
              <a:off x="1090800" y="942775"/>
              <a:ext cx="25" cy="3770250"/>
            </a:xfrm>
            <a:custGeom>
              <a:avLst/>
              <a:gdLst/>
              <a:ahLst/>
              <a:cxnLst/>
              <a:rect l="l" t="t" r="r" b="b"/>
              <a:pathLst>
                <a:path w="1" h="150810" fill="none" extrusionOk="0">
                  <a:moveTo>
                    <a:pt x="1" y="0"/>
                  </a:moveTo>
                  <a:lnTo>
                    <a:pt x="1" y="150810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miter lim="876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5"/>
            <p:cNvSpPr/>
            <p:nvPr/>
          </p:nvSpPr>
          <p:spPr>
            <a:xfrm>
              <a:off x="1299050" y="942775"/>
              <a:ext cx="25" cy="3770250"/>
            </a:xfrm>
            <a:custGeom>
              <a:avLst/>
              <a:gdLst/>
              <a:ahLst/>
              <a:cxnLst/>
              <a:rect l="l" t="t" r="r" b="b"/>
              <a:pathLst>
                <a:path w="1" h="150810" fill="none" extrusionOk="0">
                  <a:moveTo>
                    <a:pt x="0" y="0"/>
                  </a:moveTo>
                  <a:lnTo>
                    <a:pt x="0" y="150810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miter lim="876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5"/>
            <p:cNvSpPr/>
            <p:nvPr/>
          </p:nvSpPr>
          <p:spPr>
            <a:xfrm>
              <a:off x="1505100" y="942775"/>
              <a:ext cx="25" cy="3770250"/>
            </a:xfrm>
            <a:custGeom>
              <a:avLst/>
              <a:gdLst/>
              <a:ahLst/>
              <a:cxnLst/>
              <a:rect l="l" t="t" r="r" b="b"/>
              <a:pathLst>
                <a:path w="1" h="150810" fill="none" extrusionOk="0">
                  <a:moveTo>
                    <a:pt x="0" y="0"/>
                  </a:moveTo>
                  <a:lnTo>
                    <a:pt x="0" y="150810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miter lim="876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5"/>
            <p:cNvSpPr/>
            <p:nvPr/>
          </p:nvSpPr>
          <p:spPr>
            <a:xfrm>
              <a:off x="1711150" y="942775"/>
              <a:ext cx="25" cy="3770250"/>
            </a:xfrm>
            <a:custGeom>
              <a:avLst/>
              <a:gdLst/>
              <a:ahLst/>
              <a:cxnLst/>
              <a:rect l="l" t="t" r="r" b="b"/>
              <a:pathLst>
                <a:path w="1" h="150810" fill="none" extrusionOk="0">
                  <a:moveTo>
                    <a:pt x="0" y="0"/>
                  </a:moveTo>
                  <a:lnTo>
                    <a:pt x="0" y="150810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miter lim="876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5"/>
            <p:cNvSpPr/>
            <p:nvPr/>
          </p:nvSpPr>
          <p:spPr>
            <a:xfrm>
              <a:off x="1917200" y="942775"/>
              <a:ext cx="25" cy="3770250"/>
            </a:xfrm>
            <a:custGeom>
              <a:avLst/>
              <a:gdLst/>
              <a:ahLst/>
              <a:cxnLst/>
              <a:rect l="l" t="t" r="r" b="b"/>
              <a:pathLst>
                <a:path w="1" h="150810" fill="none" extrusionOk="0">
                  <a:moveTo>
                    <a:pt x="0" y="0"/>
                  </a:moveTo>
                  <a:lnTo>
                    <a:pt x="0" y="150810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miter lim="876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5"/>
            <p:cNvSpPr/>
            <p:nvPr/>
          </p:nvSpPr>
          <p:spPr>
            <a:xfrm>
              <a:off x="2123250" y="942775"/>
              <a:ext cx="25" cy="3770250"/>
            </a:xfrm>
            <a:custGeom>
              <a:avLst/>
              <a:gdLst/>
              <a:ahLst/>
              <a:cxnLst/>
              <a:rect l="l" t="t" r="r" b="b"/>
              <a:pathLst>
                <a:path w="1" h="150810" fill="none" extrusionOk="0">
                  <a:moveTo>
                    <a:pt x="0" y="0"/>
                  </a:moveTo>
                  <a:lnTo>
                    <a:pt x="0" y="150810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miter lim="876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5"/>
            <p:cNvSpPr/>
            <p:nvPr/>
          </p:nvSpPr>
          <p:spPr>
            <a:xfrm>
              <a:off x="2329275" y="942775"/>
              <a:ext cx="25" cy="3770250"/>
            </a:xfrm>
            <a:custGeom>
              <a:avLst/>
              <a:gdLst/>
              <a:ahLst/>
              <a:cxnLst/>
              <a:rect l="l" t="t" r="r" b="b"/>
              <a:pathLst>
                <a:path w="1" h="150810" fill="none" extrusionOk="0">
                  <a:moveTo>
                    <a:pt x="1" y="0"/>
                  </a:moveTo>
                  <a:lnTo>
                    <a:pt x="1" y="150810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miter lim="876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5"/>
            <p:cNvSpPr/>
            <p:nvPr/>
          </p:nvSpPr>
          <p:spPr>
            <a:xfrm>
              <a:off x="2535325" y="942775"/>
              <a:ext cx="25" cy="3770250"/>
            </a:xfrm>
            <a:custGeom>
              <a:avLst/>
              <a:gdLst/>
              <a:ahLst/>
              <a:cxnLst/>
              <a:rect l="l" t="t" r="r" b="b"/>
              <a:pathLst>
                <a:path w="1" h="150810" fill="none" extrusionOk="0">
                  <a:moveTo>
                    <a:pt x="1" y="0"/>
                  </a:moveTo>
                  <a:lnTo>
                    <a:pt x="1" y="150810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miter lim="876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5"/>
            <p:cNvSpPr/>
            <p:nvPr/>
          </p:nvSpPr>
          <p:spPr>
            <a:xfrm>
              <a:off x="2741375" y="942775"/>
              <a:ext cx="25" cy="3770250"/>
            </a:xfrm>
            <a:custGeom>
              <a:avLst/>
              <a:gdLst/>
              <a:ahLst/>
              <a:cxnLst/>
              <a:rect l="l" t="t" r="r" b="b"/>
              <a:pathLst>
                <a:path w="1" h="150810" fill="none" extrusionOk="0">
                  <a:moveTo>
                    <a:pt x="1" y="0"/>
                  </a:moveTo>
                  <a:lnTo>
                    <a:pt x="1" y="150810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miter lim="876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5"/>
            <p:cNvSpPr/>
            <p:nvPr/>
          </p:nvSpPr>
          <p:spPr>
            <a:xfrm>
              <a:off x="2947425" y="942775"/>
              <a:ext cx="25" cy="3770250"/>
            </a:xfrm>
            <a:custGeom>
              <a:avLst/>
              <a:gdLst/>
              <a:ahLst/>
              <a:cxnLst/>
              <a:rect l="l" t="t" r="r" b="b"/>
              <a:pathLst>
                <a:path w="1" h="150810" fill="none" extrusionOk="0">
                  <a:moveTo>
                    <a:pt x="1" y="0"/>
                  </a:moveTo>
                  <a:lnTo>
                    <a:pt x="1" y="150810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miter lim="876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5"/>
            <p:cNvSpPr/>
            <p:nvPr/>
          </p:nvSpPr>
          <p:spPr>
            <a:xfrm>
              <a:off x="3153475" y="942775"/>
              <a:ext cx="25" cy="3770250"/>
            </a:xfrm>
            <a:custGeom>
              <a:avLst/>
              <a:gdLst/>
              <a:ahLst/>
              <a:cxnLst/>
              <a:rect l="l" t="t" r="r" b="b"/>
              <a:pathLst>
                <a:path w="1" h="150810" fill="none" extrusionOk="0">
                  <a:moveTo>
                    <a:pt x="1" y="0"/>
                  </a:moveTo>
                  <a:lnTo>
                    <a:pt x="1" y="150810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miter lim="876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5"/>
            <p:cNvSpPr/>
            <p:nvPr/>
          </p:nvSpPr>
          <p:spPr>
            <a:xfrm>
              <a:off x="3359525" y="942775"/>
              <a:ext cx="25" cy="3770250"/>
            </a:xfrm>
            <a:custGeom>
              <a:avLst/>
              <a:gdLst/>
              <a:ahLst/>
              <a:cxnLst/>
              <a:rect l="l" t="t" r="r" b="b"/>
              <a:pathLst>
                <a:path w="1" h="150810" fill="none" extrusionOk="0">
                  <a:moveTo>
                    <a:pt x="1" y="0"/>
                  </a:moveTo>
                  <a:lnTo>
                    <a:pt x="1" y="150810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miter lim="876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5"/>
            <p:cNvSpPr/>
            <p:nvPr/>
          </p:nvSpPr>
          <p:spPr>
            <a:xfrm>
              <a:off x="3567775" y="942775"/>
              <a:ext cx="25" cy="3770250"/>
            </a:xfrm>
            <a:custGeom>
              <a:avLst/>
              <a:gdLst/>
              <a:ahLst/>
              <a:cxnLst/>
              <a:rect l="l" t="t" r="r" b="b"/>
              <a:pathLst>
                <a:path w="1" h="150810" fill="none" extrusionOk="0">
                  <a:moveTo>
                    <a:pt x="0" y="0"/>
                  </a:moveTo>
                  <a:lnTo>
                    <a:pt x="0" y="150810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miter lim="876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5"/>
            <p:cNvSpPr/>
            <p:nvPr/>
          </p:nvSpPr>
          <p:spPr>
            <a:xfrm>
              <a:off x="3773825" y="942775"/>
              <a:ext cx="25" cy="3770250"/>
            </a:xfrm>
            <a:custGeom>
              <a:avLst/>
              <a:gdLst/>
              <a:ahLst/>
              <a:cxnLst/>
              <a:rect l="l" t="t" r="r" b="b"/>
              <a:pathLst>
                <a:path w="1" h="150810" fill="none" extrusionOk="0">
                  <a:moveTo>
                    <a:pt x="0" y="0"/>
                  </a:moveTo>
                  <a:lnTo>
                    <a:pt x="0" y="150810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miter lim="876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5"/>
            <p:cNvSpPr/>
            <p:nvPr/>
          </p:nvSpPr>
          <p:spPr>
            <a:xfrm>
              <a:off x="3979875" y="942775"/>
              <a:ext cx="25" cy="3770250"/>
            </a:xfrm>
            <a:custGeom>
              <a:avLst/>
              <a:gdLst/>
              <a:ahLst/>
              <a:cxnLst/>
              <a:rect l="l" t="t" r="r" b="b"/>
              <a:pathLst>
                <a:path w="1" h="150810" fill="none" extrusionOk="0">
                  <a:moveTo>
                    <a:pt x="0" y="0"/>
                  </a:moveTo>
                  <a:lnTo>
                    <a:pt x="0" y="150810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miter lim="876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5"/>
            <p:cNvSpPr/>
            <p:nvPr/>
          </p:nvSpPr>
          <p:spPr>
            <a:xfrm>
              <a:off x="4185925" y="942775"/>
              <a:ext cx="25" cy="3770250"/>
            </a:xfrm>
            <a:custGeom>
              <a:avLst/>
              <a:gdLst/>
              <a:ahLst/>
              <a:cxnLst/>
              <a:rect l="l" t="t" r="r" b="b"/>
              <a:pathLst>
                <a:path w="1" h="150810" fill="none" extrusionOk="0">
                  <a:moveTo>
                    <a:pt x="0" y="0"/>
                  </a:moveTo>
                  <a:lnTo>
                    <a:pt x="0" y="150810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miter lim="876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5"/>
            <p:cNvSpPr/>
            <p:nvPr/>
          </p:nvSpPr>
          <p:spPr>
            <a:xfrm>
              <a:off x="4391975" y="942775"/>
              <a:ext cx="25" cy="3770250"/>
            </a:xfrm>
            <a:custGeom>
              <a:avLst/>
              <a:gdLst/>
              <a:ahLst/>
              <a:cxnLst/>
              <a:rect l="l" t="t" r="r" b="b"/>
              <a:pathLst>
                <a:path w="1" h="150810" fill="none" extrusionOk="0">
                  <a:moveTo>
                    <a:pt x="0" y="0"/>
                  </a:moveTo>
                  <a:lnTo>
                    <a:pt x="0" y="150810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miter lim="876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5"/>
            <p:cNvSpPr/>
            <p:nvPr/>
          </p:nvSpPr>
          <p:spPr>
            <a:xfrm>
              <a:off x="4600200" y="942775"/>
              <a:ext cx="25" cy="3770250"/>
            </a:xfrm>
            <a:custGeom>
              <a:avLst/>
              <a:gdLst/>
              <a:ahLst/>
              <a:cxnLst/>
              <a:rect l="l" t="t" r="r" b="b"/>
              <a:pathLst>
                <a:path w="1" h="150810" fill="none" extrusionOk="0">
                  <a:moveTo>
                    <a:pt x="1" y="0"/>
                  </a:moveTo>
                  <a:lnTo>
                    <a:pt x="1" y="150810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miter lim="876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5"/>
            <p:cNvSpPr/>
            <p:nvPr/>
          </p:nvSpPr>
          <p:spPr>
            <a:xfrm>
              <a:off x="4806250" y="942775"/>
              <a:ext cx="25" cy="3770250"/>
            </a:xfrm>
            <a:custGeom>
              <a:avLst/>
              <a:gdLst/>
              <a:ahLst/>
              <a:cxnLst/>
              <a:rect l="l" t="t" r="r" b="b"/>
              <a:pathLst>
                <a:path w="1" h="150810" fill="none" extrusionOk="0">
                  <a:moveTo>
                    <a:pt x="1" y="0"/>
                  </a:moveTo>
                  <a:lnTo>
                    <a:pt x="1" y="150810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miter lim="876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5"/>
            <p:cNvSpPr/>
            <p:nvPr/>
          </p:nvSpPr>
          <p:spPr>
            <a:xfrm>
              <a:off x="5012300" y="942775"/>
              <a:ext cx="25" cy="3770250"/>
            </a:xfrm>
            <a:custGeom>
              <a:avLst/>
              <a:gdLst/>
              <a:ahLst/>
              <a:cxnLst/>
              <a:rect l="l" t="t" r="r" b="b"/>
              <a:pathLst>
                <a:path w="1" h="150810" fill="none" extrusionOk="0">
                  <a:moveTo>
                    <a:pt x="1" y="0"/>
                  </a:moveTo>
                  <a:lnTo>
                    <a:pt x="1" y="150810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miter lim="876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5"/>
            <p:cNvSpPr/>
            <p:nvPr/>
          </p:nvSpPr>
          <p:spPr>
            <a:xfrm>
              <a:off x="5218350" y="942775"/>
              <a:ext cx="25" cy="3770250"/>
            </a:xfrm>
            <a:custGeom>
              <a:avLst/>
              <a:gdLst/>
              <a:ahLst/>
              <a:cxnLst/>
              <a:rect l="l" t="t" r="r" b="b"/>
              <a:pathLst>
                <a:path w="1" h="150810" fill="none" extrusionOk="0">
                  <a:moveTo>
                    <a:pt x="1" y="0"/>
                  </a:moveTo>
                  <a:lnTo>
                    <a:pt x="1" y="150810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miter lim="876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5"/>
            <p:cNvSpPr/>
            <p:nvPr/>
          </p:nvSpPr>
          <p:spPr>
            <a:xfrm>
              <a:off x="5424400" y="942775"/>
              <a:ext cx="25" cy="3770250"/>
            </a:xfrm>
            <a:custGeom>
              <a:avLst/>
              <a:gdLst/>
              <a:ahLst/>
              <a:cxnLst/>
              <a:rect l="l" t="t" r="r" b="b"/>
              <a:pathLst>
                <a:path w="1" h="150810" fill="none" extrusionOk="0">
                  <a:moveTo>
                    <a:pt x="1" y="0"/>
                  </a:moveTo>
                  <a:lnTo>
                    <a:pt x="1" y="150810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miter lim="876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5"/>
            <p:cNvSpPr/>
            <p:nvPr/>
          </p:nvSpPr>
          <p:spPr>
            <a:xfrm>
              <a:off x="5630450" y="942775"/>
              <a:ext cx="25" cy="3770250"/>
            </a:xfrm>
            <a:custGeom>
              <a:avLst/>
              <a:gdLst/>
              <a:ahLst/>
              <a:cxnLst/>
              <a:rect l="l" t="t" r="r" b="b"/>
              <a:pathLst>
                <a:path w="1" h="150810" fill="none" extrusionOk="0">
                  <a:moveTo>
                    <a:pt x="0" y="0"/>
                  </a:moveTo>
                  <a:lnTo>
                    <a:pt x="0" y="150810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miter lim="876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5"/>
            <p:cNvSpPr/>
            <p:nvPr/>
          </p:nvSpPr>
          <p:spPr>
            <a:xfrm>
              <a:off x="5836500" y="942775"/>
              <a:ext cx="25" cy="3770250"/>
            </a:xfrm>
            <a:custGeom>
              <a:avLst/>
              <a:gdLst/>
              <a:ahLst/>
              <a:cxnLst/>
              <a:rect l="l" t="t" r="r" b="b"/>
              <a:pathLst>
                <a:path w="1" h="150810" fill="none" extrusionOk="0">
                  <a:moveTo>
                    <a:pt x="0" y="0"/>
                  </a:moveTo>
                  <a:lnTo>
                    <a:pt x="0" y="150810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miter lim="876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5"/>
            <p:cNvSpPr/>
            <p:nvPr/>
          </p:nvSpPr>
          <p:spPr>
            <a:xfrm>
              <a:off x="6042550" y="942775"/>
              <a:ext cx="25" cy="3770250"/>
            </a:xfrm>
            <a:custGeom>
              <a:avLst/>
              <a:gdLst/>
              <a:ahLst/>
              <a:cxnLst/>
              <a:rect l="l" t="t" r="r" b="b"/>
              <a:pathLst>
                <a:path w="1" h="150810" fill="none" extrusionOk="0">
                  <a:moveTo>
                    <a:pt x="0" y="0"/>
                  </a:moveTo>
                  <a:lnTo>
                    <a:pt x="0" y="150810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miter lim="876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5"/>
            <p:cNvSpPr/>
            <p:nvPr/>
          </p:nvSpPr>
          <p:spPr>
            <a:xfrm>
              <a:off x="6248600" y="942775"/>
              <a:ext cx="25" cy="3770250"/>
            </a:xfrm>
            <a:custGeom>
              <a:avLst/>
              <a:gdLst/>
              <a:ahLst/>
              <a:cxnLst/>
              <a:rect l="l" t="t" r="r" b="b"/>
              <a:pathLst>
                <a:path w="1" h="150810" fill="none" extrusionOk="0">
                  <a:moveTo>
                    <a:pt x="0" y="0"/>
                  </a:moveTo>
                  <a:lnTo>
                    <a:pt x="0" y="150810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miter lim="876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5"/>
            <p:cNvSpPr/>
            <p:nvPr/>
          </p:nvSpPr>
          <p:spPr>
            <a:xfrm>
              <a:off x="6454650" y="942775"/>
              <a:ext cx="25" cy="3770250"/>
            </a:xfrm>
            <a:custGeom>
              <a:avLst/>
              <a:gdLst/>
              <a:ahLst/>
              <a:cxnLst/>
              <a:rect l="l" t="t" r="r" b="b"/>
              <a:pathLst>
                <a:path w="1" h="150810" fill="none" extrusionOk="0">
                  <a:moveTo>
                    <a:pt x="0" y="0"/>
                  </a:moveTo>
                  <a:lnTo>
                    <a:pt x="0" y="150810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miter lim="876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5"/>
            <p:cNvSpPr/>
            <p:nvPr/>
          </p:nvSpPr>
          <p:spPr>
            <a:xfrm>
              <a:off x="6660700" y="942775"/>
              <a:ext cx="25" cy="3770250"/>
            </a:xfrm>
            <a:custGeom>
              <a:avLst/>
              <a:gdLst/>
              <a:ahLst/>
              <a:cxnLst/>
              <a:rect l="l" t="t" r="r" b="b"/>
              <a:pathLst>
                <a:path w="1" h="150810" fill="none" extrusionOk="0">
                  <a:moveTo>
                    <a:pt x="0" y="0"/>
                  </a:moveTo>
                  <a:lnTo>
                    <a:pt x="0" y="150810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miter lim="876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5"/>
            <p:cNvSpPr/>
            <p:nvPr/>
          </p:nvSpPr>
          <p:spPr>
            <a:xfrm>
              <a:off x="6866750" y="942775"/>
              <a:ext cx="25" cy="3770250"/>
            </a:xfrm>
            <a:custGeom>
              <a:avLst/>
              <a:gdLst/>
              <a:ahLst/>
              <a:cxnLst/>
              <a:rect l="l" t="t" r="r" b="b"/>
              <a:pathLst>
                <a:path w="1" h="150810" fill="none" extrusionOk="0">
                  <a:moveTo>
                    <a:pt x="0" y="0"/>
                  </a:moveTo>
                  <a:lnTo>
                    <a:pt x="0" y="150810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miter lim="876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5"/>
            <p:cNvSpPr/>
            <p:nvPr/>
          </p:nvSpPr>
          <p:spPr>
            <a:xfrm>
              <a:off x="7072800" y="942775"/>
              <a:ext cx="25" cy="3770250"/>
            </a:xfrm>
            <a:custGeom>
              <a:avLst/>
              <a:gdLst/>
              <a:ahLst/>
              <a:cxnLst/>
              <a:rect l="l" t="t" r="r" b="b"/>
              <a:pathLst>
                <a:path w="1" h="150810" fill="none" extrusionOk="0">
                  <a:moveTo>
                    <a:pt x="0" y="0"/>
                  </a:moveTo>
                  <a:lnTo>
                    <a:pt x="0" y="150810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miter lim="876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5"/>
            <p:cNvSpPr/>
            <p:nvPr/>
          </p:nvSpPr>
          <p:spPr>
            <a:xfrm>
              <a:off x="7281025" y="942775"/>
              <a:ext cx="25" cy="3770250"/>
            </a:xfrm>
            <a:custGeom>
              <a:avLst/>
              <a:gdLst/>
              <a:ahLst/>
              <a:cxnLst/>
              <a:rect l="l" t="t" r="r" b="b"/>
              <a:pathLst>
                <a:path w="1" h="150810" fill="none" extrusionOk="0">
                  <a:moveTo>
                    <a:pt x="1" y="0"/>
                  </a:moveTo>
                  <a:lnTo>
                    <a:pt x="1" y="150810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miter lim="876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5"/>
            <p:cNvSpPr/>
            <p:nvPr/>
          </p:nvSpPr>
          <p:spPr>
            <a:xfrm>
              <a:off x="238125" y="1177300"/>
              <a:ext cx="7051700" cy="25"/>
            </a:xfrm>
            <a:custGeom>
              <a:avLst/>
              <a:gdLst/>
              <a:ahLst/>
              <a:cxnLst/>
              <a:rect l="l" t="t" r="r" b="b"/>
              <a:pathLst>
                <a:path w="282068" h="1" fill="none" extrusionOk="0">
                  <a:moveTo>
                    <a:pt x="282067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miter lim="876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5"/>
            <p:cNvSpPr/>
            <p:nvPr/>
          </p:nvSpPr>
          <p:spPr>
            <a:xfrm>
              <a:off x="238125" y="1383350"/>
              <a:ext cx="7051700" cy="25"/>
            </a:xfrm>
            <a:custGeom>
              <a:avLst/>
              <a:gdLst/>
              <a:ahLst/>
              <a:cxnLst/>
              <a:rect l="l" t="t" r="r" b="b"/>
              <a:pathLst>
                <a:path w="282068" h="1" fill="none" extrusionOk="0">
                  <a:moveTo>
                    <a:pt x="282067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miter lim="876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5"/>
            <p:cNvSpPr/>
            <p:nvPr/>
          </p:nvSpPr>
          <p:spPr>
            <a:xfrm>
              <a:off x="238125" y="1589400"/>
              <a:ext cx="7051700" cy="25"/>
            </a:xfrm>
            <a:custGeom>
              <a:avLst/>
              <a:gdLst/>
              <a:ahLst/>
              <a:cxnLst/>
              <a:rect l="l" t="t" r="r" b="b"/>
              <a:pathLst>
                <a:path w="282068" h="1" fill="none" extrusionOk="0">
                  <a:moveTo>
                    <a:pt x="282067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miter lim="876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5"/>
            <p:cNvSpPr/>
            <p:nvPr/>
          </p:nvSpPr>
          <p:spPr>
            <a:xfrm>
              <a:off x="238125" y="1795450"/>
              <a:ext cx="7051700" cy="25"/>
            </a:xfrm>
            <a:custGeom>
              <a:avLst/>
              <a:gdLst/>
              <a:ahLst/>
              <a:cxnLst/>
              <a:rect l="l" t="t" r="r" b="b"/>
              <a:pathLst>
                <a:path w="282068" h="1" fill="none" extrusionOk="0">
                  <a:moveTo>
                    <a:pt x="282067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miter lim="876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5"/>
            <p:cNvSpPr/>
            <p:nvPr/>
          </p:nvSpPr>
          <p:spPr>
            <a:xfrm>
              <a:off x="238125" y="2003700"/>
              <a:ext cx="7051700" cy="25"/>
            </a:xfrm>
            <a:custGeom>
              <a:avLst/>
              <a:gdLst/>
              <a:ahLst/>
              <a:cxnLst/>
              <a:rect l="l" t="t" r="r" b="b"/>
              <a:pathLst>
                <a:path w="282068" h="1" fill="none" extrusionOk="0">
                  <a:moveTo>
                    <a:pt x="282067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miter lim="876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5"/>
            <p:cNvSpPr/>
            <p:nvPr/>
          </p:nvSpPr>
          <p:spPr>
            <a:xfrm>
              <a:off x="238125" y="2209750"/>
              <a:ext cx="7051700" cy="25"/>
            </a:xfrm>
            <a:custGeom>
              <a:avLst/>
              <a:gdLst/>
              <a:ahLst/>
              <a:cxnLst/>
              <a:rect l="l" t="t" r="r" b="b"/>
              <a:pathLst>
                <a:path w="282068" h="1" fill="none" extrusionOk="0">
                  <a:moveTo>
                    <a:pt x="282067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miter lim="876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5"/>
            <p:cNvSpPr/>
            <p:nvPr/>
          </p:nvSpPr>
          <p:spPr>
            <a:xfrm>
              <a:off x="238125" y="2415775"/>
              <a:ext cx="7051700" cy="25"/>
            </a:xfrm>
            <a:custGeom>
              <a:avLst/>
              <a:gdLst/>
              <a:ahLst/>
              <a:cxnLst/>
              <a:rect l="l" t="t" r="r" b="b"/>
              <a:pathLst>
                <a:path w="282068" h="1" fill="none" extrusionOk="0">
                  <a:moveTo>
                    <a:pt x="282067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miter lim="876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5"/>
            <p:cNvSpPr/>
            <p:nvPr/>
          </p:nvSpPr>
          <p:spPr>
            <a:xfrm>
              <a:off x="238125" y="2621825"/>
              <a:ext cx="7051700" cy="25"/>
            </a:xfrm>
            <a:custGeom>
              <a:avLst/>
              <a:gdLst/>
              <a:ahLst/>
              <a:cxnLst/>
              <a:rect l="l" t="t" r="r" b="b"/>
              <a:pathLst>
                <a:path w="282068" h="1" fill="none" extrusionOk="0">
                  <a:moveTo>
                    <a:pt x="282067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miter lim="876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5"/>
            <p:cNvSpPr/>
            <p:nvPr/>
          </p:nvSpPr>
          <p:spPr>
            <a:xfrm>
              <a:off x="238125" y="2827875"/>
              <a:ext cx="7051700" cy="25"/>
            </a:xfrm>
            <a:custGeom>
              <a:avLst/>
              <a:gdLst/>
              <a:ahLst/>
              <a:cxnLst/>
              <a:rect l="l" t="t" r="r" b="b"/>
              <a:pathLst>
                <a:path w="282068" h="1" fill="none" extrusionOk="0">
                  <a:moveTo>
                    <a:pt x="282067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miter lim="876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5"/>
            <p:cNvSpPr/>
            <p:nvPr/>
          </p:nvSpPr>
          <p:spPr>
            <a:xfrm>
              <a:off x="238125" y="3033925"/>
              <a:ext cx="7051700" cy="25"/>
            </a:xfrm>
            <a:custGeom>
              <a:avLst/>
              <a:gdLst/>
              <a:ahLst/>
              <a:cxnLst/>
              <a:rect l="l" t="t" r="r" b="b"/>
              <a:pathLst>
                <a:path w="282068" h="1" fill="none" extrusionOk="0">
                  <a:moveTo>
                    <a:pt x="282067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miter lim="876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5"/>
            <p:cNvSpPr/>
            <p:nvPr/>
          </p:nvSpPr>
          <p:spPr>
            <a:xfrm>
              <a:off x="238125" y="3239975"/>
              <a:ext cx="7051700" cy="25"/>
            </a:xfrm>
            <a:custGeom>
              <a:avLst/>
              <a:gdLst/>
              <a:ahLst/>
              <a:cxnLst/>
              <a:rect l="l" t="t" r="r" b="b"/>
              <a:pathLst>
                <a:path w="282068" h="1" fill="none" extrusionOk="0">
                  <a:moveTo>
                    <a:pt x="282067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miter lim="876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5"/>
            <p:cNvSpPr/>
            <p:nvPr/>
          </p:nvSpPr>
          <p:spPr>
            <a:xfrm>
              <a:off x="238125" y="3446025"/>
              <a:ext cx="7051700" cy="25"/>
            </a:xfrm>
            <a:custGeom>
              <a:avLst/>
              <a:gdLst/>
              <a:ahLst/>
              <a:cxnLst/>
              <a:rect l="l" t="t" r="r" b="b"/>
              <a:pathLst>
                <a:path w="282068" h="1" fill="none" extrusionOk="0">
                  <a:moveTo>
                    <a:pt x="282067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miter lim="876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5"/>
            <p:cNvSpPr/>
            <p:nvPr/>
          </p:nvSpPr>
          <p:spPr>
            <a:xfrm>
              <a:off x="238125" y="3652075"/>
              <a:ext cx="7051700" cy="25"/>
            </a:xfrm>
            <a:custGeom>
              <a:avLst/>
              <a:gdLst/>
              <a:ahLst/>
              <a:cxnLst/>
              <a:rect l="l" t="t" r="r" b="b"/>
              <a:pathLst>
                <a:path w="282068" h="1" fill="none" extrusionOk="0">
                  <a:moveTo>
                    <a:pt x="282067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miter lim="876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5"/>
            <p:cNvSpPr/>
            <p:nvPr/>
          </p:nvSpPr>
          <p:spPr>
            <a:xfrm>
              <a:off x="238125" y="3858125"/>
              <a:ext cx="7051700" cy="25"/>
            </a:xfrm>
            <a:custGeom>
              <a:avLst/>
              <a:gdLst/>
              <a:ahLst/>
              <a:cxnLst/>
              <a:rect l="l" t="t" r="r" b="b"/>
              <a:pathLst>
                <a:path w="282068" h="1" fill="none" extrusionOk="0">
                  <a:moveTo>
                    <a:pt x="282067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miter lim="876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5"/>
            <p:cNvSpPr/>
            <p:nvPr/>
          </p:nvSpPr>
          <p:spPr>
            <a:xfrm>
              <a:off x="238125" y="4064175"/>
              <a:ext cx="7051700" cy="25"/>
            </a:xfrm>
            <a:custGeom>
              <a:avLst/>
              <a:gdLst/>
              <a:ahLst/>
              <a:cxnLst/>
              <a:rect l="l" t="t" r="r" b="b"/>
              <a:pathLst>
                <a:path w="282068" h="1" fill="none" extrusionOk="0">
                  <a:moveTo>
                    <a:pt x="282067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miter lim="876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5"/>
            <p:cNvSpPr/>
            <p:nvPr/>
          </p:nvSpPr>
          <p:spPr>
            <a:xfrm>
              <a:off x="238125" y="4272400"/>
              <a:ext cx="7051700" cy="25"/>
            </a:xfrm>
            <a:custGeom>
              <a:avLst/>
              <a:gdLst/>
              <a:ahLst/>
              <a:cxnLst/>
              <a:rect l="l" t="t" r="r" b="b"/>
              <a:pathLst>
                <a:path w="282068" h="1" fill="none" extrusionOk="0">
                  <a:moveTo>
                    <a:pt x="282067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miter lim="876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5"/>
            <p:cNvSpPr/>
            <p:nvPr/>
          </p:nvSpPr>
          <p:spPr>
            <a:xfrm>
              <a:off x="238125" y="4478450"/>
              <a:ext cx="7051700" cy="25"/>
            </a:xfrm>
            <a:custGeom>
              <a:avLst/>
              <a:gdLst/>
              <a:ahLst/>
              <a:cxnLst/>
              <a:rect l="l" t="t" r="r" b="b"/>
              <a:pathLst>
                <a:path w="282068" h="1" fill="none" extrusionOk="0">
                  <a:moveTo>
                    <a:pt x="282067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miter lim="876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6" name="Google Shape;256;p5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426000"/>
          </a:xfrm>
          <a:prstGeom prst="rect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 b="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57" name="Google Shape;257;p5"/>
          <p:cNvSpPr txBox="1">
            <a:spLocks noGrp="1"/>
          </p:cNvSpPr>
          <p:nvPr>
            <p:ph type="title" idx="2"/>
          </p:nvPr>
        </p:nvSpPr>
        <p:spPr>
          <a:xfrm>
            <a:off x="1495363" y="2281492"/>
            <a:ext cx="2016300" cy="594300"/>
          </a:xfrm>
          <a:prstGeom prst="rect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58" name="Google Shape;258;p5"/>
          <p:cNvSpPr txBox="1">
            <a:spLocks noGrp="1"/>
          </p:cNvSpPr>
          <p:nvPr>
            <p:ph type="title" idx="3"/>
          </p:nvPr>
        </p:nvSpPr>
        <p:spPr>
          <a:xfrm>
            <a:off x="5632288" y="1420117"/>
            <a:ext cx="2016300" cy="594300"/>
          </a:xfrm>
          <a:prstGeom prst="rect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59" name="Google Shape;259;p5"/>
          <p:cNvSpPr txBox="1">
            <a:spLocks noGrp="1"/>
          </p:cNvSpPr>
          <p:nvPr>
            <p:ph type="subTitle" idx="1"/>
          </p:nvPr>
        </p:nvSpPr>
        <p:spPr>
          <a:xfrm>
            <a:off x="1010650" y="3123821"/>
            <a:ext cx="2985600" cy="81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60" name="Google Shape;260;p5"/>
          <p:cNvSpPr txBox="1">
            <a:spLocks noGrp="1"/>
          </p:cNvSpPr>
          <p:nvPr>
            <p:ph type="subTitle" idx="4"/>
          </p:nvPr>
        </p:nvSpPr>
        <p:spPr>
          <a:xfrm>
            <a:off x="5147650" y="2262446"/>
            <a:ext cx="2985600" cy="81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13"/>
          <p:cNvSpPr txBox="1">
            <a:spLocks noGrp="1"/>
          </p:cNvSpPr>
          <p:nvPr>
            <p:ph type="title"/>
          </p:nvPr>
        </p:nvSpPr>
        <p:spPr>
          <a:xfrm>
            <a:off x="713225" y="3475825"/>
            <a:ext cx="2322900" cy="426000"/>
          </a:xfrm>
          <a:prstGeom prst="rect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68" name="Google Shape;468;p13"/>
          <p:cNvSpPr txBox="1">
            <a:spLocks noGrp="1"/>
          </p:cNvSpPr>
          <p:nvPr>
            <p:ph type="subTitle" idx="1"/>
          </p:nvPr>
        </p:nvSpPr>
        <p:spPr>
          <a:xfrm>
            <a:off x="713225" y="3893115"/>
            <a:ext cx="2322900" cy="68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69" name="Google Shape;469;p13"/>
          <p:cNvSpPr txBox="1">
            <a:spLocks noGrp="1"/>
          </p:cNvSpPr>
          <p:nvPr>
            <p:ph type="title" idx="2" hasCustomPrompt="1"/>
          </p:nvPr>
        </p:nvSpPr>
        <p:spPr>
          <a:xfrm>
            <a:off x="713405" y="3045508"/>
            <a:ext cx="2322900" cy="34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470" name="Google Shape;470;p13"/>
          <p:cNvSpPr txBox="1">
            <a:spLocks noGrp="1"/>
          </p:cNvSpPr>
          <p:nvPr>
            <p:ph type="title" idx="3"/>
          </p:nvPr>
        </p:nvSpPr>
        <p:spPr>
          <a:xfrm>
            <a:off x="3410079" y="3475825"/>
            <a:ext cx="2323500" cy="426000"/>
          </a:xfrm>
          <a:prstGeom prst="rect">
            <a:avLst/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71" name="Google Shape;471;p13"/>
          <p:cNvSpPr txBox="1">
            <a:spLocks noGrp="1"/>
          </p:cNvSpPr>
          <p:nvPr>
            <p:ph type="subTitle" idx="4"/>
          </p:nvPr>
        </p:nvSpPr>
        <p:spPr>
          <a:xfrm>
            <a:off x="3410075" y="3893115"/>
            <a:ext cx="2323500" cy="68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72" name="Google Shape;472;p13"/>
          <p:cNvSpPr txBox="1">
            <a:spLocks noGrp="1"/>
          </p:cNvSpPr>
          <p:nvPr>
            <p:ph type="title" idx="5" hasCustomPrompt="1"/>
          </p:nvPr>
        </p:nvSpPr>
        <p:spPr>
          <a:xfrm>
            <a:off x="3410255" y="3045508"/>
            <a:ext cx="2323500" cy="34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473" name="Google Shape;473;p13"/>
          <p:cNvSpPr txBox="1">
            <a:spLocks noGrp="1"/>
          </p:cNvSpPr>
          <p:nvPr>
            <p:ph type="title" idx="6"/>
          </p:nvPr>
        </p:nvSpPr>
        <p:spPr>
          <a:xfrm>
            <a:off x="6107696" y="3475825"/>
            <a:ext cx="2323200" cy="4260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74" name="Google Shape;474;p13"/>
          <p:cNvSpPr txBox="1">
            <a:spLocks noGrp="1"/>
          </p:cNvSpPr>
          <p:nvPr>
            <p:ph type="subTitle" idx="7"/>
          </p:nvPr>
        </p:nvSpPr>
        <p:spPr>
          <a:xfrm>
            <a:off x="6107688" y="3893115"/>
            <a:ext cx="2323200" cy="68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75" name="Google Shape;475;p13"/>
          <p:cNvSpPr txBox="1">
            <a:spLocks noGrp="1"/>
          </p:cNvSpPr>
          <p:nvPr>
            <p:ph type="title" idx="8" hasCustomPrompt="1"/>
          </p:nvPr>
        </p:nvSpPr>
        <p:spPr>
          <a:xfrm>
            <a:off x="6107868" y="3045508"/>
            <a:ext cx="2323200" cy="34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476" name="Google Shape;476;p13"/>
          <p:cNvSpPr txBox="1">
            <a:spLocks noGrp="1"/>
          </p:cNvSpPr>
          <p:nvPr>
            <p:ph type="title" idx="9"/>
          </p:nvPr>
        </p:nvSpPr>
        <p:spPr>
          <a:xfrm>
            <a:off x="1837500" y="1683925"/>
            <a:ext cx="2323800" cy="426000"/>
          </a:xfrm>
          <a:prstGeom prst="rect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77" name="Google Shape;477;p13"/>
          <p:cNvSpPr txBox="1">
            <a:spLocks noGrp="1"/>
          </p:cNvSpPr>
          <p:nvPr>
            <p:ph type="subTitle" idx="13"/>
          </p:nvPr>
        </p:nvSpPr>
        <p:spPr>
          <a:xfrm>
            <a:off x="1837500" y="2101215"/>
            <a:ext cx="2323800" cy="68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78" name="Google Shape;478;p13"/>
          <p:cNvSpPr txBox="1">
            <a:spLocks noGrp="1"/>
          </p:cNvSpPr>
          <p:nvPr>
            <p:ph type="title" idx="14" hasCustomPrompt="1"/>
          </p:nvPr>
        </p:nvSpPr>
        <p:spPr>
          <a:xfrm>
            <a:off x="1837680" y="1253608"/>
            <a:ext cx="2323800" cy="34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479" name="Google Shape;479;p13"/>
          <p:cNvSpPr txBox="1">
            <a:spLocks noGrp="1"/>
          </p:cNvSpPr>
          <p:nvPr>
            <p:ph type="title" idx="15"/>
          </p:nvPr>
        </p:nvSpPr>
        <p:spPr>
          <a:xfrm>
            <a:off x="4982455" y="1683925"/>
            <a:ext cx="2323800" cy="426000"/>
          </a:xfrm>
          <a:prstGeom prst="rect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80" name="Google Shape;480;p13"/>
          <p:cNvSpPr txBox="1">
            <a:spLocks noGrp="1"/>
          </p:cNvSpPr>
          <p:nvPr>
            <p:ph type="subTitle" idx="16"/>
          </p:nvPr>
        </p:nvSpPr>
        <p:spPr>
          <a:xfrm>
            <a:off x="4982461" y="2101215"/>
            <a:ext cx="2323800" cy="68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81" name="Google Shape;481;p13"/>
          <p:cNvSpPr txBox="1">
            <a:spLocks noGrp="1"/>
          </p:cNvSpPr>
          <p:nvPr>
            <p:ph type="title" idx="17" hasCustomPrompt="1"/>
          </p:nvPr>
        </p:nvSpPr>
        <p:spPr>
          <a:xfrm>
            <a:off x="4982641" y="1253608"/>
            <a:ext cx="2323800" cy="34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482" name="Google Shape;482;p13"/>
          <p:cNvSpPr txBox="1">
            <a:spLocks noGrp="1"/>
          </p:cNvSpPr>
          <p:nvPr>
            <p:ph type="title" idx="18"/>
          </p:nvPr>
        </p:nvSpPr>
        <p:spPr>
          <a:xfrm>
            <a:off x="713225" y="539500"/>
            <a:ext cx="7717500" cy="426000"/>
          </a:xfrm>
          <a:prstGeom prst="rect">
            <a:avLst/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483" name="Google Shape;483;p13"/>
          <p:cNvGrpSpPr/>
          <p:nvPr/>
        </p:nvGrpSpPr>
        <p:grpSpPr>
          <a:xfrm>
            <a:off x="205697" y="1583754"/>
            <a:ext cx="313142" cy="626354"/>
            <a:chOff x="139525" y="923950"/>
            <a:chExt cx="445500" cy="891100"/>
          </a:xfrm>
        </p:grpSpPr>
        <p:sp>
          <p:nvSpPr>
            <p:cNvPr id="484" name="Google Shape;484;p13"/>
            <p:cNvSpPr/>
            <p:nvPr/>
          </p:nvSpPr>
          <p:spPr>
            <a:xfrm>
              <a:off x="139525" y="923950"/>
              <a:ext cx="445500" cy="445500"/>
            </a:xfrm>
            <a:prstGeom prst="mathMultiply">
              <a:avLst>
                <a:gd name="adj1" fmla="val 23520"/>
              </a:avLst>
            </a:pr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13"/>
            <p:cNvSpPr/>
            <p:nvPr/>
          </p:nvSpPr>
          <p:spPr>
            <a:xfrm>
              <a:off x="139525" y="1369550"/>
              <a:ext cx="445500" cy="445500"/>
            </a:xfrm>
            <a:prstGeom prst="mathMultiply">
              <a:avLst>
                <a:gd name="adj1" fmla="val 23520"/>
              </a:avLst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86" name="Google Shape;486;p13"/>
          <p:cNvSpPr/>
          <p:nvPr/>
        </p:nvSpPr>
        <p:spPr>
          <a:xfrm>
            <a:off x="8604925" y="2523651"/>
            <a:ext cx="268500" cy="255000"/>
          </a:xfrm>
          <a:prstGeom prst="star5">
            <a:avLst>
              <a:gd name="adj" fmla="val 21328"/>
              <a:gd name="hf" fmla="val 105146"/>
              <a:gd name="vf" fmla="val 110557"/>
            </a:avLst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7" name="Google Shape;487;p13"/>
          <p:cNvSpPr/>
          <p:nvPr/>
        </p:nvSpPr>
        <p:spPr>
          <a:xfrm>
            <a:off x="8604925" y="2808951"/>
            <a:ext cx="268500" cy="255000"/>
          </a:xfrm>
          <a:prstGeom prst="star5">
            <a:avLst>
              <a:gd name="adj" fmla="val 21328"/>
              <a:gd name="hf" fmla="val 105146"/>
              <a:gd name="vf" fmla="val 110557"/>
            </a:avLst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3_1_2"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16"/>
          <p:cNvSpPr txBox="1">
            <a:spLocks noGrp="1"/>
          </p:cNvSpPr>
          <p:nvPr>
            <p:ph type="title"/>
          </p:nvPr>
        </p:nvSpPr>
        <p:spPr>
          <a:xfrm>
            <a:off x="713225" y="3906575"/>
            <a:ext cx="7717500" cy="426000"/>
          </a:xfrm>
          <a:prstGeom prst="rect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518" name="Google Shape;518;p16"/>
          <p:cNvGrpSpPr/>
          <p:nvPr/>
        </p:nvGrpSpPr>
        <p:grpSpPr>
          <a:xfrm>
            <a:off x="265675" y="2216201"/>
            <a:ext cx="268500" cy="540300"/>
            <a:chOff x="8604925" y="2523651"/>
            <a:chExt cx="268500" cy="540300"/>
          </a:xfrm>
        </p:grpSpPr>
        <p:sp>
          <p:nvSpPr>
            <p:cNvPr id="519" name="Google Shape;519;p16"/>
            <p:cNvSpPr/>
            <p:nvPr/>
          </p:nvSpPr>
          <p:spPr>
            <a:xfrm>
              <a:off x="8604925" y="2808951"/>
              <a:ext cx="268500" cy="255000"/>
            </a:xfrm>
            <a:prstGeom prst="star5">
              <a:avLst>
                <a:gd name="adj" fmla="val 21328"/>
                <a:gd name="hf" fmla="val 105146"/>
                <a:gd name="vf" fmla="val 110557"/>
              </a:avLst>
            </a:prstGeom>
            <a:solidFill>
              <a:schemeClr val="accen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16"/>
            <p:cNvSpPr/>
            <p:nvPr/>
          </p:nvSpPr>
          <p:spPr>
            <a:xfrm>
              <a:off x="8604925" y="2523651"/>
              <a:ext cx="268500" cy="255000"/>
            </a:xfrm>
            <a:prstGeom prst="star5">
              <a:avLst>
                <a:gd name="adj" fmla="val 21328"/>
                <a:gd name="hf" fmla="val 105146"/>
                <a:gd name="vf" fmla="val 110557"/>
              </a:avLst>
            </a:prstGeom>
            <a:solidFill>
              <a:schemeClr val="accen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1" name="Google Shape;521;p16"/>
          <p:cNvGrpSpPr/>
          <p:nvPr/>
        </p:nvGrpSpPr>
        <p:grpSpPr>
          <a:xfrm rot="5400000">
            <a:off x="7505572" y="4578404"/>
            <a:ext cx="313142" cy="626354"/>
            <a:chOff x="139525" y="923950"/>
            <a:chExt cx="445500" cy="891100"/>
          </a:xfrm>
        </p:grpSpPr>
        <p:sp>
          <p:nvSpPr>
            <p:cNvPr id="522" name="Google Shape;522;p16"/>
            <p:cNvSpPr/>
            <p:nvPr/>
          </p:nvSpPr>
          <p:spPr>
            <a:xfrm>
              <a:off x="139525" y="923950"/>
              <a:ext cx="445500" cy="445500"/>
            </a:xfrm>
            <a:prstGeom prst="mathMultiply">
              <a:avLst>
                <a:gd name="adj1" fmla="val 23520"/>
              </a:avLst>
            </a:pr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16"/>
            <p:cNvSpPr/>
            <p:nvPr/>
          </p:nvSpPr>
          <p:spPr>
            <a:xfrm>
              <a:off x="139525" y="1369550"/>
              <a:ext cx="445500" cy="445500"/>
            </a:xfrm>
            <a:prstGeom prst="mathMultiply">
              <a:avLst>
                <a:gd name="adj1" fmla="val 23520"/>
              </a:avLst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4" name="Google Shape;524;p16"/>
          <p:cNvSpPr txBox="1">
            <a:spLocks noGrp="1"/>
          </p:cNvSpPr>
          <p:nvPr>
            <p:ph type="subTitle" idx="1"/>
          </p:nvPr>
        </p:nvSpPr>
        <p:spPr>
          <a:xfrm>
            <a:off x="713325" y="1015800"/>
            <a:ext cx="7717500" cy="2509200"/>
          </a:xfrm>
          <a:prstGeom prst="rect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2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8">
    <p:bg>
      <p:bgPr>
        <a:solidFill>
          <a:schemeClr val="lt1"/>
        </a:solidFill>
        <a:effectLst/>
      </p:bgPr>
    </p:bg>
    <p:spTree>
      <p:nvGrpSpPr>
        <p:cNvPr id="1" name="Shape 9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8" name="Google Shape;988;p31"/>
          <p:cNvGrpSpPr/>
          <p:nvPr/>
        </p:nvGrpSpPr>
        <p:grpSpPr>
          <a:xfrm>
            <a:off x="-109548" y="20"/>
            <a:ext cx="9619929" cy="5143375"/>
            <a:chOff x="238125" y="942775"/>
            <a:chExt cx="7051700" cy="3770250"/>
          </a:xfrm>
        </p:grpSpPr>
        <p:sp>
          <p:nvSpPr>
            <p:cNvPr id="989" name="Google Shape;989;p31"/>
            <p:cNvSpPr/>
            <p:nvPr/>
          </p:nvSpPr>
          <p:spPr>
            <a:xfrm>
              <a:off x="472650" y="942775"/>
              <a:ext cx="25" cy="3770250"/>
            </a:xfrm>
            <a:custGeom>
              <a:avLst/>
              <a:gdLst/>
              <a:ahLst/>
              <a:cxnLst/>
              <a:rect l="l" t="t" r="r" b="b"/>
              <a:pathLst>
                <a:path w="1" h="150810" fill="none" extrusionOk="0">
                  <a:moveTo>
                    <a:pt x="1" y="0"/>
                  </a:moveTo>
                  <a:lnTo>
                    <a:pt x="1" y="150810"/>
                  </a:lnTo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miter lim="876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31"/>
            <p:cNvSpPr/>
            <p:nvPr/>
          </p:nvSpPr>
          <p:spPr>
            <a:xfrm>
              <a:off x="678700" y="942775"/>
              <a:ext cx="25" cy="3770250"/>
            </a:xfrm>
            <a:custGeom>
              <a:avLst/>
              <a:gdLst/>
              <a:ahLst/>
              <a:cxnLst/>
              <a:rect l="l" t="t" r="r" b="b"/>
              <a:pathLst>
                <a:path w="1" h="150810" fill="none" extrusionOk="0">
                  <a:moveTo>
                    <a:pt x="1" y="0"/>
                  </a:moveTo>
                  <a:lnTo>
                    <a:pt x="1" y="150810"/>
                  </a:lnTo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miter lim="876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31"/>
            <p:cNvSpPr/>
            <p:nvPr/>
          </p:nvSpPr>
          <p:spPr>
            <a:xfrm>
              <a:off x="884750" y="942775"/>
              <a:ext cx="25" cy="3770250"/>
            </a:xfrm>
            <a:custGeom>
              <a:avLst/>
              <a:gdLst/>
              <a:ahLst/>
              <a:cxnLst/>
              <a:rect l="l" t="t" r="r" b="b"/>
              <a:pathLst>
                <a:path w="1" h="150810" fill="none" extrusionOk="0">
                  <a:moveTo>
                    <a:pt x="1" y="0"/>
                  </a:moveTo>
                  <a:lnTo>
                    <a:pt x="1" y="150810"/>
                  </a:lnTo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miter lim="876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31"/>
            <p:cNvSpPr/>
            <p:nvPr/>
          </p:nvSpPr>
          <p:spPr>
            <a:xfrm>
              <a:off x="1090800" y="942775"/>
              <a:ext cx="25" cy="3770250"/>
            </a:xfrm>
            <a:custGeom>
              <a:avLst/>
              <a:gdLst/>
              <a:ahLst/>
              <a:cxnLst/>
              <a:rect l="l" t="t" r="r" b="b"/>
              <a:pathLst>
                <a:path w="1" h="150810" fill="none" extrusionOk="0">
                  <a:moveTo>
                    <a:pt x="1" y="0"/>
                  </a:moveTo>
                  <a:lnTo>
                    <a:pt x="1" y="150810"/>
                  </a:lnTo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miter lim="876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31"/>
            <p:cNvSpPr/>
            <p:nvPr/>
          </p:nvSpPr>
          <p:spPr>
            <a:xfrm>
              <a:off x="1299050" y="942775"/>
              <a:ext cx="25" cy="3770250"/>
            </a:xfrm>
            <a:custGeom>
              <a:avLst/>
              <a:gdLst/>
              <a:ahLst/>
              <a:cxnLst/>
              <a:rect l="l" t="t" r="r" b="b"/>
              <a:pathLst>
                <a:path w="1" h="150810" fill="none" extrusionOk="0">
                  <a:moveTo>
                    <a:pt x="0" y="0"/>
                  </a:moveTo>
                  <a:lnTo>
                    <a:pt x="0" y="150810"/>
                  </a:lnTo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miter lim="876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31"/>
            <p:cNvSpPr/>
            <p:nvPr/>
          </p:nvSpPr>
          <p:spPr>
            <a:xfrm>
              <a:off x="1505100" y="942775"/>
              <a:ext cx="25" cy="3770250"/>
            </a:xfrm>
            <a:custGeom>
              <a:avLst/>
              <a:gdLst/>
              <a:ahLst/>
              <a:cxnLst/>
              <a:rect l="l" t="t" r="r" b="b"/>
              <a:pathLst>
                <a:path w="1" h="150810" fill="none" extrusionOk="0">
                  <a:moveTo>
                    <a:pt x="0" y="0"/>
                  </a:moveTo>
                  <a:lnTo>
                    <a:pt x="0" y="150810"/>
                  </a:lnTo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miter lim="876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31"/>
            <p:cNvSpPr/>
            <p:nvPr/>
          </p:nvSpPr>
          <p:spPr>
            <a:xfrm>
              <a:off x="1711150" y="942775"/>
              <a:ext cx="25" cy="3770250"/>
            </a:xfrm>
            <a:custGeom>
              <a:avLst/>
              <a:gdLst/>
              <a:ahLst/>
              <a:cxnLst/>
              <a:rect l="l" t="t" r="r" b="b"/>
              <a:pathLst>
                <a:path w="1" h="150810" fill="none" extrusionOk="0">
                  <a:moveTo>
                    <a:pt x="0" y="0"/>
                  </a:moveTo>
                  <a:lnTo>
                    <a:pt x="0" y="150810"/>
                  </a:lnTo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miter lim="876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31"/>
            <p:cNvSpPr/>
            <p:nvPr/>
          </p:nvSpPr>
          <p:spPr>
            <a:xfrm>
              <a:off x="1917200" y="942775"/>
              <a:ext cx="25" cy="3770250"/>
            </a:xfrm>
            <a:custGeom>
              <a:avLst/>
              <a:gdLst/>
              <a:ahLst/>
              <a:cxnLst/>
              <a:rect l="l" t="t" r="r" b="b"/>
              <a:pathLst>
                <a:path w="1" h="150810" fill="none" extrusionOk="0">
                  <a:moveTo>
                    <a:pt x="0" y="0"/>
                  </a:moveTo>
                  <a:lnTo>
                    <a:pt x="0" y="150810"/>
                  </a:lnTo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miter lim="876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31"/>
            <p:cNvSpPr/>
            <p:nvPr/>
          </p:nvSpPr>
          <p:spPr>
            <a:xfrm>
              <a:off x="2123250" y="942775"/>
              <a:ext cx="25" cy="3770250"/>
            </a:xfrm>
            <a:custGeom>
              <a:avLst/>
              <a:gdLst/>
              <a:ahLst/>
              <a:cxnLst/>
              <a:rect l="l" t="t" r="r" b="b"/>
              <a:pathLst>
                <a:path w="1" h="150810" fill="none" extrusionOk="0">
                  <a:moveTo>
                    <a:pt x="0" y="0"/>
                  </a:moveTo>
                  <a:lnTo>
                    <a:pt x="0" y="150810"/>
                  </a:lnTo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miter lim="876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31"/>
            <p:cNvSpPr/>
            <p:nvPr/>
          </p:nvSpPr>
          <p:spPr>
            <a:xfrm>
              <a:off x="2329275" y="942775"/>
              <a:ext cx="25" cy="3770250"/>
            </a:xfrm>
            <a:custGeom>
              <a:avLst/>
              <a:gdLst/>
              <a:ahLst/>
              <a:cxnLst/>
              <a:rect l="l" t="t" r="r" b="b"/>
              <a:pathLst>
                <a:path w="1" h="150810" fill="none" extrusionOk="0">
                  <a:moveTo>
                    <a:pt x="1" y="0"/>
                  </a:moveTo>
                  <a:lnTo>
                    <a:pt x="1" y="150810"/>
                  </a:lnTo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miter lim="876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31"/>
            <p:cNvSpPr/>
            <p:nvPr/>
          </p:nvSpPr>
          <p:spPr>
            <a:xfrm>
              <a:off x="2535325" y="942775"/>
              <a:ext cx="25" cy="3770250"/>
            </a:xfrm>
            <a:custGeom>
              <a:avLst/>
              <a:gdLst/>
              <a:ahLst/>
              <a:cxnLst/>
              <a:rect l="l" t="t" r="r" b="b"/>
              <a:pathLst>
                <a:path w="1" h="150810" fill="none" extrusionOk="0">
                  <a:moveTo>
                    <a:pt x="1" y="0"/>
                  </a:moveTo>
                  <a:lnTo>
                    <a:pt x="1" y="150810"/>
                  </a:lnTo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miter lim="876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31"/>
            <p:cNvSpPr/>
            <p:nvPr/>
          </p:nvSpPr>
          <p:spPr>
            <a:xfrm>
              <a:off x="2741375" y="942775"/>
              <a:ext cx="25" cy="3770250"/>
            </a:xfrm>
            <a:custGeom>
              <a:avLst/>
              <a:gdLst/>
              <a:ahLst/>
              <a:cxnLst/>
              <a:rect l="l" t="t" r="r" b="b"/>
              <a:pathLst>
                <a:path w="1" h="150810" fill="none" extrusionOk="0">
                  <a:moveTo>
                    <a:pt x="1" y="0"/>
                  </a:moveTo>
                  <a:lnTo>
                    <a:pt x="1" y="150810"/>
                  </a:lnTo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miter lim="876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31"/>
            <p:cNvSpPr/>
            <p:nvPr/>
          </p:nvSpPr>
          <p:spPr>
            <a:xfrm>
              <a:off x="2947425" y="942775"/>
              <a:ext cx="25" cy="3770250"/>
            </a:xfrm>
            <a:custGeom>
              <a:avLst/>
              <a:gdLst/>
              <a:ahLst/>
              <a:cxnLst/>
              <a:rect l="l" t="t" r="r" b="b"/>
              <a:pathLst>
                <a:path w="1" h="150810" fill="none" extrusionOk="0">
                  <a:moveTo>
                    <a:pt x="1" y="0"/>
                  </a:moveTo>
                  <a:lnTo>
                    <a:pt x="1" y="150810"/>
                  </a:lnTo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miter lim="876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31"/>
            <p:cNvSpPr/>
            <p:nvPr/>
          </p:nvSpPr>
          <p:spPr>
            <a:xfrm>
              <a:off x="3153475" y="942775"/>
              <a:ext cx="25" cy="3770250"/>
            </a:xfrm>
            <a:custGeom>
              <a:avLst/>
              <a:gdLst/>
              <a:ahLst/>
              <a:cxnLst/>
              <a:rect l="l" t="t" r="r" b="b"/>
              <a:pathLst>
                <a:path w="1" h="150810" fill="none" extrusionOk="0">
                  <a:moveTo>
                    <a:pt x="1" y="0"/>
                  </a:moveTo>
                  <a:lnTo>
                    <a:pt x="1" y="150810"/>
                  </a:lnTo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miter lim="876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31"/>
            <p:cNvSpPr/>
            <p:nvPr/>
          </p:nvSpPr>
          <p:spPr>
            <a:xfrm>
              <a:off x="3359525" y="942775"/>
              <a:ext cx="25" cy="3770250"/>
            </a:xfrm>
            <a:custGeom>
              <a:avLst/>
              <a:gdLst/>
              <a:ahLst/>
              <a:cxnLst/>
              <a:rect l="l" t="t" r="r" b="b"/>
              <a:pathLst>
                <a:path w="1" h="150810" fill="none" extrusionOk="0">
                  <a:moveTo>
                    <a:pt x="1" y="0"/>
                  </a:moveTo>
                  <a:lnTo>
                    <a:pt x="1" y="150810"/>
                  </a:lnTo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miter lim="876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31"/>
            <p:cNvSpPr/>
            <p:nvPr/>
          </p:nvSpPr>
          <p:spPr>
            <a:xfrm>
              <a:off x="3567775" y="942775"/>
              <a:ext cx="25" cy="3770250"/>
            </a:xfrm>
            <a:custGeom>
              <a:avLst/>
              <a:gdLst/>
              <a:ahLst/>
              <a:cxnLst/>
              <a:rect l="l" t="t" r="r" b="b"/>
              <a:pathLst>
                <a:path w="1" h="150810" fill="none" extrusionOk="0">
                  <a:moveTo>
                    <a:pt x="0" y="0"/>
                  </a:moveTo>
                  <a:lnTo>
                    <a:pt x="0" y="150810"/>
                  </a:lnTo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miter lim="876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31"/>
            <p:cNvSpPr/>
            <p:nvPr/>
          </p:nvSpPr>
          <p:spPr>
            <a:xfrm>
              <a:off x="3773825" y="942775"/>
              <a:ext cx="25" cy="3770250"/>
            </a:xfrm>
            <a:custGeom>
              <a:avLst/>
              <a:gdLst/>
              <a:ahLst/>
              <a:cxnLst/>
              <a:rect l="l" t="t" r="r" b="b"/>
              <a:pathLst>
                <a:path w="1" h="150810" fill="none" extrusionOk="0">
                  <a:moveTo>
                    <a:pt x="0" y="0"/>
                  </a:moveTo>
                  <a:lnTo>
                    <a:pt x="0" y="150810"/>
                  </a:lnTo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miter lim="876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31"/>
            <p:cNvSpPr/>
            <p:nvPr/>
          </p:nvSpPr>
          <p:spPr>
            <a:xfrm>
              <a:off x="3979875" y="942775"/>
              <a:ext cx="25" cy="3770250"/>
            </a:xfrm>
            <a:custGeom>
              <a:avLst/>
              <a:gdLst/>
              <a:ahLst/>
              <a:cxnLst/>
              <a:rect l="l" t="t" r="r" b="b"/>
              <a:pathLst>
                <a:path w="1" h="150810" fill="none" extrusionOk="0">
                  <a:moveTo>
                    <a:pt x="0" y="0"/>
                  </a:moveTo>
                  <a:lnTo>
                    <a:pt x="0" y="150810"/>
                  </a:lnTo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miter lim="876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31"/>
            <p:cNvSpPr/>
            <p:nvPr/>
          </p:nvSpPr>
          <p:spPr>
            <a:xfrm>
              <a:off x="4185925" y="942775"/>
              <a:ext cx="25" cy="3770250"/>
            </a:xfrm>
            <a:custGeom>
              <a:avLst/>
              <a:gdLst/>
              <a:ahLst/>
              <a:cxnLst/>
              <a:rect l="l" t="t" r="r" b="b"/>
              <a:pathLst>
                <a:path w="1" h="150810" fill="none" extrusionOk="0">
                  <a:moveTo>
                    <a:pt x="0" y="0"/>
                  </a:moveTo>
                  <a:lnTo>
                    <a:pt x="0" y="150810"/>
                  </a:lnTo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miter lim="876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31"/>
            <p:cNvSpPr/>
            <p:nvPr/>
          </p:nvSpPr>
          <p:spPr>
            <a:xfrm>
              <a:off x="4391975" y="942775"/>
              <a:ext cx="25" cy="3770250"/>
            </a:xfrm>
            <a:custGeom>
              <a:avLst/>
              <a:gdLst/>
              <a:ahLst/>
              <a:cxnLst/>
              <a:rect l="l" t="t" r="r" b="b"/>
              <a:pathLst>
                <a:path w="1" h="150810" fill="none" extrusionOk="0">
                  <a:moveTo>
                    <a:pt x="0" y="0"/>
                  </a:moveTo>
                  <a:lnTo>
                    <a:pt x="0" y="150810"/>
                  </a:lnTo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miter lim="876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31"/>
            <p:cNvSpPr/>
            <p:nvPr/>
          </p:nvSpPr>
          <p:spPr>
            <a:xfrm>
              <a:off x="4600200" y="942775"/>
              <a:ext cx="25" cy="3770250"/>
            </a:xfrm>
            <a:custGeom>
              <a:avLst/>
              <a:gdLst/>
              <a:ahLst/>
              <a:cxnLst/>
              <a:rect l="l" t="t" r="r" b="b"/>
              <a:pathLst>
                <a:path w="1" h="150810" fill="none" extrusionOk="0">
                  <a:moveTo>
                    <a:pt x="1" y="0"/>
                  </a:moveTo>
                  <a:lnTo>
                    <a:pt x="1" y="150810"/>
                  </a:lnTo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miter lim="876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31"/>
            <p:cNvSpPr/>
            <p:nvPr/>
          </p:nvSpPr>
          <p:spPr>
            <a:xfrm>
              <a:off x="4806250" y="942775"/>
              <a:ext cx="25" cy="3770250"/>
            </a:xfrm>
            <a:custGeom>
              <a:avLst/>
              <a:gdLst/>
              <a:ahLst/>
              <a:cxnLst/>
              <a:rect l="l" t="t" r="r" b="b"/>
              <a:pathLst>
                <a:path w="1" h="150810" fill="none" extrusionOk="0">
                  <a:moveTo>
                    <a:pt x="1" y="0"/>
                  </a:moveTo>
                  <a:lnTo>
                    <a:pt x="1" y="150810"/>
                  </a:lnTo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miter lim="876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31"/>
            <p:cNvSpPr/>
            <p:nvPr/>
          </p:nvSpPr>
          <p:spPr>
            <a:xfrm>
              <a:off x="5012300" y="942775"/>
              <a:ext cx="25" cy="3770250"/>
            </a:xfrm>
            <a:custGeom>
              <a:avLst/>
              <a:gdLst/>
              <a:ahLst/>
              <a:cxnLst/>
              <a:rect l="l" t="t" r="r" b="b"/>
              <a:pathLst>
                <a:path w="1" h="150810" fill="none" extrusionOk="0">
                  <a:moveTo>
                    <a:pt x="1" y="0"/>
                  </a:moveTo>
                  <a:lnTo>
                    <a:pt x="1" y="150810"/>
                  </a:lnTo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miter lim="876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31"/>
            <p:cNvSpPr/>
            <p:nvPr/>
          </p:nvSpPr>
          <p:spPr>
            <a:xfrm>
              <a:off x="5218350" y="942775"/>
              <a:ext cx="25" cy="3770250"/>
            </a:xfrm>
            <a:custGeom>
              <a:avLst/>
              <a:gdLst/>
              <a:ahLst/>
              <a:cxnLst/>
              <a:rect l="l" t="t" r="r" b="b"/>
              <a:pathLst>
                <a:path w="1" h="150810" fill="none" extrusionOk="0">
                  <a:moveTo>
                    <a:pt x="1" y="0"/>
                  </a:moveTo>
                  <a:lnTo>
                    <a:pt x="1" y="150810"/>
                  </a:lnTo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miter lim="876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31"/>
            <p:cNvSpPr/>
            <p:nvPr/>
          </p:nvSpPr>
          <p:spPr>
            <a:xfrm>
              <a:off x="5424400" y="942775"/>
              <a:ext cx="25" cy="3770250"/>
            </a:xfrm>
            <a:custGeom>
              <a:avLst/>
              <a:gdLst/>
              <a:ahLst/>
              <a:cxnLst/>
              <a:rect l="l" t="t" r="r" b="b"/>
              <a:pathLst>
                <a:path w="1" h="150810" fill="none" extrusionOk="0">
                  <a:moveTo>
                    <a:pt x="1" y="0"/>
                  </a:moveTo>
                  <a:lnTo>
                    <a:pt x="1" y="150810"/>
                  </a:lnTo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miter lim="876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31"/>
            <p:cNvSpPr/>
            <p:nvPr/>
          </p:nvSpPr>
          <p:spPr>
            <a:xfrm>
              <a:off x="5630450" y="942775"/>
              <a:ext cx="25" cy="3770250"/>
            </a:xfrm>
            <a:custGeom>
              <a:avLst/>
              <a:gdLst/>
              <a:ahLst/>
              <a:cxnLst/>
              <a:rect l="l" t="t" r="r" b="b"/>
              <a:pathLst>
                <a:path w="1" h="150810" fill="none" extrusionOk="0">
                  <a:moveTo>
                    <a:pt x="0" y="0"/>
                  </a:moveTo>
                  <a:lnTo>
                    <a:pt x="0" y="150810"/>
                  </a:lnTo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miter lim="876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31"/>
            <p:cNvSpPr/>
            <p:nvPr/>
          </p:nvSpPr>
          <p:spPr>
            <a:xfrm>
              <a:off x="5836500" y="942775"/>
              <a:ext cx="25" cy="3770250"/>
            </a:xfrm>
            <a:custGeom>
              <a:avLst/>
              <a:gdLst/>
              <a:ahLst/>
              <a:cxnLst/>
              <a:rect l="l" t="t" r="r" b="b"/>
              <a:pathLst>
                <a:path w="1" h="150810" fill="none" extrusionOk="0">
                  <a:moveTo>
                    <a:pt x="0" y="0"/>
                  </a:moveTo>
                  <a:lnTo>
                    <a:pt x="0" y="150810"/>
                  </a:lnTo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miter lim="876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31"/>
            <p:cNvSpPr/>
            <p:nvPr/>
          </p:nvSpPr>
          <p:spPr>
            <a:xfrm>
              <a:off x="6042550" y="942775"/>
              <a:ext cx="25" cy="3770250"/>
            </a:xfrm>
            <a:custGeom>
              <a:avLst/>
              <a:gdLst/>
              <a:ahLst/>
              <a:cxnLst/>
              <a:rect l="l" t="t" r="r" b="b"/>
              <a:pathLst>
                <a:path w="1" h="150810" fill="none" extrusionOk="0">
                  <a:moveTo>
                    <a:pt x="0" y="0"/>
                  </a:moveTo>
                  <a:lnTo>
                    <a:pt x="0" y="150810"/>
                  </a:lnTo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miter lim="876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31"/>
            <p:cNvSpPr/>
            <p:nvPr/>
          </p:nvSpPr>
          <p:spPr>
            <a:xfrm>
              <a:off x="6248600" y="942775"/>
              <a:ext cx="25" cy="3770250"/>
            </a:xfrm>
            <a:custGeom>
              <a:avLst/>
              <a:gdLst/>
              <a:ahLst/>
              <a:cxnLst/>
              <a:rect l="l" t="t" r="r" b="b"/>
              <a:pathLst>
                <a:path w="1" h="150810" fill="none" extrusionOk="0">
                  <a:moveTo>
                    <a:pt x="0" y="0"/>
                  </a:moveTo>
                  <a:lnTo>
                    <a:pt x="0" y="150810"/>
                  </a:lnTo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miter lim="876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31"/>
            <p:cNvSpPr/>
            <p:nvPr/>
          </p:nvSpPr>
          <p:spPr>
            <a:xfrm>
              <a:off x="6454650" y="942775"/>
              <a:ext cx="25" cy="3770250"/>
            </a:xfrm>
            <a:custGeom>
              <a:avLst/>
              <a:gdLst/>
              <a:ahLst/>
              <a:cxnLst/>
              <a:rect l="l" t="t" r="r" b="b"/>
              <a:pathLst>
                <a:path w="1" h="150810" fill="none" extrusionOk="0">
                  <a:moveTo>
                    <a:pt x="0" y="0"/>
                  </a:moveTo>
                  <a:lnTo>
                    <a:pt x="0" y="150810"/>
                  </a:lnTo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miter lim="876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31"/>
            <p:cNvSpPr/>
            <p:nvPr/>
          </p:nvSpPr>
          <p:spPr>
            <a:xfrm>
              <a:off x="6660700" y="942775"/>
              <a:ext cx="25" cy="3770250"/>
            </a:xfrm>
            <a:custGeom>
              <a:avLst/>
              <a:gdLst/>
              <a:ahLst/>
              <a:cxnLst/>
              <a:rect l="l" t="t" r="r" b="b"/>
              <a:pathLst>
                <a:path w="1" h="150810" fill="none" extrusionOk="0">
                  <a:moveTo>
                    <a:pt x="0" y="0"/>
                  </a:moveTo>
                  <a:lnTo>
                    <a:pt x="0" y="150810"/>
                  </a:lnTo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miter lim="876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31"/>
            <p:cNvSpPr/>
            <p:nvPr/>
          </p:nvSpPr>
          <p:spPr>
            <a:xfrm>
              <a:off x="6866750" y="942775"/>
              <a:ext cx="25" cy="3770250"/>
            </a:xfrm>
            <a:custGeom>
              <a:avLst/>
              <a:gdLst/>
              <a:ahLst/>
              <a:cxnLst/>
              <a:rect l="l" t="t" r="r" b="b"/>
              <a:pathLst>
                <a:path w="1" h="150810" fill="none" extrusionOk="0">
                  <a:moveTo>
                    <a:pt x="0" y="0"/>
                  </a:moveTo>
                  <a:lnTo>
                    <a:pt x="0" y="150810"/>
                  </a:lnTo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miter lim="876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31"/>
            <p:cNvSpPr/>
            <p:nvPr/>
          </p:nvSpPr>
          <p:spPr>
            <a:xfrm>
              <a:off x="7072800" y="942775"/>
              <a:ext cx="25" cy="3770250"/>
            </a:xfrm>
            <a:custGeom>
              <a:avLst/>
              <a:gdLst/>
              <a:ahLst/>
              <a:cxnLst/>
              <a:rect l="l" t="t" r="r" b="b"/>
              <a:pathLst>
                <a:path w="1" h="150810" fill="none" extrusionOk="0">
                  <a:moveTo>
                    <a:pt x="0" y="0"/>
                  </a:moveTo>
                  <a:lnTo>
                    <a:pt x="0" y="150810"/>
                  </a:lnTo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miter lim="876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31"/>
            <p:cNvSpPr/>
            <p:nvPr/>
          </p:nvSpPr>
          <p:spPr>
            <a:xfrm>
              <a:off x="7281025" y="942775"/>
              <a:ext cx="25" cy="3770250"/>
            </a:xfrm>
            <a:custGeom>
              <a:avLst/>
              <a:gdLst/>
              <a:ahLst/>
              <a:cxnLst/>
              <a:rect l="l" t="t" r="r" b="b"/>
              <a:pathLst>
                <a:path w="1" h="150810" fill="none" extrusionOk="0">
                  <a:moveTo>
                    <a:pt x="1" y="0"/>
                  </a:moveTo>
                  <a:lnTo>
                    <a:pt x="1" y="150810"/>
                  </a:lnTo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miter lim="876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31"/>
            <p:cNvSpPr/>
            <p:nvPr/>
          </p:nvSpPr>
          <p:spPr>
            <a:xfrm>
              <a:off x="238125" y="1177300"/>
              <a:ext cx="7051700" cy="25"/>
            </a:xfrm>
            <a:custGeom>
              <a:avLst/>
              <a:gdLst/>
              <a:ahLst/>
              <a:cxnLst/>
              <a:rect l="l" t="t" r="r" b="b"/>
              <a:pathLst>
                <a:path w="282068" h="1" fill="none" extrusionOk="0">
                  <a:moveTo>
                    <a:pt x="282067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miter lim="876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31"/>
            <p:cNvSpPr/>
            <p:nvPr/>
          </p:nvSpPr>
          <p:spPr>
            <a:xfrm>
              <a:off x="238125" y="1383350"/>
              <a:ext cx="7051700" cy="25"/>
            </a:xfrm>
            <a:custGeom>
              <a:avLst/>
              <a:gdLst/>
              <a:ahLst/>
              <a:cxnLst/>
              <a:rect l="l" t="t" r="r" b="b"/>
              <a:pathLst>
                <a:path w="282068" h="1" fill="none" extrusionOk="0">
                  <a:moveTo>
                    <a:pt x="282067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miter lim="876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31"/>
            <p:cNvSpPr/>
            <p:nvPr/>
          </p:nvSpPr>
          <p:spPr>
            <a:xfrm>
              <a:off x="238125" y="1589400"/>
              <a:ext cx="7051700" cy="25"/>
            </a:xfrm>
            <a:custGeom>
              <a:avLst/>
              <a:gdLst/>
              <a:ahLst/>
              <a:cxnLst/>
              <a:rect l="l" t="t" r="r" b="b"/>
              <a:pathLst>
                <a:path w="282068" h="1" fill="none" extrusionOk="0">
                  <a:moveTo>
                    <a:pt x="282067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miter lim="876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31"/>
            <p:cNvSpPr/>
            <p:nvPr/>
          </p:nvSpPr>
          <p:spPr>
            <a:xfrm>
              <a:off x="238125" y="1795450"/>
              <a:ext cx="7051700" cy="25"/>
            </a:xfrm>
            <a:custGeom>
              <a:avLst/>
              <a:gdLst/>
              <a:ahLst/>
              <a:cxnLst/>
              <a:rect l="l" t="t" r="r" b="b"/>
              <a:pathLst>
                <a:path w="282068" h="1" fill="none" extrusionOk="0">
                  <a:moveTo>
                    <a:pt x="282067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miter lim="876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31"/>
            <p:cNvSpPr/>
            <p:nvPr/>
          </p:nvSpPr>
          <p:spPr>
            <a:xfrm>
              <a:off x="238125" y="2003700"/>
              <a:ext cx="7051700" cy="25"/>
            </a:xfrm>
            <a:custGeom>
              <a:avLst/>
              <a:gdLst/>
              <a:ahLst/>
              <a:cxnLst/>
              <a:rect l="l" t="t" r="r" b="b"/>
              <a:pathLst>
                <a:path w="282068" h="1" fill="none" extrusionOk="0">
                  <a:moveTo>
                    <a:pt x="282067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miter lim="876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31"/>
            <p:cNvSpPr/>
            <p:nvPr/>
          </p:nvSpPr>
          <p:spPr>
            <a:xfrm>
              <a:off x="238125" y="2209750"/>
              <a:ext cx="7051700" cy="25"/>
            </a:xfrm>
            <a:custGeom>
              <a:avLst/>
              <a:gdLst/>
              <a:ahLst/>
              <a:cxnLst/>
              <a:rect l="l" t="t" r="r" b="b"/>
              <a:pathLst>
                <a:path w="282068" h="1" fill="none" extrusionOk="0">
                  <a:moveTo>
                    <a:pt x="282067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miter lim="876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31"/>
            <p:cNvSpPr/>
            <p:nvPr/>
          </p:nvSpPr>
          <p:spPr>
            <a:xfrm>
              <a:off x="238125" y="2415775"/>
              <a:ext cx="7051700" cy="25"/>
            </a:xfrm>
            <a:custGeom>
              <a:avLst/>
              <a:gdLst/>
              <a:ahLst/>
              <a:cxnLst/>
              <a:rect l="l" t="t" r="r" b="b"/>
              <a:pathLst>
                <a:path w="282068" h="1" fill="none" extrusionOk="0">
                  <a:moveTo>
                    <a:pt x="282067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miter lim="876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31"/>
            <p:cNvSpPr/>
            <p:nvPr/>
          </p:nvSpPr>
          <p:spPr>
            <a:xfrm>
              <a:off x="238125" y="2621825"/>
              <a:ext cx="7051700" cy="25"/>
            </a:xfrm>
            <a:custGeom>
              <a:avLst/>
              <a:gdLst/>
              <a:ahLst/>
              <a:cxnLst/>
              <a:rect l="l" t="t" r="r" b="b"/>
              <a:pathLst>
                <a:path w="282068" h="1" fill="none" extrusionOk="0">
                  <a:moveTo>
                    <a:pt x="282067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miter lim="876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31"/>
            <p:cNvSpPr/>
            <p:nvPr/>
          </p:nvSpPr>
          <p:spPr>
            <a:xfrm>
              <a:off x="238125" y="2827875"/>
              <a:ext cx="7051700" cy="25"/>
            </a:xfrm>
            <a:custGeom>
              <a:avLst/>
              <a:gdLst/>
              <a:ahLst/>
              <a:cxnLst/>
              <a:rect l="l" t="t" r="r" b="b"/>
              <a:pathLst>
                <a:path w="282068" h="1" fill="none" extrusionOk="0">
                  <a:moveTo>
                    <a:pt x="282067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miter lim="876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31"/>
            <p:cNvSpPr/>
            <p:nvPr/>
          </p:nvSpPr>
          <p:spPr>
            <a:xfrm>
              <a:off x="238125" y="3033925"/>
              <a:ext cx="7051700" cy="25"/>
            </a:xfrm>
            <a:custGeom>
              <a:avLst/>
              <a:gdLst/>
              <a:ahLst/>
              <a:cxnLst/>
              <a:rect l="l" t="t" r="r" b="b"/>
              <a:pathLst>
                <a:path w="282068" h="1" fill="none" extrusionOk="0">
                  <a:moveTo>
                    <a:pt x="282067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miter lim="876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31"/>
            <p:cNvSpPr/>
            <p:nvPr/>
          </p:nvSpPr>
          <p:spPr>
            <a:xfrm>
              <a:off x="238125" y="3239975"/>
              <a:ext cx="7051700" cy="25"/>
            </a:xfrm>
            <a:custGeom>
              <a:avLst/>
              <a:gdLst/>
              <a:ahLst/>
              <a:cxnLst/>
              <a:rect l="l" t="t" r="r" b="b"/>
              <a:pathLst>
                <a:path w="282068" h="1" fill="none" extrusionOk="0">
                  <a:moveTo>
                    <a:pt x="282067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miter lim="876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31"/>
            <p:cNvSpPr/>
            <p:nvPr/>
          </p:nvSpPr>
          <p:spPr>
            <a:xfrm>
              <a:off x="238125" y="3446025"/>
              <a:ext cx="7051700" cy="25"/>
            </a:xfrm>
            <a:custGeom>
              <a:avLst/>
              <a:gdLst/>
              <a:ahLst/>
              <a:cxnLst/>
              <a:rect l="l" t="t" r="r" b="b"/>
              <a:pathLst>
                <a:path w="282068" h="1" fill="none" extrusionOk="0">
                  <a:moveTo>
                    <a:pt x="282067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miter lim="876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31"/>
            <p:cNvSpPr/>
            <p:nvPr/>
          </p:nvSpPr>
          <p:spPr>
            <a:xfrm>
              <a:off x="238125" y="3652075"/>
              <a:ext cx="7051700" cy="25"/>
            </a:xfrm>
            <a:custGeom>
              <a:avLst/>
              <a:gdLst/>
              <a:ahLst/>
              <a:cxnLst/>
              <a:rect l="l" t="t" r="r" b="b"/>
              <a:pathLst>
                <a:path w="282068" h="1" fill="none" extrusionOk="0">
                  <a:moveTo>
                    <a:pt x="282067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miter lim="876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31"/>
            <p:cNvSpPr/>
            <p:nvPr/>
          </p:nvSpPr>
          <p:spPr>
            <a:xfrm>
              <a:off x="238125" y="3858125"/>
              <a:ext cx="7051700" cy="25"/>
            </a:xfrm>
            <a:custGeom>
              <a:avLst/>
              <a:gdLst/>
              <a:ahLst/>
              <a:cxnLst/>
              <a:rect l="l" t="t" r="r" b="b"/>
              <a:pathLst>
                <a:path w="282068" h="1" fill="none" extrusionOk="0">
                  <a:moveTo>
                    <a:pt x="282067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miter lim="876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31"/>
            <p:cNvSpPr/>
            <p:nvPr/>
          </p:nvSpPr>
          <p:spPr>
            <a:xfrm>
              <a:off x="238125" y="4064175"/>
              <a:ext cx="7051700" cy="25"/>
            </a:xfrm>
            <a:custGeom>
              <a:avLst/>
              <a:gdLst/>
              <a:ahLst/>
              <a:cxnLst/>
              <a:rect l="l" t="t" r="r" b="b"/>
              <a:pathLst>
                <a:path w="282068" h="1" fill="none" extrusionOk="0">
                  <a:moveTo>
                    <a:pt x="282067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miter lim="876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31"/>
            <p:cNvSpPr/>
            <p:nvPr/>
          </p:nvSpPr>
          <p:spPr>
            <a:xfrm>
              <a:off x="238125" y="4272400"/>
              <a:ext cx="7051700" cy="25"/>
            </a:xfrm>
            <a:custGeom>
              <a:avLst/>
              <a:gdLst/>
              <a:ahLst/>
              <a:cxnLst/>
              <a:rect l="l" t="t" r="r" b="b"/>
              <a:pathLst>
                <a:path w="282068" h="1" fill="none" extrusionOk="0">
                  <a:moveTo>
                    <a:pt x="282067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miter lim="876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31"/>
            <p:cNvSpPr/>
            <p:nvPr/>
          </p:nvSpPr>
          <p:spPr>
            <a:xfrm>
              <a:off x="238125" y="4478450"/>
              <a:ext cx="7051700" cy="25"/>
            </a:xfrm>
            <a:custGeom>
              <a:avLst/>
              <a:gdLst/>
              <a:ahLst/>
              <a:cxnLst/>
              <a:rect l="l" t="t" r="r" b="b"/>
              <a:pathLst>
                <a:path w="282068" h="1" fill="none" extrusionOk="0">
                  <a:moveTo>
                    <a:pt x="282067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miter lim="876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8_1">
    <p:bg>
      <p:bgPr>
        <a:solidFill>
          <a:schemeClr val="dk2"/>
        </a:solidFill>
        <a:effectLst/>
      </p:bgPr>
    </p:bg>
    <p:spTree>
      <p:nvGrpSpPr>
        <p:cNvPr id="1" name="Shape 10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1" name="Google Shape;1041;p32"/>
          <p:cNvGrpSpPr/>
          <p:nvPr/>
        </p:nvGrpSpPr>
        <p:grpSpPr>
          <a:xfrm>
            <a:off x="-109548" y="20"/>
            <a:ext cx="9619929" cy="5143375"/>
            <a:chOff x="238125" y="942775"/>
            <a:chExt cx="7051700" cy="3770250"/>
          </a:xfrm>
        </p:grpSpPr>
        <p:sp>
          <p:nvSpPr>
            <p:cNvPr id="1042" name="Google Shape;1042;p32"/>
            <p:cNvSpPr/>
            <p:nvPr/>
          </p:nvSpPr>
          <p:spPr>
            <a:xfrm>
              <a:off x="472650" y="942775"/>
              <a:ext cx="25" cy="3770250"/>
            </a:xfrm>
            <a:custGeom>
              <a:avLst/>
              <a:gdLst/>
              <a:ahLst/>
              <a:cxnLst/>
              <a:rect l="l" t="t" r="r" b="b"/>
              <a:pathLst>
                <a:path w="1" h="150810" fill="none" extrusionOk="0">
                  <a:moveTo>
                    <a:pt x="1" y="0"/>
                  </a:moveTo>
                  <a:lnTo>
                    <a:pt x="1" y="150810"/>
                  </a:lnTo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miter lim="876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32"/>
            <p:cNvSpPr/>
            <p:nvPr/>
          </p:nvSpPr>
          <p:spPr>
            <a:xfrm>
              <a:off x="678700" y="942775"/>
              <a:ext cx="25" cy="3770250"/>
            </a:xfrm>
            <a:custGeom>
              <a:avLst/>
              <a:gdLst/>
              <a:ahLst/>
              <a:cxnLst/>
              <a:rect l="l" t="t" r="r" b="b"/>
              <a:pathLst>
                <a:path w="1" h="150810" fill="none" extrusionOk="0">
                  <a:moveTo>
                    <a:pt x="1" y="0"/>
                  </a:moveTo>
                  <a:lnTo>
                    <a:pt x="1" y="150810"/>
                  </a:lnTo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miter lim="876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32"/>
            <p:cNvSpPr/>
            <p:nvPr/>
          </p:nvSpPr>
          <p:spPr>
            <a:xfrm>
              <a:off x="884750" y="942775"/>
              <a:ext cx="25" cy="3770250"/>
            </a:xfrm>
            <a:custGeom>
              <a:avLst/>
              <a:gdLst/>
              <a:ahLst/>
              <a:cxnLst/>
              <a:rect l="l" t="t" r="r" b="b"/>
              <a:pathLst>
                <a:path w="1" h="150810" fill="none" extrusionOk="0">
                  <a:moveTo>
                    <a:pt x="1" y="0"/>
                  </a:moveTo>
                  <a:lnTo>
                    <a:pt x="1" y="150810"/>
                  </a:lnTo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miter lim="876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32"/>
            <p:cNvSpPr/>
            <p:nvPr/>
          </p:nvSpPr>
          <p:spPr>
            <a:xfrm>
              <a:off x="1090800" y="942775"/>
              <a:ext cx="25" cy="3770250"/>
            </a:xfrm>
            <a:custGeom>
              <a:avLst/>
              <a:gdLst/>
              <a:ahLst/>
              <a:cxnLst/>
              <a:rect l="l" t="t" r="r" b="b"/>
              <a:pathLst>
                <a:path w="1" h="150810" fill="none" extrusionOk="0">
                  <a:moveTo>
                    <a:pt x="1" y="0"/>
                  </a:moveTo>
                  <a:lnTo>
                    <a:pt x="1" y="150810"/>
                  </a:lnTo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miter lim="876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32"/>
            <p:cNvSpPr/>
            <p:nvPr/>
          </p:nvSpPr>
          <p:spPr>
            <a:xfrm>
              <a:off x="1299050" y="942775"/>
              <a:ext cx="25" cy="3770250"/>
            </a:xfrm>
            <a:custGeom>
              <a:avLst/>
              <a:gdLst/>
              <a:ahLst/>
              <a:cxnLst/>
              <a:rect l="l" t="t" r="r" b="b"/>
              <a:pathLst>
                <a:path w="1" h="150810" fill="none" extrusionOk="0">
                  <a:moveTo>
                    <a:pt x="0" y="0"/>
                  </a:moveTo>
                  <a:lnTo>
                    <a:pt x="0" y="150810"/>
                  </a:lnTo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miter lim="876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32"/>
            <p:cNvSpPr/>
            <p:nvPr/>
          </p:nvSpPr>
          <p:spPr>
            <a:xfrm>
              <a:off x="1505100" y="942775"/>
              <a:ext cx="25" cy="3770250"/>
            </a:xfrm>
            <a:custGeom>
              <a:avLst/>
              <a:gdLst/>
              <a:ahLst/>
              <a:cxnLst/>
              <a:rect l="l" t="t" r="r" b="b"/>
              <a:pathLst>
                <a:path w="1" h="150810" fill="none" extrusionOk="0">
                  <a:moveTo>
                    <a:pt x="0" y="0"/>
                  </a:moveTo>
                  <a:lnTo>
                    <a:pt x="0" y="150810"/>
                  </a:lnTo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miter lim="876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32"/>
            <p:cNvSpPr/>
            <p:nvPr/>
          </p:nvSpPr>
          <p:spPr>
            <a:xfrm>
              <a:off x="1711150" y="942775"/>
              <a:ext cx="25" cy="3770250"/>
            </a:xfrm>
            <a:custGeom>
              <a:avLst/>
              <a:gdLst/>
              <a:ahLst/>
              <a:cxnLst/>
              <a:rect l="l" t="t" r="r" b="b"/>
              <a:pathLst>
                <a:path w="1" h="150810" fill="none" extrusionOk="0">
                  <a:moveTo>
                    <a:pt x="0" y="0"/>
                  </a:moveTo>
                  <a:lnTo>
                    <a:pt x="0" y="150810"/>
                  </a:lnTo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miter lim="876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32"/>
            <p:cNvSpPr/>
            <p:nvPr/>
          </p:nvSpPr>
          <p:spPr>
            <a:xfrm>
              <a:off x="1917200" y="942775"/>
              <a:ext cx="25" cy="3770250"/>
            </a:xfrm>
            <a:custGeom>
              <a:avLst/>
              <a:gdLst/>
              <a:ahLst/>
              <a:cxnLst/>
              <a:rect l="l" t="t" r="r" b="b"/>
              <a:pathLst>
                <a:path w="1" h="150810" fill="none" extrusionOk="0">
                  <a:moveTo>
                    <a:pt x="0" y="0"/>
                  </a:moveTo>
                  <a:lnTo>
                    <a:pt x="0" y="150810"/>
                  </a:lnTo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miter lim="876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32"/>
            <p:cNvSpPr/>
            <p:nvPr/>
          </p:nvSpPr>
          <p:spPr>
            <a:xfrm>
              <a:off x="2123250" y="942775"/>
              <a:ext cx="25" cy="3770250"/>
            </a:xfrm>
            <a:custGeom>
              <a:avLst/>
              <a:gdLst/>
              <a:ahLst/>
              <a:cxnLst/>
              <a:rect l="l" t="t" r="r" b="b"/>
              <a:pathLst>
                <a:path w="1" h="150810" fill="none" extrusionOk="0">
                  <a:moveTo>
                    <a:pt x="0" y="0"/>
                  </a:moveTo>
                  <a:lnTo>
                    <a:pt x="0" y="150810"/>
                  </a:lnTo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miter lim="876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32"/>
            <p:cNvSpPr/>
            <p:nvPr/>
          </p:nvSpPr>
          <p:spPr>
            <a:xfrm>
              <a:off x="2329275" y="942775"/>
              <a:ext cx="25" cy="3770250"/>
            </a:xfrm>
            <a:custGeom>
              <a:avLst/>
              <a:gdLst/>
              <a:ahLst/>
              <a:cxnLst/>
              <a:rect l="l" t="t" r="r" b="b"/>
              <a:pathLst>
                <a:path w="1" h="150810" fill="none" extrusionOk="0">
                  <a:moveTo>
                    <a:pt x="1" y="0"/>
                  </a:moveTo>
                  <a:lnTo>
                    <a:pt x="1" y="150810"/>
                  </a:lnTo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miter lim="876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32"/>
            <p:cNvSpPr/>
            <p:nvPr/>
          </p:nvSpPr>
          <p:spPr>
            <a:xfrm>
              <a:off x="2535325" y="942775"/>
              <a:ext cx="25" cy="3770250"/>
            </a:xfrm>
            <a:custGeom>
              <a:avLst/>
              <a:gdLst/>
              <a:ahLst/>
              <a:cxnLst/>
              <a:rect l="l" t="t" r="r" b="b"/>
              <a:pathLst>
                <a:path w="1" h="150810" fill="none" extrusionOk="0">
                  <a:moveTo>
                    <a:pt x="1" y="0"/>
                  </a:moveTo>
                  <a:lnTo>
                    <a:pt x="1" y="150810"/>
                  </a:lnTo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miter lim="876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32"/>
            <p:cNvSpPr/>
            <p:nvPr/>
          </p:nvSpPr>
          <p:spPr>
            <a:xfrm>
              <a:off x="2741375" y="942775"/>
              <a:ext cx="25" cy="3770250"/>
            </a:xfrm>
            <a:custGeom>
              <a:avLst/>
              <a:gdLst/>
              <a:ahLst/>
              <a:cxnLst/>
              <a:rect l="l" t="t" r="r" b="b"/>
              <a:pathLst>
                <a:path w="1" h="150810" fill="none" extrusionOk="0">
                  <a:moveTo>
                    <a:pt x="1" y="0"/>
                  </a:moveTo>
                  <a:lnTo>
                    <a:pt x="1" y="150810"/>
                  </a:lnTo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miter lim="876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32"/>
            <p:cNvSpPr/>
            <p:nvPr/>
          </p:nvSpPr>
          <p:spPr>
            <a:xfrm>
              <a:off x="2947425" y="942775"/>
              <a:ext cx="25" cy="3770250"/>
            </a:xfrm>
            <a:custGeom>
              <a:avLst/>
              <a:gdLst/>
              <a:ahLst/>
              <a:cxnLst/>
              <a:rect l="l" t="t" r="r" b="b"/>
              <a:pathLst>
                <a:path w="1" h="150810" fill="none" extrusionOk="0">
                  <a:moveTo>
                    <a:pt x="1" y="0"/>
                  </a:moveTo>
                  <a:lnTo>
                    <a:pt x="1" y="150810"/>
                  </a:lnTo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miter lim="876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32"/>
            <p:cNvSpPr/>
            <p:nvPr/>
          </p:nvSpPr>
          <p:spPr>
            <a:xfrm>
              <a:off x="3153475" y="942775"/>
              <a:ext cx="25" cy="3770250"/>
            </a:xfrm>
            <a:custGeom>
              <a:avLst/>
              <a:gdLst/>
              <a:ahLst/>
              <a:cxnLst/>
              <a:rect l="l" t="t" r="r" b="b"/>
              <a:pathLst>
                <a:path w="1" h="150810" fill="none" extrusionOk="0">
                  <a:moveTo>
                    <a:pt x="1" y="0"/>
                  </a:moveTo>
                  <a:lnTo>
                    <a:pt x="1" y="150810"/>
                  </a:lnTo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miter lim="876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32"/>
            <p:cNvSpPr/>
            <p:nvPr/>
          </p:nvSpPr>
          <p:spPr>
            <a:xfrm>
              <a:off x="3359525" y="942775"/>
              <a:ext cx="25" cy="3770250"/>
            </a:xfrm>
            <a:custGeom>
              <a:avLst/>
              <a:gdLst/>
              <a:ahLst/>
              <a:cxnLst/>
              <a:rect l="l" t="t" r="r" b="b"/>
              <a:pathLst>
                <a:path w="1" h="150810" fill="none" extrusionOk="0">
                  <a:moveTo>
                    <a:pt x="1" y="0"/>
                  </a:moveTo>
                  <a:lnTo>
                    <a:pt x="1" y="150810"/>
                  </a:lnTo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miter lim="876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32"/>
            <p:cNvSpPr/>
            <p:nvPr/>
          </p:nvSpPr>
          <p:spPr>
            <a:xfrm>
              <a:off x="3567775" y="942775"/>
              <a:ext cx="25" cy="3770250"/>
            </a:xfrm>
            <a:custGeom>
              <a:avLst/>
              <a:gdLst/>
              <a:ahLst/>
              <a:cxnLst/>
              <a:rect l="l" t="t" r="r" b="b"/>
              <a:pathLst>
                <a:path w="1" h="150810" fill="none" extrusionOk="0">
                  <a:moveTo>
                    <a:pt x="0" y="0"/>
                  </a:moveTo>
                  <a:lnTo>
                    <a:pt x="0" y="150810"/>
                  </a:lnTo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miter lim="876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32"/>
            <p:cNvSpPr/>
            <p:nvPr/>
          </p:nvSpPr>
          <p:spPr>
            <a:xfrm>
              <a:off x="3773825" y="942775"/>
              <a:ext cx="25" cy="3770250"/>
            </a:xfrm>
            <a:custGeom>
              <a:avLst/>
              <a:gdLst/>
              <a:ahLst/>
              <a:cxnLst/>
              <a:rect l="l" t="t" r="r" b="b"/>
              <a:pathLst>
                <a:path w="1" h="150810" fill="none" extrusionOk="0">
                  <a:moveTo>
                    <a:pt x="0" y="0"/>
                  </a:moveTo>
                  <a:lnTo>
                    <a:pt x="0" y="150810"/>
                  </a:lnTo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miter lim="876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32"/>
            <p:cNvSpPr/>
            <p:nvPr/>
          </p:nvSpPr>
          <p:spPr>
            <a:xfrm>
              <a:off x="3979875" y="942775"/>
              <a:ext cx="25" cy="3770250"/>
            </a:xfrm>
            <a:custGeom>
              <a:avLst/>
              <a:gdLst/>
              <a:ahLst/>
              <a:cxnLst/>
              <a:rect l="l" t="t" r="r" b="b"/>
              <a:pathLst>
                <a:path w="1" h="150810" fill="none" extrusionOk="0">
                  <a:moveTo>
                    <a:pt x="0" y="0"/>
                  </a:moveTo>
                  <a:lnTo>
                    <a:pt x="0" y="150810"/>
                  </a:lnTo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miter lim="876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32"/>
            <p:cNvSpPr/>
            <p:nvPr/>
          </p:nvSpPr>
          <p:spPr>
            <a:xfrm>
              <a:off x="4185925" y="942775"/>
              <a:ext cx="25" cy="3770250"/>
            </a:xfrm>
            <a:custGeom>
              <a:avLst/>
              <a:gdLst/>
              <a:ahLst/>
              <a:cxnLst/>
              <a:rect l="l" t="t" r="r" b="b"/>
              <a:pathLst>
                <a:path w="1" h="150810" fill="none" extrusionOk="0">
                  <a:moveTo>
                    <a:pt x="0" y="0"/>
                  </a:moveTo>
                  <a:lnTo>
                    <a:pt x="0" y="150810"/>
                  </a:lnTo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miter lim="876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32"/>
            <p:cNvSpPr/>
            <p:nvPr/>
          </p:nvSpPr>
          <p:spPr>
            <a:xfrm>
              <a:off x="4391975" y="942775"/>
              <a:ext cx="25" cy="3770250"/>
            </a:xfrm>
            <a:custGeom>
              <a:avLst/>
              <a:gdLst/>
              <a:ahLst/>
              <a:cxnLst/>
              <a:rect l="l" t="t" r="r" b="b"/>
              <a:pathLst>
                <a:path w="1" h="150810" fill="none" extrusionOk="0">
                  <a:moveTo>
                    <a:pt x="0" y="0"/>
                  </a:moveTo>
                  <a:lnTo>
                    <a:pt x="0" y="150810"/>
                  </a:lnTo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miter lim="876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32"/>
            <p:cNvSpPr/>
            <p:nvPr/>
          </p:nvSpPr>
          <p:spPr>
            <a:xfrm>
              <a:off x="4600200" y="942775"/>
              <a:ext cx="25" cy="3770250"/>
            </a:xfrm>
            <a:custGeom>
              <a:avLst/>
              <a:gdLst/>
              <a:ahLst/>
              <a:cxnLst/>
              <a:rect l="l" t="t" r="r" b="b"/>
              <a:pathLst>
                <a:path w="1" h="150810" fill="none" extrusionOk="0">
                  <a:moveTo>
                    <a:pt x="1" y="0"/>
                  </a:moveTo>
                  <a:lnTo>
                    <a:pt x="1" y="150810"/>
                  </a:lnTo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miter lim="876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32"/>
            <p:cNvSpPr/>
            <p:nvPr/>
          </p:nvSpPr>
          <p:spPr>
            <a:xfrm>
              <a:off x="4806250" y="942775"/>
              <a:ext cx="25" cy="3770250"/>
            </a:xfrm>
            <a:custGeom>
              <a:avLst/>
              <a:gdLst/>
              <a:ahLst/>
              <a:cxnLst/>
              <a:rect l="l" t="t" r="r" b="b"/>
              <a:pathLst>
                <a:path w="1" h="150810" fill="none" extrusionOk="0">
                  <a:moveTo>
                    <a:pt x="1" y="0"/>
                  </a:moveTo>
                  <a:lnTo>
                    <a:pt x="1" y="150810"/>
                  </a:lnTo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miter lim="876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32"/>
            <p:cNvSpPr/>
            <p:nvPr/>
          </p:nvSpPr>
          <p:spPr>
            <a:xfrm>
              <a:off x="5012300" y="942775"/>
              <a:ext cx="25" cy="3770250"/>
            </a:xfrm>
            <a:custGeom>
              <a:avLst/>
              <a:gdLst/>
              <a:ahLst/>
              <a:cxnLst/>
              <a:rect l="l" t="t" r="r" b="b"/>
              <a:pathLst>
                <a:path w="1" h="150810" fill="none" extrusionOk="0">
                  <a:moveTo>
                    <a:pt x="1" y="0"/>
                  </a:moveTo>
                  <a:lnTo>
                    <a:pt x="1" y="150810"/>
                  </a:lnTo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miter lim="876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32"/>
            <p:cNvSpPr/>
            <p:nvPr/>
          </p:nvSpPr>
          <p:spPr>
            <a:xfrm>
              <a:off x="5218350" y="942775"/>
              <a:ext cx="25" cy="3770250"/>
            </a:xfrm>
            <a:custGeom>
              <a:avLst/>
              <a:gdLst/>
              <a:ahLst/>
              <a:cxnLst/>
              <a:rect l="l" t="t" r="r" b="b"/>
              <a:pathLst>
                <a:path w="1" h="150810" fill="none" extrusionOk="0">
                  <a:moveTo>
                    <a:pt x="1" y="0"/>
                  </a:moveTo>
                  <a:lnTo>
                    <a:pt x="1" y="150810"/>
                  </a:lnTo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miter lim="876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32"/>
            <p:cNvSpPr/>
            <p:nvPr/>
          </p:nvSpPr>
          <p:spPr>
            <a:xfrm>
              <a:off x="5424400" y="942775"/>
              <a:ext cx="25" cy="3770250"/>
            </a:xfrm>
            <a:custGeom>
              <a:avLst/>
              <a:gdLst/>
              <a:ahLst/>
              <a:cxnLst/>
              <a:rect l="l" t="t" r="r" b="b"/>
              <a:pathLst>
                <a:path w="1" h="150810" fill="none" extrusionOk="0">
                  <a:moveTo>
                    <a:pt x="1" y="0"/>
                  </a:moveTo>
                  <a:lnTo>
                    <a:pt x="1" y="150810"/>
                  </a:lnTo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miter lim="876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32"/>
            <p:cNvSpPr/>
            <p:nvPr/>
          </p:nvSpPr>
          <p:spPr>
            <a:xfrm>
              <a:off x="5630450" y="942775"/>
              <a:ext cx="25" cy="3770250"/>
            </a:xfrm>
            <a:custGeom>
              <a:avLst/>
              <a:gdLst/>
              <a:ahLst/>
              <a:cxnLst/>
              <a:rect l="l" t="t" r="r" b="b"/>
              <a:pathLst>
                <a:path w="1" h="150810" fill="none" extrusionOk="0">
                  <a:moveTo>
                    <a:pt x="0" y="0"/>
                  </a:moveTo>
                  <a:lnTo>
                    <a:pt x="0" y="150810"/>
                  </a:lnTo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miter lim="876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32"/>
            <p:cNvSpPr/>
            <p:nvPr/>
          </p:nvSpPr>
          <p:spPr>
            <a:xfrm>
              <a:off x="5836500" y="942775"/>
              <a:ext cx="25" cy="3770250"/>
            </a:xfrm>
            <a:custGeom>
              <a:avLst/>
              <a:gdLst/>
              <a:ahLst/>
              <a:cxnLst/>
              <a:rect l="l" t="t" r="r" b="b"/>
              <a:pathLst>
                <a:path w="1" h="150810" fill="none" extrusionOk="0">
                  <a:moveTo>
                    <a:pt x="0" y="0"/>
                  </a:moveTo>
                  <a:lnTo>
                    <a:pt x="0" y="150810"/>
                  </a:lnTo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miter lim="876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32"/>
            <p:cNvSpPr/>
            <p:nvPr/>
          </p:nvSpPr>
          <p:spPr>
            <a:xfrm>
              <a:off x="6042550" y="942775"/>
              <a:ext cx="25" cy="3770250"/>
            </a:xfrm>
            <a:custGeom>
              <a:avLst/>
              <a:gdLst/>
              <a:ahLst/>
              <a:cxnLst/>
              <a:rect l="l" t="t" r="r" b="b"/>
              <a:pathLst>
                <a:path w="1" h="150810" fill="none" extrusionOk="0">
                  <a:moveTo>
                    <a:pt x="0" y="0"/>
                  </a:moveTo>
                  <a:lnTo>
                    <a:pt x="0" y="150810"/>
                  </a:lnTo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miter lim="876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32"/>
            <p:cNvSpPr/>
            <p:nvPr/>
          </p:nvSpPr>
          <p:spPr>
            <a:xfrm>
              <a:off x="6248600" y="942775"/>
              <a:ext cx="25" cy="3770250"/>
            </a:xfrm>
            <a:custGeom>
              <a:avLst/>
              <a:gdLst/>
              <a:ahLst/>
              <a:cxnLst/>
              <a:rect l="l" t="t" r="r" b="b"/>
              <a:pathLst>
                <a:path w="1" h="150810" fill="none" extrusionOk="0">
                  <a:moveTo>
                    <a:pt x="0" y="0"/>
                  </a:moveTo>
                  <a:lnTo>
                    <a:pt x="0" y="150810"/>
                  </a:lnTo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miter lim="876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32"/>
            <p:cNvSpPr/>
            <p:nvPr/>
          </p:nvSpPr>
          <p:spPr>
            <a:xfrm>
              <a:off x="6454650" y="942775"/>
              <a:ext cx="25" cy="3770250"/>
            </a:xfrm>
            <a:custGeom>
              <a:avLst/>
              <a:gdLst/>
              <a:ahLst/>
              <a:cxnLst/>
              <a:rect l="l" t="t" r="r" b="b"/>
              <a:pathLst>
                <a:path w="1" h="150810" fill="none" extrusionOk="0">
                  <a:moveTo>
                    <a:pt x="0" y="0"/>
                  </a:moveTo>
                  <a:lnTo>
                    <a:pt x="0" y="150810"/>
                  </a:lnTo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miter lim="876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32"/>
            <p:cNvSpPr/>
            <p:nvPr/>
          </p:nvSpPr>
          <p:spPr>
            <a:xfrm>
              <a:off x="6660700" y="942775"/>
              <a:ext cx="25" cy="3770250"/>
            </a:xfrm>
            <a:custGeom>
              <a:avLst/>
              <a:gdLst/>
              <a:ahLst/>
              <a:cxnLst/>
              <a:rect l="l" t="t" r="r" b="b"/>
              <a:pathLst>
                <a:path w="1" h="150810" fill="none" extrusionOk="0">
                  <a:moveTo>
                    <a:pt x="0" y="0"/>
                  </a:moveTo>
                  <a:lnTo>
                    <a:pt x="0" y="150810"/>
                  </a:lnTo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miter lim="876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32"/>
            <p:cNvSpPr/>
            <p:nvPr/>
          </p:nvSpPr>
          <p:spPr>
            <a:xfrm>
              <a:off x="6866750" y="942775"/>
              <a:ext cx="25" cy="3770250"/>
            </a:xfrm>
            <a:custGeom>
              <a:avLst/>
              <a:gdLst/>
              <a:ahLst/>
              <a:cxnLst/>
              <a:rect l="l" t="t" r="r" b="b"/>
              <a:pathLst>
                <a:path w="1" h="150810" fill="none" extrusionOk="0">
                  <a:moveTo>
                    <a:pt x="0" y="0"/>
                  </a:moveTo>
                  <a:lnTo>
                    <a:pt x="0" y="150810"/>
                  </a:lnTo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miter lim="876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32"/>
            <p:cNvSpPr/>
            <p:nvPr/>
          </p:nvSpPr>
          <p:spPr>
            <a:xfrm>
              <a:off x="7072800" y="942775"/>
              <a:ext cx="25" cy="3770250"/>
            </a:xfrm>
            <a:custGeom>
              <a:avLst/>
              <a:gdLst/>
              <a:ahLst/>
              <a:cxnLst/>
              <a:rect l="l" t="t" r="r" b="b"/>
              <a:pathLst>
                <a:path w="1" h="150810" fill="none" extrusionOk="0">
                  <a:moveTo>
                    <a:pt x="0" y="0"/>
                  </a:moveTo>
                  <a:lnTo>
                    <a:pt x="0" y="150810"/>
                  </a:lnTo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miter lim="876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32"/>
            <p:cNvSpPr/>
            <p:nvPr/>
          </p:nvSpPr>
          <p:spPr>
            <a:xfrm>
              <a:off x="7281025" y="942775"/>
              <a:ext cx="25" cy="3770250"/>
            </a:xfrm>
            <a:custGeom>
              <a:avLst/>
              <a:gdLst/>
              <a:ahLst/>
              <a:cxnLst/>
              <a:rect l="l" t="t" r="r" b="b"/>
              <a:pathLst>
                <a:path w="1" h="150810" fill="none" extrusionOk="0">
                  <a:moveTo>
                    <a:pt x="1" y="0"/>
                  </a:moveTo>
                  <a:lnTo>
                    <a:pt x="1" y="150810"/>
                  </a:lnTo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miter lim="876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32"/>
            <p:cNvSpPr/>
            <p:nvPr/>
          </p:nvSpPr>
          <p:spPr>
            <a:xfrm>
              <a:off x="238125" y="1177300"/>
              <a:ext cx="7051700" cy="25"/>
            </a:xfrm>
            <a:custGeom>
              <a:avLst/>
              <a:gdLst/>
              <a:ahLst/>
              <a:cxnLst/>
              <a:rect l="l" t="t" r="r" b="b"/>
              <a:pathLst>
                <a:path w="282068" h="1" fill="none" extrusionOk="0">
                  <a:moveTo>
                    <a:pt x="282067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miter lim="876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32"/>
            <p:cNvSpPr/>
            <p:nvPr/>
          </p:nvSpPr>
          <p:spPr>
            <a:xfrm>
              <a:off x="238125" y="1383350"/>
              <a:ext cx="7051700" cy="25"/>
            </a:xfrm>
            <a:custGeom>
              <a:avLst/>
              <a:gdLst/>
              <a:ahLst/>
              <a:cxnLst/>
              <a:rect l="l" t="t" r="r" b="b"/>
              <a:pathLst>
                <a:path w="282068" h="1" fill="none" extrusionOk="0">
                  <a:moveTo>
                    <a:pt x="282067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miter lim="876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32"/>
            <p:cNvSpPr/>
            <p:nvPr/>
          </p:nvSpPr>
          <p:spPr>
            <a:xfrm>
              <a:off x="238125" y="1589400"/>
              <a:ext cx="7051700" cy="25"/>
            </a:xfrm>
            <a:custGeom>
              <a:avLst/>
              <a:gdLst/>
              <a:ahLst/>
              <a:cxnLst/>
              <a:rect l="l" t="t" r="r" b="b"/>
              <a:pathLst>
                <a:path w="282068" h="1" fill="none" extrusionOk="0">
                  <a:moveTo>
                    <a:pt x="282067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miter lim="876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32"/>
            <p:cNvSpPr/>
            <p:nvPr/>
          </p:nvSpPr>
          <p:spPr>
            <a:xfrm>
              <a:off x="238125" y="1795450"/>
              <a:ext cx="7051700" cy="25"/>
            </a:xfrm>
            <a:custGeom>
              <a:avLst/>
              <a:gdLst/>
              <a:ahLst/>
              <a:cxnLst/>
              <a:rect l="l" t="t" r="r" b="b"/>
              <a:pathLst>
                <a:path w="282068" h="1" fill="none" extrusionOk="0">
                  <a:moveTo>
                    <a:pt x="282067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miter lim="876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32"/>
            <p:cNvSpPr/>
            <p:nvPr/>
          </p:nvSpPr>
          <p:spPr>
            <a:xfrm>
              <a:off x="238125" y="2003700"/>
              <a:ext cx="7051700" cy="25"/>
            </a:xfrm>
            <a:custGeom>
              <a:avLst/>
              <a:gdLst/>
              <a:ahLst/>
              <a:cxnLst/>
              <a:rect l="l" t="t" r="r" b="b"/>
              <a:pathLst>
                <a:path w="282068" h="1" fill="none" extrusionOk="0">
                  <a:moveTo>
                    <a:pt x="282067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miter lim="876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32"/>
            <p:cNvSpPr/>
            <p:nvPr/>
          </p:nvSpPr>
          <p:spPr>
            <a:xfrm>
              <a:off x="238125" y="2209750"/>
              <a:ext cx="7051700" cy="25"/>
            </a:xfrm>
            <a:custGeom>
              <a:avLst/>
              <a:gdLst/>
              <a:ahLst/>
              <a:cxnLst/>
              <a:rect l="l" t="t" r="r" b="b"/>
              <a:pathLst>
                <a:path w="282068" h="1" fill="none" extrusionOk="0">
                  <a:moveTo>
                    <a:pt x="282067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miter lim="876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32"/>
            <p:cNvSpPr/>
            <p:nvPr/>
          </p:nvSpPr>
          <p:spPr>
            <a:xfrm>
              <a:off x="238125" y="2415775"/>
              <a:ext cx="7051700" cy="25"/>
            </a:xfrm>
            <a:custGeom>
              <a:avLst/>
              <a:gdLst/>
              <a:ahLst/>
              <a:cxnLst/>
              <a:rect l="l" t="t" r="r" b="b"/>
              <a:pathLst>
                <a:path w="282068" h="1" fill="none" extrusionOk="0">
                  <a:moveTo>
                    <a:pt x="282067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miter lim="876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32"/>
            <p:cNvSpPr/>
            <p:nvPr/>
          </p:nvSpPr>
          <p:spPr>
            <a:xfrm>
              <a:off x="238125" y="2621825"/>
              <a:ext cx="7051700" cy="25"/>
            </a:xfrm>
            <a:custGeom>
              <a:avLst/>
              <a:gdLst/>
              <a:ahLst/>
              <a:cxnLst/>
              <a:rect l="l" t="t" r="r" b="b"/>
              <a:pathLst>
                <a:path w="282068" h="1" fill="none" extrusionOk="0">
                  <a:moveTo>
                    <a:pt x="282067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miter lim="876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32"/>
            <p:cNvSpPr/>
            <p:nvPr/>
          </p:nvSpPr>
          <p:spPr>
            <a:xfrm>
              <a:off x="238125" y="2827875"/>
              <a:ext cx="7051700" cy="25"/>
            </a:xfrm>
            <a:custGeom>
              <a:avLst/>
              <a:gdLst/>
              <a:ahLst/>
              <a:cxnLst/>
              <a:rect l="l" t="t" r="r" b="b"/>
              <a:pathLst>
                <a:path w="282068" h="1" fill="none" extrusionOk="0">
                  <a:moveTo>
                    <a:pt x="282067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miter lim="876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32"/>
            <p:cNvSpPr/>
            <p:nvPr/>
          </p:nvSpPr>
          <p:spPr>
            <a:xfrm>
              <a:off x="238125" y="3033925"/>
              <a:ext cx="7051700" cy="25"/>
            </a:xfrm>
            <a:custGeom>
              <a:avLst/>
              <a:gdLst/>
              <a:ahLst/>
              <a:cxnLst/>
              <a:rect l="l" t="t" r="r" b="b"/>
              <a:pathLst>
                <a:path w="282068" h="1" fill="none" extrusionOk="0">
                  <a:moveTo>
                    <a:pt x="282067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miter lim="876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32"/>
            <p:cNvSpPr/>
            <p:nvPr/>
          </p:nvSpPr>
          <p:spPr>
            <a:xfrm>
              <a:off x="238125" y="3239975"/>
              <a:ext cx="7051700" cy="25"/>
            </a:xfrm>
            <a:custGeom>
              <a:avLst/>
              <a:gdLst/>
              <a:ahLst/>
              <a:cxnLst/>
              <a:rect l="l" t="t" r="r" b="b"/>
              <a:pathLst>
                <a:path w="282068" h="1" fill="none" extrusionOk="0">
                  <a:moveTo>
                    <a:pt x="282067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miter lim="876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32"/>
            <p:cNvSpPr/>
            <p:nvPr/>
          </p:nvSpPr>
          <p:spPr>
            <a:xfrm>
              <a:off x="238125" y="3446025"/>
              <a:ext cx="7051700" cy="25"/>
            </a:xfrm>
            <a:custGeom>
              <a:avLst/>
              <a:gdLst/>
              <a:ahLst/>
              <a:cxnLst/>
              <a:rect l="l" t="t" r="r" b="b"/>
              <a:pathLst>
                <a:path w="282068" h="1" fill="none" extrusionOk="0">
                  <a:moveTo>
                    <a:pt x="282067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miter lim="876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32"/>
            <p:cNvSpPr/>
            <p:nvPr/>
          </p:nvSpPr>
          <p:spPr>
            <a:xfrm>
              <a:off x="238125" y="3652075"/>
              <a:ext cx="7051700" cy="25"/>
            </a:xfrm>
            <a:custGeom>
              <a:avLst/>
              <a:gdLst/>
              <a:ahLst/>
              <a:cxnLst/>
              <a:rect l="l" t="t" r="r" b="b"/>
              <a:pathLst>
                <a:path w="282068" h="1" fill="none" extrusionOk="0">
                  <a:moveTo>
                    <a:pt x="282067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miter lim="876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32"/>
            <p:cNvSpPr/>
            <p:nvPr/>
          </p:nvSpPr>
          <p:spPr>
            <a:xfrm>
              <a:off x="238125" y="3858125"/>
              <a:ext cx="7051700" cy="25"/>
            </a:xfrm>
            <a:custGeom>
              <a:avLst/>
              <a:gdLst/>
              <a:ahLst/>
              <a:cxnLst/>
              <a:rect l="l" t="t" r="r" b="b"/>
              <a:pathLst>
                <a:path w="282068" h="1" fill="none" extrusionOk="0">
                  <a:moveTo>
                    <a:pt x="282067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miter lim="876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32"/>
            <p:cNvSpPr/>
            <p:nvPr/>
          </p:nvSpPr>
          <p:spPr>
            <a:xfrm>
              <a:off x="238125" y="4064175"/>
              <a:ext cx="7051700" cy="25"/>
            </a:xfrm>
            <a:custGeom>
              <a:avLst/>
              <a:gdLst/>
              <a:ahLst/>
              <a:cxnLst/>
              <a:rect l="l" t="t" r="r" b="b"/>
              <a:pathLst>
                <a:path w="282068" h="1" fill="none" extrusionOk="0">
                  <a:moveTo>
                    <a:pt x="282067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miter lim="876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32"/>
            <p:cNvSpPr/>
            <p:nvPr/>
          </p:nvSpPr>
          <p:spPr>
            <a:xfrm>
              <a:off x="238125" y="4272400"/>
              <a:ext cx="7051700" cy="25"/>
            </a:xfrm>
            <a:custGeom>
              <a:avLst/>
              <a:gdLst/>
              <a:ahLst/>
              <a:cxnLst/>
              <a:rect l="l" t="t" r="r" b="b"/>
              <a:pathLst>
                <a:path w="282068" h="1" fill="none" extrusionOk="0">
                  <a:moveTo>
                    <a:pt x="282067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miter lim="876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32"/>
            <p:cNvSpPr/>
            <p:nvPr/>
          </p:nvSpPr>
          <p:spPr>
            <a:xfrm>
              <a:off x="238125" y="4478450"/>
              <a:ext cx="7051700" cy="25"/>
            </a:xfrm>
            <a:custGeom>
              <a:avLst/>
              <a:gdLst/>
              <a:ahLst/>
              <a:cxnLst/>
              <a:rect l="l" t="t" r="r" b="b"/>
              <a:pathLst>
                <a:path w="282068" h="1" fill="none" extrusionOk="0">
                  <a:moveTo>
                    <a:pt x="282067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miter lim="876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8_1_1">
    <p:bg>
      <p:bgPr>
        <a:solidFill>
          <a:schemeClr val="lt2"/>
        </a:solidFill>
        <a:effectLst/>
      </p:bgPr>
    </p:bg>
    <p:spTree>
      <p:nvGrpSpPr>
        <p:cNvPr id="1" name="Shape 10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4" name="Google Shape;1094;p33"/>
          <p:cNvGrpSpPr/>
          <p:nvPr/>
        </p:nvGrpSpPr>
        <p:grpSpPr>
          <a:xfrm>
            <a:off x="-109548" y="20"/>
            <a:ext cx="9619929" cy="5143375"/>
            <a:chOff x="238125" y="942775"/>
            <a:chExt cx="7051700" cy="3770250"/>
          </a:xfrm>
        </p:grpSpPr>
        <p:sp>
          <p:nvSpPr>
            <p:cNvPr id="1095" name="Google Shape;1095;p33"/>
            <p:cNvSpPr/>
            <p:nvPr/>
          </p:nvSpPr>
          <p:spPr>
            <a:xfrm>
              <a:off x="472650" y="942775"/>
              <a:ext cx="25" cy="3770250"/>
            </a:xfrm>
            <a:custGeom>
              <a:avLst/>
              <a:gdLst/>
              <a:ahLst/>
              <a:cxnLst/>
              <a:rect l="l" t="t" r="r" b="b"/>
              <a:pathLst>
                <a:path w="1" h="150810" fill="none" extrusionOk="0">
                  <a:moveTo>
                    <a:pt x="1" y="0"/>
                  </a:moveTo>
                  <a:lnTo>
                    <a:pt x="1" y="150810"/>
                  </a:lnTo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miter lim="876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33"/>
            <p:cNvSpPr/>
            <p:nvPr/>
          </p:nvSpPr>
          <p:spPr>
            <a:xfrm>
              <a:off x="678700" y="942775"/>
              <a:ext cx="25" cy="3770250"/>
            </a:xfrm>
            <a:custGeom>
              <a:avLst/>
              <a:gdLst/>
              <a:ahLst/>
              <a:cxnLst/>
              <a:rect l="l" t="t" r="r" b="b"/>
              <a:pathLst>
                <a:path w="1" h="150810" fill="none" extrusionOk="0">
                  <a:moveTo>
                    <a:pt x="1" y="0"/>
                  </a:moveTo>
                  <a:lnTo>
                    <a:pt x="1" y="150810"/>
                  </a:lnTo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miter lim="876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33"/>
            <p:cNvSpPr/>
            <p:nvPr/>
          </p:nvSpPr>
          <p:spPr>
            <a:xfrm>
              <a:off x="884750" y="942775"/>
              <a:ext cx="25" cy="3770250"/>
            </a:xfrm>
            <a:custGeom>
              <a:avLst/>
              <a:gdLst/>
              <a:ahLst/>
              <a:cxnLst/>
              <a:rect l="l" t="t" r="r" b="b"/>
              <a:pathLst>
                <a:path w="1" h="150810" fill="none" extrusionOk="0">
                  <a:moveTo>
                    <a:pt x="1" y="0"/>
                  </a:moveTo>
                  <a:lnTo>
                    <a:pt x="1" y="150810"/>
                  </a:lnTo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miter lim="876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33"/>
            <p:cNvSpPr/>
            <p:nvPr/>
          </p:nvSpPr>
          <p:spPr>
            <a:xfrm>
              <a:off x="1090800" y="942775"/>
              <a:ext cx="25" cy="3770250"/>
            </a:xfrm>
            <a:custGeom>
              <a:avLst/>
              <a:gdLst/>
              <a:ahLst/>
              <a:cxnLst/>
              <a:rect l="l" t="t" r="r" b="b"/>
              <a:pathLst>
                <a:path w="1" h="150810" fill="none" extrusionOk="0">
                  <a:moveTo>
                    <a:pt x="1" y="0"/>
                  </a:moveTo>
                  <a:lnTo>
                    <a:pt x="1" y="150810"/>
                  </a:lnTo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miter lim="876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33"/>
            <p:cNvSpPr/>
            <p:nvPr/>
          </p:nvSpPr>
          <p:spPr>
            <a:xfrm>
              <a:off x="1299050" y="942775"/>
              <a:ext cx="25" cy="3770250"/>
            </a:xfrm>
            <a:custGeom>
              <a:avLst/>
              <a:gdLst/>
              <a:ahLst/>
              <a:cxnLst/>
              <a:rect l="l" t="t" r="r" b="b"/>
              <a:pathLst>
                <a:path w="1" h="150810" fill="none" extrusionOk="0">
                  <a:moveTo>
                    <a:pt x="0" y="0"/>
                  </a:moveTo>
                  <a:lnTo>
                    <a:pt x="0" y="150810"/>
                  </a:lnTo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miter lim="876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33"/>
            <p:cNvSpPr/>
            <p:nvPr/>
          </p:nvSpPr>
          <p:spPr>
            <a:xfrm>
              <a:off x="1505100" y="942775"/>
              <a:ext cx="25" cy="3770250"/>
            </a:xfrm>
            <a:custGeom>
              <a:avLst/>
              <a:gdLst/>
              <a:ahLst/>
              <a:cxnLst/>
              <a:rect l="l" t="t" r="r" b="b"/>
              <a:pathLst>
                <a:path w="1" h="150810" fill="none" extrusionOk="0">
                  <a:moveTo>
                    <a:pt x="0" y="0"/>
                  </a:moveTo>
                  <a:lnTo>
                    <a:pt x="0" y="150810"/>
                  </a:lnTo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miter lim="876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33"/>
            <p:cNvSpPr/>
            <p:nvPr/>
          </p:nvSpPr>
          <p:spPr>
            <a:xfrm>
              <a:off x="1711150" y="942775"/>
              <a:ext cx="25" cy="3770250"/>
            </a:xfrm>
            <a:custGeom>
              <a:avLst/>
              <a:gdLst/>
              <a:ahLst/>
              <a:cxnLst/>
              <a:rect l="l" t="t" r="r" b="b"/>
              <a:pathLst>
                <a:path w="1" h="150810" fill="none" extrusionOk="0">
                  <a:moveTo>
                    <a:pt x="0" y="0"/>
                  </a:moveTo>
                  <a:lnTo>
                    <a:pt x="0" y="150810"/>
                  </a:lnTo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miter lim="876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33"/>
            <p:cNvSpPr/>
            <p:nvPr/>
          </p:nvSpPr>
          <p:spPr>
            <a:xfrm>
              <a:off x="1917200" y="942775"/>
              <a:ext cx="25" cy="3770250"/>
            </a:xfrm>
            <a:custGeom>
              <a:avLst/>
              <a:gdLst/>
              <a:ahLst/>
              <a:cxnLst/>
              <a:rect l="l" t="t" r="r" b="b"/>
              <a:pathLst>
                <a:path w="1" h="150810" fill="none" extrusionOk="0">
                  <a:moveTo>
                    <a:pt x="0" y="0"/>
                  </a:moveTo>
                  <a:lnTo>
                    <a:pt x="0" y="150810"/>
                  </a:lnTo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miter lim="876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33"/>
            <p:cNvSpPr/>
            <p:nvPr/>
          </p:nvSpPr>
          <p:spPr>
            <a:xfrm>
              <a:off x="2123250" y="942775"/>
              <a:ext cx="25" cy="3770250"/>
            </a:xfrm>
            <a:custGeom>
              <a:avLst/>
              <a:gdLst/>
              <a:ahLst/>
              <a:cxnLst/>
              <a:rect l="l" t="t" r="r" b="b"/>
              <a:pathLst>
                <a:path w="1" h="150810" fill="none" extrusionOk="0">
                  <a:moveTo>
                    <a:pt x="0" y="0"/>
                  </a:moveTo>
                  <a:lnTo>
                    <a:pt x="0" y="150810"/>
                  </a:lnTo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miter lim="876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33"/>
            <p:cNvSpPr/>
            <p:nvPr/>
          </p:nvSpPr>
          <p:spPr>
            <a:xfrm>
              <a:off x="2329275" y="942775"/>
              <a:ext cx="25" cy="3770250"/>
            </a:xfrm>
            <a:custGeom>
              <a:avLst/>
              <a:gdLst/>
              <a:ahLst/>
              <a:cxnLst/>
              <a:rect l="l" t="t" r="r" b="b"/>
              <a:pathLst>
                <a:path w="1" h="150810" fill="none" extrusionOk="0">
                  <a:moveTo>
                    <a:pt x="1" y="0"/>
                  </a:moveTo>
                  <a:lnTo>
                    <a:pt x="1" y="150810"/>
                  </a:lnTo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miter lim="876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33"/>
            <p:cNvSpPr/>
            <p:nvPr/>
          </p:nvSpPr>
          <p:spPr>
            <a:xfrm>
              <a:off x="2535325" y="942775"/>
              <a:ext cx="25" cy="3770250"/>
            </a:xfrm>
            <a:custGeom>
              <a:avLst/>
              <a:gdLst/>
              <a:ahLst/>
              <a:cxnLst/>
              <a:rect l="l" t="t" r="r" b="b"/>
              <a:pathLst>
                <a:path w="1" h="150810" fill="none" extrusionOk="0">
                  <a:moveTo>
                    <a:pt x="1" y="0"/>
                  </a:moveTo>
                  <a:lnTo>
                    <a:pt x="1" y="150810"/>
                  </a:lnTo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miter lim="876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33"/>
            <p:cNvSpPr/>
            <p:nvPr/>
          </p:nvSpPr>
          <p:spPr>
            <a:xfrm>
              <a:off x="2741375" y="942775"/>
              <a:ext cx="25" cy="3770250"/>
            </a:xfrm>
            <a:custGeom>
              <a:avLst/>
              <a:gdLst/>
              <a:ahLst/>
              <a:cxnLst/>
              <a:rect l="l" t="t" r="r" b="b"/>
              <a:pathLst>
                <a:path w="1" h="150810" fill="none" extrusionOk="0">
                  <a:moveTo>
                    <a:pt x="1" y="0"/>
                  </a:moveTo>
                  <a:lnTo>
                    <a:pt x="1" y="150810"/>
                  </a:lnTo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miter lim="876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33"/>
            <p:cNvSpPr/>
            <p:nvPr/>
          </p:nvSpPr>
          <p:spPr>
            <a:xfrm>
              <a:off x="2947425" y="942775"/>
              <a:ext cx="25" cy="3770250"/>
            </a:xfrm>
            <a:custGeom>
              <a:avLst/>
              <a:gdLst/>
              <a:ahLst/>
              <a:cxnLst/>
              <a:rect l="l" t="t" r="r" b="b"/>
              <a:pathLst>
                <a:path w="1" h="150810" fill="none" extrusionOk="0">
                  <a:moveTo>
                    <a:pt x="1" y="0"/>
                  </a:moveTo>
                  <a:lnTo>
                    <a:pt x="1" y="150810"/>
                  </a:lnTo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miter lim="876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33"/>
            <p:cNvSpPr/>
            <p:nvPr/>
          </p:nvSpPr>
          <p:spPr>
            <a:xfrm>
              <a:off x="3153475" y="942775"/>
              <a:ext cx="25" cy="3770250"/>
            </a:xfrm>
            <a:custGeom>
              <a:avLst/>
              <a:gdLst/>
              <a:ahLst/>
              <a:cxnLst/>
              <a:rect l="l" t="t" r="r" b="b"/>
              <a:pathLst>
                <a:path w="1" h="150810" fill="none" extrusionOk="0">
                  <a:moveTo>
                    <a:pt x="1" y="0"/>
                  </a:moveTo>
                  <a:lnTo>
                    <a:pt x="1" y="150810"/>
                  </a:lnTo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miter lim="876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33"/>
            <p:cNvSpPr/>
            <p:nvPr/>
          </p:nvSpPr>
          <p:spPr>
            <a:xfrm>
              <a:off x="3359525" y="942775"/>
              <a:ext cx="25" cy="3770250"/>
            </a:xfrm>
            <a:custGeom>
              <a:avLst/>
              <a:gdLst/>
              <a:ahLst/>
              <a:cxnLst/>
              <a:rect l="l" t="t" r="r" b="b"/>
              <a:pathLst>
                <a:path w="1" h="150810" fill="none" extrusionOk="0">
                  <a:moveTo>
                    <a:pt x="1" y="0"/>
                  </a:moveTo>
                  <a:lnTo>
                    <a:pt x="1" y="150810"/>
                  </a:lnTo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miter lim="876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33"/>
            <p:cNvSpPr/>
            <p:nvPr/>
          </p:nvSpPr>
          <p:spPr>
            <a:xfrm>
              <a:off x="3567775" y="942775"/>
              <a:ext cx="25" cy="3770250"/>
            </a:xfrm>
            <a:custGeom>
              <a:avLst/>
              <a:gdLst/>
              <a:ahLst/>
              <a:cxnLst/>
              <a:rect l="l" t="t" r="r" b="b"/>
              <a:pathLst>
                <a:path w="1" h="150810" fill="none" extrusionOk="0">
                  <a:moveTo>
                    <a:pt x="0" y="0"/>
                  </a:moveTo>
                  <a:lnTo>
                    <a:pt x="0" y="150810"/>
                  </a:lnTo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miter lim="876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33"/>
            <p:cNvSpPr/>
            <p:nvPr/>
          </p:nvSpPr>
          <p:spPr>
            <a:xfrm>
              <a:off x="3773825" y="942775"/>
              <a:ext cx="25" cy="3770250"/>
            </a:xfrm>
            <a:custGeom>
              <a:avLst/>
              <a:gdLst/>
              <a:ahLst/>
              <a:cxnLst/>
              <a:rect l="l" t="t" r="r" b="b"/>
              <a:pathLst>
                <a:path w="1" h="150810" fill="none" extrusionOk="0">
                  <a:moveTo>
                    <a:pt x="0" y="0"/>
                  </a:moveTo>
                  <a:lnTo>
                    <a:pt x="0" y="150810"/>
                  </a:lnTo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miter lim="876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33"/>
            <p:cNvSpPr/>
            <p:nvPr/>
          </p:nvSpPr>
          <p:spPr>
            <a:xfrm>
              <a:off x="3979875" y="942775"/>
              <a:ext cx="25" cy="3770250"/>
            </a:xfrm>
            <a:custGeom>
              <a:avLst/>
              <a:gdLst/>
              <a:ahLst/>
              <a:cxnLst/>
              <a:rect l="l" t="t" r="r" b="b"/>
              <a:pathLst>
                <a:path w="1" h="150810" fill="none" extrusionOk="0">
                  <a:moveTo>
                    <a:pt x="0" y="0"/>
                  </a:moveTo>
                  <a:lnTo>
                    <a:pt x="0" y="150810"/>
                  </a:lnTo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miter lim="876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33"/>
            <p:cNvSpPr/>
            <p:nvPr/>
          </p:nvSpPr>
          <p:spPr>
            <a:xfrm>
              <a:off x="4185925" y="942775"/>
              <a:ext cx="25" cy="3770250"/>
            </a:xfrm>
            <a:custGeom>
              <a:avLst/>
              <a:gdLst/>
              <a:ahLst/>
              <a:cxnLst/>
              <a:rect l="l" t="t" r="r" b="b"/>
              <a:pathLst>
                <a:path w="1" h="150810" fill="none" extrusionOk="0">
                  <a:moveTo>
                    <a:pt x="0" y="0"/>
                  </a:moveTo>
                  <a:lnTo>
                    <a:pt x="0" y="150810"/>
                  </a:lnTo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miter lim="876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33"/>
            <p:cNvSpPr/>
            <p:nvPr/>
          </p:nvSpPr>
          <p:spPr>
            <a:xfrm>
              <a:off x="4391975" y="942775"/>
              <a:ext cx="25" cy="3770250"/>
            </a:xfrm>
            <a:custGeom>
              <a:avLst/>
              <a:gdLst/>
              <a:ahLst/>
              <a:cxnLst/>
              <a:rect l="l" t="t" r="r" b="b"/>
              <a:pathLst>
                <a:path w="1" h="150810" fill="none" extrusionOk="0">
                  <a:moveTo>
                    <a:pt x="0" y="0"/>
                  </a:moveTo>
                  <a:lnTo>
                    <a:pt x="0" y="150810"/>
                  </a:lnTo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miter lim="876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33"/>
            <p:cNvSpPr/>
            <p:nvPr/>
          </p:nvSpPr>
          <p:spPr>
            <a:xfrm>
              <a:off x="4600200" y="942775"/>
              <a:ext cx="25" cy="3770250"/>
            </a:xfrm>
            <a:custGeom>
              <a:avLst/>
              <a:gdLst/>
              <a:ahLst/>
              <a:cxnLst/>
              <a:rect l="l" t="t" r="r" b="b"/>
              <a:pathLst>
                <a:path w="1" h="150810" fill="none" extrusionOk="0">
                  <a:moveTo>
                    <a:pt x="1" y="0"/>
                  </a:moveTo>
                  <a:lnTo>
                    <a:pt x="1" y="150810"/>
                  </a:lnTo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miter lim="876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33"/>
            <p:cNvSpPr/>
            <p:nvPr/>
          </p:nvSpPr>
          <p:spPr>
            <a:xfrm>
              <a:off x="4806250" y="942775"/>
              <a:ext cx="25" cy="3770250"/>
            </a:xfrm>
            <a:custGeom>
              <a:avLst/>
              <a:gdLst/>
              <a:ahLst/>
              <a:cxnLst/>
              <a:rect l="l" t="t" r="r" b="b"/>
              <a:pathLst>
                <a:path w="1" h="150810" fill="none" extrusionOk="0">
                  <a:moveTo>
                    <a:pt x="1" y="0"/>
                  </a:moveTo>
                  <a:lnTo>
                    <a:pt x="1" y="150810"/>
                  </a:lnTo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miter lim="876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33"/>
            <p:cNvSpPr/>
            <p:nvPr/>
          </p:nvSpPr>
          <p:spPr>
            <a:xfrm>
              <a:off x="5012300" y="942775"/>
              <a:ext cx="25" cy="3770250"/>
            </a:xfrm>
            <a:custGeom>
              <a:avLst/>
              <a:gdLst/>
              <a:ahLst/>
              <a:cxnLst/>
              <a:rect l="l" t="t" r="r" b="b"/>
              <a:pathLst>
                <a:path w="1" h="150810" fill="none" extrusionOk="0">
                  <a:moveTo>
                    <a:pt x="1" y="0"/>
                  </a:moveTo>
                  <a:lnTo>
                    <a:pt x="1" y="150810"/>
                  </a:lnTo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miter lim="876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33"/>
            <p:cNvSpPr/>
            <p:nvPr/>
          </p:nvSpPr>
          <p:spPr>
            <a:xfrm>
              <a:off x="5218350" y="942775"/>
              <a:ext cx="25" cy="3770250"/>
            </a:xfrm>
            <a:custGeom>
              <a:avLst/>
              <a:gdLst/>
              <a:ahLst/>
              <a:cxnLst/>
              <a:rect l="l" t="t" r="r" b="b"/>
              <a:pathLst>
                <a:path w="1" h="150810" fill="none" extrusionOk="0">
                  <a:moveTo>
                    <a:pt x="1" y="0"/>
                  </a:moveTo>
                  <a:lnTo>
                    <a:pt x="1" y="150810"/>
                  </a:lnTo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miter lim="876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33"/>
            <p:cNvSpPr/>
            <p:nvPr/>
          </p:nvSpPr>
          <p:spPr>
            <a:xfrm>
              <a:off x="5424400" y="942775"/>
              <a:ext cx="25" cy="3770250"/>
            </a:xfrm>
            <a:custGeom>
              <a:avLst/>
              <a:gdLst/>
              <a:ahLst/>
              <a:cxnLst/>
              <a:rect l="l" t="t" r="r" b="b"/>
              <a:pathLst>
                <a:path w="1" h="150810" fill="none" extrusionOk="0">
                  <a:moveTo>
                    <a:pt x="1" y="0"/>
                  </a:moveTo>
                  <a:lnTo>
                    <a:pt x="1" y="150810"/>
                  </a:lnTo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miter lim="876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33"/>
            <p:cNvSpPr/>
            <p:nvPr/>
          </p:nvSpPr>
          <p:spPr>
            <a:xfrm>
              <a:off x="5630450" y="942775"/>
              <a:ext cx="25" cy="3770250"/>
            </a:xfrm>
            <a:custGeom>
              <a:avLst/>
              <a:gdLst/>
              <a:ahLst/>
              <a:cxnLst/>
              <a:rect l="l" t="t" r="r" b="b"/>
              <a:pathLst>
                <a:path w="1" h="150810" fill="none" extrusionOk="0">
                  <a:moveTo>
                    <a:pt x="0" y="0"/>
                  </a:moveTo>
                  <a:lnTo>
                    <a:pt x="0" y="150810"/>
                  </a:lnTo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miter lim="876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33"/>
            <p:cNvSpPr/>
            <p:nvPr/>
          </p:nvSpPr>
          <p:spPr>
            <a:xfrm>
              <a:off x="5836500" y="942775"/>
              <a:ext cx="25" cy="3770250"/>
            </a:xfrm>
            <a:custGeom>
              <a:avLst/>
              <a:gdLst/>
              <a:ahLst/>
              <a:cxnLst/>
              <a:rect l="l" t="t" r="r" b="b"/>
              <a:pathLst>
                <a:path w="1" h="150810" fill="none" extrusionOk="0">
                  <a:moveTo>
                    <a:pt x="0" y="0"/>
                  </a:moveTo>
                  <a:lnTo>
                    <a:pt x="0" y="150810"/>
                  </a:lnTo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miter lim="876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33"/>
            <p:cNvSpPr/>
            <p:nvPr/>
          </p:nvSpPr>
          <p:spPr>
            <a:xfrm>
              <a:off x="6042550" y="942775"/>
              <a:ext cx="25" cy="3770250"/>
            </a:xfrm>
            <a:custGeom>
              <a:avLst/>
              <a:gdLst/>
              <a:ahLst/>
              <a:cxnLst/>
              <a:rect l="l" t="t" r="r" b="b"/>
              <a:pathLst>
                <a:path w="1" h="150810" fill="none" extrusionOk="0">
                  <a:moveTo>
                    <a:pt x="0" y="0"/>
                  </a:moveTo>
                  <a:lnTo>
                    <a:pt x="0" y="150810"/>
                  </a:lnTo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miter lim="876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33"/>
            <p:cNvSpPr/>
            <p:nvPr/>
          </p:nvSpPr>
          <p:spPr>
            <a:xfrm>
              <a:off x="6248600" y="942775"/>
              <a:ext cx="25" cy="3770250"/>
            </a:xfrm>
            <a:custGeom>
              <a:avLst/>
              <a:gdLst/>
              <a:ahLst/>
              <a:cxnLst/>
              <a:rect l="l" t="t" r="r" b="b"/>
              <a:pathLst>
                <a:path w="1" h="150810" fill="none" extrusionOk="0">
                  <a:moveTo>
                    <a:pt x="0" y="0"/>
                  </a:moveTo>
                  <a:lnTo>
                    <a:pt x="0" y="150810"/>
                  </a:lnTo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miter lim="876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33"/>
            <p:cNvSpPr/>
            <p:nvPr/>
          </p:nvSpPr>
          <p:spPr>
            <a:xfrm>
              <a:off x="6454650" y="942775"/>
              <a:ext cx="25" cy="3770250"/>
            </a:xfrm>
            <a:custGeom>
              <a:avLst/>
              <a:gdLst/>
              <a:ahLst/>
              <a:cxnLst/>
              <a:rect l="l" t="t" r="r" b="b"/>
              <a:pathLst>
                <a:path w="1" h="150810" fill="none" extrusionOk="0">
                  <a:moveTo>
                    <a:pt x="0" y="0"/>
                  </a:moveTo>
                  <a:lnTo>
                    <a:pt x="0" y="150810"/>
                  </a:lnTo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miter lim="876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33"/>
            <p:cNvSpPr/>
            <p:nvPr/>
          </p:nvSpPr>
          <p:spPr>
            <a:xfrm>
              <a:off x="6660700" y="942775"/>
              <a:ext cx="25" cy="3770250"/>
            </a:xfrm>
            <a:custGeom>
              <a:avLst/>
              <a:gdLst/>
              <a:ahLst/>
              <a:cxnLst/>
              <a:rect l="l" t="t" r="r" b="b"/>
              <a:pathLst>
                <a:path w="1" h="150810" fill="none" extrusionOk="0">
                  <a:moveTo>
                    <a:pt x="0" y="0"/>
                  </a:moveTo>
                  <a:lnTo>
                    <a:pt x="0" y="150810"/>
                  </a:lnTo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miter lim="876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33"/>
            <p:cNvSpPr/>
            <p:nvPr/>
          </p:nvSpPr>
          <p:spPr>
            <a:xfrm>
              <a:off x="6866750" y="942775"/>
              <a:ext cx="25" cy="3770250"/>
            </a:xfrm>
            <a:custGeom>
              <a:avLst/>
              <a:gdLst/>
              <a:ahLst/>
              <a:cxnLst/>
              <a:rect l="l" t="t" r="r" b="b"/>
              <a:pathLst>
                <a:path w="1" h="150810" fill="none" extrusionOk="0">
                  <a:moveTo>
                    <a:pt x="0" y="0"/>
                  </a:moveTo>
                  <a:lnTo>
                    <a:pt x="0" y="150810"/>
                  </a:lnTo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miter lim="876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33"/>
            <p:cNvSpPr/>
            <p:nvPr/>
          </p:nvSpPr>
          <p:spPr>
            <a:xfrm>
              <a:off x="7072800" y="942775"/>
              <a:ext cx="25" cy="3770250"/>
            </a:xfrm>
            <a:custGeom>
              <a:avLst/>
              <a:gdLst/>
              <a:ahLst/>
              <a:cxnLst/>
              <a:rect l="l" t="t" r="r" b="b"/>
              <a:pathLst>
                <a:path w="1" h="150810" fill="none" extrusionOk="0">
                  <a:moveTo>
                    <a:pt x="0" y="0"/>
                  </a:moveTo>
                  <a:lnTo>
                    <a:pt x="0" y="150810"/>
                  </a:lnTo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miter lim="876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33"/>
            <p:cNvSpPr/>
            <p:nvPr/>
          </p:nvSpPr>
          <p:spPr>
            <a:xfrm>
              <a:off x="7281025" y="942775"/>
              <a:ext cx="25" cy="3770250"/>
            </a:xfrm>
            <a:custGeom>
              <a:avLst/>
              <a:gdLst/>
              <a:ahLst/>
              <a:cxnLst/>
              <a:rect l="l" t="t" r="r" b="b"/>
              <a:pathLst>
                <a:path w="1" h="150810" fill="none" extrusionOk="0">
                  <a:moveTo>
                    <a:pt x="1" y="0"/>
                  </a:moveTo>
                  <a:lnTo>
                    <a:pt x="1" y="150810"/>
                  </a:lnTo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miter lim="876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33"/>
            <p:cNvSpPr/>
            <p:nvPr/>
          </p:nvSpPr>
          <p:spPr>
            <a:xfrm>
              <a:off x="238125" y="1177300"/>
              <a:ext cx="7051700" cy="25"/>
            </a:xfrm>
            <a:custGeom>
              <a:avLst/>
              <a:gdLst/>
              <a:ahLst/>
              <a:cxnLst/>
              <a:rect l="l" t="t" r="r" b="b"/>
              <a:pathLst>
                <a:path w="282068" h="1" fill="none" extrusionOk="0">
                  <a:moveTo>
                    <a:pt x="282067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miter lim="876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33"/>
            <p:cNvSpPr/>
            <p:nvPr/>
          </p:nvSpPr>
          <p:spPr>
            <a:xfrm>
              <a:off x="238125" y="1383350"/>
              <a:ext cx="7051700" cy="25"/>
            </a:xfrm>
            <a:custGeom>
              <a:avLst/>
              <a:gdLst/>
              <a:ahLst/>
              <a:cxnLst/>
              <a:rect l="l" t="t" r="r" b="b"/>
              <a:pathLst>
                <a:path w="282068" h="1" fill="none" extrusionOk="0">
                  <a:moveTo>
                    <a:pt x="282067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miter lim="876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33"/>
            <p:cNvSpPr/>
            <p:nvPr/>
          </p:nvSpPr>
          <p:spPr>
            <a:xfrm>
              <a:off x="238125" y="1589400"/>
              <a:ext cx="7051700" cy="25"/>
            </a:xfrm>
            <a:custGeom>
              <a:avLst/>
              <a:gdLst/>
              <a:ahLst/>
              <a:cxnLst/>
              <a:rect l="l" t="t" r="r" b="b"/>
              <a:pathLst>
                <a:path w="282068" h="1" fill="none" extrusionOk="0">
                  <a:moveTo>
                    <a:pt x="282067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miter lim="876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33"/>
            <p:cNvSpPr/>
            <p:nvPr/>
          </p:nvSpPr>
          <p:spPr>
            <a:xfrm>
              <a:off x="238125" y="1795450"/>
              <a:ext cx="7051700" cy="25"/>
            </a:xfrm>
            <a:custGeom>
              <a:avLst/>
              <a:gdLst/>
              <a:ahLst/>
              <a:cxnLst/>
              <a:rect l="l" t="t" r="r" b="b"/>
              <a:pathLst>
                <a:path w="282068" h="1" fill="none" extrusionOk="0">
                  <a:moveTo>
                    <a:pt x="282067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miter lim="876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33"/>
            <p:cNvSpPr/>
            <p:nvPr/>
          </p:nvSpPr>
          <p:spPr>
            <a:xfrm>
              <a:off x="238125" y="2003700"/>
              <a:ext cx="7051700" cy="25"/>
            </a:xfrm>
            <a:custGeom>
              <a:avLst/>
              <a:gdLst/>
              <a:ahLst/>
              <a:cxnLst/>
              <a:rect l="l" t="t" r="r" b="b"/>
              <a:pathLst>
                <a:path w="282068" h="1" fill="none" extrusionOk="0">
                  <a:moveTo>
                    <a:pt x="282067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miter lim="876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33"/>
            <p:cNvSpPr/>
            <p:nvPr/>
          </p:nvSpPr>
          <p:spPr>
            <a:xfrm>
              <a:off x="238125" y="2209750"/>
              <a:ext cx="7051700" cy="25"/>
            </a:xfrm>
            <a:custGeom>
              <a:avLst/>
              <a:gdLst/>
              <a:ahLst/>
              <a:cxnLst/>
              <a:rect l="l" t="t" r="r" b="b"/>
              <a:pathLst>
                <a:path w="282068" h="1" fill="none" extrusionOk="0">
                  <a:moveTo>
                    <a:pt x="282067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miter lim="876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33"/>
            <p:cNvSpPr/>
            <p:nvPr/>
          </p:nvSpPr>
          <p:spPr>
            <a:xfrm>
              <a:off x="238125" y="2415775"/>
              <a:ext cx="7051700" cy="25"/>
            </a:xfrm>
            <a:custGeom>
              <a:avLst/>
              <a:gdLst/>
              <a:ahLst/>
              <a:cxnLst/>
              <a:rect l="l" t="t" r="r" b="b"/>
              <a:pathLst>
                <a:path w="282068" h="1" fill="none" extrusionOk="0">
                  <a:moveTo>
                    <a:pt x="282067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miter lim="876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33"/>
            <p:cNvSpPr/>
            <p:nvPr/>
          </p:nvSpPr>
          <p:spPr>
            <a:xfrm>
              <a:off x="238125" y="2621825"/>
              <a:ext cx="7051700" cy="25"/>
            </a:xfrm>
            <a:custGeom>
              <a:avLst/>
              <a:gdLst/>
              <a:ahLst/>
              <a:cxnLst/>
              <a:rect l="l" t="t" r="r" b="b"/>
              <a:pathLst>
                <a:path w="282068" h="1" fill="none" extrusionOk="0">
                  <a:moveTo>
                    <a:pt x="282067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miter lim="876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33"/>
            <p:cNvSpPr/>
            <p:nvPr/>
          </p:nvSpPr>
          <p:spPr>
            <a:xfrm>
              <a:off x="238125" y="2827875"/>
              <a:ext cx="7051700" cy="25"/>
            </a:xfrm>
            <a:custGeom>
              <a:avLst/>
              <a:gdLst/>
              <a:ahLst/>
              <a:cxnLst/>
              <a:rect l="l" t="t" r="r" b="b"/>
              <a:pathLst>
                <a:path w="282068" h="1" fill="none" extrusionOk="0">
                  <a:moveTo>
                    <a:pt x="282067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miter lim="876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33"/>
            <p:cNvSpPr/>
            <p:nvPr/>
          </p:nvSpPr>
          <p:spPr>
            <a:xfrm>
              <a:off x="238125" y="3033925"/>
              <a:ext cx="7051700" cy="25"/>
            </a:xfrm>
            <a:custGeom>
              <a:avLst/>
              <a:gdLst/>
              <a:ahLst/>
              <a:cxnLst/>
              <a:rect l="l" t="t" r="r" b="b"/>
              <a:pathLst>
                <a:path w="282068" h="1" fill="none" extrusionOk="0">
                  <a:moveTo>
                    <a:pt x="282067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miter lim="876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33"/>
            <p:cNvSpPr/>
            <p:nvPr/>
          </p:nvSpPr>
          <p:spPr>
            <a:xfrm>
              <a:off x="238125" y="3239975"/>
              <a:ext cx="7051700" cy="25"/>
            </a:xfrm>
            <a:custGeom>
              <a:avLst/>
              <a:gdLst/>
              <a:ahLst/>
              <a:cxnLst/>
              <a:rect l="l" t="t" r="r" b="b"/>
              <a:pathLst>
                <a:path w="282068" h="1" fill="none" extrusionOk="0">
                  <a:moveTo>
                    <a:pt x="282067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miter lim="876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33"/>
            <p:cNvSpPr/>
            <p:nvPr/>
          </p:nvSpPr>
          <p:spPr>
            <a:xfrm>
              <a:off x="238125" y="3446025"/>
              <a:ext cx="7051700" cy="25"/>
            </a:xfrm>
            <a:custGeom>
              <a:avLst/>
              <a:gdLst/>
              <a:ahLst/>
              <a:cxnLst/>
              <a:rect l="l" t="t" r="r" b="b"/>
              <a:pathLst>
                <a:path w="282068" h="1" fill="none" extrusionOk="0">
                  <a:moveTo>
                    <a:pt x="282067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miter lim="876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33"/>
            <p:cNvSpPr/>
            <p:nvPr/>
          </p:nvSpPr>
          <p:spPr>
            <a:xfrm>
              <a:off x="238125" y="3652075"/>
              <a:ext cx="7051700" cy="25"/>
            </a:xfrm>
            <a:custGeom>
              <a:avLst/>
              <a:gdLst/>
              <a:ahLst/>
              <a:cxnLst/>
              <a:rect l="l" t="t" r="r" b="b"/>
              <a:pathLst>
                <a:path w="282068" h="1" fill="none" extrusionOk="0">
                  <a:moveTo>
                    <a:pt x="282067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miter lim="876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33"/>
            <p:cNvSpPr/>
            <p:nvPr/>
          </p:nvSpPr>
          <p:spPr>
            <a:xfrm>
              <a:off x="238125" y="3858125"/>
              <a:ext cx="7051700" cy="25"/>
            </a:xfrm>
            <a:custGeom>
              <a:avLst/>
              <a:gdLst/>
              <a:ahLst/>
              <a:cxnLst/>
              <a:rect l="l" t="t" r="r" b="b"/>
              <a:pathLst>
                <a:path w="282068" h="1" fill="none" extrusionOk="0">
                  <a:moveTo>
                    <a:pt x="282067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miter lim="876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33"/>
            <p:cNvSpPr/>
            <p:nvPr/>
          </p:nvSpPr>
          <p:spPr>
            <a:xfrm>
              <a:off x="238125" y="4064175"/>
              <a:ext cx="7051700" cy="25"/>
            </a:xfrm>
            <a:custGeom>
              <a:avLst/>
              <a:gdLst/>
              <a:ahLst/>
              <a:cxnLst/>
              <a:rect l="l" t="t" r="r" b="b"/>
              <a:pathLst>
                <a:path w="282068" h="1" fill="none" extrusionOk="0">
                  <a:moveTo>
                    <a:pt x="282067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miter lim="876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33"/>
            <p:cNvSpPr/>
            <p:nvPr/>
          </p:nvSpPr>
          <p:spPr>
            <a:xfrm>
              <a:off x="238125" y="4272400"/>
              <a:ext cx="7051700" cy="25"/>
            </a:xfrm>
            <a:custGeom>
              <a:avLst/>
              <a:gdLst/>
              <a:ahLst/>
              <a:cxnLst/>
              <a:rect l="l" t="t" r="r" b="b"/>
              <a:pathLst>
                <a:path w="282068" h="1" fill="none" extrusionOk="0">
                  <a:moveTo>
                    <a:pt x="282067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miter lim="876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33"/>
            <p:cNvSpPr/>
            <p:nvPr/>
          </p:nvSpPr>
          <p:spPr>
            <a:xfrm>
              <a:off x="238125" y="4478450"/>
              <a:ext cx="7051700" cy="25"/>
            </a:xfrm>
            <a:custGeom>
              <a:avLst/>
              <a:gdLst/>
              <a:ahLst/>
              <a:cxnLst/>
              <a:rect l="l" t="t" r="r" b="b"/>
              <a:pathLst>
                <a:path w="282068" h="1" fill="none" extrusionOk="0">
                  <a:moveTo>
                    <a:pt x="282067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miter lim="876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4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246950"/>
            <a:ext cx="7717500" cy="33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Char char="●"/>
              <a:defRPr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Char char="○"/>
              <a:defRPr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Char char="■"/>
              <a:defRPr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Char char="●"/>
              <a:defRPr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Char char="○"/>
              <a:defRPr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Char char="■"/>
              <a:defRPr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Char char="●"/>
              <a:defRPr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Char char="○"/>
              <a:defRPr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Char char="■"/>
              <a:defRPr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8" r:id="rId4"/>
    <p:sldLayoutId id="2147483659" r:id="rId5"/>
    <p:sldLayoutId id="2147483662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0" name="Google Shape;1260;p38"/>
          <p:cNvSpPr txBox="1">
            <a:spLocks noGrp="1"/>
          </p:cNvSpPr>
          <p:nvPr>
            <p:ph type="ctrTitle"/>
          </p:nvPr>
        </p:nvSpPr>
        <p:spPr>
          <a:xfrm>
            <a:off x="1870525" y="1568038"/>
            <a:ext cx="5403000" cy="202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E</a:t>
            </a:r>
            <a:r>
              <a:rPr lang="en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l Diario De  Emociones </a:t>
            </a:r>
            <a:endParaRPr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1261" name="Google Shape;1261;p38"/>
          <p:cNvSpPr txBox="1">
            <a:spLocks noGrp="1"/>
          </p:cNvSpPr>
          <p:nvPr>
            <p:ph type="subTitle" idx="1"/>
          </p:nvPr>
        </p:nvSpPr>
        <p:spPr>
          <a:xfrm>
            <a:off x="1870525" y="3905974"/>
            <a:ext cx="5403000" cy="71682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 smtClean="0">
                <a:solidFill>
                  <a:sysClr val="windowText" lastClr="000000"/>
                </a:solidFill>
              </a:rPr>
              <a:t>OBJETIVO: Conocer tus propias emociones y saber el efecto que éstas tienen sobre tu comportamiento </a:t>
            </a:r>
            <a:endParaRPr dirty="0">
              <a:solidFill>
                <a:sysClr val="windowText" lastClr="000000"/>
              </a:solidFill>
            </a:endParaRPr>
          </a:p>
        </p:txBody>
      </p:sp>
      <p:sp>
        <p:nvSpPr>
          <p:cNvPr id="1262" name="Google Shape;1262;p38"/>
          <p:cNvSpPr/>
          <p:nvPr/>
        </p:nvSpPr>
        <p:spPr>
          <a:xfrm>
            <a:off x="1870375" y="1261438"/>
            <a:ext cx="5403300" cy="306600"/>
          </a:xfrm>
          <a:prstGeom prst="rect">
            <a:avLst/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63" name="Google Shape;1263;p38"/>
          <p:cNvGrpSpPr/>
          <p:nvPr/>
        </p:nvGrpSpPr>
        <p:grpSpPr>
          <a:xfrm>
            <a:off x="1717966" y="1104827"/>
            <a:ext cx="306616" cy="306616"/>
            <a:chOff x="837785" y="775235"/>
            <a:chExt cx="438900" cy="438900"/>
          </a:xfrm>
        </p:grpSpPr>
        <p:cxnSp>
          <p:nvCxnSpPr>
            <p:cNvPr id="1264" name="Google Shape;1264;p38"/>
            <p:cNvCxnSpPr/>
            <p:nvPr/>
          </p:nvCxnSpPr>
          <p:spPr>
            <a:xfrm>
              <a:off x="854350" y="775235"/>
              <a:ext cx="0" cy="43890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65" name="Google Shape;1265;p38"/>
            <p:cNvCxnSpPr/>
            <p:nvPr/>
          </p:nvCxnSpPr>
          <p:spPr>
            <a:xfrm rot="10800000">
              <a:off x="1057235" y="572350"/>
              <a:ext cx="0" cy="43890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266" name="Google Shape;1266;p38"/>
          <p:cNvGrpSpPr/>
          <p:nvPr/>
        </p:nvGrpSpPr>
        <p:grpSpPr>
          <a:xfrm rot="10800000">
            <a:off x="7185074" y="3457683"/>
            <a:ext cx="306616" cy="306616"/>
            <a:chOff x="837785" y="775235"/>
            <a:chExt cx="438900" cy="438900"/>
          </a:xfrm>
        </p:grpSpPr>
        <p:cxnSp>
          <p:nvCxnSpPr>
            <p:cNvPr id="1267" name="Google Shape;1267;p38"/>
            <p:cNvCxnSpPr/>
            <p:nvPr/>
          </p:nvCxnSpPr>
          <p:spPr>
            <a:xfrm>
              <a:off x="854350" y="775235"/>
              <a:ext cx="0" cy="43890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68" name="Google Shape;1268;p38"/>
            <p:cNvCxnSpPr/>
            <p:nvPr/>
          </p:nvCxnSpPr>
          <p:spPr>
            <a:xfrm rot="10800000">
              <a:off x="1057235" y="572350"/>
              <a:ext cx="0" cy="43890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269" name="Google Shape;1269;p38"/>
          <p:cNvSpPr/>
          <p:nvPr/>
        </p:nvSpPr>
        <p:spPr>
          <a:xfrm>
            <a:off x="6617311" y="615701"/>
            <a:ext cx="636365" cy="524169"/>
          </a:xfrm>
          <a:custGeom>
            <a:avLst/>
            <a:gdLst/>
            <a:ahLst/>
            <a:cxnLst/>
            <a:rect l="l" t="t" r="r" b="b"/>
            <a:pathLst>
              <a:path w="18428" h="15179" extrusionOk="0">
                <a:moveTo>
                  <a:pt x="1513" y="0"/>
                </a:moveTo>
                <a:cubicBezTo>
                  <a:pt x="673" y="0"/>
                  <a:pt x="1" y="617"/>
                  <a:pt x="57" y="1457"/>
                </a:cubicBezTo>
                <a:lnTo>
                  <a:pt x="57" y="11146"/>
                </a:lnTo>
                <a:cubicBezTo>
                  <a:pt x="1" y="11930"/>
                  <a:pt x="673" y="12602"/>
                  <a:pt x="1513" y="12602"/>
                </a:cubicBezTo>
                <a:lnTo>
                  <a:pt x="7170" y="12602"/>
                </a:lnTo>
                <a:lnTo>
                  <a:pt x="9242" y="15178"/>
                </a:lnTo>
                <a:lnTo>
                  <a:pt x="11258" y="12602"/>
                </a:lnTo>
                <a:lnTo>
                  <a:pt x="16971" y="12602"/>
                </a:lnTo>
                <a:cubicBezTo>
                  <a:pt x="17755" y="12602"/>
                  <a:pt x="18427" y="11930"/>
                  <a:pt x="18427" y="11146"/>
                </a:cubicBezTo>
                <a:lnTo>
                  <a:pt x="18427" y="1457"/>
                </a:lnTo>
                <a:cubicBezTo>
                  <a:pt x="18427" y="673"/>
                  <a:pt x="17755" y="0"/>
                  <a:pt x="1697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0" name="Google Shape;1270;p38"/>
          <p:cNvSpPr/>
          <p:nvPr/>
        </p:nvSpPr>
        <p:spPr>
          <a:xfrm>
            <a:off x="6617311" y="615701"/>
            <a:ext cx="636365" cy="524169"/>
          </a:xfrm>
          <a:custGeom>
            <a:avLst/>
            <a:gdLst/>
            <a:ahLst/>
            <a:cxnLst/>
            <a:rect l="l" t="t" r="r" b="b"/>
            <a:pathLst>
              <a:path w="18428" h="15179" fill="none" extrusionOk="0">
                <a:moveTo>
                  <a:pt x="57" y="1457"/>
                </a:moveTo>
                <a:lnTo>
                  <a:pt x="57" y="11146"/>
                </a:lnTo>
                <a:cubicBezTo>
                  <a:pt x="1" y="11930"/>
                  <a:pt x="673" y="12602"/>
                  <a:pt x="1513" y="12602"/>
                </a:cubicBezTo>
                <a:lnTo>
                  <a:pt x="7170" y="12602"/>
                </a:lnTo>
                <a:lnTo>
                  <a:pt x="9242" y="15178"/>
                </a:lnTo>
                <a:lnTo>
                  <a:pt x="11258" y="12602"/>
                </a:lnTo>
                <a:lnTo>
                  <a:pt x="16971" y="12602"/>
                </a:lnTo>
                <a:cubicBezTo>
                  <a:pt x="17755" y="12602"/>
                  <a:pt x="18427" y="11930"/>
                  <a:pt x="18427" y="11146"/>
                </a:cubicBezTo>
                <a:lnTo>
                  <a:pt x="18427" y="1457"/>
                </a:lnTo>
                <a:cubicBezTo>
                  <a:pt x="18427" y="673"/>
                  <a:pt x="17755" y="0"/>
                  <a:pt x="16971" y="0"/>
                </a:cubicBezTo>
                <a:lnTo>
                  <a:pt x="1513" y="0"/>
                </a:lnTo>
                <a:cubicBezTo>
                  <a:pt x="673" y="0"/>
                  <a:pt x="1" y="617"/>
                  <a:pt x="57" y="1457"/>
                </a:cubicBezTo>
                <a:close/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1" name="Google Shape;1271;p38"/>
          <p:cNvSpPr/>
          <p:nvPr/>
        </p:nvSpPr>
        <p:spPr>
          <a:xfrm>
            <a:off x="6785035" y="716537"/>
            <a:ext cx="300087" cy="233785"/>
          </a:xfrm>
          <a:custGeom>
            <a:avLst/>
            <a:gdLst/>
            <a:ahLst/>
            <a:cxnLst/>
            <a:rect l="l" t="t" r="r" b="b"/>
            <a:pathLst>
              <a:path w="8690" h="6770" extrusionOk="0">
                <a:moveTo>
                  <a:pt x="2532" y="0"/>
                </a:moveTo>
                <a:cubicBezTo>
                  <a:pt x="1214" y="0"/>
                  <a:pt x="1" y="1352"/>
                  <a:pt x="689" y="2849"/>
                </a:cubicBezTo>
                <a:cubicBezTo>
                  <a:pt x="1081" y="3913"/>
                  <a:pt x="2145" y="5257"/>
                  <a:pt x="4385" y="6770"/>
                </a:cubicBezTo>
                <a:cubicBezTo>
                  <a:pt x="6682" y="5257"/>
                  <a:pt x="7690" y="3913"/>
                  <a:pt x="8082" y="2849"/>
                </a:cubicBezTo>
                <a:cubicBezTo>
                  <a:pt x="8690" y="1349"/>
                  <a:pt x="7478" y="24"/>
                  <a:pt x="6188" y="24"/>
                </a:cubicBezTo>
                <a:cubicBezTo>
                  <a:pt x="5697" y="24"/>
                  <a:pt x="5195" y="217"/>
                  <a:pt x="4777" y="665"/>
                </a:cubicBezTo>
                <a:cubicBezTo>
                  <a:pt x="4609" y="833"/>
                  <a:pt x="4497" y="1001"/>
                  <a:pt x="4385" y="1169"/>
                </a:cubicBezTo>
                <a:cubicBezTo>
                  <a:pt x="4273" y="1001"/>
                  <a:pt x="4161" y="833"/>
                  <a:pt x="3993" y="665"/>
                </a:cubicBezTo>
                <a:cubicBezTo>
                  <a:pt x="3558" y="199"/>
                  <a:pt x="3037" y="0"/>
                  <a:pt x="253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2" name="Google Shape;1272;p38"/>
          <p:cNvSpPr/>
          <p:nvPr/>
        </p:nvSpPr>
        <p:spPr>
          <a:xfrm>
            <a:off x="6775919" y="681452"/>
            <a:ext cx="317216" cy="268870"/>
          </a:xfrm>
          <a:custGeom>
            <a:avLst/>
            <a:gdLst/>
            <a:ahLst/>
            <a:cxnLst/>
            <a:rect l="l" t="t" r="r" b="b"/>
            <a:pathLst>
              <a:path w="9186" h="7786" fill="none" extrusionOk="0">
                <a:moveTo>
                  <a:pt x="5041" y="1681"/>
                </a:moveTo>
                <a:cubicBezTo>
                  <a:pt x="4873" y="1849"/>
                  <a:pt x="4761" y="2017"/>
                  <a:pt x="4649" y="2185"/>
                </a:cubicBezTo>
                <a:cubicBezTo>
                  <a:pt x="4537" y="2017"/>
                  <a:pt x="4425" y="1849"/>
                  <a:pt x="4257" y="1681"/>
                </a:cubicBezTo>
                <a:cubicBezTo>
                  <a:pt x="2689" y="1"/>
                  <a:pt x="1" y="1793"/>
                  <a:pt x="953" y="3865"/>
                </a:cubicBezTo>
                <a:cubicBezTo>
                  <a:pt x="1345" y="4929"/>
                  <a:pt x="2409" y="6273"/>
                  <a:pt x="4649" y="7786"/>
                </a:cubicBezTo>
                <a:cubicBezTo>
                  <a:pt x="6946" y="6273"/>
                  <a:pt x="7954" y="4929"/>
                  <a:pt x="8346" y="3865"/>
                </a:cubicBezTo>
                <a:cubicBezTo>
                  <a:pt x="9186" y="1793"/>
                  <a:pt x="6553" y="57"/>
                  <a:pt x="5041" y="1681"/>
                </a:cubicBezTo>
                <a:close/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73" name="Google Shape;1273;p38"/>
          <p:cNvGrpSpPr/>
          <p:nvPr/>
        </p:nvGrpSpPr>
        <p:grpSpPr>
          <a:xfrm>
            <a:off x="2024586" y="1265638"/>
            <a:ext cx="5160489" cy="298200"/>
            <a:chOff x="2024586" y="1265638"/>
            <a:chExt cx="5160489" cy="298200"/>
          </a:xfrm>
        </p:grpSpPr>
        <p:cxnSp>
          <p:nvCxnSpPr>
            <p:cNvPr id="1274" name="Google Shape;1274;p38"/>
            <p:cNvCxnSpPr/>
            <p:nvPr/>
          </p:nvCxnSpPr>
          <p:spPr>
            <a:xfrm>
              <a:off x="6935499" y="1265638"/>
              <a:ext cx="0" cy="29820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75" name="Google Shape;1275;p38"/>
            <p:cNvCxnSpPr/>
            <p:nvPr/>
          </p:nvCxnSpPr>
          <p:spPr>
            <a:xfrm>
              <a:off x="6592063" y="1265638"/>
              <a:ext cx="0" cy="29820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76" name="Google Shape;1276;p38"/>
            <p:cNvCxnSpPr/>
            <p:nvPr/>
          </p:nvCxnSpPr>
          <p:spPr>
            <a:xfrm>
              <a:off x="6656075" y="1414750"/>
              <a:ext cx="215400" cy="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277" name="Google Shape;1277;p38"/>
            <p:cNvGrpSpPr/>
            <p:nvPr/>
          </p:nvGrpSpPr>
          <p:grpSpPr>
            <a:xfrm>
              <a:off x="7032674" y="1338505"/>
              <a:ext cx="152400" cy="152489"/>
              <a:chOff x="2103420" y="110930"/>
              <a:chExt cx="152400" cy="152489"/>
            </a:xfrm>
          </p:grpSpPr>
          <p:cxnSp>
            <p:nvCxnSpPr>
              <p:cNvPr id="1278" name="Google Shape;1278;p38"/>
              <p:cNvCxnSpPr/>
              <p:nvPr/>
            </p:nvCxnSpPr>
            <p:spPr>
              <a:xfrm rot="-2700000">
                <a:off x="2071857" y="187130"/>
                <a:ext cx="215526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79" name="Google Shape;1279;p38"/>
              <p:cNvCxnSpPr/>
              <p:nvPr/>
            </p:nvCxnSpPr>
            <p:spPr>
              <a:xfrm rot="2700000">
                <a:off x="2071857" y="187220"/>
                <a:ext cx="215526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280" name="Google Shape;1280;p38"/>
            <p:cNvGrpSpPr/>
            <p:nvPr/>
          </p:nvGrpSpPr>
          <p:grpSpPr>
            <a:xfrm>
              <a:off x="2024586" y="1348268"/>
              <a:ext cx="539510" cy="132969"/>
              <a:chOff x="4211725" y="219675"/>
              <a:chExt cx="720595" cy="177600"/>
            </a:xfrm>
          </p:grpSpPr>
          <p:sp>
            <p:nvSpPr>
              <p:cNvPr id="1281" name="Google Shape;1281;p38"/>
              <p:cNvSpPr/>
              <p:nvPr/>
            </p:nvSpPr>
            <p:spPr>
              <a:xfrm>
                <a:off x="4211725" y="219675"/>
                <a:ext cx="177600" cy="177600"/>
              </a:xfrm>
              <a:prstGeom prst="ellipse">
                <a:avLst/>
              </a:prstGeom>
              <a:solidFill>
                <a:schemeClr val="dk2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2" name="Google Shape;1282;p38"/>
              <p:cNvSpPr/>
              <p:nvPr/>
            </p:nvSpPr>
            <p:spPr>
              <a:xfrm>
                <a:off x="4483223" y="219675"/>
                <a:ext cx="177600" cy="177600"/>
              </a:xfrm>
              <a:prstGeom prst="ellipse">
                <a:avLst/>
              </a:prstGeom>
              <a:solidFill>
                <a:schemeClr val="accent1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3" name="Google Shape;1283;p38"/>
              <p:cNvSpPr/>
              <p:nvPr/>
            </p:nvSpPr>
            <p:spPr>
              <a:xfrm>
                <a:off x="4754720" y="219675"/>
                <a:ext cx="177600" cy="177600"/>
              </a:xfrm>
              <a:prstGeom prst="ellipse">
                <a:avLst/>
              </a:prstGeom>
              <a:solidFill>
                <a:schemeClr val="lt2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8" name="Google Shape;1288;p39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42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ACTIVIDADES</a:t>
            </a:r>
            <a:endParaRPr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xmlns="" val="1553944042"/>
              </p:ext>
            </p:extLst>
          </p:nvPr>
        </p:nvGraphicFramePr>
        <p:xfrm>
          <a:off x="713225" y="1246950"/>
          <a:ext cx="7717500" cy="3357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290" name="Google Shape;1290;p39"/>
          <p:cNvGrpSpPr/>
          <p:nvPr/>
        </p:nvGrpSpPr>
        <p:grpSpPr>
          <a:xfrm>
            <a:off x="932511" y="549225"/>
            <a:ext cx="7349990" cy="406500"/>
            <a:chOff x="932511" y="549225"/>
            <a:chExt cx="7349990" cy="406500"/>
          </a:xfrm>
        </p:grpSpPr>
        <p:cxnSp>
          <p:nvCxnSpPr>
            <p:cNvPr id="1291" name="Google Shape;1291;p39"/>
            <p:cNvCxnSpPr/>
            <p:nvPr/>
          </p:nvCxnSpPr>
          <p:spPr>
            <a:xfrm>
              <a:off x="7979754" y="549225"/>
              <a:ext cx="0" cy="40650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92" name="Google Shape;1292;p39"/>
            <p:cNvCxnSpPr/>
            <p:nvPr/>
          </p:nvCxnSpPr>
          <p:spPr>
            <a:xfrm>
              <a:off x="7511576" y="549225"/>
              <a:ext cx="0" cy="40650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93" name="Google Shape;1293;p39"/>
            <p:cNvCxnSpPr/>
            <p:nvPr/>
          </p:nvCxnSpPr>
          <p:spPr>
            <a:xfrm>
              <a:off x="7635563" y="752507"/>
              <a:ext cx="220200" cy="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294" name="Google Shape;1294;p39"/>
            <p:cNvGrpSpPr/>
            <p:nvPr/>
          </p:nvGrpSpPr>
          <p:grpSpPr>
            <a:xfrm>
              <a:off x="8126703" y="674546"/>
              <a:ext cx="155799" cy="155920"/>
              <a:chOff x="2103420" y="110930"/>
              <a:chExt cx="152400" cy="152489"/>
            </a:xfrm>
          </p:grpSpPr>
          <p:cxnSp>
            <p:nvCxnSpPr>
              <p:cNvPr id="1295" name="Google Shape;1295;p39"/>
              <p:cNvCxnSpPr/>
              <p:nvPr/>
            </p:nvCxnSpPr>
            <p:spPr>
              <a:xfrm rot="-2700000">
                <a:off x="2071857" y="187130"/>
                <a:ext cx="215526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96" name="Google Shape;1296;p39"/>
              <p:cNvCxnSpPr/>
              <p:nvPr/>
            </p:nvCxnSpPr>
            <p:spPr>
              <a:xfrm rot="2700000">
                <a:off x="2071857" y="187220"/>
                <a:ext cx="215526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297" name="Google Shape;1297;p39"/>
            <p:cNvGrpSpPr/>
            <p:nvPr/>
          </p:nvGrpSpPr>
          <p:grpSpPr>
            <a:xfrm>
              <a:off x="932511" y="686018"/>
              <a:ext cx="539510" cy="132969"/>
              <a:chOff x="4211725" y="219675"/>
              <a:chExt cx="720595" cy="177600"/>
            </a:xfrm>
          </p:grpSpPr>
          <p:sp>
            <p:nvSpPr>
              <p:cNvPr id="1298" name="Google Shape;1298;p39"/>
              <p:cNvSpPr/>
              <p:nvPr/>
            </p:nvSpPr>
            <p:spPr>
              <a:xfrm>
                <a:off x="4211725" y="219675"/>
                <a:ext cx="177600" cy="177600"/>
              </a:xfrm>
              <a:prstGeom prst="ellipse">
                <a:avLst/>
              </a:prstGeom>
              <a:solidFill>
                <a:schemeClr val="accent2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9" name="Google Shape;1299;p39"/>
              <p:cNvSpPr/>
              <p:nvPr/>
            </p:nvSpPr>
            <p:spPr>
              <a:xfrm>
                <a:off x="4483223" y="219675"/>
                <a:ext cx="177600" cy="177600"/>
              </a:xfrm>
              <a:prstGeom prst="ellipse">
                <a:avLst/>
              </a:prstGeom>
              <a:solidFill>
                <a:schemeClr val="accent1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0" name="Google Shape;1300;p39"/>
              <p:cNvSpPr/>
              <p:nvPr/>
            </p:nvSpPr>
            <p:spPr>
              <a:xfrm>
                <a:off x="4754720" y="219675"/>
                <a:ext cx="177600" cy="177600"/>
              </a:xfrm>
              <a:prstGeom prst="ellipse">
                <a:avLst/>
              </a:prstGeom>
              <a:solidFill>
                <a:schemeClr val="lt2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4" name="Google Shape;1604;p50"/>
          <p:cNvSpPr txBox="1">
            <a:spLocks noGrp="1"/>
          </p:cNvSpPr>
          <p:nvPr>
            <p:ph type="title"/>
          </p:nvPr>
        </p:nvSpPr>
        <p:spPr>
          <a:xfrm>
            <a:off x="693567" y="75909"/>
            <a:ext cx="7717500" cy="42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LIBRO DE LAS EMOCIONES</a:t>
            </a:r>
            <a:endParaRPr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grpSp>
        <p:nvGrpSpPr>
          <p:cNvPr id="1623" name="Google Shape;1623;p50"/>
          <p:cNvGrpSpPr/>
          <p:nvPr/>
        </p:nvGrpSpPr>
        <p:grpSpPr>
          <a:xfrm rot="-5400000">
            <a:off x="602416" y="711776"/>
            <a:ext cx="309266" cy="1662568"/>
            <a:chOff x="161948" y="2218152"/>
            <a:chExt cx="432600" cy="2325595"/>
          </a:xfrm>
        </p:grpSpPr>
        <p:grpSp>
          <p:nvGrpSpPr>
            <p:cNvPr id="1624" name="Google Shape;1624;p50"/>
            <p:cNvGrpSpPr/>
            <p:nvPr/>
          </p:nvGrpSpPr>
          <p:grpSpPr>
            <a:xfrm rot="5400000">
              <a:off x="-109550" y="2489650"/>
              <a:ext cx="720595" cy="177600"/>
              <a:chOff x="4211725" y="219675"/>
              <a:chExt cx="720595" cy="177600"/>
            </a:xfrm>
          </p:grpSpPr>
          <p:sp>
            <p:nvSpPr>
              <p:cNvPr id="1625" name="Google Shape;1625;p50"/>
              <p:cNvSpPr/>
              <p:nvPr/>
            </p:nvSpPr>
            <p:spPr>
              <a:xfrm>
                <a:off x="4211725" y="219675"/>
                <a:ext cx="177600" cy="177600"/>
              </a:xfrm>
              <a:prstGeom prst="ellipse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6" name="Google Shape;1626;p50"/>
              <p:cNvSpPr/>
              <p:nvPr/>
            </p:nvSpPr>
            <p:spPr>
              <a:xfrm>
                <a:off x="4483223" y="219675"/>
                <a:ext cx="177600" cy="177600"/>
              </a:xfrm>
              <a:prstGeom prst="ellipse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7" name="Google Shape;1627;p50"/>
              <p:cNvSpPr/>
              <p:nvPr/>
            </p:nvSpPr>
            <p:spPr>
              <a:xfrm>
                <a:off x="4754720" y="219675"/>
                <a:ext cx="177600" cy="177600"/>
              </a:xfrm>
              <a:prstGeom prst="ellipse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28" name="Google Shape;1628;p50"/>
            <p:cNvGrpSpPr/>
            <p:nvPr/>
          </p:nvGrpSpPr>
          <p:grpSpPr>
            <a:xfrm rot="5400000">
              <a:off x="145450" y="2489650"/>
              <a:ext cx="720595" cy="177600"/>
              <a:chOff x="4211725" y="219675"/>
              <a:chExt cx="720595" cy="177600"/>
            </a:xfrm>
          </p:grpSpPr>
          <p:sp>
            <p:nvSpPr>
              <p:cNvPr id="1629" name="Google Shape;1629;p50"/>
              <p:cNvSpPr/>
              <p:nvPr/>
            </p:nvSpPr>
            <p:spPr>
              <a:xfrm>
                <a:off x="4211725" y="219675"/>
                <a:ext cx="177600" cy="177600"/>
              </a:xfrm>
              <a:prstGeom prst="ellipse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0" name="Google Shape;1630;p50"/>
              <p:cNvSpPr/>
              <p:nvPr/>
            </p:nvSpPr>
            <p:spPr>
              <a:xfrm>
                <a:off x="4483223" y="219675"/>
                <a:ext cx="177600" cy="177600"/>
              </a:xfrm>
              <a:prstGeom prst="ellipse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1" name="Google Shape;1631;p50"/>
              <p:cNvSpPr/>
              <p:nvPr/>
            </p:nvSpPr>
            <p:spPr>
              <a:xfrm>
                <a:off x="4754720" y="219675"/>
                <a:ext cx="177600" cy="177600"/>
              </a:xfrm>
              <a:prstGeom prst="ellipse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32" name="Google Shape;1632;p50"/>
            <p:cNvGrpSpPr/>
            <p:nvPr/>
          </p:nvGrpSpPr>
          <p:grpSpPr>
            <a:xfrm rot="5400000">
              <a:off x="-109550" y="3292150"/>
              <a:ext cx="720595" cy="177600"/>
              <a:chOff x="4211725" y="219675"/>
              <a:chExt cx="720595" cy="177600"/>
            </a:xfrm>
          </p:grpSpPr>
          <p:sp>
            <p:nvSpPr>
              <p:cNvPr id="1633" name="Google Shape;1633;p50"/>
              <p:cNvSpPr/>
              <p:nvPr/>
            </p:nvSpPr>
            <p:spPr>
              <a:xfrm>
                <a:off x="4211725" y="219675"/>
                <a:ext cx="177600" cy="177600"/>
              </a:xfrm>
              <a:prstGeom prst="ellipse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4" name="Google Shape;1634;p50"/>
              <p:cNvSpPr/>
              <p:nvPr/>
            </p:nvSpPr>
            <p:spPr>
              <a:xfrm>
                <a:off x="4483223" y="219675"/>
                <a:ext cx="177600" cy="177600"/>
              </a:xfrm>
              <a:prstGeom prst="ellipse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5" name="Google Shape;1635;p50"/>
              <p:cNvSpPr/>
              <p:nvPr/>
            </p:nvSpPr>
            <p:spPr>
              <a:xfrm>
                <a:off x="4754720" y="219675"/>
                <a:ext cx="177600" cy="177600"/>
              </a:xfrm>
              <a:prstGeom prst="ellipse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36" name="Google Shape;1636;p50"/>
            <p:cNvGrpSpPr/>
            <p:nvPr/>
          </p:nvGrpSpPr>
          <p:grpSpPr>
            <a:xfrm rot="5400000">
              <a:off x="145450" y="3292150"/>
              <a:ext cx="720595" cy="177600"/>
              <a:chOff x="4211725" y="219675"/>
              <a:chExt cx="720595" cy="177600"/>
            </a:xfrm>
          </p:grpSpPr>
          <p:sp>
            <p:nvSpPr>
              <p:cNvPr id="1637" name="Google Shape;1637;p50"/>
              <p:cNvSpPr/>
              <p:nvPr/>
            </p:nvSpPr>
            <p:spPr>
              <a:xfrm>
                <a:off x="4211725" y="219675"/>
                <a:ext cx="177600" cy="177600"/>
              </a:xfrm>
              <a:prstGeom prst="ellipse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8" name="Google Shape;1638;p50"/>
              <p:cNvSpPr/>
              <p:nvPr/>
            </p:nvSpPr>
            <p:spPr>
              <a:xfrm>
                <a:off x="4483223" y="219675"/>
                <a:ext cx="177600" cy="177600"/>
              </a:xfrm>
              <a:prstGeom prst="ellipse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9" name="Google Shape;1639;p50"/>
              <p:cNvSpPr/>
              <p:nvPr/>
            </p:nvSpPr>
            <p:spPr>
              <a:xfrm>
                <a:off x="4754720" y="219675"/>
                <a:ext cx="177600" cy="177600"/>
              </a:xfrm>
              <a:prstGeom prst="ellipse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40" name="Google Shape;1640;p50"/>
            <p:cNvGrpSpPr/>
            <p:nvPr/>
          </p:nvGrpSpPr>
          <p:grpSpPr>
            <a:xfrm rot="5400000">
              <a:off x="-109550" y="4094650"/>
              <a:ext cx="720595" cy="177600"/>
              <a:chOff x="4211725" y="219675"/>
              <a:chExt cx="720595" cy="177600"/>
            </a:xfrm>
          </p:grpSpPr>
          <p:sp>
            <p:nvSpPr>
              <p:cNvPr id="1641" name="Google Shape;1641;p50"/>
              <p:cNvSpPr/>
              <p:nvPr/>
            </p:nvSpPr>
            <p:spPr>
              <a:xfrm>
                <a:off x="4211725" y="219675"/>
                <a:ext cx="177600" cy="177600"/>
              </a:xfrm>
              <a:prstGeom prst="ellipse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2" name="Google Shape;1642;p50"/>
              <p:cNvSpPr/>
              <p:nvPr/>
            </p:nvSpPr>
            <p:spPr>
              <a:xfrm>
                <a:off x="4483223" y="219675"/>
                <a:ext cx="177600" cy="177600"/>
              </a:xfrm>
              <a:prstGeom prst="ellipse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3" name="Google Shape;1643;p50"/>
              <p:cNvSpPr/>
              <p:nvPr/>
            </p:nvSpPr>
            <p:spPr>
              <a:xfrm>
                <a:off x="4754720" y="219675"/>
                <a:ext cx="177600" cy="177600"/>
              </a:xfrm>
              <a:prstGeom prst="ellipse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44" name="Google Shape;1644;p50"/>
            <p:cNvGrpSpPr/>
            <p:nvPr/>
          </p:nvGrpSpPr>
          <p:grpSpPr>
            <a:xfrm rot="5400000">
              <a:off x="145450" y="4094650"/>
              <a:ext cx="720595" cy="177600"/>
              <a:chOff x="4211725" y="219675"/>
              <a:chExt cx="720595" cy="177600"/>
            </a:xfrm>
          </p:grpSpPr>
          <p:sp>
            <p:nvSpPr>
              <p:cNvPr id="1645" name="Google Shape;1645;p50"/>
              <p:cNvSpPr/>
              <p:nvPr/>
            </p:nvSpPr>
            <p:spPr>
              <a:xfrm>
                <a:off x="4211725" y="219675"/>
                <a:ext cx="177600" cy="177600"/>
              </a:xfrm>
              <a:prstGeom prst="ellipse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6" name="Google Shape;1646;p50"/>
              <p:cNvSpPr/>
              <p:nvPr/>
            </p:nvSpPr>
            <p:spPr>
              <a:xfrm>
                <a:off x="4483223" y="219675"/>
                <a:ext cx="177600" cy="177600"/>
              </a:xfrm>
              <a:prstGeom prst="ellipse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7" name="Google Shape;1647;p50"/>
              <p:cNvSpPr/>
              <p:nvPr/>
            </p:nvSpPr>
            <p:spPr>
              <a:xfrm>
                <a:off x="4754720" y="219675"/>
                <a:ext cx="177600" cy="177600"/>
              </a:xfrm>
              <a:prstGeom prst="ellipse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648" name="Google Shape;1648;p50"/>
          <p:cNvGrpSpPr/>
          <p:nvPr/>
        </p:nvGrpSpPr>
        <p:grpSpPr>
          <a:xfrm rot="-5400000">
            <a:off x="8003454" y="3476425"/>
            <a:ext cx="603642" cy="2255153"/>
            <a:chOff x="2590354" y="1594100"/>
            <a:chExt cx="603642" cy="2255153"/>
          </a:xfrm>
        </p:grpSpPr>
        <p:sp>
          <p:nvSpPr>
            <p:cNvPr id="1649" name="Google Shape;1649;p50"/>
            <p:cNvSpPr/>
            <p:nvPr/>
          </p:nvSpPr>
          <p:spPr>
            <a:xfrm>
              <a:off x="3062206" y="1594100"/>
              <a:ext cx="131790" cy="2255153"/>
            </a:xfrm>
            <a:custGeom>
              <a:avLst/>
              <a:gdLst/>
              <a:ahLst/>
              <a:cxnLst/>
              <a:rect l="l" t="t" r="r" b="b"/>
              <a:pathLst>
                <a:path w="2409" h="41222" fill="none" extrusionOk="0">
                  <a:moveTo>
                    <a:pt x="1" y="0"/>
                  </a:moveTo>
                  <a:lnTo>
                    <a:pt x="2409" y="2577"/>
                  </a:lnTo>
                  <a:lnTo>
                    <a:pt x="1" y="5153"/>
                  </a:lnTo>
                  <a:lnTo>
                    <a:pt x="2409" y="7729"/>
                  </a:lnTo>
                  <a:lnTo>
                    <a:pt x="1" y="10306"/>
                  </a:lnTo>
                  <a:lnTo>
                    <a:pt x="2409" y="12882"/>
                  </a:lnTo>
                  <a:lnTo>
                    <a:pt x="1" y="15458"/>
                  </a:lnTo>
                  <a:lnTo>
                    <a:pt x="2409" y="18035"/>
                  </a:lnTo>
                  <a:lnTo>
                    <a:pt x="1" y="20611"/>
                  </a:lnTo>
                  <a:lnTo>
                    <a:pt x="2409" y="23187"/>
                  </a:lnTo>
                  <a:lnTo>
                    <a:pt x="1" y="25763"/>
                  </a:lnTo>
                  <a:lnTo>
                    <a:pt x="2409" y="28340"/>
                  </a:lnTo>
                  <a:lnTo>
                    <a:pt x="1" y="30916"/>
                  </a:lnTo>
                  <a:lnTo>
                    <a:pt x="2409" y="33492"/>
                  </a:lnTo>
                  <a:lnTo>
                    <a:pt x="1" y="36069"/>
                  </a:lnTo>
                  <a:lnTo>
                    <a:pt x="2409" y="38645"/>
                  </a:lnTo>
                  <a:lnTo>
                    <a:pt x="1" y="41221"/>
                  </a:ln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56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50"/>
            <p:cNvSpPr/>
            <p:nvPr/>
          </p:nvSpPr>
          <p:spPr>
            <a:xfrm>
              <a:off x="2902898" y="1594100"/>
              <a:ext cx="131790" cy="2255153"/>
            </a:xfrm>
            <a:custGeom>
              <a:avLst/>
              <a:gdLst/>
              <a:ahLst/>
              <a:cxnLst/>
              <a:rect l="l" t="t" r="r" b="b"/>
              <a:pathLst>
                <a:path w="2409" h="41222" fill="none" extrusionOk="0">
                  <a:moveTo>
                    <a:pt x="0" y="0"/>
                  </a:moveTo>
                  <a:lnTo>
                    <a:pt x="2408" y="2577"/>
                  </a:lnTo>
                  <a:lnTo>
                    <a:pt x="0" y="5153"/>
                  </a:lnTo>
                  <a:lnTo>
                    <a:pt x="2408" y="7729"/>
                  </a:lnTo>
                  <a:lnTo>
                    <a:pt x="0" y="10306"/>
                  </a:lnTo>
                  <a:lnTo>
                    <a:pt x="2408" y="12882"/>
                  </a:lnTo>
                  <a:lnTo>
                    <a:pt x="0" y="15458"/>
                  </a:lnTo>
                  <a:lnTo>
                    <a:pt x="2408" y="18035"/>
                  </a:lnTo>
                  <a:lnTo>
                    <a:pt x="0" y="20611"/>
                  </a:lnTo>
                  <a:lnTo>
                    <a:pt x="2408" y="23187"/>
                  </a:lnTo>
                  <a:lnTo>
                    <a:pt x="0" y="25763"/>
                  </a:lnTo>
                  <a:lnTo>
                    <a:pt x="2408" y="28340"/>
                  </a:lnTo>
                  <a:lnTo>
                    <a:pt x="0" y="30916"/>
                  </a:lnTo>
                  <a:lnTo>
                    <a:pt x="2408" y="33492"/>
                  </a:lnTo>
                  <a:lnTo>
                    <a:pt x="0" y="36069"/>
                  </a:lnTo>
                  <a:lnTo>
                    <a:pt x="2408" y="38645"/>
                  </a:lnTo>
                  <a:lnTo>
                    <a:pt x="0" y="41221"/>
                  </a:ln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56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p50"/>
            <p:cNvSpPr/>
            <p:nvPr/>
          </p:nvSpPr>
          <p:spPr>
            <a:xfrm>
              <a:off x="2749662" y="1594100"/>
              <a:ext cx="131845" cy="2255153"/>
            </a:xfrm>
            <a:custGeom>
              <a:avLst/>
              <a:gdLst/>
              <a:ahLst/>
              <a:cxnLst/>
              <a:rect l="l" t="t" r="r" b="b"/>
              <a:pathLst>
                <a:path w="2410" h="41222" fill="none" extrusionOk="0">
                  <a:moveTo>
                    <a:pt x="1" y="0"/>
                  </a:moveTo>
                  <a:lnTo>
                    <a:pt x="2409" y="2577"/>
                  </a:lnTo>
                  <a:lnTo>
                    <a:pt x="1" y="5153"/>
                  </a:lnTo>
                  <a:lnTo>
                    <a:pt x="2409" y="7729"/>
                  </a:lnTo>
                  <a:lnTo>
                    <a:pt x="1" y="10306"/>
                  </a:lnTo>
                  <a:lnTo>
                    <a:pt x="2409" y="12882"/>
                  </a:lnTo>
                  <a:lnTo>
                    <a:pt x="1" y="15458"/>
                  </a:lnTo>
                  <a:lnTo>
                    <a:pt x="2409" y="18035"/>
                  </a:lnTo>
                  <a:lnTo>
                    <a:pt x="1" y="20611"/>
                  </a:lnTo>
                  <a:lnTo>
                    <a:pt x="2409" y="23187"/>
                  </a:lnTo>
                  <a:lnTo>
                    <a:pt x="1" y="25763"/>
                  </a:lnTo>
                  <a:lnTo>
                    <a:pt x="2409" y="28340"/>
                  </a:lnTo>
                  <a:lnTo>
                    <a:pt x="1" y="30916"/>
                  </a:lnTo>
                  <a:lnTo>
                    <a:pt x="2409" y="33492"/>
                  </a:lnTo>
                  <a:lnTo>
                    <a:pt x="1" y="36069"/>
                  </a:lnTo>
                  <a:lnTo>
                    <a:pt x="2409" y="38645"/>
                  </a:lnTo>
                  <a:lnTo>
                    <a:pt x="1" y="41221"/>
                  </a:ln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56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50"/>
            <p:cNvSpPr/>
            <p:nvPr/>
          </p:nvSpPr>
          <p:spPr>
            <a:xfrm>
              <a:off x="2590354" y="1594100"/>
              <a:ext cx="131790" cy="2255153"/>
            </a:xfrm>
            <a:custGeom>
              <a:avLst/>
              <a:gdLst/>
              <a:ahLst/>
              <a:cxnLst/>
              <a:rect l="l" t="t" r="r" b="b"/>
              <a:pathLst>
                <a:path w="2409" h="41222" fill="none" extrusionOk="0">
                  <a:moveTo>
                    <a:pt x="0" y="0"/>
                  </a:moveTo>
                  <a:lnTo>
                    <a:pt x="2409" y="2577"/>
                  </a:lnTo>
                  <a:lnTo>
                    <a:pt x="0" y="5153"/>
                  </a:lnTo>
                  <a:lnTo>
                    <a:pt x="2409" y="7729"/>
                  </a:lnTo>
                  <a:lnTo>
                    <a:pt x="0" y="10306"/>
                  </a:lnTo>
                  <a:lnTo>
                    <a:pt x="2409" y="12882"/>
                  </a:lnTo>
                  <a:lnTo>
                    <a:pt x="0" y="15458"/>
                  </a:lnTo>
                  <a:lnTo>
                    <a:pt x="2409" y="18035"/>
                  </a:lnTo>
                  <a:lnTo>
                    <a:pt x="0" y="20611"/>
                  </a:lnTo>
                  <a:lnTo>
                    <a:pt x="2409" y="23187"/>
                  </a:lnTo>
                  <a:lnTo>
                    <a:pt x="0" y="25763"/>
                  </a:lnTo>
                  <a:lnTo>
                    <a:pt x="2409" y="28340"/>
                  </a:lnTo>
                  <a:lnTo>
                    <a:pt x="0" y="30916"/>
                  </a:lnTo>
                  <a:lnTo>
                    <a:pt x="2409" y="33492"/>
                  </a:lnTo>
                  <a:lnTo>
                    <a:pt x="0" y="36069"/>
                  </a:lnTo>
                  <a:lnTo>
                    <a:pt x="2409" y="38645"/>
                  </a:lnTo>
                  <a:lnTo>
                    <a:pt x="0" y="41221"/>
                  </a:ln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56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53" name="Google Shape;1653;p50"/>
          <p:cNvGrpSpPr/>
          <p:nvPr/>
        </p:nvGrpSpPr>
        <p:grpSpPr>
          <a:xfrm>
            <a:off x="930551" y="85659"/>
            <a:ext cx="7349990" cy="406500"/>
            <a:chOff x="932511" y="549225"/>
            <a:chExt cx="7349990" cy="406500"/>
          </a:xfrm>
        </p:grpSpPr>
        <p:cxnSp>
          <p:nvCxnSpPr>
            <p:cNvPr id="1654" name="Google Shape;1654;p50"/>
            <p:cNvCxnSpPr/>
            <p:nvPr/>
          </p:nvCxnSpPr>
          <p:spPr>
            <a:xfrm>
              <a:off x="7979754" y="549225"/>
              <a:ext cx="0" cy="40650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55" name="Google Shape;1655;p50"/>
            <p:cNvCxnSpPr/>
            <p:nvPr/>
          </p:nvCxnSpPr>
          <p:spPr>
            <a:xfrm>
              <a:off x="7511576" y="549225"/>
              <a:ext cx="0" cy="40650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56" name="Google Shape;1656;p50"/>
            <p:cNvCxnSpPr/>
            <p:nvPr/>
          </p:nvCxnSpPr>
          <p:spPr>
            <a:xfrm>
              <a:off x="7635563" y="752507"/>
              <a:ext cx="220200" cy="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657" name="Google Shape;1657;p50"/>
            <p:cNvGrpSpPr/>
            <p:nvPr/>
          </p:nvGrpSpPr>
          <p:grpSpPr>
            <a:xfrm>
              <a:off x="8126703" y="674546"/>
              <a:ext cx="155799" cy="155920"/>
              <a:chOff x="2103420" y="110930"/>
              <a:chExt cx="152400" cy="152489"/>
            </a:xfrm>
          </p:grpSpPr>
          <p:cxnSp>
            <p:nvCxnSpPr>
              <p:cNvPr id="1658" name="Google Shape;1658;p50"/>
              <p:cNvCxnSpPr/>
              <p:nvPr/>
            </p:nvCxnSpPr>
            <p:spPr>
              <a:xfrm rot="-2700000">
                <a:off x="2071857" y="187130"/>
                <a:ext cx="215526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59" name="Google Shape;1659;p50"/>
              <p:cNvCxnSpPr/>
              <p:nvPr/>
            </p:nvCxnSpPr>
            <p:spPr>
              <a:xfrm rot="2700000">
                <a:off x="2071857" y="187220"/>
                <a:ext cx="215526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660" name="Google Shape;1660;p50"/>
            <p:cNvGrpSpPr/>
            <p:nvPr/>
          </p:nvGrpSpPr>
          <p:grpSpPr>
            <a:xfrm>
              <a:off x="932511" y="686018"/>
              <a:ext cx="539510" cy="132969"/>
              <a:chOff x="4211725" y="219675"/>
              <a:chExt cx="720595" cy="177600"/>
            </a:xfrm>
          </p:grpSpPr>
          <p:sp>
            <p:nvSpPr>
              <p:cNvPr id="1661" name="Google Shape;1661;p50"/>
              <p:cNvSpPr/>
              <p:nvPr/>
            </p:nvSpPr>
            <p:spPr>
              <a:xfrm>
                <a:off x="4211725" y="219675"/>
                <a:ext cx="177600" cy="177600"/>
              </a:xfrm>
              <a:prstGeom prst="ellipse">
                <a:avLst/>
              </a:prstGeom>
              <a:solidFill>
                <a:schemeClr val="accent2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2" name="Google Shape;1662;p50"/>
              <p:cNvSpPr/>
              <p:nvPr/>
            </p:nvSpPr>
            <p:spPr>
              <a:xfrm>
                <a:off x="4483223" y="219675"/>
                <a:ext cx="177600" cy="177600"/>
              </a:xfrm>
              <a:prstGeom prst="ellipse">
                <a:avLst/>
              </a:prstGeom>
              <a:solidFill>
                <a:schemeClr val="accent1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3" name="Google Shape;1663;p50"/>
              <p:cNvSpPr/>
              <p:nvPr/>
            </p:nvSpPr>
            <p:spPr>
              <a:xfrm>
                <a:off x="4754720" y="219675"/>
                <a:ext cx="177600" cy="177600"/>
              </a:xfrm>
              <a:prstGeom prst="ellipse">
                <a:avLst/>
              </a:prstGeom>
              <a:solidFill>
                <a:schemeClr val="lt2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/>
          <a:srcRect l="8604" t="18663" r="53058" b="6506"/>
          <a:stretch/>
        </p:blipFill>
        <p:spPr>
          <a:xfrm>
            <a:off x="-63069" y="856977"/>
            <a:ext cx="2933290" cy="4134736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4"/>
          <a:srcRect l="15430" t="17284" r="19718" b="6837"/>
          <a:stretch/>
        </p:blipFill>
        <p:spPr>
          <a:xfrm>
            <a:off x="3132083" y="705191"/>
            <a:ext cx="6153757" cy="443830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250">
        <p15:prstTrans prst="origami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5" name="Google Shape;1305;p40"/>
          <p:cNvSpPr txBox="1">
            <a:spLocks noGrp="1"/>
          </p:cNvSpPr>
          <p:nvPr>
            <p:ph type="title" idx="18"/>
          </p:nvPr>
        </p:nvSpPr>
        <p:spPr>
          <a:xfrm>
            <a:off x="713225" y="539500"/>
            <a:ext cx="7717500" cy="4260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RECURSOS</a:t>
            </a:r>
            <a:endParaRPr sz="3000" b="0" dirty="0"/>
          </a:p>
        </p:txBody>
      </p:sp>
      <p:sp>
        <p:nvSpPr>
          <p:cNvPr id="1306" name="Google Shape;1306;p40"/>
          <p:cNvSpPr txBox="1">
            <a:spLocks noGrp="1"/>
          </p:cNvSpPr>
          <p:nvPr>
            <p:ph type="title"/>
          </p:nvPr>
        </p:nvSpPr>
        <p:spPr>
          <a:xfrm>
            <a:off x="244086" y="3222611"/>
            <a:ext cx="2322900" cy="42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COLORES</a:t>
            </a:r>
            <a:endParaRPr dirty="0"/>
          </a:p>
        </p:txBody>
      </p:sp>
      <p:sp>
        <p:nvSpPr>
          <p:cNvPr id="1308" name="Google Shape;1308;p40"/>
          <p:cNvSpPr txBox="1">
            <a:spLocks noGrp="1"/>
          </p:cNvSpPr>
          <p:nvPr>
            <p:ph type="title" idx="2"/>
          </p:nvPr>
        </p:nvSpPr>
        <p:spPr>
          <a:xfrm>
            <a:off x="177602" y="2709018"/>
            <a:ext cx="2322900" cy="34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03</a:t>
            </a:r>
            <a:endParaRPr dirty="0"/>
          </a:p>
        </p:txBody>
      </p:sp>
      <p:sp>
        <p:nvSpPr>
          <p:cNvPr id="1309" name="Google Shape;1309;p40"/>
          <p:cNvSpPr txBox="1">
            <a:spLocks noGrp="1"/>
          </p:cNvSpPr>
          <p:nvPr>
            <p:ph type="title" idx="3"/>
          </p:nvPr>
        </p:nvSpPr>
        <p:spPr>
          <a:xfrm>
            <a:off x="2874615" y="3777141"/>
            <a:ext cx="3073098" cy="64330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 smtClean="0"/>
              <a:t>LIBRO EL DIARIO DE LAS EMOCIONES </a:t>
            </a:r>
            <a:endParaRPr sz="2000" dirty="0"/>
          </a:p>
        </p:txBody>
      </p:sp>
      <p:sp>
        <p:nvSpPr>
          <p:cNvPr id="1310" name="Google Shape;1310;p40"/>
          <p:cNvSpPr txBox="1">
            <a:spLocks noGrp="1"/>
          </p:cNvSpPr>
          <p:nvPr>
            <p:ph type="subTitle" idx="4"/>
          </p:nvPr>
        </p:nvSpPr>
        <p:spPr>
          <a:xfrm>
            <a:off x="3249414" y="4373677"/>
            <a:ext cx="2323500" cy="68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En fisico o digital </a:t>
            </a:r>
            <a:endParaRPr dirty="0"/>
          </a:p>
        </p:txBody>
      </p:sp>
      <p:sp>
        <p:nvSpPr>
          <p:cNvPr id="1311" name="Google Shape;1311;p40"/>
          <p:cNvSpPr txBox="1">
            <a:spLocks noGrp="1"/>
          </p:cNvSpPr>
          <p:nvPr>
            <p:ph type="title" idx="5"/>
          </p:nvPr>
        </p:nvSpPr>
        <p:spPr>
          <a:xfrm>
            <a:off x="3249414" y="3287741"/>
            <a:ext cx="2323500" cy="34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04</a:t>
            </a:r>
            <a:endParaRPr dirty="0"/>
          </a:p>
        </p:txBody>
      </p:sp>
      <p:sp>
        <p:nvSpPr>
          <p:cNvPr id="1312" name="Google Shape;1312;p40"/>
          <p:cNvSpPr txBox="1">
            <a:spLocks noGrp="1"/>
          </p:cNvSpPr>
          <p:nvPr>
            <p:ph type="title" idx="6"/>
          </p:nvPr>
        </p:nvSpPr>
        <p:spPr>
          <a:xfrm>
            <a:off x="6498444" y="3926158"/>
            <a:ext cx="2494437" cy="71410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MATERIALES DIVERSOS </a:t>
            </a:r>
            <a:endParaRPr dirty="0"/>
          </a:p>
        </p:txBody>
      </p:sp>
      <p:sp>
        <p:nvSpPr>
          <p:cNvPr id="1314" name="Google Shape;1314;p40"/>
          <p:cNvSpPr txBox="1">
            <a:spLocks noGrp="1"/>
          </p:cNvSpPr>
          <p:nvPr>
            <p:ph type="title" idx="8"/>
          </p:nvPr>
        </p:nvSpPr>
        <p:spPr>
          <a:xfrm>
            <a:off x="6694163" y="3410734"/>
            <a:ext cx="2323200" cy="34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05</a:t>
            </a:r>
            <a:endParaRPr dirty="0"/>
          </a:p>
        </p:txBody>
      </p:sp>
      <p:sp>
        <p:nvSpPr>
          <p:cNvPr id="1315" name="Google Shape;1315;p40"/>
          <p:cNvSpPr txBox="1">
            <a:spLocks noGrp="1"/>
          </p:cNvSpPr>
          <p:nvPr>
            <p:ph type="title" idx="9"/>
          </p:nvPr>
        </p:nvSpPr>
        <p:spPr>
          <a:xfrm>
            <a:off x="1837500" y="1683925"/>
            <a:ext cx="2323800" cy="42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CUADERNO</a:t>
            </a:r>
            <a:endParaRPr dirty="0"/>
          </a:p>
        </p:txBody>
      </p:sp>
      <p:sp>
        <p:nvSpPr>
          <p:cNvPr id="1317" name="Google Shape;1317;p40"/>
          <p:cNvSpPr txBox="1">
            <a:spLocks noGrp="1"/>
          </p:cNvSpPr>
          <p:nvPr>
            <p:ph type="title" idx="14"/>
          </p:nvPr>
        </p:nvSpPr>
        <p:spPr>
          <a:xfrm>
            <a:off x="1837680" y="1253608"/>
            <a:ext cx="2323800" cy="34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1318" name="Google Shape;1318;p40"/>
          <p:cNvSpPr txBox="1">
            <a:spLocks noGrp="1"/>
          </p:cNvSpPr>
          <p:nvPr>
            <p:ph type="title" idx="15"/>
          </p:nvPr>
        </p:nvSpPr>
        <p:spPr>
          <a:xfrm>
            <a:off x="4982455" y="1683925"/>
            <a:ext cx="2323800" cy="42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LAPIZ</a:t>
            </a:r>
            <a:endParaRPr dirty="0"/>
          </a:p>
        </p:txBody>
      </p:sp>
      <p:sp>
        <p:nvSpPr>
          <p:cNvPr id="1320" name="Google Shape;1320;p40"/>
          <p:cNvSpPr txBox="1">
            <a:spLocks noGrp="1"/>
          </p:cNvSpPr>
          <p:nvPr>
            <p:ph type="title" idx="17"/>
          </p:nvPr>
        </p:nvSpPr>
        <p:spPr>
          <a:xfrm>
            <a:off x="4982641" y="1253608"/>
            <a:ext cx="2323800" cy="34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cxnSp>
        <p:nvCxnSpPr>
          <p:cNvPr id="1321" name="Google Shape;1321;p40"/>
          <p:cNvCxnSpPr/>
          <p:nvPr/>
        </p:nvCxnSpPr>
        <p:spPr>
          <a:xfrm>
            <a:off x="7979754" y="549225"/>
            <a:ext cx="0" cy="4065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22" name="Google Shape;1322;p40"/>
          <p:cNvCxnSpPr/>
          <p:nvPr/>
        </p:nvCxnSpPr>
        <p:spPr>
          <a:xfrm>
            <a:off x="7511576" y="549225"/>
            <a:ext cx="0" cy="4065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323" name="Google Shape;1323;p40"/>
          <p:cNvGrpSpPr/>
          <p:nvPr/>
        </p:nvGrpSpPr>
        <p:grpSpPr>
          <a:xfrm>
            <a:off x="932511" y="549225"/>
            <a:ext cx="7349990" cy="406500"/>
            <a:chOff x="932511" y="549225"/>
            <a:chExt cx="7349990" cy="406500"/>
          </a:xfrm>
        </p:grpSpPr>
        <p:cxnSp>
          <p:nvCxnSpPr>
            <p:cNvPr id="1324" name="Google Shape;1324;p40"/>
            <p:cNvCxnSpPr/>
            <p:nvPr/>
          </p:nvCxnSpPr>
          <p:spPr>
            <a:xfrm>
              <a:off x="7979754" y="549225"/>
              <a:ext cx="0" cy="40650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5" name="Google Shape;1325;p40"/>
            <p:cNvCxnSpPr/>
            <p:nvPr/>
          </p:nvCxnSpPr>
          <p:spPr>
            <a:xfrm>
              <a:off x="7511576" y="549225"/>
              <a:ext cx="0" cy="40650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6" name="Google Shape;1326;p40"/>
            <p:cNvCxnSpPr/>
            <p:nvPr/>
          </p:nvCxnSpPr>
          <p:spPr>
            <a:xfrm>
              <a:off x="7635563" y="752507"/>
              <a:ext cx="220200" cy="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27" name="Google Shape;1327;p40"/>
            <p:cNvGrpSpPr/>
            <p:nvPr/>
          </p:nvGrpSpPr>
          <p:grpSpPr>
            <a:xfrm>
              <a:off x="8126703" y="674546"/>
              <a:ext cx="155799" cy="155920"/>
              <a:chOff x="2103420" y="110930"/>
              <a:chExt cx="152400" cy="152489"/>
            </a:xfrm>
          </p:grpSpPr>
          <p:cxnSp>
            <p:nvCxnSpPr>
              <p:cNvPr id="1328" name="Google Shape;1328;p40"/>
              <p:cNvCxnSpPr/>
              <p:nvPr/>
            </p:nvCxnSpPr>
            <p:spPr>
              <a:xfrm rot="-2700000">
                <a:off x="2071857" y="187130"/>
                <a:ext cx="215526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29" name="Google Shape;1329;p40"/>
              <p:cNvCxnSpPr/>
              <p:nvPr/>
            </p:nvCxnSpPr>
            <p:spPr>
              <a:xfrm rot="2700000">
                <a:off x="2071857" y="187220"/>
                <a:ext cx="215526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330" name="Google Shape;1330;p40"/>
            <p:cNvGrpSpPr/>
            <p:nvPr/>
          </p:nvGrpSpPr>
          <p:grpSpPr>
            <a:xfrm>
              <a:off x="932511" y="686018"/>
              <a:ext cx="539510" cy="132969"/>
              <a:chOff x="4211725" y="219675"/>
              <a:chExt cx="720595" cy="177600"/>
            </a:xfrm>
          </p:grpSpPr>
          <p:sp>
            <p:nvSpPr>
              <p:cNvPr id="1331" name="Google Shape;1331;p40"/>
              <p:cNvSpPr/>
              <p:nvPr/>
            </p:nvSpPr>
            <p:spPr>
              <a:xfrm>
                <a:off x="4211725" y="219675"/>
                <a:ext cx="177600" cy="177600"/>
              </a:xfrm>
              <a:prstGeom prst="ellipse">
                <a:avLst/>
              </a:prstGeom>
              <a:solidFill>
                <a:schemeClr val="dk2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2" name="Google Shape;1332;p40"/>
              <p:cNvSpPr/>
              <p:nvPr/>
            </p:nvSpPr>
            <p:spPr>
              <a:xfrm>
                <a:off x="4483223" y="219675"/>
                <a:ext cx="177600" cy="177600"/>
              </a:xfrm>
              <a:prstGeom prst="ellipse">
                <a:avLst/>
              </a:prstGeom>
              <a:solidFill>
                <a:schemeClr val="accent1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3" name="Google Shape;1333;p40"/>
              <p:cNvSpPr/>
              <p:nvPr/>
            </p:nvSpPr>
            <p:spPr>
              <a:xfrm>
                <a:off x="4754720" y="219675"/>
                <a:ext cx="177600" cy="177600"/>
              </a:xfrm>
              <a:prstGeom prst="ellipse">
                <a:avLst/>
              </a:prstGeom>
              <a:solidFill>
                <a:schemeClr val="lt2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8" name="Google Shape;1338;p41"/>
          <p:cNvSpPr txBox="1">
            <a:spLocks noGrp="1"/>
          </p:cNvSpPr>
          <p:nvPr>
            <p:ph type="title"/>
          </p:nvPr>
        </p:nvSpPr>
        <p:spPr>
          <a:xfrm>
            <a:off x="713225" y="3669325"/>
            <a:ext cx="7717500" cy="987342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PROGRAMACIÓN DE </a:t>
            </a:r>
            <a:br>
              <a:rPr lang="en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</a:br>
            <a:r>
              <a:rPr lang="en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APRENDE EN CASA </a:t>
            </a:r>
            <a:endParaRPr sz="30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cxnSp>
        <p:nvCxnSpPr>
          <p:cNvPr id="1339" name="Google Shape;1339;p41"/>
          <p:cNvCxnSpPr/>
          <p:nvPr/>
        </p:nvCxnSpPr>
        <p:spPr>
          <a:xfrm>
            <a:off x="7979754" y="3916325"/>
            <a:ext cx="0" cy="4065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40" name="Google Shape;1340;p41"/>
          <p:cNvCxnSpPr/>
          <p:nvPr/>
        </p:nvCxnSpPr>
        <p:spPr>
          <a:xfrm>
            <a:off x="7511576" y="3916325"/>
            <a:ext cx="0" cy="4065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341" name="Google Shape;1341;p41"/>
          <p:cNvGrpSpPr/>
          <p:nvPr/>
        </p:nvGrpSpPr>
        <p:grpSpPr>
          <a:xfrm>
            <a:off x="932511" y="3916325"/>
            <a:ext cx="7349990" cy="406500"/>
            <a:chOff x="932511" y="549225"/>
            <a:chExt cx="7349990" cy="406500"/>
          </a:xfrm>
        </p:grpSpPr>
        <p:cxnSp>
          <p:nvCxnSpPr>
            <p:cNvPr id="1342" name="Google Shape;1342;p41"/>
            <p:cNvCxnSpPr/>
            <p:nvPr/>
          </p:nvCxnSpPr>
          <p:spPr>
            <a:xfrm>
              <a:off x="7979754" y="549225"/>
              <a:ext cx="0" cy="40650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3" name="Google Shape;1343;p41"/>
            <p:cNvCxnSpPr/>
            <p:nvPr/>
          </p:nvCxnSpPr>
          <p:spPr>
            <a:xfrm>
              <a:off x="7511576" y="549225"/>
              <a:ext cx="0" cy="40650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4" name="Google Shape;1344;p41"/>
            <p:cNvCxnSpPr/>
            <p:nvPr/>
          </p:nvCxnSpPr>
          <p:spPr>
            <a:xfrm>
              <a:off x="7635563" y="752507"/>
              <a:ext cx="220200" cy="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45" name="Google Shape;1345;p41"/>
            <p:cNvGrpSpPr/>
            <p:nvPr/>
          </p:nvGrpSpPr>
          <p:grpSpPr>
            <a:xfrm>
              <a:off x="8126703" y="674546"/>
              <a:ext cx="155799" cy="155920"/>
              <a:chOff x="2103420" y="110930"/>
              <a:chExt cx="152400" cy="152489"/>
            </a:xfrm>
          </p:grpSpPr>
          <p:cxnSp>
            <p:nvCxnSpPr>
              <p:cNvPr id="1346" name="Google Shape;1346;p41"/>
              <p:cNvCxnSpPr/>
              <p:nvPr/>
            </p:nvCxnSpPr>
            <p:spPr>
              <a:xfrm rot="-2700000">
                <a:off x="2071857" y="187130"/>
                <a:ext cx="215526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47" name="Google Shape;1347;p41"/>
              <p:cNvCxnSpPr/>
              <p:nvPr/>
            </p:nvCxnSpPr>
            <p:spPr>
              <a:xfrm rot="2700000">
                <a:off x="2071857" y="187220"/>
                <a:ext cx="215526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348" name="Google Shape;1348;p41"/>
            <p:cNvGrpSpPr/>
            <p:nvPr/>
          </p:nvGrpSpPr>
          <p:grpSpPr>
            <a:xfrm>
              <a:off x="932511" y="686018"/>
              <a:ext cx="539510" cy="132969"/>
              <a:chOff x="4211725" y="219675"/>
              <a:chExt cx="720595" cy="177600"/>
            </a:xfrm>
          </p:grpSpPr>
          <p:sp>
            <p:nvSpPr>
              <p:cNvPr id="1349" name="Google Shape;1349;p41"/>
              <p:cNvSpPr/>
              <p:nvPr/>
            </p:nvSpPr>
            <p:spPr>
              <a:xfrm>
                <a:off x="4211725" y="219675"/>
                <a:ext cx="177600" cy="177600"/>
              </a:xfrm>
              <a:prstGeom prst="ellipse">
                <a:avLst/>
              </a:prstGeom>
              <a:solidFill>
                <a:schemeClr val="dk2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0" name="Google Shape;1350;p41"/>
              <p:cNvSpPr/>
              <p:nvPr/>
            </p:nvSpPr>
            <p:spPr>
              <a:xfrm>
                <a:off x="4483223" y="219675"/>
                <a:ext cx="177600" cy="177600"/>
              </a:xfrm>
              <a:prstGeom prst="ellipse">
                <a:avLst/>
              </a:prstGeom>
              <a:solidFill>
                <a:schemeClr val="accent1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1" name="Google Shape;1351;p41"/>
              <p:cNvSpPr/>
              <p:nvPr/>
            </p:nvSpPr>
            <p:spPr>
              <a:xfrm>
                <a:off x="4754720" y="219675"/>
                <a:ext cx="177600" cy="177600"/>
              </a:xfrm>
              <a:prstGeom prst="ellipse">
                <a:avLst/>
              </a:prstGeom>
              <a:solidFill>
                <a:schemeClr val="lt2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352" name="Google Shape;1352;p41"/>
          <p:cNvSpPr txBox="1">
            <a:spLocks noGrp="1"/>
          </p:cNvSpPr>
          <p:nvPr>
            <p:ph type="subTitle" idx="1"/>
          </p:nvPr>
        </p:nvSpPr>
        <p:spPr>
          <a:xfrm>
            <a:off x="713325" y="1015800"/>
            <a:ext cx="7717500" cy="2509200"/>
          </a:xfrm>
          <a:prstGeom prst="rect">
            <a:avLst/>
          </a:prstGeom>
        </p:spPr>
        <p:txBody>
          <a:bodyPr spcFirstLastPara="1" wrap="square" lIns="822950" tIns="91425" rIns="82295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Aplicar en cualquiera de los 6 grados, realizar las adecuaciones correspóndientes a cada grupo.</a:t>
            </a:r>
            <a:endParaRPr dirty="0"/>
          </a:p>
        </p:txBody>
      </p:sp>
      <p:grpSp>
        <p:nvGrpSpPr>
          <p:cNvPr id="1353" name="Google Shape;1353;p41"/>
          <p:cNvGrpSpPr/>
          <p:nvPr/>
        </p:nvGrpSpPr>
        <p:grpSpPr>
          <a:xfrm>
            <a:off x="2549273" y="767826"/>
            <a:ext cx="4045280" cy="247975"/>
            <a:chOff x="3924388" y="4285175"/>
            <a:chExt cx="2921413" cy="318775"/>
          </a:xfrm>
        </p:grpSpPr>
        <p:cxnSp>
          <p:nvCxnSpPr>
            <p:cNvPr id="1354" name="Google Shape;1354;p41"/>
            <p:cNvCxnSpPr/>
            <p:nvPr/>
          </p:nvCxnSpPr>
          <p:spPr>
            <a:xfrm flipH="1">
              <a:off x="4950894" y="4285350"/>
              <a:ext cx="183900" cy="31860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5" name="Google Shape;1355;p41"/>
            <p:cNvCxnSpPr/>
            <p:nvPr/>
          </p:nvCxnSpPr>
          <p:spPr>
            <a:xfrm flipH="1">
              <a:off x="5121978" y="4285350"/>
              <a:ext cx="183900" cy="31860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6" name="Google Shape;1356;p41"/>
            <p:cNvCxnSpPr/>
            <p:nvPr/>
          </p:nvCxnSpPr>
          <p:spPr>
            <a:xfrm flipH="1">
              <a:off x="5293063" y="4285350"/>
              <a:ext cx="183900" cy="31860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7" name="Google Shape;1357;p41"/>
            <p:cNvCxnSpPr/>
            <p:nvPr/>
          </p:nvCxnSpPr>
          <p:spPr>
            <a:xfrm flipH="1">
              <a:off x="5806316" y="4285350"/>
              <a:ext cx="183900" cy="31860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8" name="Google Shape;1358;p41"/>
            <p:cNvCxnSpPr/>
            <p:nvPr/>
          </p:nvCxnSpPr>
          <p:spPr>
            <a:xfrm flipH="1">
              <a:off x="5977400" y="4285350"/>
              <a:ext cx="183900" cy="31860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9" name="Google Shape;1359;p41"/>
            <p:cNvCxnSpPr/>
            <p:nvPr/>
          </p:nvCxnSpPr>
          <p:spPr>
            <a:xfrm flipH="1">
              <a:off x="6148484" y="4285350"/>
              <a:ext cx="183900" cy="31860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60" name="Google Shape;1360;p41"/>
            <p:cNvCxnSpPr/>
            <p:nvPr/>
          </p:nvCxnSpPr>
          <p:spPr>
            <a:xfrm flipH="1">
              <a:off x="6319569" y="4285350"/>
              <a:ext cx="183900" cy="31860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61" name="Google Shape;1361;p41"/>
            <p:cNvCxnSpPr/>
            <p:nvPr/>
          </p:nvCxnSpPr>
          <p:spPr>
            <a:xfrm flipH="1">
              <a:off x="6490653" y="4285350"/>
              <a:ext cx="183900" cy="31860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62" name="Google Shape;1362;p41"/>
            <p:cNvCxnSpPr/>
            <p:nvPr/>
          </p:nvCxnSpPr>
          <p:spPr>
            <a:xfrm flipH="1">
              <a:off x="6661738" y="4285350"/>
              <a:ext cx="183900" cy="31860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63" name="Google Shape;1363;p41"/>
            <p:cNvCxnSpPr/>
            <p:nvPr/>
          </p:nvCxnSpPr>
          <p:spPr>
            <a:xfrm flipH="1">
              <a:off x="3924388" y="4285350"/>
              <a:ext cx="183900" cy="31860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64" name="Google Shape;1364;p41"/>
            <p:cNvCxnSpPr/>
            <p:nvPr/>
          </p:nvCxnSpPr>
          <p:spPr>
            <a:xfrm flipH="1">
              <a:off x="4095472" y="4285350"/>
              <a:ext cx="183900" cy="31860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65" name="Google Shape;1365;p41"/>
            <p:cNvCxnSpPr/>
            <p:nvPr/>
          </p:nvCxnSpPr>
          <p:spPr>
            <a:xfrm flipH="1">
              <a:off x="4266556" y="4285350"/>
              <a:ext cx="183900" cy="31860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66" name="Google Shape;1366;p41"/>
            <p:cNvCxnSpPr/>
            <p:nvPr/>
          </p:nvCxnSpPr>
          <p:spPr>
            <a:xfrm flipH="1">
              <a:off x="4437641" y="4285350"/>
              <a:ext cx="183900" cy="31860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67" name="Google Shape;1367;p41"/>
            <p:cNvCxnSpPr/>
            <p:nvPr/>
          </p:nvCxnSpPr>
          <p:spPr>
            <a:xfrm flipH="1">
              <a:off x="4608725" y="4285350"/>
              <a:ext cx="183900" cy="31860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68" name="Google Shape;1368;p41"/>
            <p:cNvCxnSpPr/>
            <p:nvPr/>
          </p:nvCxnSpPr>
          <p:spPr>
            <a:xfrm flipH="1">
              <a:off x="4779809" y="4285350"/>
              <a:ext cx="183900" cy="31860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69" name="Google Shape;1369;p41"/>
            <p:cNvCxnSpPr/>
            <p:nvPr/>
          </p:nvCxnSpPr>
          <p:spPr>
            <a:xfrm flipH="1">
              <a:off x="5464147" y="4285350"/>
              <a:ext cx="183900" cy="31860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70" name="Google Shape;1370;p41"/>
            <p:cNvCxnSpPr/>
            <p:nvPr/>
          </p:nvCxnSpPr>
          <p:spPr>
            <a:xfrm flipH="1">
              <a:off x="5635231" y="4285350"/>
              <a:ext cx="183900" cy="31860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371" name="Google Shape;1371;p41"/>
            <p:cNvSpPr/>
            <p:nvPr/>
          </p:nvSpPr>
          <p:spPr>
            <a:xfrm>
              <a:off x="3924400" y="4285175"/>
              <a:ext cx="2921400" cy="318600"/>
            </a:xfrm>
            <a:prstGeom prst="rect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72" name="Google Shape;1372;p41"/>
          <p:cNvGrpSpPr/>
          <p:nvPr/>
        </p:nvGrpSpPr>
        <p:grpSpPr>
          <a:xfrm rot="5400000">
            <a:off x="8272430" y="859902"/>
            <a:ext cx="306616" cy="306616"/>
            <a:chOff x="837785" y="775235"/>
            <a:chExt cx="438900" cy="438900"/>
          </a:xfrm>
        </p:grpSpPr>
        <p:cxnSp>
          <p:nvCxnSpPr>
            <p:cNvPr id="1373" name="Google Shape;1373;p41"/>
            <p:cNvCxnSpPr/>
            <p:nvPr/>
          </p:nvCxnSpPr>
          <p:spPr>
            <a:xfrm>
              <a:off x="854350" y="775235"/>
              <a:ext cx="0" cy="43890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74" name="Google Shape;1374;p41"/>
            <p:cNvCxnSpPr/>
            <p:nvPr/>
          </p:nvCxnSpPr>
          <p:spPr>
            <a:xfrm rot="10800000">
              <a:off x="1057235" y="572350"/>
              <a:ext cx="0" cy="43890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375" name="Google Shape;1375;p41"/>
          <p:cNvGrpSpPr/>
          <p:nvPr/>
        </p:nvGrpSpPr>
        <p:grpSpPr>
          <a:xfrm>
            <a:off x="556716" y="859904"/>
            <a:ext cx="306616" cy="306616"/>
            <a:chOff x="837785" y="775235"/>
            <a:chExt cx="438900" cy="438900"/>
          </a:xfrm>
        </p:grpSpPr>
        <p:cxnSp>
          <p:nvCxnSpPr>
            <p:cNvPr id="1376" name="Google Shape;1376;p41"/>
            <p:cNvCxnSpPr/>
            <p:nvPr/>
          </p:nvCxnSpPr>
          <p:spPr>
            <a:xfrm>
              <a:off x="854350" y="775235"/>
              <a:ext cx="0" cy="43890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77" name="Google Shape;1377;p41"/>
            <p:cNvCxnSpPr/>
            <p:nvPr/>
          </p:nvCxnSpPr>
          <p:spPr>
            <a:xfrm rot="10800000">
              <a:off x="1057235" y="572350"/>
              <a:ext cx="0" cy="43890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inear Grid Newsletter by Slidesgo">
  <a:themeElements>
    <a:clrScheme name="Simple Light">
      <a:dk1>
        <a:srgbClr val="052F88"/>
      </a:dk1>
      <a:lt1>
        <a:srgbClr val="0546EC"/>
      </a:lt1>
      <a:dk2>
        <a:srgbClr val="FED104"/>
      </a:dk2>
      <a:lt2>
        <a:srgbClr val="21962B"/>
      </a:lt2>
      <a:accent1>
        <a:srgbClr val="FE6E20"/>
      </a:accent1>
      <a:accent2>
        <a:srgbClr val="FFBFBF"/>
      </a:accent2>
      <a:accent3>
        <a:srgbClr val="FFFEFF"/>
      </a:accent3>
      <a:accent4>
        <a:srgbClr val="052F88"/>
      </a:accent4>
      <a:accent5>
        <a:srgbClr val="0546EC"/>
      </a:accent5>
      <a:accent6>
        <a:srgbClr val="FED104"/>
      </a:accent6>
      <a:hlink>
        <a:srgbClr val="052F8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142</Words>
  <Application>Microsoft Office PowerPoint</Application>
  <PresentationFormat>Presentación en pantalla (16:9)</PresentationFormat>
  <Paragraphs>24</Paragraphs>
  <Slides>5</Slides>
  <Notes>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6" baseType="lpstr">
      <vt:lpstr>Linear Grid Newsletter by Slidesgo</vt:lpstr>
      <vt:lpstr>El Diario De  Emociones </vt:lpstr>
      <vt:lpstr>ACTIVIDADES</vt:lpstr>
      <vt:lpstr>LIBRO DE LAS EMOCIONES</vt:lpstr>
      <vt:lpstr>RECURSOS</vt:lpstr>
      <vt:lpstr>PROGRAMACIÓN DE  APRENDE EN CASA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Diario De  Emociones</dc:title>
  <dc:creator>Sareli Romero</dc:creator>
  <cp:lastModifiedBy>Usuario</cp:lastModifiedBy>
  <cp:revision>7</cp:revision>
  <dcterms:modified xsi:type="dcterms:W3CDTF">2021-02-21T18:50:30Z</dcterms:modified>
</cp:coreProperties>
</file>