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01F35-E6D1-4644-890D-5EEC700E009A}" type="datetimeFigureOut">
              <a:rPr lang="es-MX" smtClean="0"/>
              <a:t>21/07/2021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FA3D3-C6B1-4C74-9F9D-D83AD02FCF8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01F35-E6D1-4644-890D-5EEC700E009A}" type="datetimeFigureOut">
              <a:rPr lang="es-MX" smtClean="0"/>
              <a:t>21/07/2021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FA3D3-C6B1-4C74-9F9D-D83AD02FCF8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01F35-E6D1-4644-890D-5EEC700E009A}" type="datetimeFigureOut">
              <a:rPr lang="es-MX" smtClean="0"/>
              <a:t>21/07/2021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FA3D3-C6B1-4C74-9F9D-D83AD02FCF8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01F35-E6D1-4644-890D-5EEC700E009A}" type="datetimeFigureOut">
              <a:rPr lang="es-MX" smtClean="0"/>
              <a:t>21/07/2021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FA3D3-C6B1-4C74-9F9D-D83AD02FCF8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01F35-E6D1-4644-890D-5EEC700E009A}" type="datetimeFigureOut">
              <a:rPr lang="es-MX" smtClean="0"/>
              <a:t>21/07/2021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FA3D3-C6B1-4C74-9F9D-D83AD02FCF8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01F35-E6D1-4644-890D-5EEC700E009A}" type="datetimeFigureOut">
              <a:rPr lang="es-MX" smtClean="0"/>
              <a:t>21/07/2021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FA3D3-C6B1-4C74-9F9D-D83AD02FCF8D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01F35-E6D1-4644-890D-5EEC700E009A}" type="datetimeFigureOut">
              <a:rPr lang="es-MX" smtClean="0"/>
              <a:t>21/07/2021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FA3D3-C6B1-4C74-9F9D-D83AD02FCF8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01F35-E6D1-4644-890D-5EEC700E009A}" type="datetimeFigureOut">
              <a:rPr lang="es-MX" smtClean="0"/>
              <a:t>21/07/2021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FA3D3-C6B1-4C74-9F9D-D83AD02FCF8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01F35-E6D1-4644-890D-5EEC700E009A}" type="datetimeFigureOut">
              <a:rPr lang="es-MX" smtClean="0"/>
              <a:t>21/07/2021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FA3D3-C6B1-4C74-9F9D-D83AD02FCF8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01F35-E6D1-4644-890D-5EEC700E009A}" type="datetimeFigureOut">
              <a:rPr lang="es-MX" smtClean="0"/>
              <a:t>21/07/2021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2FA3D3-C6B1-4C74-9F9D-D83AD02FCF8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01F35-E6D1-4644-890D-5EEC700E009A}" type="datetimeFigureOut">
              <a:rPr lang="es-MX" smtClean="0"/>
              <a:t>21/07/2021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2FA3D3-C6B1-4C74-9F9D-D83AD02FCF8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B601F35-E6D1-4644-890D-5EEC700E009A}" type="datetimeFigureOut">
              <a:rPr lang="es-MX" smtClean="0"/>
              <a:t>21/07/2021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BC2FA3D3-C6B1-4C74-9F9D-D83AD02FCF8D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salud como bienestar </a:t>
            </a:r>
            <a:endParaRPr lang="es-MX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s-MX" b="1" dirty="0" smtClean="0"/>
              <a:t>Aspecto preponderante es la salud</a:t>
            </a:r>
            <a:endParaRPr lang="es-MX" b="1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MX" b="1" dirty="0" smtClean="0"/>
              <a:t>Salud entendida como bienestar en general: física, mental y emocionalmente</a:t>
            </a:r>
            <a:endParaRPr lang="es-MX" b="1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738357"/>
            <a:ext cx="4536504" cy="4063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14" t="14018" r="33214" b="7575"/>
          <a:stretch/>
        </p:blipFill>
        <p:spPr bwMode="auto">
          <a:xfrm>
            <a:off x="467544" y="1738358"/>
            <a:ext cx="4032448" cy="4063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54897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</TotalTime>
  <Words>21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Ángulos</vt:lpstr>
      <vt:lpstr>La salud como bienestar 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salud como bienestar </dc:title>
  <dc:creator>maria</dc:creator>
  <cp:lastModifiedBy>maria</cp:lastModifiedBy>
  <cp:revision>1</cp:revision>
  <dcterms:created xsi:type="dcterms:W3CDTF">2021-07-21T18:41:21Z</dcterms:created>
  <dcterms:modified xsi:type="dcterms:W3CDTF">2021-07-21T18:45:25Z</dcterms:modified>
</cp:coreProperties>
</file>