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169168-22D0-4316-9594-27490C51A073}" type="datetimeFigureOut">
              <a:rPr lang="es-MX" smtClean="0"/>
              <a:t>01/07/2021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912224-247A-4FCD-AC5F-B36D8E374DE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Jardín de niños MA. ENRIQUETA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4869160"/>
            <a:ext cx="7772400" cy="914400"/>
          </a:xfrm>
        </p:spPr>
        <p:txBody>
          <a:bodyPr/>
          <a:lstStyle/>
          <a:p>
            <a:r>
              <a:rPr lang="es-MX" dirty="0" smtClean="0"/>
              <a:t>EXPERIENCIA EXITOSA SOBRE RESILIENCIA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69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20688"/>
            <a:ext cx="7239000" cy="4846320"/>
          </a:xfrm>
          <a:ln>
            <a:solidFill>
              <a:srgbClr val="7030A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s-MX" dirty="0" smtClean="0">
                <a:solidFill>
                  <a:srgbClr val="7030A0"/>
                </a:solidFill>
              </a:rPr>
              <a:t>ACTIVIDAD RESILIENCIA: ¿De qué esta hecha la Rabia?</a:t>
            </a:r>
            <a:endParaRPr lang="es-MX" dirty="0">
              <a:solidFill>
                <a:srgbClr val="7030A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7" b="8302"/>
          <a:stretch/>
        </p:blipFill>
        <p:spPr>
          <a:xfrm>
            <a:off x="589856" y="1772816"/>
            <a:ext cx="3744416" cy="453769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66" b="14701"/>
          <a:stretch/>
        </p:blipFill>
        <p:spPr>
          <a:xfrm>
            <a:off x="4704867" y="1772816"/>
            <a:ext cx="3827573" cy="46085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71161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</TotalTime>
  <Words>21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Aspecto</vt:lpstr>
      <vt:lpstr>Jardín de niños MA. ENRIQUETA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Jardín de niños MA. ENRIQUETA</dc:title>
  <dc:creator>Martin</dc:creator>
  <cp:lastModifiedBy>Martin</cp:lastModifiedBy>
  <cp:revision>1</cp:revision>
  <dcterms:created xsi:type="dcterms:W3CDTF">2021-07-01T17:14:27Z</dcterms:created>
  <dcterms:modified xsi:type="dcterms:W3CDTF">2021-07-01T17:16:28Z</dcterms:modified>
</cp:coreProperties>
</file>