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0127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1531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8931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734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36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069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4390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524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604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8660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2236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A4DC2-E4D8-4311-AEEA-04DD8F0059A7}" type="datetimeFigureOut">
              <a:rPr lang="es-MX" smtClean="0"/>
              <a:t>30/06/2021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6C0CA-BFF9-407A-9D1B-E2F59F3B98D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757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2557714" y="1533857"/>
            <a:ext cx="65439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smtClean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EXPERIENCIA EXITOSA</a:t>
            </a:r>
            <a:endParaRPr kumimoji="0" lang="es-ES" sz="5400" b="1" i="0" u="none" strike="noStrike" kern="1200" cap="none" spc="0" normalizeH="0" baseline="0" noProof="0" dirty="0">
              <a:ln w="12700">
                <a:solidFill>
                  <a:srgbClr val="44546A">
                    <a:lumMod val="75000"/>
                  </a:srgbClr>
                </a:solidFill>
                <a:prstDash val="solid"/>
              </a:ln>
              <a:pattFill prst="dkUpDiag">
                <a:fgClr>
                  <a:srgbClr val="44546A"/>
                </a:fgClr>
                <a:bgClr>
                  <a:srgbClr val="44546A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44546A">
                    <a:lumMod val="75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75607" y="2996110"/>
            <a:ext cx="9962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ller" panose="04020404031007020602" pitchFamily="82" charset="0"/>
                <a:ea typeface="+mn-ea"/>
                <a:cs typeface="+mn-cs"/>
              </a:rPr>
              <a:t>Maestra</a:t>
            </a:r>
            <a:r>
              <a:rPr kumimoji="0" lang="es-MX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ller" panose="04020404031007020602" pitchFamily="82" charset="0"/>
                <a:ea typeface="+mn-ea"/>
                <a:cs typeface="+mn-cs"/>
              </a:rPr>
              <a:t>:</a:t>
            </a:r>
            <a:endParaRPr kumimoji="0" lang="es-MX" sz="3600" b="0" i="0" u="none" strike="noStrike" kern="1200" cap="none" spc="0" normalizeH="0" baseline="0" noProof="0" dirty="0">
              <a:ln>
                <a:noFill/>
              </a:ln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ller" panose="04020404031007020602" pitchFamily="82" charset="0"/>
              <a:ea typeface="+mn-ea"/>
              <a:cs typeface="+mn-cs"/>
            </a:endParaRPr>
          </a:p>
        </p:txBody>
      </p:sp>
      <p:sp>
        <p:nvSpPr>
          <p:cNvPr id="10" name="CuadroTexto 9"/>
          <p:cNvSpPr txBox="1"/>
          <p:nvPr/>
        </p:nvSpPr>
        <p:spPr>
          <a:xfrm flipH="1">
            <a:off x="4493623" y="3926781"/>
            <a:ext cx="17504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3</a:t>
            </a:r>
            <a:endParaRPr lang="es-MX" sz="8000" b="1" dirty="0">
              <a:solidFill>
                <a:srgbClr val="66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786273" y="2611747"/>
            <a:ext cx="2064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28 de Junio de 2021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8399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3588615" y="464767"/>
            <a:ext cx="4661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smtClean="0">
                <a:ln w="12700">
                  <a:solidFill>
                    <a:srgbClr val="5B9BD5"/>
                  </a:solidFill>
                  <a:prstDash val="solid"/>
                </a:ln>
                <a:pattFill prst="pct50">
                  <a:fgClr>
                    <a:srgbClr val="5B9BD5"/>
                  </a:fgClr>
                  <a:bgClr>
                    <a:srgbClr val="5B9BD5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5B9BD5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socioemocional</a:t>
            </a:r>
            <a:endParaRPr kumimoji="0" lang="es-ES" sz="5400" b="1" i="0" u="none" strike="noStrike" kern="1200" cap="none" spc="0" normalizeH="0" baseline="0" noProof="0" dirty="0">
              <a:ln w="12700">
                <a:solidFill>
                  <a:srgbClr val="5B9BD5"/>
                </a:solidFill>
                <a:prstDash val="solid"/>
              </a:ln>
              <a:pattFill prst="pct50">
                <a:fgClr>
                  <a:srgbClr val="5B9BD5"/>
                </a:fgClr>
                <a:bgClr>
                  <a:srgbClr val="5B9BD5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5B9BD5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194331" y="1361787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99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EVIDENCIA</a:t>
            </a:r>
            <a:endParaRPr kumimoji="0" lang="es-MX" sz="1800" b="1" i="0" u="sng" strike="noStrike" kern="1200" cap="none" spc="0" normalizeH="0" baseline="0" noProof="0" dirty="0">
              <a:ln>
                <a:noFill/>
              </a:ln>
              <a:solidFill>
                <a:srgbClr val="99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5662951" y="2085459"/>
            <a:ext cx="174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EVALUACIÓN</a:t>
            </a:r>
            <a:endParaRPr kumimoji="0" lang="es-MX" sz="1800" b="1" i="0" u="sng" strike="noStrike" kern="1200" cap="none" spc="0" normalizeH="0" baseline="0" noProof="0" dirty="0">
              <a:ln>
                <a:noFill/>
              </a:ln>
              <a:solidFill>
                <a:srgbClr val="FFCC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8900913" y="992455"/>
            <a:ext cx="2360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RETROALIMENTACIÓN</a:t>
            </a:r>
            <a:r>
              <a:rPr kumimoji="0" lang="es-MX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s-MX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519258" y="2454791"/>
            <a:ext cx="23837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Reconoce la importancia de regular sus emociones y expresa que la técnica de la tortuga lo ayudara cuando este enojado, explica paso a paso lo que va a realizar.</a:t>
            </a:r>
            <a:endParaRPr lang="es-MX" dirty="0"/>
          </a:p>
        </p:txBody>
      </p:sp>
      <p:sp>
        <p:nvSpPr>
          <p:cNvPr id="4" name="CuadroTexto 3"/>
          <p:cNvSpPr txBox="1"/>
          <p:nvPr/>
        </p:nvSpPr>
        <p:spPr>
          <a:xfrm>
            <a:off x="8900913" y="1361787"/>
            <a:ext cx="20133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Esta técnica te va a ayudar para cuando te encuentres muy enojado y quieras pelear con alguien recuerda que es mejor alejarte, calmarte y ahora si mas tranquilo salir a solucionar el problema.</a:t>
            </a:r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901" y="2454791"/>
            <a:ext cx="4188604" cy="326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20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146656" y="0"/>
            <a:ext cx="34298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6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PLAN</a:t>
            </a:r>
            <a:endParaRPr kumimoji="0" lang="es-MX" sz="6600" b="1" i="0" u="sng" strike="noStrike" kern="1200" cap="none" spc="0" normalizeH="0" baseline="0" noProof="0" dirty="0">
              <a:ln>
                <a:noFill/>
              </a:ln>
              <a:solidFill>
                <a:srgbClr val="FF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269" y="-361337"/>
            <a:ext cx="11870878" cy="5750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473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81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Algerian</vt:lpstr>
      <vt:lpstr>Arial</vt:lpstr>
      <vt:lpstr>Calibri</vt:lpstr>
      <vt:lpstr>Calibri Light</vt:lpstr>
      <vt:lpstr>Chiller</vt:lpstr>
      <vt:lpstr>Comic Sans MS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Karely Miranda</dc:creator>
  <cp:lastModifiedBy>nancy del rio</cp:lastModifiedBy>
  <cp:revision>7</cp:revision>
  <dcterms:created xsi:type="dcterms:W3CDTF">2021-06-28T15:03:54Z</dcterms:created>
  <dcterms:modified xsi:type="dcterms:W3CDTF">2021-06-30T22:00:38Z</dcterms:modified>
</cp:coreProperties>
</file>