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7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Walter Turncoa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san palacios" initials="sp" lastIdx="1" clrIdx="0">
    <p:extLst>
      <p:ext uri="{19B8F6BF-5375-455C-9EA6-DF929625EA0E}">
        <p15:presenceInfo xmlns:p15="http://schemas.microsoft.com/office/powerpoint/2012/main" userId="9a7baaf3f64abd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MANEJO DE EMOCIONES</a:t>
            </a:r>
            <a:br>
              <a:rPr lang="es-MX" dirty="0"/>
            </a:br>
            <a:r>
              <a:rPr lang="es-MX" dirty="0"/>
              <a:t>dimas</a:t>
            </a:r>
            <a:br>
              <a:rPr lang="es-MX" dirty="0"/>
            </a:br>
            <a:r>
              <a:rPr lang="es-MX" dirty="0"/>
              <a:t>dan</a:t>
            </a:r>
            <a:br>
              <a:rPr lang="es-MX" dirty="0"/>
            </a:br>
            <a:r>
              <a:rPr lang="es-MX" dirty="0"/>
              <a:t>sussan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9431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ANEXO 3. TÉCNICAS PARA EL MANEJO DE EMOCIONES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41127" y="1095153"/>
            <a:ext cx="2714423" cy="3412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El segundo paso consiste en racionalizar la situación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y hacer un pequeño estudio de pros y contras sobre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nuestras posibles respuestas,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 generando en Ocasiones varias alternativas y seleccionando la más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adaptativa a la situación.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 Una vez seleccionada la respuesta (conductual 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/>
              <a:t>cognitiva) se procede a ejecutarla.</a:t>
            </a: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584251" y="1618400"/>
            <a:ext cx="2618624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Esta utiliza una analogía común para establecer los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pasos que se recomienda seguir cuando la persona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se enfrenta a una situación que ha provocado enojo.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 El primer paso consiste en detener la conducta y 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pensamiento, evitando llevar a cabo respuestas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/>
              <a:t>impulsivas.</a:t>
            </a:r>
            <a:endParaRPr sz="1600"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subTitle" idx="4294967295"/>
          </p:nvPr>
        </p:nvSpPr>
        <p:spPr>
          <a:xfrm>
            <a:off x="1359900" y="2843049"/>
            <a:ext cx="64242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dirty="0"/>
              <a:t>2. Método de imaginación</a:t>
            </a:r>
            <a:endParaRPr sz="2200" b="1" dirty="0"/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299AB9-2D51-486E-979A-CD63CDFA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10" y="144817"/>
            <a:ext cx="4527033" cy="2392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ctrTitle"/>
          </p:nvPr>
        </p:nvSpPr>
        <p:spPr>
          <a:xfrm>
            <a:off x="2319957" y="372139"/>
            <a:ext cx="4504085" cy="39553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/>
              <a:t>Este método es efectivo para que la persona maneje el enojo. Implica</a:t>
            </a:r>
            <a:br>
              <a:rPr lang="es-MX" sz="3200" dirty="0"/>
            </a:br>
            <a:r>
              <a:rPr lang="es-MX" sz="3200" dirty="0"/>
              <a:t>visualizar activamente escenas que representen situaciones reales</a:t>
            </a:r>
            <a:br>
              <a:rPr lang="es-MX" sz="3200" dirty="0"/>
            </a:br>
            <a:r>
              <a:rPr lang="es-MX" sz="3200" dirty="0"/>
              <a:t>donde se suele sentir enojo</a:t>
            </a:r>
            <a:r>
              <a:rPr lang="es-MX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913860" y="1095153"/>
            <a:ext cx="3579790" cy="30338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800" dirty="0"/>
              <a:t>Se debe imaginar diciendo lo que quiere expresar la persona en una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800" dirty="0"/>
              <a:t>situación real similar a la que imaginas; se puede imaginar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800" dirty="0"/>
              <a:t>solucionando problemas de forma efectiva.</a:t>
            </a:r>
            <a:r>
              <a:rPr lang="en" sz="1800" dirty="0"/>
              <a:t>.</a:t>
            </a:r>
            <a:endParaRPr sz="1800" dirty="0"/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/>
          <p:nvPr/>
        </p:nvSpPr>
        <p:spPr>
          <a:xfrm>
            <a:off x="4327079" y="473125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4118016" y="1906598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65D658-E4DB-4CBF-A603-CED0029BEE3E}"/>
              </a:ext>
            </a:extLst>
          </p:cNvPr>
          <p:cNvSpPr txBox="1"/>
          <p:nvPr/>
        </p:nvSpPr>
        <p:spPr>
          <a:xfrm>
            <a:off x="223285" y="691117"/>
            <a:ext cx="8181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Este método ayuda a pensar en las posibles áreas problemáticas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 y en el diseño de las respuestas y funciona como un ensayo que permite actuar sin enojo en situaciones reales o saber manejar el enojo provocado, utilizando una estrategia concreta.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3806456" y="290626"/>
            <a:ext cx="3062177" cy="11447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ANEXO 4.</a:t>
            </a:r>
            <a:br>
              <a:rPr lang="es-MX" sz="2000" dirty="0"/>
            </a:br>
            <a:r>
              <a:rPr lang="es-MX" sz="2000" dirty="0"/>
              <a:t> ¿EN QUÉ CONSISTE LA TÉCNICA</a:t>
            </a:r>
            <a:br>
              <a:rPr lang="es-MX" sz="2000" dirty="0"/>
            </a:br>
            <a:r>
              <a:rPr lang="es-MX" sz="2000" dirty="0"/>
              <a:t>PARAR?</a:t>
            </a:r>
            <a:endParaRPr sz="2000" dirty="0"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4148985" y="1568917"/>
            <a:ext cx="2719648" cy="31732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200" dirty="0"/>
              <a:t>La </a:t>
            </a:r>
            <a:r>
              <a:rPr lang="es-MX" sz="1400" dirty="0"/>
              <a:t>técnica PARAR consiste en seguir una serie de pasos cuando se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400" dirty="0"/>
              <a:t>experimentan emociones no gratificantes7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400" dirty="0"/>
              <a:t>. El acrónimo que le da nombre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1400" dirty="0"/>
              <a:t>ayuda a recordar los pasos a seguir. El siguiente esquema la describe.</a:t>
            </a:r>
            <a:endParaRPr sz="1400" dirty="0"/>
          </a:p>
        </p:txBody>
      </p:sp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E83779-BE4C-4D78-88FB-F91408057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52"/>
          <a:stretch/>
        </p:blipFill>
        <p:spPr>
          <a:xfrm>
            <a:off x="190916" y="593126"/>
            <a:ext cx="3615540" cy="38700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1E3AD0-52AB-4F44-B468-5467329F4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0" t="21071" r="27209" b="21640"/>
          <a:stretch/>
        </p:blipFill>
        <p:spPr>
          <a:xfrm>
            <a:off x="190916" y="137577"/>
            <a:ext cx="8315131" cy="3892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280</Words>
  <Application>Microsoft Office PowerPoint</Application>
  <PresentationFormat>Presentación en pantalla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Walter Turncoat</vt:lpstr>
      <vt:lpstr>Nunito</vt:lpstr>
      <vt:lpstr>Osric template</vt:lpstr>
      <vt:lpstr>MANEJO DE EMOCIONES dimas dan sussan</vt:lpstr>
      <vt:lpstr>ANEXO 3. TÉCNICAS PARA EL MANEJO DE EMOCIONES</vt:lpstr>
      <vt:lpstr>Presentación de PowerPoint</vt:lpstr>
      <vt:lpstr>Este método es efectivo para que la persona maneje el enojo. Implica visualizar activamente escenas que representen situaciones reales donde se suele sentir enojo.</vt:lpstr>
      <vt:lpstr>Presentación de PowerPoint</vt:lpstr>
      <vt:lpstr>Presentación de PowerPoint</vt:lpstr>
      <vt:lpstr>ANEXO 4.  ¿EN QUÉ CONSISTE LA TÉCNICA PARAR?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EMOCIONES dimas dan sussan</dc:title>
  <dc:creator>sussan palacios</dc:creator>
  <cp:lastModifiedBy>sussan palacios</cp:lastModifiedBy>
  <cp:revision>5</cp:revision>
  <dcterms:modified xsi:type="dcterms:W3CDTF">2021-05-18T23:06:58Z</dcterms:modified>
</cp:coreProperties>
</file>