
<file path=[Content_Types].xml><?xml version="1.0" encoding="utf-8"?>
<Types xmlns="http://schemas.openxmlformats.org/package/2006/content-types">
  <Default Extension="bmp" ContentType="image/bmp"/>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9" r:id="rId1"/>
  </p:sld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p:cViewPr varScale="1">
        <p:scale>
          <a:sx n="74" d="100"/>
          <a:sy n="74"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96DFF08F-DC6B-4601-B491-B0F83F6DD2DA}" type="datetimeFigureOut">
              <a:rPr lang="en-US" smtClean="0"/>
              <a:t>6/25/2021</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183944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smtClean="0"/>
              <a:t>6/25/2021</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182042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smtClean="0"/>
              <a:t>6/25/2021</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826716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lvl1pPr>
              <a:defRPr sz="1800"/>
            </a:lvl1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96DFF08F-DC6B-4601-B491-B0F83F6DD2DA}" type="datetimeFigureOut">
              <a:rPr lang="en-US" smtClean="0"/>
              <a:t>6/25/2021</a:t>
            </a:fld>
            <a:endParaRPr lang="en-US" dirty="0"/>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2725394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96DFF08F-DC6B-4601-B491-B0F83F6DD2DA}" type="datetimeFigureOut">
              <a:rPr lang="en-US" smtClean="0"/>
              <a:pPr/>
              <a:t>6/25/2021</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361811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96DFF08F-DC6B-4601-B491-B0F83F6DD2DA}" type="datetimeFigureOut">
              <a:rPr lang="en-US" smtClean="0"/>
              <a:t>6/25/2021</a:t>
            </a:fld>
            <a:endParaRPr lang="en-US" dirty="0"/>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3207689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96DFF08F-DC6B-4601-B491-B0F83F6DD2DA}" type="datetimeFigureOut">
              <a:rPr lang="en-US" smtClean="0"/>
              <a:t>6/25/2021</a:t>
            </a:fld>
            <a:endParaRPr lang="en-US" dirty="0"/>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1982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96DFF08F-DC6B-4601-B491-B0F83F6DD2DA}" type="datetimeFigureOut">
              <a:rPr lang="en-US" smtClean="0"/>
              <a:t>6/25/2021</a:t>
            </a:fld>
            <a:endParaRPr lang="en-US" dirty="0"/>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725800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96DFF08F-DC6B-4601-B491-B0F83F6DD2DA}" type="datetimeFigureOut">
              <a:rPr lang="en-US" smtClean="0"/>
              <a:t>6/25/2021</a:t>
            </a:fld>
            <a:endParaRPr lang="en-US" dirty="0"/>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4012182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chemeClr val="tx2"/>
                </a:solidFill>
              </a:defRPr>
            </a:lvl1pPr>
          </a:lstStyle>
          <a:p>
            <a:fld id="{96DFF08F-DC6B-4601-B491-B0F83F6DD2DA}" type="datetimeFigureOut">
              <a:rPr lang="en-US" smtClean="0"/>
              <a:t>6/25/2021</a:t>
            </a:fld>
            <a:endParaRPr lang="en-US" dirty="0"/>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4FAB73BC-B049-4115-A692-8D63A059BFB8}" type="slidenum">
              <a:rPr lang="en-US" smtClean="0"/>
              <a:t>‹Nº›</a:t>
            </a:fld>
            <a:endParaRPr lang="en-US" dirty="0"/>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44510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96DFF08F-DC6B-4601-B491-B0F83F6DD2DA}" type="datetimeFigureOut">
              <a:rPr lang="en-US" smtClean="0"/>
              <a:t>6/25/2021</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smtClean="0"/>
              <a:t>‹Nº›</a:t>
            </a:fld>
            <a:endParaRPr lang="en-US" dirty="0"/>
          </a:p>
        </p:txBody>
      </p:sp>
    </p:spTree>
    <p:extLst>
      <p:ext uri="{BB962C8B-B14F-4D97-AF65-F5344CB8AC3E}">
        <p14:creationId xmlns:p14="http://schemas.microsoft.com/office/powerpoint/2010/main" val="1303195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96DFF08F-DC6B-4601-B491-B0F83F6DD2DA}" type="datetimeFigureOut">
              <a:rPr lang="en-US" smtClean="0"/>
              <a:pPr/>
              <a:t>6/25/2021</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4FAB73BC-B049-4115-A692-8D63A059BFB8}" type="slidenum">
              <a:rPr lang="en-US" smtClean="0"/>
              <a:pPr/>
              <a:t>‹Nº›</a:t>
            </a:fld>
            <a:endParaRPr lang="en-US" dirty="0"/>
          </a:p>
        </p:txBody>
      </p:sp>
    </p:spTree>
    <p:extLst>
      <p:ext uri="{BB962C8B-B14F-4D97-AF65-F5344CB8AC3E}">
        <p14:creationId xmlns:p14="http://schemas.microsoft.com/office/powerpoint/2010/main" val="171953757"/>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688317" y="1725503"/>
            <a:ext cx="9068586" cy="2396331"/>
          </a:xfrm>
        </p:spPr>
        <p:txBody>
          <a:bodyPr/>
          <a:lstStyle/>
          <a:p>
            <a:r>
              <a:rPr lang="es-MX" sz="5400" dirty="0" smtClean="0"/>
              <a:t>ESTRATEGIA EXITOSA</a:t>
            </a:r>
            <a:br>
              <a:rPr lang="es-MX" sz="5400" dirty="0" smtClean="0"/>
            </a:br>
            <a:r>
              <a:rPr lang="es-MX" sz="5400" dirty="0" smtClean="0"/>
              <a:t>PARA LA ENSEÑANZA DE LA LECTOESCRITURA</a:t>
            </a:r>
            <a:endParaRPr lang="es-MX" sz="5400" dirty="0"/>
          </a:p>
        </p:txBody>
      </p:sp>
      <p:sp>
        <p:nvSpPr>
          <p:cNvPr id="3" name="Subtítulo 2"/>
          <p:cNvSpPr>
            <a:spLocks noGrp="1"/>
          </p:cNvSpPr>
          <p:nvPr>
            <p:ph type="subTitle" idx="1"/>
          </p:nvPr>
        </p:nvSpPr>
        <p:spPr>
          <a:xfrm>
            <a:off x="1562100" y="3981158"/>
            <a:ext cx="9070848" cy="1158106"/>
          </a:xfrm>
        </p:spPr>
        <p:txBody>
          <a:bodyPr>
            <a:normAutofit fontScale="92500" lnSpcReduction="10000"/>
          </a:bodyPr>
          <a:lstStyle/>
          <a:p>
            <a:endParaRPr lang="es-MX" dirty="0" smtClean="0"/>
          </a:p>
          <a:p>
            <a:r>
              <a:rPr lang="es-MX" dirty="0" smtClean="0"/>
              <a:t>ESCUELA PRIMARIA DR. HECTOR MAYAGOITIA DOMINGUEZ</a:t>
            </a:r>
          </a:p>
          <a:p>
            <a:r>
              <a:rPr lang="es-MX" dirty="0" smtClean="0"/>
              <a:t>2º B</a:t>
            </a:r>
          </a:p>
          <a:p>
            <a:r>
              <a:rPr lang="es-MX" dirty="0" smtClean="0"/>
              <a:t>MAESTRA DE GRUPO: ANA CECILIA PÉREZ BUSTAMANTE </a:t>
            </a:r>
          </a:p>
          <a:p>
            <a:r>
              <a:rPr lang="es-MX" dirty="0" smtClean="0"/>
              <a:t> </a:t>
            </a:r>
            <a:endParaRPr lang="es-MX" dirty="0"/>
          </a:p>
        </p:txBody>
      </p:sp>
    </p:spTree>
    <p:extLst>
      <p:ext uri="{BB962C8B-B14F-4D97-AF65-F5344CB8AC3E}">
        <p14:creationId xmlns:p14="http://schemas.microsoft.com/office/powerpoint/2010/main" val="3002931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834925" y="932573"/>
            <a:ext cx="4290275" cy="5503509"/>
          </a:xfrm>
          <a:prstGeom prst="rect">
            <a:avLst/>
          </a:prstGeom>
        </p:spPr>
      </p:pic>
      <p:sp>
        <p:nvSpPr>
          <p:cNvPr id="2" name="Título 1"/>
          <p:cNvSpPr>
            <a:spLocks noGrp="1"/>
          </p:cNvSpPr>
          <p:nvPr>
            <p:ph type="title"/>
          </p:nvPr>
        </p:nvSpPr>
        <p:spPr/>
        <p:txBody>
          <a:bodyPr/>
          <a:lstStyle/>
          <a:p>
            <a:r>
              <a:rPr lang="es-MX" b="1" dirty="0" smtClean="0">
                <a:solidFill>
                  <a:schemeClr val="bg1"/>
                </a:solidFill>
              </a:rPr>
              <a:t>Los resultados </a:t>
            </a:r>
            <a:endParaRPr lang="es-MX" b="1" dirty="0">
              <a:solidFill>
                <a:schemeClr val="bg1"/>
              </a:solidFill>
            </a:endParaRPr>
          </a:p>
        </p:txBody>
      </p:sp>
      <p:sp>
        <p:nvSpPr>
          <p:cNvPr id="3" name="Marcador de contenido 2"/>
          <p:cNvSpPr>
            <a:spLocks noGrp="1"/>
          </p:cNvSpPr>
          <p:nvPr>
            <p:ph sz="half" idx="1"/>
          </p:nvPr>
        </p:nvSpPr>
        <p:spPr/>
        <p:txBody>
          <a:bodyPr/>
          <a:lstStyle/>
          <a:p>
            <a:r>
              <a:rPr lang="es-MX" dirty="0" smtClean="0"/>
              <a:t>Al concluir el ciclo escolar nos damos cuenta que hubo un avance significativo en los alumnos, pues fue notoria su participación activa en las </a:t>
            </a:r>
            <a:r>
              <a:rPr lang="es-MX" dirty="0" err="1" smtClean="0"/>
              <a:t>videollamadas</a:t>
            </a:r>
            <a:r>
              <a:rPr lang="es-MX" dirty="0" smtClean="0"/>
              <a:t> ya tenían seguridad para leer y escribir.</a:t>
            </a:r>
          </a:p>
          <a:p>
            <a:r>
              <a:rPr lang="es-MX" dirty="0" smtClean="0"/>
              <a:t>A través de lectura compartida en </a:t>
            </a:r>
            <a:r>
              <a:rPr lang="es-MX" dirty="0" err="1" smtClean="0"/>
              <a:t>videollamada</a:t>
            </a:r>
            <a:r>
              <a:rPr lang="es-MX" dirty="0" smtClean="0"/>
              <a:t> con el resto de sus compañeros y el dictado fue que observamos su desempeño.</a:t>
            </a:r>
            <a:endParaRPr lang="es-MX" dirty="0"/>
          </a:p>
        </p:txBody>
      </p:sp>
      <p:sp>
        <p:nvSpPr>
          <p:cNvPr id="5" name="Marcador de contenido 4"/>
          <p:cNvSpPr>
            <a:spLocks noGrp="1"/>
          </p:cNvSpPr>
          <p:nvPr>
            <p:ph sz="half" idx="2"/>
          </p:nvPr>
        </p:nvSpPr>
        <p:spPr/>
        <p:txBody>
          <a:bodyPr/>
          <a:lstStyle/>
          <a:p>
            <a:endParaRPr lang="es-MX" dirty="0"/>
          </a:p>
        </p:txBody>
      </p:sp>
    </p:spTree>
    <p:extLst>
      <p:ext uri="{BB962C8B-B14F-4D97-AF65-F5344CB8AC3E}">
        <p14:creationId xmlns:p14="http://schemas.microsoft.com/office/powerpoint/2010/main" val="29037083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Instrumentos de evaluación </a:t>
            </a:r>
            <a:endParaRPr lang="es-MX" dirty="0"/>
          </a:p>
        </p:txBody>
      </p:sp>
      <p:sp>
        <p:nvSpPr>
          <p:cNvPr id="7" name="Marcador de texto 6"/>
          <p:cNvSpPr>
            <a:spLocks noGrp="1"/>
          </p:cNvSpPr>
          <p:nvPr>
            <p:ph type="body" idx="1"/>
          </p:nvPr>
        </p:nvSpPr>
        <p:spPr/>
        <p:txBody>
          <a:bodyPr/>
          <a:lstStyle/>
          <a:p>
            <a:endParaRPr lang="es-MX"/>
          </a:p>
        </p:txBody>
      </p:sp>
      <p:sp>
        <p:nvSpPr>
          <p:cNvPr id="5" name="Marcador de contenido 4"/>
          <p:cNvSpPr>
            <a:spLocks noGrp="1"/>
          </p:cNvSpPr>
          <p:nvPr>
            <p:ph sz="half" idx="2"/>
          </p:nvPr>
        </p:nvSpPr>
        <p:spPr/>
        <p:txBody>
          <a:bodyPr/>
          <a:lstStyle/>
          <a:p>
            <a:r>
              <a:rPr lang="es-MX" dirty="0" smtClean="0"/>
              <a:t>Me apoye en algunas escalas estimativas para medir los avances de los alumnos de manera cualitativa.</a:t>
            </a:r>
          </a:p>
          <a:p>
            <a:endParaRPr lang="es-MX" dirty="0"/>
          </a:p>
        </p:txBody>
      </p:sp>
      <p:sp>
        <p:nvSpPr>
          <p:cNvPr id="8" name="Marcador de texto 7"/>
          <p:cNvSpPr>
            <a:spLocks noGrp="1"/>
          </p:cNvSpPr>
          <p:nvPr>
            <p:ph type="body" sz="quarter" idx="3"/>
          </p:nvPr>
        </p:nvSpPr>
        <p:spPr/>
        <p:txBody>
          <a:bodyPr/>
          <a:lstStyle/>
          <a:p>
            <a:endParaRPr lang="es-MX"/>
          </a:p>
        </p:txBody>
      </p:sp>
      <p:sp>
        <p:nvSpPr>
          <p:cNvPr id="9" name="Marcador de contenido 8"/>
          <p:cNvSpPr>
            <a:spLocks noGrp="1"/>
          </p:cNvSpPr>
          <p:nvPr>
            <p:ph sz="quarter" idx="4"/>
          </p:nvPr>
        </p:nvSpPr>
        <p:spPr/>
        <p:txBody>
          <a:bodyPr/>
          <a:lstStyle/>
          <a:p>
            <a:endParaRPr lang="es-MX"/>
          </a:p>
        </p:txBody>
      </p:sp>
      <p:pic>
        <p:nvPicPr>
          <p:cNvPr id="6" name="Imagen 5"/>
          <p:cNvPicPr>
            <a:picLocks noChangeAspect="1"/>
          </p:cNvPicPr>
          <p:nvPr/>
        </p:nvPicPr>
        <p:blipFill rotWithShape="1">
          <a:blip r:embed="rId2"/>
          <a:srcRect l="25993" t="21825" r="26916" b="9127"/>
          <a:stretch/>
        </p:blipFill>
        <p:spPr>
          <a:xfrm>
            <a:off x="6669110" y="2875027"/>
            <a:ext cx="3593205" cy="2962141"/>
          </a:xfrm>
          <a:prstGeom prst="rect">
            <a:avLst/>
          </a:prstGeom>
        </p:spPr>
      </p:pic>
      <p:pic>
        <p:nvPicPr>
          <p:cNvPr id="10" name="Imagen 9"/>
          <p:cNvPicPr>
            <a:picLocks noChangeAspect="1"/>
          </p:cNvPicPr>
          <p:nvPr/>
        </p:nvPicPr>
        <p:blipFill>
          <a:blip r:embed="rId3"/>
          <a:stretch>
            <a:fillRect/>
          </a:stretch>
        </p:blipFill>
        <p:spPr>
          <a:xfrm>
            <a:off x="605989" y="3614101"/>
            <a:ext cx="2841299" cy="2841299"/>
          </a:xfrm>
          <a:prstGeom prst="rect">
            <a:avLst/>
          </a:prstGeom>
        </p:spPr>
      </p:pic>
    </p:spTree>
    <p:extLst>
      <p:ext uri="{BB962C8B-B14F-4D97-AF65-F5344CB8AC3E}">
        <p14:creationId xmlns:p14="http://schemas.microsoft.com/office/powerpoint/2010/main" val="310594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“JUGUEMOS CON SILABAS”</a:t>
            </a:r>
            <a:endParaRPr lang="es-MX" dirty="0"/>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144" y="2386145"/>
            <a:ext cx="1920717" cy="2560956"/>
          </a:xfrm>
        </p:spPr>
      </p:pic>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98570">
            <a:off x="8838935" y="1050525"/>
            <a:ext cx="2140845" cy="2854460"/>
          </a:xfrm>
          <a:prstGeom prst="rect">
            <a:avLst/>
          </a:prstGeom>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036" y="3798219"/>
            <a:ext cx="4741031" cy="26887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51988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 </a:t>
            </a:r>
            <a:r>
              <a:rPr lang="es-MX" dirty="0" smtClean="0"/>
              <a:t>PROBLEMÁTICA</a:t>
            </a:r>
            <a:endParaRPr lang="es-MX" dirty="0"/>
          </a:p>
        </p:txBody>
      </p:sp>
      <p:sp>
        <p:nvSpPr>
          <p:cNvPr id="3" name="Marcador de contenido 2"/>
          <p:cNvSpPr>
            <a:spLocks noGrp="1"/>
          </p:cNvSpPr>
          <p:nvPr>
            <p:ph idx="1"/>
          </p:nvPr>
        </p:nvSpPr>
        <p:spPr/>
        <p:txBody>
          <a:bodyPr>
            <a:normAutofit/>
          </a:bodyPr>
          <a:lstStyle/>
          <a:p>
            <a:r>
              <a:rPr lang="es-MX" dirty="0" smtClean="0"/>
              <a:t>Al inicio del ciclo escolar se observa poco avance en algunos de los alumnos, pero la situación parecía aun más complicada al tener que llevar la enseñanza a distancia.</a:t>
            </a:r>
          </a:p>
          <a:p>
            <a:r>
              <a:rPr lang="es-MX" dirty="0" smtClean="0"/>
              <a:t>Los alumnos  mostraban  poco avance a pesar que tenían apoyo en casa, pero la razón era que ese apoyo tenia otro enfoque al momento de hacer las tareas, los niños sabían mencionar las letras pero no conseguían formar silabas.</a:t>
            </a:r>
          </a:p>
          <a:p>
            <a:r>
              <a:rPr lang="es-MX" dirty="0" smtClean="0"/>
              <a:t>Por lo que la primera acción fue concientizar a los padres de familia sobre la importancia de que los alumnos aprendieran a leer y escribir, ya que son las bases para que se desenvuelvan en todos los ámbitos de su vida.</a:t>
            </a:r>
          </a:p>
          <a:p>
            <a:r>
              <a:rPr lang="es-MX" dirty="0" smtClean="0"/>
              <a:t>Se </a:t>
            </a:r>
            <a:r>
              <a:rPr lang="es-MX" dirty="0" smtClean="0"/>
              <a:t>hizo un grupo de </a:t>
            </a:r>
            <a:r>
              <a:rPr lang="es-MX" dirty="0" err="1"/>
              <a:t>W</a:t>
            </a:r>
            <a:r>
              <a:rPr lang="es-MX" dirty="0" err="1" smtClean="0"/>
              <a:t>hatsapp</a:t>
            </a:r>
            <a:r>
              <a:rPr lang="es-MX" dirty="0" smtClean="0"/>
              <a:t>  alterno al que ya se tenia para tener una comunicación </a:t>
            </a:r>
            <a:r>
              <a:rPr lang="es-MX" dirty="0" smtClean="0"/>
              <a:t>mas cercana</a:t>
            </a:r>
            <a:r>
              <a:rPr lang="es-MX" dirty="0" smtClean="0"/>
              <a:t> </a:t>
            </a:r>
            <a:r>
              <a:rPr lang="es-MX" dirty="0" smtClean="0"/>
              <a:t>con las mamás de estos niños. En este grupo se les daban actividades para la semana y además se les hacia una </a:t>
            </a:r>
            <a:r>
              <a:rPr lang="es-MX" dirty="0" err="1" smtClean="0"/>
              <a:t>videollamada</a:t>
            </a:r>
            <a:r>
              <a:rPr lang="es-MX" dirty="0" smtClean="0"/>
              <a:t> individual a la semana para reforzar el trabajo con silabas.</a:t>
            </a:r>
            <a:endParaRPr lang="es-MX" dirty="0"/>
          </a:p>
        </p:txBody>
      </p:sp>
    </p:spTree>
    <p:extLst>
      <p:ext uri="{BB962C8B-B14F-4D97-AF65-F5344CB8AC3E}">
        <p14:creationId xmlns:p14="http://schemas.microsoft.com/office/powerpoint/2010/main" val="10461810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OBJETIVOS</a:t>
            </a:r>
            <a:endParaRPr lang="es-MX" dirty="0"/>
          </a:p>
        </p:txBody>
      </p:sp>
      <p:sp>
        <p:nvSpPr>
          <p:cNvPr id="3" name="Marcador de contenido 2"/>
          <p:cNvSpPr>
            <a:spLocks noGrp="1"/>
          </p:cNvSpPr>
          <p:nvPr>
            <p:ph idx="1"/>
          </p:nvPr>
        </p:nvSpPr>
        <p:spPr/>
        <p:txBody>
          <a:bodyPr/>
          <a:lstStyle/>
          <a:p>
            <a:r>
              <a:rPr lang="es-MX" dirty="0" smtClean="0"/>
              <a:t>El objetivo es consolidar la lectoescritura, que los alumnos de ser silábicos sigan avanzando en los niveles de alfabetización</a:t>
            </a:r>
            <a:r>
              <a:rPr lang="es-MX" dirty="0" smtClean="0"/>
              <a:t>.</a:t>
            </a:r>
          </a:p>
          <a:p>
            <a:r>
              <a:rPr lang="es-MX" dirty="0" smtClean="0"/>
              <a:t>La meta fue que los alumnos que presentaban rezago aprendieran a leer y escribir.</a:t>
            </a:r>
            <a:endParaRPr lang="es-MX" dirty="0"/>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71" y="3385766"/>
            <a:ext cx="4437186" cy="3086309"/>
          </a:xfrm>
          <a:prstGeom prst="rect">
            <a:avLst/>
          </a:prstGeom>
        </p:spPr>
      </p:pic>
    </p:spTree>
    <p:extLst>
      <p:ext uri="{BB962C8B-B14F-4D97-AF65-F5344CB8AC3E}">
        <p14:creationId xmlns:p14="http://schemas.microsoft.com/office/powerpoint/2010/main" val="3043846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smtClean="0"/>
              <a:t>DESARROLLO</a:t>
            </a:r>
            <a:endParaRPr lang="es-MX" dirty="0"/>
          </a:p>
        </p:txBody>
      </p:sp>
      <p:sp>
        <p:nvSpPr>
          <p:cNvPr id="3" name="Marcador de contenido 2"/>
          <p:cNvSpPr>
            <a:spLocks noGrp="1"/>
          </p:cNvSpPr>
          <p:nvPr>
            <p:ph idx="1"/>
          </p:nvPr>
        </p:nvSpPr>
        <p:spPr/>
        <p:txBody>
          <a:bodyPr/>
          <a:lstStyle/>
          <a:p>
            <a:r>
              <a:rPr lang="es-MX" dirty="0" smtClean="0"/>
              <a:t>Primeramente se les compartió unas plantillas de silabas directas,  y una loter</a:t>
            </a:r>
            <a:r>
              <a:rPr lang="es-MX" dirty="0" smtClean="0"/>
              <a:t>ía de silabas. Jugaban diariamente con la lotería de silabas y repasaban una de las plantillas.</a:t>
            </a:r>
          </a:p>
          <a:p>
            <a:r>
              <a:rPr lang="es-MX" dirty="0" smtClean="0"/>
              <a:t>Leían  textos cortos y sencillos , donde separaban con color rojo cada una de las silabas.</a:t>
            </a:r>
            <a:endParaRPr lang="es-MX" dirty="0"/>
          </a:p>
        </p:txBody>
      </p:sp>
      <p:pic>
        <p:nvPicPr>
          <p:cNvPr id="4" name="VID-20210119-WA0113">
            <a:hlinkClick r:id="" action="ppaction://media"/>
          </p:cNvPr>
          <p:cNvPicPr>
            <a:picLocks noChangeAspect="1"/>
          </p:cNvPicPr>
          <p:nvPr>
            <a:videoFile r:link="rId1"/>
            <p:extLst>
              <p:ext uri="{DAA4B4D4-6D71-4841-9C94-3DE7FCFB9230}">
                <p14:media xmlns:p14="http://schemas.microsoft.com/office/powerpoint/2010/main" r:embed="rId2">
                  <p14:trim st="11655"/>
                </p14:media>
              </p:ext>
            </p:extLst>
          </p:nvPr>
        </p:nvPicPr>
        <p:blipFill>
          <a:blip r:embed="rId4"/>
          <a:stretch>
            <a:fillRect/>
          </a:stretch>
        </p:blipFill>
        <p:spPr>
          <a:xfrm>
            <a:off x="4557931" y="3724654"/>
            <a:ext cx="4131158" cy="2183775"/>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4271126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MX" dirty="0" smtClean="0"/>
              <a:t>.</a:t>
            </a:r>
            <a:r>
              <a:rPr lang="es-MX" dirty="0" smtClean="0"/>
              <a:t/>
            </a:r>
            <a:br>
              <a:rPr lang="es-MX" dirty="0" smtClean="0"/>
            </a:br>
            <a:endParaRPr lang="es-MX" dirty="0"/>
          </a:p>
        </p:txBody>
      </p:sp>
      <p:sp>
        <p:nvSpPr>
          <p:cNvPr id="3" name="Marcador de contenido 2"/>
          <p:cNvSpPr>
            <a:spLocks noGrp="1"/>
          </p:cNvSpPr>
          <p:nvPr>
            <p:ph idx="1"/>
          </p:nvPr>
        </p:nvSpPr>
        <p:spPr>
          <a:xfrm>
            <a:off x="1066800" y="1055077"/>
            <a:ext cx="10058400" cy="4979963"/>
          </a:xfrm>
        </p:spPr>
        <p:txBody>
          <a:bodyPr/>
          <a:lstStyle/>
          <a:p>
            <a:r>
              <a:rPr lang="es-MX" dirty="0" smtClean="0"/>
              <a:t>Las actividades  también consistían en escribir dictado de palabras  cortas, el dictado lo realizaban de manera diaria. </a:t>
            </a:r>
            <a:r>
              <a:rPr lang="es-MX" dirty="0" smtClean="0"/>
              <a:t>Recortaban silabas y trataban de formar oraciones.</a:t>
            </a:r>
            <a:r>
              <a:rPr lang="es-MX" dirty="0" smtClean="0"/>
              <a:t> Estas actividades los fueron fortaleciendo para leer y escribir.</a:t>
            </a:r>
          </a:p>
          <a:p>
            <a:endParaRPr lang="es-MX" dirty="0"/>
          </a:p>
          <a:p>
            <a:endParaRPr lang="es-MX" dirty="0" smtClean="0"/>
          </a:p>
          <a:p>
            <a:endParaRPr lang="es-MX" dirty="0" smtClean="0"/>
          </a:p>
          <a:p>
            <a:endParaRPr lang="es-MX" dirty="0" smtClean="0"/>
          </a:p>
          <a:p>
            <a:endParaRPr lang="es-MX" dirty="0"/>
          </a:p>
          <a:p>
            <a:endParaRPr lang="es-MX" dirty="0" smtClean="0"/>
          </a:p>
          <a:p>
            <a:endParaRPr lang="es-MX"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8336" t="8291" r="4142" b="31195"/>
          <a:stretch/>
        </p:blipFill>
        <p:spPr>
          <a:xfrm rot="16200000">
            <a:off x="1359241" y="1721753"/>
            <a:ext cx="2552215" cy="3137097"/>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1" t="23589" r="-568" b="43590"/>
          <a:stretch/>
        </p:blipFill>
        <p:spPr>
          <a:xfrm>
            <a:off x="7008861" y="2014193"/>
            <a:ext cx="3879533" cy="2250831"/>
          </a:xfrm>
          <a:prstGeom prst="rect">
            <a:avLst/>
          </a:prstGeom>
        </p:spPr>
      </p:pic>
    </p:spTree>
    <p:extLst>
      <p:ext uri="{BB962C8B-B14F-4D97-AF65-F5344CB8AC3E}">
        <p14:creationId xmlns:p14="http://schemas.microsoft.com/office/powerpoint/2010/main" val="3670762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lstStyle/>
          <a:p>
            <a:endParaRPr lang="es-MX" dirty="0"/>
          </a:p>
        </p:txBody>
      </p:sp>
      <p:sp>
        <p:nvSpPr>
          <p:cNvPr id="5" name="Marcador de contenido 4"/>
          <p:cNvSpPr>
            <a:spLocks noGrp="1"/>
          </p:cNvSpPr>
          <p:nvPr>
            <p:ph idx="1"/>
          </p:nvPr>
        </p:nvSpPr>
        <p:spPr/>
        <p:txBody>
          <a:bodyPr/>
          <a:lstStyle/>
          <a:p>
            <a:pPr lvl="0">
              <a:buClr>
                <a:srgbClr val="E3DED1">
                  <a:lumMod val="60000"/>
                  <a:lumOff val="40000"/>
                </a:srgbClr>
              </a:buClr>
            </a:pPr>
            <a:r>
              <a:rPr lang="es-MX" dirty="0">
                <a:solidFill>
                  <a:prstClr val="white"/>
                </a:solidFill>
              </a:rPr>
              <a:t> Cuando terminamos con las silabas directas avanzamos con las silabas trabadas, fue muy parecida la manera de trabajar, debían identificar la silaba que correspondía a la imagen (relación imagen-sonido)</a:t>
            </a:r>
          </a:p>
          <a:p>
            <a:endParaRPr lang="es-MX" dirty="0"/>
          </a:p>
        </p:txBody>
      </p:sp>
      <p:pic>
        <p:nvPicPr>
          <p:cNvPr id="6" name="Imagen 5"/>
          <p:cNvPicPr>
            <a:picLocks noChangeAspect="1"/>
          </p:cNvPicPr>
          <p:nvPr/>
        </p:nvPicPr>
        <p:blipFill rotWithShape="1">
          <a:blip r:embed="rId2">
            <a:extLst>
              <a:ext uri="{28A0092B-C50C-407E-A947-70E740481C1C}">
                <a14:useLocalDpi xmlns:a14="http://schemas.microsoft.com/office/drawing/2010/main" val="0"/>
              </a:ext>
            </a:extLst>
          </a:blip>
          <a:srcRect l="1824" t="14975" r="-1298" b="15097"/>
          <a:stretch/>
        </p:blipFill>
        <p:spPr>
          <a:xfrm>
            <a:off x="7621242" y="2743200"/>
            <a:ext cx="3028002" cy="3784209"/>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10891" b="7787"/>
          <a:stretch/>
        </p:blipFill>
        <p:spPr>
          <a:xfrm>
            <a:off x="397046" y="3137213"/>
            <a:ext cx="2247680" cy="3249519"/>
          </a:xfrm>
          <a:prstGeom prst="rect">
            <a:avLst/>
          </a:prstGeom>
        </p:spPr>
      </p:pic>
    </p:spTree>
    <p:extLst>
      <p:ext uri="{BB962C8B-B14F-4D97-AF65-F5344CB8AC3E}">
        <p14:creationId xmlns:p14="http://schemas.microsoft.com/office/powerpoint/2010/main" val="3315409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err="1" smtClean="0"/>
              <a:t>Videollamada</a:t>
            </a:r>
            <a:r>
              <a:rPr lang="es-MX" dirty="0" smtClean="0"/>
              <a:t> </a:t>
            </a:r>
            <a:endParaRPr lang="es-MX" dirty="0"/>
          </a:p>
        </p:txBody>
      </p:sp>
      <p:sp>
        <p:nvSpPr>
          <p:cNvPr id="3" name="Marcador de contenido 2"/>
          <p:cNvSpPr>
            <a:spLocks noGrp="1"/>
          </p:cNvSpPr>
          <p:nvPr>
            <p:ph idx="1"/>
          </p:nvPr>
        </p:nvSpPr>
        <p:spPr/>
        <p:txBody>
          <a:bodyPr/>
          <a:lstStyle/>
          <a:p>
            <a:r>
              <a:rPr lang="es-MX" dirty="0" smtClean="0"/>
              <a:t>Mediante la </a:t>
            </a:r>
            <a:r>
              <a:rPr lang="es-MX" dirty="0" err="1" smtClean="0"/>
              <a:t>videollamada</a:t>
            </a:r>
            <a:r>
              <a:rPr lang="es-MX" dirty="0" smtClean="0"/>
              <a:t> también escribían dictado, luego se les proponía alguna actividad interactiva escuchaban el sonido de la silaba y la relacionaban con el dibujo que correspondía. </a:t>
            </a:r>
          </a:p>
          <a:p>
            <a:r>
              <a:rPr lang="es-MX" dirty="0" smtClean="0"/>
              <a:t>                                    Completaban algunas palabras con silabas trabadas  </a:t>
            </a:r>
          </a:p>
          <a:p>
            <a:r>
              <a:rPr lang="es-MX" dirty="0"/>
              <a:t> </a:t>
            </a:r>
            <a:r>
              <a:rPr lang="es-MX" dirty="0" smtClean="0"/>
              <a:t>                                                  </a:t>
            </a:r>
          </a:p>
          <a:p>
            <a:endParaRPr lang="es-MX" dirty="0" smtClean="0"/>
          </a:p>
          <a:p>
            <a:endParaRPr lang="es-MX" dirty="0"/>
          </a:p>
        </p:txBody>
      </p:sp>
      <p:pic>
        <p:nvPicPr>
          <p:cNvPr id="4" name="Imagen 3"/>
          <p:cNvPicPr>
            <a:picLocks noChangeAspect="1"/>
          </p:cNvPicPr>
          <p:nvPr/>
        </p:nvPicPr>
        <p:blipFill rotWithShape="1">
          <a:blip r:embed="rId2"/>
          <a:srcRect l="19906" t="9085" r="40630" b="17837"/>
          <a:stretch/>
        </p:blipFill>
        <p:spPr>
          <a:xfrm>
            <a:off x="433754" y="3153347"/>
            <a:ext cx="2970628" cy="3092708"/>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4751" y="3475812"/>
            <a:ext cx="4351605" cy="2447778"/>
          </a:xfrm>
          <a:prstGeom prst="rect">
            <a:avLst/>
          </a:prstGeom>
        </p:spPr>
      </p:pic>
    </p:spTree>
    <p:extLst>
      <p:ext uri="{BB962C8B-B14F-4D97-AF65-F5344CB8AC3E}">
        <p14:creationId xmlns:p14="http://schemas.microsoft.com/office/powerpoint/2010/main" val="2185868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MX" dirty="0"/>
          </a:p>
        </p:txBody>
      </p:sp>
      <p:sp>
        <p:nvSpPr>
          <p:cNvPr id="3" name="Marcador de contenido 2"/>
          <p:cNvSpPr>
            <a:spLocks noGrp="1"/>
          </p:cNvSpPr>
          <p:nvPr>
            <p:ph idx="1"/>
          </p:nvPr>
        </p:nvSpPr>
        <p:spPr/>
        <p:txBody>
          <a:bodyPr/>
          <a:lstStyle/>
          <a:p>
            <a:pPr marL="0" indent="0">
              <a:buNone/>
            </a:pPr>
            <a:r>
              <a:rPr lang="es-MX" dirty="0" smtClean="0"/>
              <a:t>La </a:t>
            </a:r>
            <a:r>
              <a:rPr lang="es-MX" dirty="0" err="1" smtClean="0"/>
              <a:t>videollamada</a:t>
            </a:r>
            <a:r>
              <a:rPr lang="es-MX" dirty="0" smtClean="0"/>
              <a:t> terminaba con la lectura en voz alta de los niños y en el copiado de texto donde destacaban alguna silaba en especifico.</a:t>
            </a:r>
          </a:p>
          <a:p>
            <a:pPr marL="0" indent="0">
              <a:buNone/>
            </a:pPr>
            <a:endParaRPr lang="es-MX" dirty="0"/>
          </a:p>
          <a:p>
            <a:pPr marL="0" indent="0">
              <a:buNone/>
            </a:pPr>
            <a:endParaRPr lang="es-MX" dirty="0" smtClean="0"/>
          </a:p>
          <a:p>
            <a:pPr marL="0" indent="0">
              <a:buNone/>
            </a:pPr>
            <a:endParaRPr lang="es-MX" dirty="0"/>
          </a:p>
          <a:p>
            <a:pPr marL="0" indent="0">
              <a:buNone/>
            </a:pPr>
            <a:endParaRPr lang="es-MX" dirty="0"/>
          </a:p>
        </p:txBody>
      </p:sp>
      <p:pic>
        <p:nvPicPr>
          <p:cNvPr id="4" name="Imagen 3"/>
          <p:cNvPicPr>
            <a:picLocks noChangeAspect="1"/>
          </p:cNvPicPr>
          <p:nvPr/>
        </p:nvPicPr>
        <p:blipFill rotWithShape="1">
          <a:blip r:embed="rId2"/>
          <a:srcRect l="17745" t="10158" r="19331" b="15290"/>
          <a:stretch/>
        </p:blipFill>
        <p:spPr>
          <a:xfrm>
            <a:off x="5809957" y="2793073"/>
            <a:ext cx="5500468" cy="3663998"/>
          </a:xfrm>
          <a:prstGeom prst="rect">
            <a:avLst/>
          </a:prstGeom>
        </p:spPr>
      </p:pic>
    </p:spTree>
    <p:extLst>
      <p:ext uri="{BB962C8B-B14F-4D97-AF65-F5344CB8AC3E}">
        <p14:creationId xmlns:p14="http://schemas.microsoft.com/office/powerpoint/2010/main" val="16736988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docProps/app.xml><?xml version="1.0" encoding="utf-8"?>
<Properties xmlns="http://schemas.openxmlformats.org/officeDocument/2006/extended-properties" xmlns:vt="http://schemas.openxmlformats.org/officeDocument/2006/docPropsVTypes">
  <Template>TM03457510[[fn=Savon]]</Template>
  <TotalTime>3015</TotalTime>
  <Words>494</Words>
  <Application>Microsoft Office PowerPoint</Application>
  <PresentationFormat>Panorámica</PresentationFormat>
  <Paragraphs>38</Paragraphs>
  <Slides>11</Slides>
  <Notes>0</Notes>
  <HiddenSlides>0</HiddenSlides>
  <MMClips>1</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11</vt:i4>
      </vt:variant>
    </vt:vector>
  </HeadingPairs>
  <TitlesOfParts>
    <vt:vector size="14" baseType="lpstr">
      <vt:lpstr>Arial</vt:lpstr>
      <vt:lpstr>Century Gothic</vt:lpstr>
      <vt:lpstr>Savon</vt:lpstr>
      <vt:lpstr>ESTRATEGIA EXITOSA PARA LA ENSEÑANZA DE LA LECTOESCRITURA</vt:lpstr>
      <vt:lpstr>“JUGUEMOS CON SILABAS”</vt:lpstr>
      <vt:lpstr> PROBLEMÁTICA</vt:lpstr>
      <vt:lpstr>OBJETIVOS</vt:lpstr>
      <vt:lpstr>DESARROLLO</vt:lpstr>
      <vt:lpstr>. </vt:lpstr>
      <vt:lpstr>Presentación de PowerPoint</vt:lpstr>
      <vt:lpstr>Videollamada </vt:lpstr>
      <vt:lpstr>Presentación de PowerPoint</vt:lpstr>
      <vt:lpstr>Los resultados </vt:lpstr>
      <vt:lpstr>Instrumentos de evaluación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ESTRATEGIA EXITOSA PARA LA ENSEÑANZA DE LA LECTOESCRITURA</dc:title>
  <dc:creator>Cecy</dc:creator>
  <cp:lastModifiedBy>Cecy</cp:lastModifiedBy>
  <cp:revision>21</cp:revision>
  <dcterms:created xsi:type="dcterms:W3CDTF">2021-06-23T23:34:40Z</dcterms:created>
  <dcterms:modified xsi:type="dcterms:W3CDTF">2021-06-28T02:30:14Z</dcterms:modified>
</cp:coreProperties>
</file>